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7"/>
  </p:notesMasterIdLst>
  <p:sldIdLst>
    <p:sldId id="256" r:id="rId2"/>
    <p:sldId id="549" r:id="rId3"/>
    <p:sldId id="550" r:id="rId4"/>
    <p:sldId id="257" r:id="rId5"/>
    <p:sldId id="551" r:id="rId6"/>
    <p:sldId id="552" r:id="rId7"/>
    <p:sldId id="553" r:id="rId8"/>
    <p:sldId id="554" r:id="rId9"/>
    <p:sldId id="556" r:id="rId10"/>
    <p:sldId id="555" r:id="rId11"/>
    <p:sldId id="336" r:id="rId12"/>
    <p:sldId id="530" r:id="rId13"/>
    <p:sldId id="558" r:id="rId14"/>
    <p:sldId id="561" r:id="rId15"/>
    <p:sldId id="562" r:id="rId16"/>
    <p:sldId id="563" r:id="rId17"/>
    <p:sldId id="565" r:id="rId18"/>
    <p:sldId id="292" r:id="rId19"/>
    <p:sldId id="531" r:id="rId20"/>
    <p:sldId id="514" r:id="rId21"/>
    <p:sldId id="258" r:id="rId22"/>
    <p:sldId id="260" r:id="rId23"/>
    <p:sldId id="532" r:id="rId24"/>
    <p:sldId id="365" r:id="rId25"/>
    <p:sldId id="525" r:id="rId26"/>
    <p:sldId id="305" r:id="rId27"/>
    <p:sldId id="526" r:id="rId28"/>
    <p:sldId id="527" r:id="rId29"/>
    <p:sldId id="522" r:id="rId30"/>
    <p:sldId id="369" r:id="rId31"/>
    <p:sldId id="380" r:id="rId32"/>
    <p:sldId id="404" r:id="rId33"/>
    <p:sldId id="405" r:id="rId34"/>
    <p:sldId id="533" r:id="rId35"/>
    <p:sldId id="317" r:id="rId36"/>
    <p:sldId id="303" r:id="rId37"/>
    <p:sldId id="566" r:id="rId38"/>
    <p:sldId id="266" r:id="rId39"/>
    <p:sldId id="534" r:id="rId40"/>
    <p:sldId id="535" r:id="rId41"/>
    <p:sldId id="536" r:id="rId42"/>
    <p:sldId id="537" r:id="rId43"/>
    <p:sldId id="538" r:id="rId44"/>
    <p:sldId id="574" r:id="rId45"/>
    <p:sldId id="573" r:id="rId46"/>
    <p:sldId id="307" r:id="rId47"/>
    <p:sldId id="311" r:id="rId48"/>
    <p:sldId id="580" r:id="rId49"/>
    <p:sldId id="546" r:id="rId50"/>
    <p:sldId id="542" r:id="rId51"/>
    <p:sldId id="547" r:id="rId52"/>
    <p:sldId id="539" r:id="rId53"/>
    <p:sldId id="541" r:id="rId54"/>
    <p:sldId id="548" r:id="rId55"/>
    <p:sldId id="543" r:id="rId56"/>
    <p:sldId id="569" r:id="rId57"/>
    <p:sldId id="576" r:id="rId58"/>
    <p:sldId id="575" r:id="rId59"/>
    <p:sldId id="544" r:id="rId60"/>
    <p:sldId id="545" r:id="rId61"/>
    <p:sldId id="577" r:id="rId62"/>
    <p:sldId id="578" r:id="rId63"/>
    <p:sldId id="363" r:id="rId64"/>
    <p:sldId id="579" r:id="rId65"/>
    <p:sldId id="582" r:id="rId66"/>
    <p:sldId id="570" r:id="rId67"/>
    <p:sldId id="571" r:id="rId68"/>
    <p:sldId id="572" r:id="rId69"/>
    <p:sldId id="367" r:id="rId70"/>
    <p:sldId id="309" r:id="rId71"/>
    <p:sldId id="368" r:id="rId72"/>
    <p:sldId id="568" r:id="rId73"/>
    <p:sldId id="261" r:id="rId74"/>
    <p:sldId id="521" r:id="rId75"/>
    <p:sldId id="262" r:id="rId76"/>
    <p:sldId id="316" r:id="rId77"/>
    <p:sldId id="528" r:id="rId78"/>
    <p:sldId id="265" r:id="rId79"/>
    <p:sldId id="264" r:id="rId80"/>
    <p:sldId id="509" r:id="rId81"/>
    <p:sldId id="519" r:id="rId82"/>
    <p:sldId id="518" r:id="rId83"/>
    <p:sldId id="291" r:id="rId84"/>
    <p:sldId id="529" r:id="rId85"/>
    <p:sldId id="364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5"/>
    <p:restoredTop sz="96296"/>
  </p:normalViewPr>
  <p:slideViewPr>
    <p:cSldViewPr snapToGrid="0" snapToObjects="1">
      <p:cViewPr varScale="1">
        <p:scale>
          <a:sx n="112" d="100"/>
          <a:sy n="112" d="100"/>
        </p:scale>
        <p:origin x="10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AMBULATORIO</a:t>
            </a:r>
            <a:r>
              <a:rPr lang="it-IT" baseline="0" dirty="0"/>
              <a:t> </a:t>
            </a:r>
            <a:r>
              <a:rPr lang="it-IT" dirty="0"/>
              <a:t>DIALOGOI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611379782923501"/>
          <c:y val="0.249475198560038"/>
          <c:w val="0.63163291913485697"/>
          <c:h val="0.69833916059003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PAZIENTI AMBULATORIALI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B5-964F-A520-B67441E2664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B5-964F-A520-B67441E2664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B5-964F-A520-B67441E2664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6210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9B5-964F-A520-B67441E2664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4657,5 (75%)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9B5-964F-A520-B67441E2664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1552,5 (25%)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9B5-964F-A520-B67441E26640}"/>
                </c:ext>
              </c:extLst>
            </c:dLbl>
            <c:dLbl>
              <c:idx val="3"/>
              <c:layout>
                <c:manualLayout>
                  <c:x val="2.0523122621963999E-2"/>
                  <c:y val="-7.373049151114319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2235 (36%)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9B5-964F-A520-B67441E26640}"/>
                </c:ext>
              </c:extLst>
            </c:dLbl>
            <c:dLbl>
              <c:idx val="4"/>
              <c:layout>
                <c:manualLayout>
                  <c:x val="-2.502717411190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2794 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24840555135983"/>
                      <c:h val="0.114337204835804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D9B5-964F-A520-B67441E26640}"/>
                </c:ext>
              </c:extLst>
            </c:dLbl>
            <c:dLbl>
              <c:idx val="5"/>
              <c:layout>
                <c:manualLayout>
                  <c:x val="3.5182495923366801E-2"/>
                  <c:y val="-2.010854815965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931 (15%)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9B5-964F-A520-B67441E2664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250 (4%)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9B5-964F-A520-B67441E2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7"/>
                <c:pt idx="0">
                  <c:v>PSICOTICI</c:v>
                </c:pt>
                <c:pt idx="1">
                  <c:v>ESORDI</c:v>
                </c:pt>
                <c:pt idx="2">
                  <c:v>ACUTI E CRONICI</c:v>
                </c:pt>
                <c:pt idx="3">
                  <c:v> TRATTAMENTO COMPLETATO</c:v>
                </c:pt>
                <c:pt idx="4">
                  <c:v>IN TRATTAMENTO</c:v>
                </c:pt>
                <c:pt idx="5">
                  <c:v>TRASFERITI</c:v>
                </c:pt>
                <c:pt idx="6">
                  <c:v>ABBANDONI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6210</c:v>
                </c:pt>
                <c:pt idx="1">
                  <c:v>4657.5</c:v>
                </c:pt>
                <c:pt idx="2">
                  <c:v>1552.5</c:v>
                </c:pt>
                <c:pt idx="3">
                  <c:v>2235</c:v>
                </c:pt>
                <c:pt idx="4">
                  <c:v>2794.5</c:v>
                </c:pt>
                <c:pt idx="5">
                  <c:v>931</c:v>
                </c:pt>
                <c:pt idx="6">
                  <c:v>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B5-964F-A520-B67441E26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6242176"/>
        <c:axId val="56266752"/>
      </c:barChart>
      <c:catAx>
        <c:axId val="5624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266752"/>
        <c:crosses val="autoZero"/>
        <c:auto val="1"/>
        <c:lblAlgn val="ctr"/>
        <c:lblOffset val="100"/>
        <c:noMultiLvlLbl val="0"/>
      </c:catAx>
      <c:valAx>
        <c:axId val="5626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2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4973116209930999E-2"/>
          <c:y val="0.118921953816207"/>
          <c:w val="0.82764501554182202"/>
          <c:h val="0.13443007782799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 baseline="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E27E0-241C-446A-9E1F-F7A759D686F6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FFD402-A904-45FD-A60A-18615FE4A8D0}">
      <dgm:prSet/>
      <dgm:spPr/>
      <dgm:t>
        <a:bodyPr/>
        <a:lstStyle/>
        <a:p>
          <a:r>
            <a:rPr lang="it-IT"/>
            <a:t>Integrazione fra farmaci e psicoterapia </a:t>
          </a:r>
          <a:endParaRPr lang="en-US"/>
        </a:p>
      </dgm:t>
    </dgm:pt>
    <dgm:pt modelId="{053F55EB-A5A5-4303-A49E-FCEBAB8A6334}" type="parTrans" cxnId="{9A5148F3-AC5C-4354-B433-0DD7C1EC2854}">
      <dgm:prSet/>
      <dgm:spPr/>
      <dgm:t>
        <a:bodyPr/>
        <a:lstStyle/>
        <a:p>
          <a:endParaRPr lang="en-US"/>
        </a:p>
      </dgm:t>
    </dgm:pt>
    <dgm:pt modelId="{2722AB46-1E63-4F1A-B674-922784F96A8B}" type="sibTrans" cxnId="{9A5148F3-AC5C-4354-B433-0DD7C1EC2854}">
      <dgm:prSet/>
      <dgm:spPr/>
      <dgm:t>
        <a:bodyPr/>
        <a:lstStyle/>
        <a:p>
          <a:endParaRPr lang="en-US"/>
        </a:p>
      </dgm:t>
    </dgm:pt>
    <dgm:pt modelId="{7704E9FE-F84E-4846-B896-7ADE14BC66EC}">
      <dgm:prSet/>
      <dgm:spPr/>
      <dgm:t>
        <a:bodyPr/>
        <a:lstStyle/>
        <a:p>
          <a:r>
            <a:rPr lang="it-IT"/>
            <a:t>La Psicofarmacoterapia di sostegno alla Psicoterapia</a:t>
          </a:r>
          <a:endParaRPr lang="en-US"/>
        </a:p>
      </dgm:t>
    </dgm:pt>
    <dgm:pt modelId="{50BFE25D-8532-492A-9320-0AC54D45B4B4}" type="parTrans" cxnId="{5F197087-2F1C-45BE-9AA3-DF31F5D99628}">
      <dgm:prSet/>
      <dgm:spPr/>
      <dgm:t>
        <a:bodyPr/>
        <a:lstStyle/>
        <a:p>
          <a:endParaRPr lang="en-US"/>
        </a:p>
      </dgm:t>
    </dgm:pt>
    <dgm:pt modelId="{4679C566-6CF9-4FE4-98C6-2146D5BBAF0F}" type="sibTrans" cxnId="{5F197087-2F1C-45BE-9AA3-DF31F5D99628}">
      <dgm:prSet/>
      <dgm:spPr/>
      <dgm:t>
        <a:bodyPr/>
        <a:lstStyle/>
        <a:p>
          <a:endParaRPr lang="en-US"/>
        </a:p>
      </dgm:t>
    </dgm:pt>
    <dgm:pt modelId="{33B9A4FF-04DF-F644-B0A5-65200280A195}" type="pres">
      <dgm:prSet presAssocID="{A8AE27E0-241C-446A-9E1F-F7A759D686F6}" presName="Name0" presStyleCnt="0">
        <dgm:presLayoutVars>
          <dgm:dir/>
          <dgm:animLvl val="lvl"/>
          <dgm:resizeHandles val="exact"/>
        </dgm:presLayoutVars>
      </dgm:prSet>
      <dgm:spPr/>
    </dgm:pt>
    <dgm:pt modelId="{75E330D8-9852-5A4B-A027-A4144D04F1E2}" type="pres">
      <dgm:prSet presAssocID="{7704E9FE-F84E-4846-B896-7ADE14BC66EC}" presName="boxAndChildren" presStyleCnt="0"/>
      <dgm:spPr/>
    </dgm:pt>
    <dgm:pt modelId="{65DDCD0F-DE5D-9B40-8E92-2D0C0128F1D7}" type="pres">
      <dgm:prSet presAssocID="{7704E9FE-F84E-4846-B896-7ADE14BC66EC}" presName="parentTextBox" presStyleLbl="node1" presStyleIdx="0" presStyleCnt="2"/>
      <dgm:spPr/>
    </dgm:pt>
    <dgm:pt modelId="{C28D7E75-4DDE-1C43-B8EF-D4C3E1A3D946}" type="pres">
      <dgm:prSet presAssocID="{2722AB46-1E63-4F1A-B674-922784F96A8B}" presName="sp" presStyleCnt="0"/>
      <dgm:spPr/>
    </dgm:pt>
    <dgm:pt modelId="{1938395B-94BB-6C4D-B115-762A938915F9}" type="pres">
      <dgm:prSet presAssocID="{7DFFD402-A904-45FD-A60A-18615FE4A8D0}" presName="arrowAndChildren" presStyleCnt="0"/>
      <dgm:spPr/>
    </dgm:pt>
    <dgm:pt modelId="{F2BCA689-200C-A042-BC7C-73C3FF1F00F8}" type="pres">
      <dgm:prSet presAssocID="{7DFFD402-A904-45FD-A60A-18615FE4A8D0}" presName="parentTextArrow" presStyleLbl="node1" presStyleIdx="1" presStyleCnt="2"/>
      <dgm:spPr/>
    </dgm:pt>
  </dgm:ptLst>
  <dgm:cxnLst>
    <dgm:cxn modelId="{7304DD1C-969F-5D40-9C4B-F899EA73237B}" type="presOf" srcId="{A8AE27E0-241C-446A-9E1F-F7A759D686F6}" destId="{33B9A4FF-04DF-F644-B0A5-65200280A195}" srcOrd="0" destOrd="0" presId="urn:microsoft.com/office/officeart/2005/8/layout/process4"/>
    <dgm:cxn modelId="{03F2486F-596B-A84A-92C5-D1DAD841F3E4}" type="presOf" srcId="{7DFFD402-A904-45FD-A60A-18615FE4A8D0}" destId="{F2BCA689-200C-A042-BC7C-73C3FF1F00F8}" srcOrd="0" destOrd="0" presId="urn:microsoft.com/office/officeart/2005/8/layout/process4"/>
    <dgm:cxn modelId="{5F197087-2F1C-45BE-9AA3-DF31F5D99628}" srcId="{A8AE27E0-241C-446A-9E1F-F7A759D686F6}" destId="{7704E9FE-F84E-4846-B896-7ADE14BC66EC}" srcOrd="1" destOrd="0" parTransId="{50BFE25D-8532-492A-9320-0AC54D45B4B4}" sibTransId="{4679C566-6CF9-4FE4-98C6-2146D5BBAF0F}"/>
    <dgm:cxn modelId="{465830C3-EAF5-6446-B7DA-74DE3CCB3D24}" type="presOf" srcId="{7704E9FE-F84E-4846-B896-7ADE14BC66EC}" destId="{65DDCD0F-DE5D-9B40-8E92-2D0C0128F1D7}" srcOrd="0" destOrd="0" presId="urn:microsoft.com/office/officeart/2005/8/layout/process4"/>
    <dgm:cxn modelId="{9A5148F3-AC5C-4354-B433-0DD7C1EC2854}" srcId="{A8AE27E0-241C-446A-9E1F-F7A759D686F6}" destId="{7DFFD402-A904-45FD-A60A-18615FE4A8D0}" srcOrd="0" destOrd="0" parTransId="{053F55EB-A5A5-4303-A49E-FCEBAB8A6334}" sibTransId="{2722AB46-1E63-4F1A-B674-922784F96A8B}"/>
    <dgm:cxn modelId="{747B6AD8-67D7-BD41-9BEA-76AEB2DE6D94}" type="presParOf" srcId="{33B9A4FF-04DF-F644-B0A5-65200280A195}" destId="{75E330D8-9852-5A4B-A027-A4144D04F1E2}" srcOrd="0" destOrd="0" presId="urn:microsoft.com/office/officeart/2005/8/layout/process4"/>
    <dgm:cxn modelId="{8D9FAFF2-899D-E343-8F3C-9991212B8633}" type="presParOf" srcId="{75E330D8-9852-5A4B-A027-A4144D04F1E2}" destId="{65DDCD0F-DE5D-9B40-8E92-2D0C0128F1D7}" srcOrd="0" destOrd="0" presId="urn:microsoft.com/office/officeart/2005/8/layout/process4"/>
    <dgm:cxn modelId="{CA987F71-9424-A943-A292-BE3317AA06E3}" type="presParOf" srcId="{33B9A4FF-04DF-F644-B0A5-65200280A195}" destId="{C28D7E75-4DDE-1C43-B8EF-D4C3E1A3D946}" srcOrd="1" destOrd="0" presId="urn:microsoft.com/office/officeart/2005/8/layout/process4"/>
    <dgm:cxn modelId="{6AA061F0-9D08-F148-A65A-1D129A869D86}" type="presParOf" srcId="{33B9A4FF-04DF-F644-B0A5-65200280A195}" destId="{1938395B-94BB-6C4D-B115-762A938915F9}" srcOrd="2" destOrd="0" presId="urn:microsoft.com/office/officeart/2005/8/layout/process4"/>
    <dgm:cxn modelId="{F15EDD69-E188-2942-B1BD-CC3224838F2D}" type="presParOf" srcId="{1938395B-94BB-6C4D-B115-762A938915F9}" destId="{F2BCA689-200C-A042-BC7C-73C3FF1F00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BBD416-0F4F-48F2-A4D9-D523E3747D88}" type="doc">
      <dgm:prSet loTypeId="urn:microsoft.com/office/officeart/2005/8/layout/arrow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951277B7-D26A-4326-B266-FD45586B26AC}">
      <dgm:prSet phldrT="[Testo]"/>
      <dgm:spPr/>
      <dgm:t>
        <a:bodyPr/>
        <a:lstStyle/>
        <a:p>
          <a:r>
            <a:rPr lang="it-IT" b="1" dirty="0">
              <a:highlight>
                <a:srgbClr val="0000FF"/>
              </a:highlight>
            </a:rPr>
            <a:t>CONCETTO DI INTEGRAZIONE</a:t>
          </a:r>
          <a:r>
            <a:rPr lang="it-IT" dirty="0">
              <a:highlight>
                <a:srgbClr val="0000FF"/>
              </a:highlight>
            </a:rPr>
            <a:t>:</a:t>
          </a:r>
        </a:p>
        <a:p>
          <a:r>
            <a:rPr lang="it-IT" i="1" dirty="0"/>
            <a:t>La formula che costruisce la coerenza e la convergenza tra elementi incoerenti </a:t>
          </a:r>
        </a:p>
      </dgm:t>
    </dgm:pt>
    <dgm:pt modelId="{0FED5AC2-B7F5-47A1-9CF3-53B9AAEA7D93}" type="parTrans" cxnId="{CC6E39EE-3828-43CF-A52A-2E5CD194D451}">
      <dgm:prSet/>
      <dgm:spPr/>
      <dgm:t>
        <a:bodyPr/>
        <a:lstStyle/>
        <a:p>
          <a:endParaRPr lang="it-IT"/>
        </a:p>
      </dgm:t>
    </dgm:pt>
    <dgm:pt modelId="{0073E9EF-F614-4800-BF25-C659841A57ED}" type="sibTrans" cxnId="{CC6E39EE-3828-43CF-A52A-2E5CD194D451}">
      <dgm:prSet/>
      <dgm:spPr/>
      <dgm:t>
        <a:bodyPr/>
        <a:lstStyle/>
        <a:p>
          <a:endParaRPr lang="it-IT"/>
        </a:p>
      </dgm:t>
    </dgm:pt>
    <dgm:pt modelId="{2DB73559-0E27-3343-BEC0-7247B6FFCF97}" type="pres">
      <dgm:prSet presAssocID="{D7BBD416-0F4F-48F2-A4D9-D523E3747D88}" presName="diagram" presStyleCnt="0">
        <dgm:presLayoutVars>
          <dgm:dir/>
          <dgm:resizeHandles val="exact"/>
        </dgm:presLayoutVars>
      </dgm:prSet>
      <dgm:spPr/>
    </dgm:pt>
    <dgm:pt modelId="{D6078926-B53C-EA42-AD95-0906297F4E70}" type="pres">
      <dgm:prSet presAssocID="{951277B7-D26A-4326-B266-FD45586B26AC}" presName="arrow" presStyleLbl="node1" presStyleIdx="0" presStyleCnt="1" custScaleX="103747">
        <dgm:presLayoutVars>
          <dgm:bulletEnabled val="1"/>
        </dgm:presLayoutVars>
      </dgm:prSet>
      <dgm:spPr/>
    </dgm:pt>
  </dgm:ptLst>
  <dgm:cxnLst>
    <dgm:cxn modelId="{6DD26392-D204-AF45-8AE2-271AB84E24BF}" type="presOf" srcId="{951277B7-D26A-4326-B266-FD45586B26AC}" destId="{D6078926-B53C-EA42-AD95-0906297F4E70}" srcOrd="0" destOrd="0" presId="urn:microsoft.com/office/officeart/2005/8/layout/arrow5"/>
    <dgm:cxn modelId="{CDBB44C0-357E-754B-B3E3-307AFDBE614B}" type="presOf" srcId="{D7BBD416-0F4F-48F2-A4D9-D523E3747D88}" destId="{2DB73559-0E27-3343-BEC0-7247B6FFCF97}" srcOrd="0" destOrd="0" presId="urn:microsoft.com/office/officeart/2005/8/layout/arrow5"/>
    <dgm:cxn modelId="{CC6E39EE-3828-43CF-A52A-2E5CD194D451}" srcId="{D7BBD416-0F4F-48F2-A4D9-D523E3747D88}" destId="{951277B7-D26A-4326-B266-FD45586B26AC}" srcOrd="0" destOrd="0" parTransId="{0FED5AC2-B7F5-47A1-9CF3-53B9AAEA7D93}" sibTransId="{0073E9EF-F614-4800-BF25-C659841A57ED}"/>
    <dgm:cxn modelId="{98FD5DE1-3A0B-7E4E-BF67-3A728A4121B3}" type="presParOf" srcId="{2DB73559-0E27-3343-BEC0-7247B6FFCF97}" destId="{D6078926-B53C-EA42-AD95-0906297F4E70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6FC1C1-2639-43ED-B8E0-F12F013A635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6933BA-EE76-4372-AF2F-8514B5C6B63C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</a:rPr>
            <a:t>Consideriamo</a:t>
          </a:r>
        </a:p>
      </dgm:t>
    </dgm:pt>
    <dgm:pt modelId="{37EB9755-48A1-4F22-A37F-D45BC03EB2DB}" type="parTrans" cxnId="{7D09CBF4-6E3D-453D-80F9-86049FE0A937}">
      <dgm:prSet/>
      <dgm:spPr/>
      <dgm:t>
        <a:bodyPr/>
        <a:lstStyle/>
        <a:p>
          <a:endParaRPr lang="it-IT"/>
        </a:p>
      </dgm:t>
    </dgm:pt>
    <dgm:pt modelId="{5B400A10-E313-4264-BCEB-8F40B427C4AE}" type="sibTrans" cxnId="{7D09CBF4-6E3D-453D-80F9-86049FE0A937}">
      <dgm:prSet/>
      <dgm:spPr/>
      <dgm:t>
        <a:bodyPr/>
        <a:lstStyle/>
        <a:p>
          <a:endParaRPr lang="it-IT"/>
        </a:p>
      </dgm:t>
    </dgm:pt>
    <dgm:pt modelId="{6DDD30DD-EBC4-4F58-99A2-66DE5AC66000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</a:rPr>
            <a:t>414 terapisti</a:t>
          </a:r>
        </a:p>
      </dgm:t>
    </dgm:pt>
    <dgm:pt modelId="{3F80CC35-27CA-40AD-83E1-DDAAA315F78F}" type="parTrans" cxnId="{BB2C0C7C-D840-49B9-8EBF-0868894AA9D1}">
      <dgm:prSet/>
      <dgm:spPr/>
      <dgm:t>
        <a:bodyPr/>
        <a:lstStyle/>
        <a:p>
          <a:endParaRPr lang="it-IT"/>
        </a:p>
      </dgm:t>
    </dgm:pt>
    <dgm:pt modelId="{295B2D50-CD69-49B2-939C-308B5C642D77}" type="sibTrans" cxnId="{BB2C0C7C-D840-49B9-8EBF-0868894AA9D1}">
      <dgm:prSet/>
      <dgm:spPr/>
      <dgm:t>
        <a:bodyPr/>
        <a:lstStyle/>
        <a:p>
          <a:endParaRPr lang="it-IT"/>
        </a:p>
      </dgm:t>
    </dgm:pt>
    <dgm:pt modelId="{6EDF1461-E75E-478B-95AA-53500A33268A}">
      <dgm:prSet phldrT="[Testo]"/>
      <dgm:spPr/>
      <dgm:t>
        <a:bodyPr/>
        <a:lstStyle/>
        <a:p>
          <a:r>
            <a:rPr lang="it-IT" b="1" dirty="0">
              <a:solidFill>
                <a:srgbClr val="00B050"/>
              </a:solidFill>
            </a:rPr>
            <a:t>6 pazienti</a:t>
          </a:r>
        </a:p>
      </dgm:t>
    </dgm:pt>
    <dgm:pt modelId="{88E25805-317C-4B3A-AF83-026ECBABD78F}" type="parTrans" cxnId="{B0C3120A-FDF6-4067-8601-DC50F29DBC28}">
      <dgm:prSet/>
      <dgm:spPr/>
      <dgm:t>
        <a:bodyPr/>
        <a:lstStyle/>
        <a:p>
          <a:endParaRPr lang="it-IT"/>
        </a:p>
      </dgm:t>
    </dgm:pt>
    <dgm:pt modelId="{F809AD63-36CF-436C-91C9-A5F54A422489}" type="sibTrans" cxnId="{B0C3120A-FDF6-4067-8601-DC50F29DBC28}">
      <dgm:prSet/>
      <dgm:spPr/>
      <dgm:t>
        <a:bodyPr/>
        <a:lstStyle/>
        <a:p>
          <a:endParaRPr lang="it-IT"/>
        </a:p>
      </dgm:t>
    </dgm:pt>
    <dgm:pt modelId="{7C613C98-6447-495C-9587-8148A9C2E783}">
      <dgm:prSet phldrT="[Testo]"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15 anni</a:t>
          </a:r>
        </a:p>
      </dgm:t>
    </dgm:pt>
    <dgm:pt modelId="{EE7C3FCA-9D97-47B6-95DA-A9C89933AF71}" type="parTrans" cxnId="{1921C5CF-35F2-4BCA-B521-DE6FE54C6056}">
      <dgm:prSet/>
      <dgm:spPr/>
      <dgm:t>
        <a:bodyPr/>
        <a:lstStyle/>
        <a:p>
          <a:endParaRPr lang="it-IT"/>
        </a:p>
      </dgm:t>
    </dgm:pt>
    <dgm:pt modelId="{D40502F9-8784-400C-A683-9B7CC3BF3D4D}" type="sibTrans" cxnId="{1921C5CF-35F2-4BCA-B521-DE6FE54C6056}">
      <dgm:prSet/>
      <dgm:spPr/>
      <dgm:t>
        <a:bodyPr/>
        <a:lstStyle/>
        <a:p>
          <a:endParaRPr lang="it-IT"/>
        </a:p>
      </dgm:t>
    </dgm:pt>
    <dgm:pt modelId="{C871BBB0-A3AD-4032-815A-0ADE0CC8FCD4}">
      <dgm:prSet phldrT="[Testo]"/>
      <dgm:spPr/>
      <dgm:t>
        <a:bodyPr/>
        <a:lstStyle/>
        <a:p>
          <a:r>
            <a:rPr lang="it-IT" b="1">
              <a:solidFill>
                <a:schemeClr val="bg1"/>
              </a:solidFill>
            </a:rPr>
            <a:t>Aggiungiamo</a:t>
          </a:r>
          <a:endParaRPr lang="it-IT" b="1" dirty="0">
            <a:solidFill>
              <a:schemeClr val="bg1"/>
            </a:solidFill>
          </a:endParaRPr>
        </a:p>
      </dgm:t>
    </dgm:pt>
    <dgm:pt modelId="{A502945C-FDF2-4581-8425-5340CD8C3E54}" type="parTrans" cxnId="{05FE21C8-D206-474E-8A3D-AA8694BFABF9}">
      <dgm:prSet/>
      <dgm:spPr/>
      <dgm:t>
        <a:bodyPr/>
        <a:lstStyle/>
        <a:p>
          <a:endParaRPr lang="it-IT"/>
        </a:p>
      </dgm:t>
    </dgm:pt>
    <dgm:pt modelId="{DA8D4922-E948-4DE4-ADF6-0F969D4CDBB8}" type="sibTrans" cxnId="{05FE21C8-D206-474E-8A3D-AA8694BFABF9}">
      <dgm:prSet/>
      <dgm:spPr/>
      <dgm:t>
        <a:bodyPr/>
        <a:lstStyle/>
        <a:p>
          <a:endParaRPr lang="it-IT"/>
        </a:p>
      </dgm:t>
    </dgm:pt>
    <dgm:pt modelId="{32EE3795-5B38-4C19-87A3-FA7F0D37E6F8}">
      <dgm:prSet phldrT="[Testo]"/>
      <dgm:spPr/>
      <dgm:t>
        <a:bodyPr/>
        <a:lstStyle/>
        <a:p>
          <a:r>
            <a:rPr lang="it-IT" b="1" dirty="0">
              <a:solidFill>
                <a:srgbClr val="00B050"/>
              </a:solidFill>
            </a:rPr>
            <a:t>37260 pazienti</a:t>
          </a:r>
        </a:p>
      </dgm:t>
    </dgm:pt>
    <dgm:pt modelId="{96D0B699-59D4-4132-8A1F-6E9434E688AB}" type="parTrans" cxnId="{8B8DBEFE-C88A-4F6A-A9B6-BEA19A3DD358}">
      <dgm:prSet/>
      <dgm:spPr/>
      <dgm:t>
        <a:bodyPr/>
        <a:lstStyle/>
        <a:p>
          <a:endParaRPr lang="it-IT"/>
        </a:p>
      </dgm:t>
    </dgm:pt>
    <dgm:pt modelId="{6E492D4D-33D3-49A7-ACA5-063A2B29B8E1}" type="sibTrans" cxnId="{8B8DBEFE-C88A-4F6A-A9B6-BEA19A3DD358}">
      <dgm:prSet/>
      <dgm:spPr/>
      <dgm:t>
        <a:bodyPr/>
        <a:lstStyle/>
        <a:p>
          <a:endParaRPr lang="it-IT"/>
        </a:p>
      </dgm:t>
    </dgm:pt>
    <dgm:pt modelId="{D4C17082-CD73-4375-B192-0168451D8011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</a:rPr>
            <a:t>Considerando 1 paziente psicotico per ogni terapista per </a:t>
          </a:r>
          <a:r>
            <a:rPr lang="it-IT" b="1" dirty="0">
              <a:solidFill>
                <a:srgbClr val="FF0000"/>
              </a:solidFill>
            </a:rPr>
            <a:t>15 anni</a:t>
          </a:r>
        </a:p>
      </dgm:t>
    </dgm:pt>
    <dgm:pt modelId="{975D3F7F-BB60-4579-B4A6-70DE2230D47A}" type="parTrans" cxnId="{0D7F9E00-323C-4A1B-877D-EBB71E685F99}">
      <dgm:prSet/>
      <dgm:spPr/>
      <dgm:t>
        <a:bodyPr/>
        <a:lstStyle/>
        <a:p>
          <a:endParaRPr lang="it-IT"/>
        </a:p>
      </dgm:t>
    </dgm:pt>
    <dgm:pt modelId="{BCC965DD-9F4A-4323-AD94-FF70F4173E77}" type="sibTrans" cxnId="{0D7F9E00-323C-4A1B-877D-EBB71E685F99}">
      <dgm:prSet/>
      <dgm:spPr/>
      <dgm:t>
        <a:bodyPr/>
        <a:lstStyle/>
        <a:p>
          <a:endParaRPr lang="it-IT"/>
        </a:p>
      </dgm:t>
    </dgm:pt>
    <dgm:pt modelId="{8A1C8FCF-005F-45CF-BE03-21172EB3CFC8}">
      <dgm:prSet phldrT="[Testo]" custT="1"/>
      <dgm:spPr/>
      <dgm:t>
        <a:bodyPr/>
        <a:lstStyle/>
        <a:p>
          <a:endParaRPr lang="it-IT" sz="2400" b="1" kern="1200" dirty="0">
            <a:solidFill>
              <a:schemeClr val="bg1"/>
            </a:solidFill>
          </a:endParaRPr>
        </a:p>
        <a:p>
          <a:endParaRPr lang="it-IT" sz="2400" b="1" kern="1200" dirty="0">
            <a:solidFill>
              <a:schemeClr val="bg1"/>
            </a:solidFill>
          </a:endParaRPr>
        </a:p>
        <a:p>
          <a:r>
            <a:rPr lang="it-IT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risultato:</a:t>
          </a:r>
        </a:p>
        <a:p>
          <a:endParaRPr lang="it-IT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2700" b="1" kern="1200" dirty="0">
              <a:solidFill>
                <a:srgbClr val="00B050"/>
              </a:solidFill>
              <a:latin typeface="Century Gothic"/>
              <a:ea typeface="+mn-ea"/>
              <a:cs typeface="+mn-cs"/>
            </a:rPr>
            <a:t>6210 </a:t>
          </a:r>
        </a:p>
        <a:p>
          <a:r>
            <a:rPr lang="it-IT" sz="2800" b="1" kern="1200" dirty="0">
              <a:solidFill>
                <a:srgbClr val="00B050"/>
              </a:solidFill>
              <a:latin typeface="+mn-lt"/>
            </a:rPr>
            <a:t>Pazienti</a:t>
          </a:r>
          <a:r>
            <a:rPr lang="it-IT" sz="2800" b="1" kern="1200" dirty="0">
              <a:solidFill>
                <a:schemeClr val="bg1"/>
              </a:solidFill>
              <a:latin typeface="+mn-lt"/>
            </a:rPr>
            <a:t> con dg di Psicosi </a:t>
          </a:r>
        </a:p>
        <a:p>
          <a:r>
            <a:rPr lang="it-IT" sz="2800" b="1" kern="1200" dirty="0">
              <a:solidFill>
                <a:schemeClr val="bg1"/>
              </a:solidFill>
              <a:latin typeface="+mn-lt"/>
            </a:rPr>
            <a:t>trattati</a:t>
          </a:r>
        </a:p>
      </dgm:t>
    </dgm:pt>
    <dgm:pt modelId="{A8AC31D2-E87F-46EE-A9DA-87B451745535}" type="parTrans" cxnId="{3721926C-7316-47B7-A7B1-DD899DFC6B3D}">
      <dgm:prSet/>
      <dgm:spPr/>
      <dgm:t>
        <a:bodyPr/>
        <a:lstStyle/>
        <a:p>
          <a:endParaRPr lang="it-IT"/>
        </a:p>
      </dgm:t>
    </dgm:pt>
    <dgm:pt modelId="{EAE19F47-6CC8-4132-BD9A-227925CB1E06}" type="sibTrans" cxnId="{3721926C-7316-47B7-A7B1-DD899DFC6B3D}">
      <dgm:prSet/>
      <dgm:spPr/>
      <dgm:t>
        <a:bodyPr/>
        <a:lstStyle/>
        <a:p>
          <a:endParaRPr lang="it-IT"/>
        </a:p>
      </dgm:t>
    </dgm:pt>
    <dgm:pt modelId="{7D3AE9C6-5845-474A-A271-98372031AA54}" type="pres">
      <dgm:prSet presAssocID="{D26FC1C1-2639-43ED-B8E0-F12F013A6351}" presName="arrowDiagram" presStyleCnt="0">
        <dgm:presLayoutVars>
          <dgm:chMax val="5"/>
          <dgm:dir/>
          <dgm:resizeHandles val="exact"/>
        </dgm:presLayoutVars>
      </dgm:prSet>
      <dgm:spPr/>
    </dgm:pt>
    <dgm:pt modelId="{AA6E7E78-768A-423C-8E08-F401BB2ECE94}" type="pres">
      <dgm:prSet presAssocID="{D26FC1C1-2639-43ED-B8E0-F12F013A6351}" presName="arrow" presStyleLbl="bgShp" presStyleIdx="0" presStyleCnt="1" custLinFactNeighborY="-3484"/>
      <dgm:spPr/>
    </dgm:pt>
    <dgm:pt modelId="{E17C2DE1-2509-4EE3-AFBA-B943038B5E34}" type="pres">
      <dgm:prSet presAssocID="{D26FC1C1-2639-43ED-B8E0-F12F013A6351}" presName="arrowDiagram3" presStyleCnt="0"/>
      <dgm:spPr/>
    </dgm:pt>
    <dgm:pt modelId="{EEF28EB7-93CC-4522-9FA4-5B5D238B6449}" type="pres">
      <dgm:prSet presAssocID="{0F6933BA-EE76-4372-AF2F-8514B5C6B63C}" presName="bullet3a" presStyleLbl="node1" presStyleIdx="0" presStyleCnt="3"/>
      <dgm:spPr/>
    </dgm:pt>
    <dgm:pt modelId="{747BDD4C-3A76-4218-942A-375027D7A086}" type="pres">
      <dgm:prSet presAssocID="{0F6933BA-EE76-4372-AF2F-8514B5C6B63C}" presName="textBox3a" presStyleLbl="revTx" presStyleIdx="0" presStyleCnt="3">
        <dgm:presLayoutVars>
          <dgm:bulletEnabled val="1"/>
        </dgm:presLayoutVars>
      </dgm:prSet>
      <dgm:spPr/>
    </dgm:pt>
    <dgm:pt modelId="{3542035C-5635-4CFB-9968-27E032B4E217}" type="pres">
      <dgm:prSet presAssocID="{C871BBB0-A3AD-4032-815A-0ADE0CC8FCD4}" presName="bullet3b" presStyleLbl="node1" presStyleIdx="1" presStyleCnt="3"/>
      <dgm:spPr/>
    </dgm:pt>
    <dgm:pt modelId="{8063B515-080E-4702-8DE8-27AF43D3D68E}" type="pres">
      <dgm:prSet presAssocID="{C871BBB0-A3AD-4032-815A-0ADE0CC8FCD4}" presName="textBox3b" presStyleLbl="revTx" presStyleIdx="1" presStyleCnt="3">
        <dgm:presLayoutVars>
          <dgm:bulletEnabled val="1"/>
        </dgm:presLayoutVars>
      </dgm:prSet>
      <dgm:spPr/>
    </dgm:pt>
    <dgm:pt modelId="{EEFD98FD-4C74-47BA-81C5-49146B614424}" type="pres">
      <dgm:prSet presAssocID="{8A1C8FCF-005F-45CF-BE03-21172EB3CFC8}" presName="bullet3c" presStyleLbl="node1" presStyleIdx="2" presStyleCnt="3"/>
      <dgm:spPr>
        <a:solidFill>
          <a:srgbClr val="ACD433"/>
        </a:solidFill>
      </dgm:spPr>
    </dgm:pt>
    <dgm:pt modelId="{0325FEBD-F9CE-4F99-A017-D05FE66E1DB6}" type="pres">
      <dgm:prSet presAssocID="{8A1C8FCF-005F-45CF-BE03-21172EB3CFC8}" presName="textBox3c" presStyleLbl="revTx" presStyleIdx="2" presStyleCnt="3" custScaleX="135484" custLinFactNeighborX="22345" custLinFactNeighborY="-22857">
        <dgm:presLayoutVars>
          <dgm:bulletEnabled val="1"/>
        </dgm:presLayoutVars>
      </dgm:prSet>
      <dgm:spPr/>
    </dgm:pt>
  </dgm:ptLst>
  <dgm:cxnLst>
    <dgm:cxn modelId="{0D7F9E00-323C-4A1B-877D-EBB71E685F99}" srcId="{C871BBB0-A3AD-4032-815A-0ADE0CC8FCD4}" destId="{D4C17082-CD73-4375-B192-0168451D8011}" srcOrd="1" destOrd="0" parTransId="{975D3F7F-BB60-4579-B4A6-70DE2230D47A}" sibTransId="{BCC965DD-9F4A-4323-AD94-FF70F4173E77}"/>
    <dgm:cxn modelId="{B0C3120A-FDF6-4067-8601-DC50F29DBC28}" srcId="{0F6933BA-EE76-4372-AF2F-8514B5C6B63C}" destId="{6EDF1461-E75E-478B-95AA-53500A33268A}" srcOrd="1" destOrd="0" parTransId="{88E25805-317C-4B3A-AF83-026ECBABD78F}" sibTransId="{F809AD63-36CF-436C-91C9-A5F54A422489}"/>
    <dgm:cxn modelId="{53F1FD11-CDCD-274D-BD5F-111FB56AB764}" type="presOf" srcId="{D26FC1C1-2639-43ED-B8E0-F12F013A6351}" destId="{7D3AE9C6-5845-474A-A271-98372031AA54}" srcOrd="0" destOrd="0" presId="urn:microsoft.com/office/officeart/2005/8/layout/arrow2"/>
    <dgm:cxn modelId="{9A227C45-D511-B74D-88A3-D69EEDAA4558}" type="presOf" srcId="{6EDF1461-E75E-478B-95AA-53500A33268A}" destId="{747BDD4C-3A76-4218-942A-375027D7A086}" srcOrd="0" destOrd="2" presId="urn:microsoft.com/office/officeart/2005/8/layout/arrow2"/>
    <dgm:cxn modelId="{AA79EC64-A276-A846-A67E-041A39F1F81B}" type="presOf" srcId="{8A1C8FCF-005F-45CF-BE03-21172EB3CFC8}" destId="{0325FEBD-F9CE-4F99-A017-D05FE66E1DB6}" srcOrd="0" destOrd="0" presId="urn:microsoft.com/office/officeart/2005/8/layout/arrow2"/>
    <dgm:cxn modelId="{3721926C-7316-47B7-A7B1-DD899DFC6B3D}" srcId="{D26FC1C1-2639-43ED-B8E0-F12F013A6351}" destId="{8A1C8FCF-005F-45CF-BE03-21172EB3CFC8}" srcOrd="2" destOrd="0" parTransId="{A8AC31D2-E87F-46EE-A9DA-87B451745535}" sibTransId="{EAE19F47-6CC8-4132-BD9A-227925CB1E06}"/>
    <dgm:cxn modelId="{4AF3486D-93C8-B24F-AE4D-F8B0A919B675}" type="presOf" srcId="{7C613C98-6447-495C-9587-8148A9C2E783}" destId="{747BDD4C-3A76-4218-942A-375027D7A086}" srcOrd="0" destOrd="3" presId="urn:microsoft.com/office/officeart/2005/8/layout/arrow2"/>
    <dgm:cxn modelId="{BB2C0C7C-D840-49B9-8EBF-0868894AA9D1}" srcId="{0F6933BA-EE76-4372-AF2F-8514B5C6B63C}" destId="{6DDD30DD-EBC4-4F58-99A2-66DE5AC66000}" srcOrd="0" destOrd="0" parTransId="{3F80CC35-27CA-40AD-83E1-DDAAA315F78F}" sibTransId="{295B2D50-CD69-49B2-939C-308B5C642D77}"/>
    <dgm:cxn modelId="{D9BE9184-D749-C44C-98B3-9DEB5097E9BD}" type="presOf" srcId="{0F6933BA-EE76-4372-AF2F-8514B5C6B63C}" destId="{747BDD4C-3A76-4218-942A-375027D7A086}" srcOrd="0" destOrd="0" presId="urn:microsoft.com/office/officeart/2005/8/layout/arrow2"/>
    <dgm:cxn modelId="{0786F6AE-FD16-1545-88BB-BE4345F1C248}" type="presOf" srcId="{D4C17082-CD73-4375-B192-0168451D8011}" destId="{8063B515-080E-4702-8DE8-27AF43D3D68E}" srcOrd="0" destOrd="2" presId="urn:microsoft.com/office/officeart/2005/8/layout/arrow2"/>
    <dgm:cxn modelId="{05FE21C8-D206-474E-8A3D-AA8694BFABF9}" srcId="{D26FC1C1-2639-43ED-B8E0-F12F013A6351}" destId="{C871BBB0-A3AD-4032-815A-0ADE0CC8FCD4}" srcOrd="1" destOrd="0" parTransId="{A502945C-FDF2-4581-8425-5340CD8C3E54}" sibTransId="{DA8D4922-E948-4DE4-ADF6-0F969D4CDBB8}"/>
    <dgm:cxn modelId="{1921C5CF-35F2-4BCA-B521-DE6FE54C6056}" srcId="{0F6933BA-EE76-4372-AF2F-8514B5C6B63C}" destId="{7C613C98-6447-495C-9587-8148A9C2E783}" srcOrd="2" destOrd="0" parTransId="{EE7C3FCA-9D97-47B6-95DA-A9C89933AF71}" sibTransId="{D40502F9-8784-400C-A683-9B7CC3BF3D4D}"/>
    <dgm:cxn modelId="{C4993ED4-991E-AA4D-A84F-9F98C332FC8A}" type="presOf" srcId="{6DDD30DD-EBC4-4F58-99A2-66DE5AC66000}" destId="{747BDD4C-3A76-4218-942A-375027D7A086}" srcOrd="0" destOrd="1" presId="urn:microsoft.com/office/officeart/2005/8/layout/arrow2"/>
    <dgm:cxn modelId="{18C835D6-022F-C644-9437-F644C66E8B18}" type="presOf" srcId="{32EE3795-5B38-4C19-87A3-FA7F0D37E6F8}" destId="{8063B515-080E-4702-8DE8-27AF43D3D68E}" srcOrd="0" destOrd="1" presId="urn:microsoft.com/office/officeart/2005/8/layout/arrow2"/>
    <dgm:cxn modelId="{7D09CBF4-6E3D-453D-80F9-86049FE0A937}" srcId="{D26FC1C1-2639-43ED-B8E0-F12F013A6351}" destId="{0F6933BA-EE76-4372-AF2F-8514B5C6B63C}" srcOrd="0" destOrd="0" parTransId="{37EB9755-48A1-4F22-A37F-D45BC03EB2DB}" sibTransId="{5B400A10-E313-4264-BCEB-8F40B427C4AE}"/>
    <dgm:cxn modelId="{A53B0CF9-F621-BE47-9994-612C8C14B35F}" type="presOf" srcId="{C871BBB0-A3AD-4032-815A-0ADE0CC8FCD4}" destId="{8063B515-080E-4702-8DE8-27AF43D3D68E}" srcOrd="0" destOrd="0" presId="urn:microsoft.com/office/officeart/2005/8/layout/arrow2"/>
    <dgm:cxn modelId="{8B8DBEFE-C88A-4F6A-A9B6-BEA19A3DD358}" srcId="{C871BBB0-A3AD-4032-815A-0ADE0CC8FCD4}" destId="{32EE3795-5B38-4C19-87A3-FA7F0D37E6F8}" srcOrd="0" destOrd="0" parTransId="{96D0B699-59D4-4132-8A1F-6E9434E688AB}" sibTransId="{6E492D4D-33D3-49A7-ACA5-063A2B29B8E1}"/>
    <dgm:cxn modelId="{76EC2390-DA0D-5449-959A-F0EEB9DCA1EF}" type="presParOf" srcId="{7D3AE9C6-5845-474A-A271-98372031AA54}" destId="{AA6E7E78-768A-423C-8E08-F401BB2ECE94}" srcOrd="0" destOrd="0" presId="urn:microsoft.com/office/officeart/2005/8/layout/arrow2"/>
    <dgm:cxn modelId="{6D520B0D-84CB-6F49-988A-CA0DBE8C4DD4}" type="presParOf" srcId="{7D3AE9C6-5845-474A-A271-98372031AA54}" destId="{E17C2DE1-2509-4EE3-AFBA-B943038B5E34}" srcOrd="1" destOrd="0" presId="urn:microsoft.com/office/officeart/2005/8/layout/arrow2"/>
    <dgm:cxn modelId="{1CB159A2-C849-E14B-A7B1-B142DAAFC909}" type="presParOf" srcId="{E17C2DE1-2509-4EE3-AFBA-B943038B5E34}" destId="{EEF28EB7-93CC-4522-9FA4-5B5D238B6449}" srcOrd="0" destOrd="0" presId="urn:microsoft.com/office/officeart/2005/8/layout/arrow2"/>
    <dgm:cxn modelId="{C5D8B8B2-C89C-0849-A8B7-BDEEFA230583}" type="presParOf" srcId="{E17C2DE1-2509-4EE3-AFBA-B943038B5E34}" destId="{747BDD4C-3A76-4218-942A-375027D7A086}" srcOrd="1" destOrd="0" presId="urn:microsoft.com/office/officeart/2005/8/layout/arrow2"/>
    <dgm:cxn modelId="{9246B7E3-C242-0740-A4CD-643A6C6D7D22}" type="presParOf" srcId="{E17C2DE1-2509-4EE3-AFBA-B943038B5E34}" destId="{3542035C-5635-4CFB-9968-27E032B4E217}" srcOrd="2" destOrd="0" presId="urn:microsoft.com/office/officeart/2005/8/layout/arrow2"/>
    <dgm:cxn modelId="{DEC46D90-52FE-CC49-A052-07896CA9B15F}" type="presParOf" srcId="{E17C2DE1-2509-4EE3-AFBA-B943038B5E34}" destId="{8063B515-080E-4702-8DE8-27AF43D3D68E}" srcOrd="3" destOrd="0" presId="urn:microsoft.com/office/officeart/2005/8/layout/arrow2"/>
    <dgm:cxn modelId="{7F43ED92-D3B7-754A-B8AB-60DBE2485F6C}" type="presParOf" srcId="{E17C2DE1-2509-4EE3-AFBA-B943038B5E34}" destId="{EEFD98FD-4C74-47BA-81C5-49146B614424}" srcOrd="4" destOrd="0" presId="urn:microsoft.com/office/officeart/2005/8/layout/arrow2"/>
    <dgm:cxn modelId="{951438CD-6B8E-DE4F-98BC-02FDA1E09FE0}" type="presParOf" srcId="{E17C2DE1-2509-4EE3-AFBA-B943038B5E34}" destId="{0325FEBD-F9CE-4F99-A017-D05FE66E1DB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02CEB3-C518-4E70-80CD-B327FBE47E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E4F446-98C1-4D4F-8948-7AD42507524B}">
      <dgm:prSet phldrT="[Testo]" custT="1"/>
      <dgm:spPr/>
      <dgm:t>
        <a:bodyPr/>
        <a:lstStyle/>
        <a:p>
          <a:r>
            <a:rPr lang="it-IT" sz="2000" dirty="0"/>
            <a:t>UMORE</a:t>
          </a:r>
        </a:p>
      </dgm:t>
    </dgm:pt>
    <dgm:pt modelId="{9E0E76D0-479A-48AF-B57F-A37A5F2659FF}" type="parTrans" cxnId="{C51695D4-B94C-4572-BDAE-41A1B9B00519}">
      <dgm:prSet/>
      <dgm:spPr/>
      <dgm:t>
        <a:bodyPr/>
        <a:lstStyle/>
        <a:p>
          <a:endParaRPr lang="it-IT"/>
        </a:p>
      </dgm:t>
    </dgm:pt>
    <dgm:pt modelId="{E4DC198C-319B-4A2C-A3A9-944227A74EB3}" type="sibTrans" cxnId="{C51695D4-B94C-4572-BDAE-41A1B9B00519}">
      <dgm:prSet/>
      <dgm:spPr/>
      <dgm:t>
        <a:bodyPr/>
        <a:lstStyle/>
        <a:p>
          <a:endParaRPr lang="it-IT"/>
        </a:p>
      </dgm:t>
    </dgm:pt>
    <dgm:pt modelId="{BE0426EF-5244-46A5-8733-ACF72FD13D92}">
      <dgm:prSet phldrT="[Testo]" custT="1"/>
      <dgm:spPr/>
      <dgm:t>
        <a:bodyPr/>
        <a:lstStyle/>
        <a:p>
          <a:r>
            <a:rPr lang="it-IT" sz="800" dirty="0"/>
            <a:t> </a:t>
          </a:r>
          <a:r>
            <a:rPr lang="it-IT" sz="1600" dirty="0"/>
            <a:t>APPIATTTITO </a:t>
          </a:r>
        </a:p>
      </dgm:t>
    </dgm:pt>
    <dgm:pt modelId="{3ACDBF0F-F7F1-4E57-B7A9-870AECADA034}" type="parTrans" cxnId="{6E35275E-7662-4A91-AB93-8E1B1F254832}">
      <dgm:prSet/>
      <dgm:spPr/>
      <dgm:t>
        <a:bodyPr/>
        <a:lstStyle/>
        <a:p>
          <a:endParaRPr lang="it-IT"/>
        </a:p>
      </dgm:t>
    </dgm:pt>
    <dgm:pt modelId="{D3892DFE-A5A1-4D8A-B8BE-2C1ADA164D7D}" type="sibTrans" cxnId="{6E35275E-7662-4A91-AB93-8E1B1F254832}">
      <dgm:prSet/>
      <dgm:spPr/>
      <dgm:t>
        <a:bodyPr/>
        <a:lstStyle/>
        <a:p>
          <a:endParaRPr lang="it-IT"/>
        </a:p>
      </dgm:t>
    </dgm:pt>
    <dgm:pt modelId="{0266F094-D3A8-4855-A577-10C6FB391DE8}">
      <dgm:prSet phldrT="[Testo]" custT="1"/>
      <dgm:spPr/>
      <dgm:t>
        <a:bodyPr/>
        <a:lstStyle/>
        <a:p>
          <a:r>
            <a:rPr lang="it-IT" sz="2000" dirty="0"/>
            <a:t>PSICOMOTRICITÀ </a:t>
          </a:r>
        </a:p>
      </dgm:t>
    </dgm:pt>
    <dgm:pt modelId="{35DD1C3B-45E5-4288-B64A-BC0ABE7EBC13}" type="parTrans" cxnId="{9B1350B5-B360-4BE9-9C7D-961343C642FF}">
      <dgm:prSet/>
      <dgm:spPr/>
      <dgm:t>
        <a:bodyPr/>
        <a:lstStyle/>
        <a:p>
          <a:endParaRPr lang="it-IT"/>
        </a:p>
      </dgm:t>
    </dgm:pt>
    <dgm:pt modelId="{288D285B-E722-4916-9C29-3CD5C2FA335F}" type="sibTrans" cxnId="{9B1350B5-B360-4BE9-9C7D-961343C642FF}">
      <dgm:prSet/>
      <dgm:spPr/>
      <dgm:t>
        <a:bodyPr/>
        <a:lstStyle/>
        <a:p>
          <a:endParaRPr lang="it-IT"/>
        </a:p>
      </dgm:t>
    </dgm:pt>
    <dgm:pt modelId="{EC5ED62C-D8B4-409B-A883-E75202029AE4}">
      <dgm:prSet phldrT="[Testo]" custT="1"/>
      <dgm:spPr/>
      <dgm:t>
        <a:bodyPr/>
        <a:lstStyle/>
        <a:p>
          <a:r>
            <a:rPr lang="it-IT" sz="1600" dirty="0"/>
            <a:t>ATTIVITA’ MOTORIA RALLENTATA. </a:t>
          </a:r>
        </a:p>
      </dgm:t>
    </dgm:pt>
    <dgm:pt modelId="{8E52B939-41D0-4AEF-B261-27168766C1AE}" type="parTrans" cxnId="{0D251E14-6852-4DD7-9A3D-AF43A5368E25}">
      <dgm:prSet/>
      <dgm:spPr/>
      <dgm:t>
        <a:bodyPr/>
        <a:lstStyle/>
        <a:p>
          <a:endParaRPr lang="it-IT"/>
        </a:p>
      </dgm:t>
    </dgm:pt>
    <dgm:pt modelId="{2E7C6A7D-B068-4651-94F4-37E4521B7356}" type="sibTrans" cxnId="{0D251E14-6852-4DD7-9A3D-AF43A5368E25}">
      <dgm:prSet/>
      <dgm:spPr/>
      <dgm:t>
        <a:bodyPr/>
        <a:lstStyle/>
        <a:p>
          <a:endParaRPr lang="it-IT"/>
        </a:p>
      </dgm:t>
    </dgm:pt>
    <dgm:pt modelId="{60A7CCC2-EFD6-4DB7-A1ED-6BB3610951C9}">
      <dgm:prSet phldrT="[Testo]" custT="1"/>
      <dgm:spPr/>
      <dgm:t>
        <a:bodyPr/>
        <a:lstStyle/>
        <a:p>
          <a:r>
            <a:rPr lang="it-IT" sz="2000" dirty="0"/>
            <a:t>COGNITIVO</a:t>
          </a:r>
          <a:endParaRPr lang="it-IT" sz="500" dirty="0"/>
        </a:p>
      </dgm:t>
    </dgm:pt>
    <dgm:pt modelId="{8E3FEE95-93D5-4DAA-BA74-C1B682919503}" type="parTrans" cxnId="{D802FA27-00FB-4CE3-9AAA-A1BE58AF9CD7}">
      <dgm:prSet/>
      <dgm:spPr/>
      <dgm:t>
        <a:bodyPr/>
        <a:lstStyle/>
        <a:p>
          <a:endParaRPr lang="it-IT"/>
        </a:p>
      </dgm:t>
    </dgm:pt>
    <dgm:pt modelId="{C5172C03-8B10-439F-BF87-B1369E6D747E}" type="sibTrans" cxnId="{D802FA27-00FB-4CE3-9AAA-A1BE58AF9CD7}">
      <dgm:prSet/>
      <dgm:spPr/>
      <dgm:t>
        <a:bodyPr/>
        <a:lstStyle/>
        <a:p>
          <a:endParaRPr lang="it-IT"/>
        </a:p>
      </dgm:t>
    </dgm:pt>
    <dgm:pt modelId="{EED0751A-41CD-4073-86A8-A46FF2D99E94}">
      <dgm:prSet phldrT="[Testo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 </a:t>
          </a:r>
          <a:r>
            <a:rPr lang="it-IT" sz="1600" dirty="0">
              <a:solidFill>
                <a:schemeClr val="tx1"/>
              </a:solidFill>
            </a:rPr>
            <a:t>DELIRIO A </a:t>
          </a:r>
          <a:r>
            <a:rPr lang="it-IT" sz="1600" dirty="0">
              <a:solidFill>
                <a:schemeClr val="tx1"/>
              </a:solidFill>
              <a:highlight>
                <a:srgbClr val="FFFF00"/>
              </a:highlight>
            </a:rPr>
            <a:t>CONTENUTO</a:t>
          </a:r>
          <a:r>
            <a:rPr lang="it-IT" sz="16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it-IT" sz="1600" dirty="0">
              <a:solidFill>
                <a:schemeClr val="tx1"/>
              </a:solidFill>
            </a:rPr>
            <a:t>MUTEVOLE E </a:t>
          </a:r>
          <a:r>
            <a:rPr lang="it-IT" sz="1600" dirty="0">
              <a:solidFill>
                <a:schemeClr val="tx1"/>
              </a:solidFill>
              <a:highlight>
                <a:srgbClr val="FFFF00"/>
              </a:highlight>
            </a:rPr>
            <a:t>FRAMMENTATO</a:t>
          </a:r>
        </a:p>
      </dgm:t>
    </dgm:pt>
    <dgm:pt modelId="{DD24F413-F577-4575-80AF-88AE27FBBD78}" type="parTrans" cxnId="{138E6967-10EA-4B80-8477-0CF6589B17F8}">
      <dgm:prSet/>
      <dgm:spPr/>
      <dgm:t>
        <a:bodyPr/>
        <a:lstStyle/>
        <a:p>
          <a:endParaRPr lang="it-IT"/>
        </a:p>
      </dgm:t>
    </dgm:pt>
    <dgm:pt modelId="{88323284-EC54-4008-88B5-7A3E594CA88F}" type="sibTrans" cxnId="{138E6967-10EA-4B80-8477-0CF6589B17F8}">
      <dgm:prSet/>
      <dgm:spPr/>
      <dgm:t>
        <a:bodyPr/>
        <a:lstStyle/>
        <a:p>
          <a:endParaRPr lang="it-IT"/>
        </a:p>
      </dgm:t>
    </dgm:pt>
    <dgm:pt modelId="{57CC4B99-077A-4759-B375-D009D44BBFAA}">
      <dgm:prSet custT="1"/>
      <dgm:spPr/>
      <dgm:t>
        <a:bodyPr/>
        <a:lstStyle/>
        <a:p>
          <a:r>
            <a:rPr lang="it-IT" sz="500" dirty="0"/>
            <a:t> </a:t>
          </a:r>
          <a:r>
            <a:rPr lang="it-IT" sz="1600" dirty="0"/>
            <a:t>INSONNIA</a:t>
          </a:r>
        </a:p>
      </dgm:t>
    </dgm:pt>
    <dgm:pt modelId="{717F07B2-4498-46A6-901F-9020C76B634B}" type="parTrans" cxnId="{56A47525-9B70-4DA1-80CE-FB41B08DF98F}">
      <dgm:prSet/>
      <dgm:spPr/>
      <dgm:t>
        <a:bodyPr/>
        <a:lstStyle/>
        <a:p>
          <a:endParaRPr lang="it-IT"/>
        </a:p>
      </dgm:t>
    </dgm:pt>
    <dgm:pt modelId="{CC31A3FC-56B2-4BF7-B38E-500FBB283DA5}" type="sibTrans" cxnId="{56A47525-9B70-4DA1-80CE-FB41B08DF98F}">
      <dgm:prSet/>
      <dgm:spPr/>
      <dgm:t>
        <a:bodyPr/>
        <a:lstStyle/>
        <a:p>
          <a:endParaRPr lang="it-IT"/>
        </a:p>
      </dgm:t>
    </dgm:pt>
    <dgm:pt modelId="{4EF37BF2-E8D6-4657-84C2-C36C230F93FA}">
      <dgm:prSet custT="1"/>
      <dgm:spPr/>
      <dgm:t>
        <a:bodyPr/>
        <a:lstStyle/>
        <a:p>
          <a:r>
            <a:rPr lang="it-IT" sz="2000" dirty="0"/>
            <a:t>VEGETATIVO</a:t>
          </a:r>
          <a:endParaRPr lang="it-IT" sz="500" dirty="0"/>
        </a:p>
      </dgm:t>
    </dgm:pt>
    <dgm:pt modelId="{57397D76-1D6D-4F00-A2B8-D4B04A460C77}" type="parTrans" cxnId="{CEC06530-83F6-40F4-B694-54A52C502C4A}">
      <dgm:prSet/>
      <dgm:spPr/>
      <dgm:t>
        <a:bodyPr/>
        <a:lstStyle/>
        <a:p>
          <a:endParaRPr lang="it-IT"/>
        </a:p>
      </dgm:t>
    </dgm:pt>
    <dgm:pt modelId="{8B88458A-8C9B-47DE-B5C7-E2FAC0AE80C1}" type="sibTrans" cxnId="{CEC06530-83F6-40F4-B694-54A52C502C4A}">
      <dgm:prSet/>
      <dgm:spPr/>
      <dgm:t>
        <a:bodyPr/>
        <a:lstStyle/>
        <a:p>
          <a:endParaRPr lang="it-IT"/>
        </a:p>
      </dgm:t>
    </dgm:pt>
    <dgm:pt modelId="{64627C3D-2713-EE43-86BA-08FA5111B911}">
      <dgm:prSet phldrT="[Testo]"/>
      <dgm:spPr/>
      <dgm:t>
        <a:bodyPr/>
        <a:lstStyle/>
        <a:p>
          <a:endParaRPr lang="it-IT" sz="500" dirty="0"/>
        </a:p>
      </dgm:t>
    </dgm:pt>
    <dgm:pt modelId="{DF4D8FAF-6012-C140-8067-D888CA09DC81}" type="parTrans" cxnId="{1E64E3F1-77AE-9248-B8AA-759760CEEB9B}">
      <dgm:prSet/>
      <dgm:spPr/>
      <dgm:t>
        <a:bodyPr/>
        <a:lstStyle/>
        <a:p>
          <a:endParaRPr lang="it-IT"/>
        </a:p>
      </dgm:t>
    </dgm:pt>
    <dgm:pt modelId="{3BC091FC-3421-DF4D-BCCE-F33395623965}" type="sibTrans" cxnId="{1E64E3F1-77AE-9248-B8AA-759760CEEB9B}">
      <dgm:prSet/>
      <dgm:spPr/>
      <dgm:t>
        <a:bodyPr/>
        <a:lstStyle/>
        <a:p>
          <a:endParaRPr lang="it-IT"/>
        </a:p>
      </dgm:t>
    </dgm:pt>
    <dgm:pt modelId="{BCE4C91E-E763-8441-B95D-EB11A6B3A0A2}">
      <dgm:prSet phldrT="[Testo]" custT="1"/>
      <dgm:spPr/>
      <dgm:t>
        <a:bodyPr/>
        <a:lstStyle/>
        <a:p>
          <a:r>
            <a:rPr lang="it-IT" sz="1600" dirty="0"/>
            <a:t>DISPERCEZIONI UDITIVE</a:t>
          </a:r>
        </a:p>
      </dgm:t>
    </dgm:pt>
    <dgm:pt modelId="{B65F6EA2-BDEA-5141-90CA-491F11D05C27}" type="parTrans" cxnId="{B96FA5DB-5816-3949-9C55-71E73CF20F58}">
      <dgm:prSet/>
      <dgm:spPr/>
      <dgm:t>
        <a:bodyPr/>
        <a:lstStyle/>
        <a:p>
          <a:endParaRPr lang="it-IT"/>
        </a:p>
      </dgm:t>
    </dgm:pt>
    <dgm:pt modelId="{108F73A0-3D62-EB4A-B700-4D9648519781}" type="sibTrans" cxnId="{B96FA5DB-5816-3949-9C55-71E73CF20F58}">
      <dgm:prSet/>
      <dgm:spPr/>
      <dgm:t>
        <a:bodyPr/>
        <a:lstStyle/>
        <a:p>
          <a:endParaRPr lang="it-IT"/>
        </a:p>
      </dgm:t>
    </dgm:pt>
    <dgm:pt modelId="{DFDE1F98-9F3B-7B4D-B760-13E4BA683A5B}">
      <dgm:prSet phldrT="[Testo]" custT="1"/>
      <dgm:spPr/>
      <dgm:t>
        <a:bodyPr/>
        <a:lstStyle/>
        <a:p>
          <a:r>
            <a:rPr lang="it-IT" sz="1600" dirty="0">
              <a:highlight>
                <a:srgbClr val="FFFF00"/>
              </a:highlight>
            </a:rPr>
            <a:t>ETEROAGGRESSIVITA’VERBALE E FISICA</a:t>
          </a:r>
        </a:p>
      </dgm:t>
    </dgm:pt>
    <dgm:pt modelId="{28D61859-5083-1342-A7E4-17F41DA2C6B8}" type="parTrans" cxnId="{AA6DC25B-8D4C-634A-90E5-81303AFA7B3D}">
      <dgm:prSet/>
      <dgm:spPr/>
      <dgm:t>
        <a:bodyPr/>
        <a:lstStyle/>
        <a:p>
          <a:endParaRPr lang="it-IT"/>
        </a:p>
      </dgm:t>
    </dgm:pt>
    <dgm:pt modelId="{CBE289F1-7DB4-AB4D-8759-84867F1B7E5F}" type="sibTrans" cxnId="{AA6DC25B-8D4C-634A-90E5-81303AFA7B3D}">
      <dgm:prSet/>
      <dgm:spPr/>
      <dgm:t>
        <a:bodyPr/>
        <a:lstStyle/>
        <a:p>
          <a:endParaRPr lang="it-IT"/>
        </a:p>
      </dgm:t>
    </dgm:pt>
    <dgm:pt modelId="{7862470F-9F4A-5C41-B787-612AC3720FE2}" type="pres">
      <dgm:prSet presAssocID="{8A02CEB3-C518-4E70-80CD-B327FBE47E67}" presName="Name0" presStyleCnt="0">
        <dgm:presLayoutVars>
          <dgm:dir/>
          <dgm:animLvl val="lvl"/>
          <dgm:resizeHandles val="exact"/>
        </dgm:presLayoutVars>
      </dgm:prSet>
      <dgm:spPr/>
    </dgm:pt>
    <dgm:pt modelId="{DA2E0142-69BF-C94F-AAFE-064ACD41F102}" type="pres">
      <dgm:prSet presAssocID="{F1E4F446-98C1-4D4F-8948-7AD42507524B}" presName="composite" presStyleCnt="0"/>
      <dgm:spPr/>
    </dgm:pt>
    <dgm:pt modelId="{46536869-DDD1-1147-AC23-FFD7977B28AD}" type="pres">
      <dgm:prSet presAssocID="{F1E4F446-98C1-4D4F-8948-7AD4250752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F45DC5E-9B40-2E4F-9982-231DA4B78CD8}" type="pres">
      <dgm:prSet presAssocID="{F1E4F446-98C1-4D4F-8948-7AD42507524B}" presName="desTx" presStyleLbl="alignAccFollowNode1" presStyleIdx="0" presStyleCnt="4">
        <dgm:presLayoutVars>
          <dgm:bulletEnabled val="1"/>
        </dgm:presLayoutVars>
      </dgm:prSet>
      <dgm:spPr/>
    </dgm:pt>
    <dgm:pt modelId="{82B44567-B139-2A43-834D-EEA879914BC4}" type="pres">
      <dgm:prSet presAssocID="{E4DC198C-319B-4A2C-A3A9-944227A74EB3}" presName="space" presStyleCnt="0"/>
      <dgm:spPr/>
    </dgm:pt>
    <dgm:pt modelId="{524B52CB-5898-734A-9D8E-D24FD601B768}" type="pres">
      <dgm:prSet presAssocID="{0266F094-D3A8-4855-A577-10C6FB391DE8}" presName="composite" presStyleCnt="0"/>
      <dgm:spPr/>
    </dgm:pt>
    <dgm:pt modelId="{EFA34779-1106-2E48-A3EF-56F55B0A68AC}" type="pres">
      <dgm:prSet presAssocID="{0266F094-D3A8-4855-A577-10C6FB391DE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F56E566-8738-AD45-ADF0-322CB590CF34}" type="pres">
      <dgm:prSet presAssocID="{0266F094-D3A8-4855-A577-10C6FB391DE8}" presName="desTx" presStyleLbl="alignAccFollowNode1" presStyleIdx="1" presStyleCnt="4">
        <dgm:presLayoutVars>
          <dgm:bulletEnabled val="1"/>
        </dgm:presLayoutVars>
      </dgm:prSet>
      <dgm:spPr/>
    </dgm:pt>
    <dgm:pt modelId="{976CC70A-90B4-9E4E-BCD4-74E8FACBF5BB}" type="pres">
      <dgm:prSet presAssocID="{288D285B-E722-4916-9C29-3CD5C2FA335F}" presName="space" presStyleCnt="0"/>
      <dgm:spPr/>
    </dgm:pt>
    <dgm:pt modelId="{B466136D-3AF7-6042-8D57-478AE031AEDE}" type="pres">
      <dgm:prSet presAssocID="{60A7CCC2-EFD6-4DB7-A1ED-6BB3610951C9}" presName="composite" presStyleCnt="0"/>
      <dgm:spPr/>
    </dgm:pt>
    <dgm:pt modelId="{A5984D93-0A79-834F-AF80-95C68CE0F8A8}" type="pres">
      <dgm:prSet presAssocID="{60A7CCC2-EFD6-4DB7-A1ED-6BB3610951C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CA361A7-5E4C-B74E-B9A4-A67BE613306D}" type="pres">
      <dgm:prSet presAssocID="{60A7CCC2-EFD6-4DB7-A1ED-6BB3610951C9}" presName="desTx" presStyleLbl="alignAccFollowNode1" presStyleIdx="2" presStyleCnt="4">
        <dgm:presLayoutVars>
          <dgm:bulletEnabled val="1"/>
        </dgm:presLayoutVars>
      </dgm:prSet>
      <dgm:spPr/>
    </dgm:pt>
    <dgm:pt modelId="{45018C36-E505-7B41-8062-A2E819DFEFC6}" type="pres">
      <dgm:prSet presAssocID="{C5172C03-8B10-439F-BF87-B1369E6D747E}" presName="space" presStyleCnt="0"/>
      <dgm:spPr/>
    </dgm:pt>
    <dgm:pt modelId="{D4217FF2-5B0D-C645-94BC-7B7408D244D2}" type="pres">
      <dgm:prSet presAssocID="{4EF37BF2-E8D6-4657-84C2-C36C230F93FA}" presName="composite" presStyleCnt="0"/>
      <dgm:spPr/>
    </dgm:pt>
    <dgm:pt modelId="{7D9719CD-F663-D841-B0EB-84A0226ADCB6}" type="pres">
      <dgm:prSet presAssocID="{4EF37BF2-E8D6-4657-84C2-C36C230F93F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59E1C49-6A9B-FB42-A3A7-6725A7E70E8A}" type="pres">
      <dgm:prSet presAssocID="{4EF37BF2-E8D6-4657-84C2-C36C230F93F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4107A0D-95F5-6341-80F7-537025E6B12E}" type="presOf" srcId="{60A7CCC2-EFD6-4DB7-A1ED-6BB3610951C9}" destId="{A5984D93-0A79-834F-AF80-95C68CE0F8A8}" srcOrd="0" destOrd="0" presId="urn:microsoft.com/office/officeart/2005/8/layout/hList1"/>
    <dgm:cxn modelId="{0D251E14-6852-4DD7-9A3D-AF43A5368E25}" srcId="{0266F094-D3A8-4855-A577-10C6FB391DE8}" destId="{EC5ED62C-D8B4-409B-A883-E75202029AE4}" srcOrd="0" destOrd="0" parTransId="{8E52B939-41D0-4AEF-B261-27168766C1AE}" sibTransId="{2E7C6A7D-B068-4651-94F4-37E4521B7356}"/>
    <dgm:cxn modelId="{C1790316-6893-4B41-A409-6EB21B055C06}" type="presOf" srcId="{BCE4C91E-E763-8441-B95D-EB11A6B3A0A2}" destId="{6CA361A7-5E4C-B74E-B9A4-A67BE613306D}" srcOrd="0" destOrd="1" presId="urn:microsoft.com/office/officeart/2005/8/layout/hList1"/>
    <dgm:cxn modelId="{622CC023-32EF-9945-A567-BA306D3E9CF4}" type="presOf" srcId="{EED0751A-41CD-4073-86A8-A46FF2D99E94}" destId="{6CA361A7-5E4C-B74E-B9A4-A67BE613306D}" srcOrd="0" destOrd="0" presId="urn:microsoft.com/office/officeart/2005/8/layout/hList1"/>
    <dgm:cxn modelId="{56A47525-9B70-4DA1-80CE-FB41B08DF98F}" srcId="{4EF37BF2-E8D6-4657-84C2-C36C230F93FA}" destId="{57CC4B99-077A-4759-B375-D009D44BBFAA}" srcOrd="0" destOrd="0" parTransId="{717F07B2-4498-46A6-901F-9020C76B634B}" sibTransId="{CC31A3FC-56B2-4BF7-B38E-500FBB283DA5}"/>
    <dgm:cxn modelId="{D802FA27-00FB-4CE3-9AAA-A1BE58AF9CD7}" srcId="{8A02CEB3-C518-4E70-80CD-B327FBE47E67}" destId="{60A7CCC2-EFD6-4DB7-A1ED-6BB3610951C9}" srcOrd="2" destOrd="0" parTransId="{8E3FEE95-93D5-4DAA-BA74-C1B682919503}" sibTransId="{C5172C03-8B10-439F-BF87-B1369E6D747E}"/>
    <dgm:cxn modelId="{CEC06530-83F6-40F4-B694-54A52C502C4A}" srcId="{8A02CEB3-C518-4E70-80CD-B327FBE47E67}" destId="{4EF37BF2-E8D6-4657-84C2-C36C230F93FA}" srcOrd="3" destOrd="0" parTransId="{57397D76-1D6D-4F00-A2B8-D4B04A460C77}" sibTransId="{8B88458A-8C9B-47DE-B5C7-E2FAC0AE80C1}"/>
    <dgm:cxn modelId="{E41B6F4D-F9D3-DE46-B3AA-01FA55B9942C}" type="presOf" srcId="{F1E4F446-98C1-4D4F-8948-7AD42507524B}" destId="{46536869-DDD1-1147-AC23-FFD7977B28AD}" srcOrd="0" destOrd="0" presId="urn:microsoft.com/office/officeart/2005/8/layout/hList1"/>
    <dgm:cxn modelId="{AA6DC25B-8D4C-634A-90E5-81303AFA7B3D}" srcId="{0266F094-D3A8-4855-A577-10C6FB391DE8}" destId="{DFDE1F98-9F3B-7B4D-B760-13E4BA683A5B}" srcOrd="1" destOrd="0" parTransId="{28D61859-5083-1342-A7E4-17F41DA2C6B8}" sibTransId="{CBE289F1-7DB4-AB4D-8759-84867F1B7E5F}"/>
    <dgm:cxn modelId="{6E35275E-7662-4A91-AB93-8E1B1F254832}" srcId="{F1E4F446-98C1-4D4F-8948-7AD42507524B}" destId="{BE0426EF-5244-46A5-8733-ACF72FD13D92}" srcOrd="0" destOrd="0" parTransId="{3ACDBF0F-F7F1-4E57-B7A9-870AECADA034}" sibTransId="{D3892DFE-A5A1-4D8A-B8BE-2C1ADA164D7D}"/>
    <dgm:cxn modelId="{138E6967-10EA-4B80-8477-0CF6589B17F8}" srcId="{60A7CCC2-EFD6-4DB7-A1ED-6BB3610951C9}" destId="{EED0751A-41CD-4073-86A8-A46FF2D99E94}" srcOrd="0" destOrd="0" parTransId="{DD24F413-F577-4575-80AF-88AE27FBBD78}" sibTransId="{88323284-EC54-4008-88B5-7A3E594CA88F}"/>
    <dgm:cxn modelId="{3AA3A970-84C2-834D-AFDD-A0D94D5D29D1}" type="presOf" srcId="{EC5ED62C-D8B4-409B-A883-E75202029AE4}" destId="{DF56E566-8738-AD45-ADF0-322CB590CF34}" srcOrd="0" destOrd="0" presId="urn:microsoft.com/office/officeart/2005/8/layout/hList1"/>
    <dgm:cxn modelId="{636D08A7-93C5-3643-BADB-65ECCD1E69E4}" type="presOf" srcId="{0266F094-D3A8-4855-A577-10C6FB391DE8}" destId="{EFA34779-1106-2E48-A3EF-56F55B0A68AC}" srcOrd="0" destOrd="0" presId="urn:microsoft.com/office/officeart/2005/8/layout/hList1"/>
    <dgm:cxn modelId="{9B1350B5-B360-4BE9-9C7D-961343C642FF}" srcId="{8A02CEB3-C518-4E70-80CD-B327FBE47E67}" destId="{0266F094-D3A8-4855-A577-10C6FB391DE8}" srcOrd="1" destOrd="0" parTransId="{35DD1C3B-45E5-4288-B64A-BC0ABE7EBC13}" sibTransId="{288D285B-E722-4916-9C29-3CD5C2FA335F}"/>
    <dgm:cxn modelId="{0286EEC2-BD25-E84B-B9B0-B4C61BAE63EB}" type="presOf" srcId="{DFDE1F98-9F3B-7B4D-B760-13E4BA683A5B}" destId="{DF56E566-8738-AD45-ADF0-322CB590CF34}" srcOrd="0" destOrd="1" presId="urn:microsoft.com/office/officeart/2005/8/layout/hList1"/>
    <dgm:cxn modelId="{07B32AC3-FE8F-664A-8E46-B56E26D48730}" type="presOf" srcId="{64627C3D-2713-EE43-86BA-08FA5111B911}" destId="{6CA361A7-5E4C-B74E-B9A4-A67BE613306D}" srcOrd="0" destOrd="2" presId="urn:microsoft.com/office/officeart/2005/8/layout/hList1"/>
    <dgm:cxn modelId="{0FDBEDC5-7EDA-BC4D-BB1F-B60F932108DB}" type="presOf" srcId="{57CC4B99-077A-4759-B375-D009D44BBFAA}" destId="{159E1C49-6A9B-FB42-A3A7-6725A7E70E8A}" srcOrd="0" destOrd="0" presId="urn:microsoft.com/office/officeart/2005/8/layout/hList1"/>
    <dgm:cxn modelId="{C51695D4-B94C-4572-BDAE-41A1B9B00519}" srcId="{8A02CEB3-C518-4E70-80CD-B327FBE47E67}" destId="{F1E4F446-98C1-4D4F-8948-7AD42507524B}" srcOrd="0" destOrd="0" parTransId="{9E0E76D0-479A-48AF-B57F-A37A5F2659FF}" sibTransId="{E4DC198C-319B-4A2C-A3A9-944227A74EB3}"/>
    <dgm:cxn modelId="{F23A36D7-4E95-0F40-89F0-4ACFDE328551}" type="presOf" srcId="{4EF37BF2-E8D6-4657-84C2-C36C230F93FA}" destId="{7D9719CD-F663-D841-B0EB-84A0226ADCB6}" srcOrd="0" destOrd="0" presId="urn:microsoft.com/office/officeart/2005/8/layout/hList1"/>
    <dgm:cxn modelId="{B96FA5DB-5816-3949-9C55-71E73CF20F58}" srcId="{60A7CCC2-EFD6-4DB7-A1ED-6BB3610951C9}" destId="{BCE4C91E-E763-8441-B95D-EB11A6B3A0A2}" srcOrd="1" destOrd="0" parTransId="{B65F6EA2-BDEA-5141-90CA-491F11D05C27}" sibTransId="{108F73A0-3D62-EB4A-B700-4D9648519781}"/>
    <dgm:cxn modelId="{806D15DD-61A4-E048-94F3-DA019C50B69D}" type="presOf" srcId="{8A02CEB3-C518-4E70-80CD-B327FBE47E67}" destId="{7862470F-9F4A-5C41-B787-612AC3720FE2}" srcOrd="0" destOrd="0" presId="urn:microsoft.com/office/officeart/2005/8/layout/hList1"/>
    <dgm:cxn modelId="{2D4A36EF-E336-9D4C-BE2F-02DA6548B717}" type="presOf" srcId="{BE0426EF-5244-46A5-8733-ACF72FD13D92}" destId="{0F45DC5E-9B40-2E4F-9982-231DA4B78CD8}" srcOrd="0" destOrd="0" presId="urn:microsoft.com/office/officeart/2005/8/layout/hList1"/>
    <dgm:cxn modelId="{1E64E3F1-77AE-9248-B8AA-759760CEEB9B}" srcId="{60A7CCC2-EFD6-4DB7-A1ED-6BB3610951C9}" destId="{64627C3D-2713-EE43-86BA-08FA5111B911}" srcOrd="2" destOrd="0" parTransId="{DF4D8FAF-6012-C140-8067-D888CA09DC81}" sibTransId="{3BC091FC-3421-DF4D-BCCE-F33395623965}"/>
    <dgm:cxn modelId="{46519CD8-9DB7-DF4C-A5F5-AAEF74C1EAE9}" type="presParOf" srcId="{7862470F-9F4A-5C41-B787-612AC3720FE2}" destId="{DA2E0142-69BF-C94F-AAFE-064ACD41F102}" srcOrd="0" destOrd="0" presId="urn:microsoft.com/office/officeart/2005/8/layout/hList1"/>
    <dgm:cxn modelId="{6C1CD930-3EF3-3042-A193-AB104E4CFF8C}" type="presParOf" srcId="{DA2E0142-69BF-C94F-AAFE-064ACD41F102}" destId="{46536869-DDD1-1147-AC23-FFD7977B28AD}" srcOrd="0" destOrd="0" presId="urn:microsoft.com/office/officeart/2005/8/layout/hList1"/>
    <dgm:cxn modelId="{466CDC5D-439C-DC4C-A494-158D37C6FB55}" type="presParOf" srcId="{DA2E0142-69BF-C94F-AAFE-064ACD41F102}" destId="{0F45DC5E-9B40-2E4F-9982-231DA4B78CD8}" srcOrd="1" destOrd="0" presId="urn:microsoft.com/office/officeart/2005/8/layout/hList1"/>
    <dgm:cxn modelId="{D01ED616-62CE-4D4A-82B2-7C32E9966B49}" type="presParOf" srcId="{7862470F-9F4A-5C41-B787-612AC3720FE2}" destId="{82B44567-B139-2A43-834D-EEA879914BC4}" srcOrd="1" destOrd="0" presId="urn:microsoft.com/office/officeart/2005/8/layout/hList1"/>
    <dgm:cxn modelId="{977C9CAE-B072-504C-B014-D77FC867D316}" type="presParOf" srcId="{7862470F-9F4A-5C41-B787-612AC3720FE2}" destId="{524B52CB-5898-734A-9D8E-D24FD601B768}" srcOrd="2" destOrd="0" presId="urn:microsoft.com/office/officeart/2005/8/layout/hList1"/>
    <dgm:cxn modelId="{5235B26C-4F38-CF43-BC8C-59654B93A57B}" type="presParOf" srcId="{524B52CB-5898-734A-9D8E-D24FD601B768}" destId="{EFA34779-1106-2E48-A3EF-56F55B0A68AC}" srcOrd="0" destOrd="0" presId="urn:microsoft.com/office/officeart/2005/8/layout/hList1"/>
    <dgm:cxn modelId="{AA3CC7EE-57B8-2845-A3E1-E959699B280D}" type="presParOf" srcId="{524B52CB-5898-734A-9D8E-D24FD601B768}" destId="{DF56E566-8738-AD45-ADF0-322CB590CF34}" srcOrd="1" destOrd="0" presId="urn:microsoft.com/office/officeart/2005/8/layout/hList1"/>
    <dgm:cxn modelId="{B8A07944-69A7-0F4F-99B7-32562CFAC9AF}" type="presParOf" srcId="{7862470F-9F4A-5C41-B787-612AC3720FE2}" destId="{976CC70A-90B4-9E4E-BCD4-74E8FACBF5BB}" srcOrd="3" destOrd="0" presId="urn:microsoft.com/office/officeart/2005/8/layout/hList1"/>
    <dgm:cxn modelId="{EC6CA8B7-0658-E046-A69D-AE7AEE1F882F}" type="presParOf" srcId="{7862470F-9F4A-5C41-B787-612AC3720FE2}" destId="{B466136D-3AF7-6042-8D57-478AE031AEDE}" srcOrd="4" destOrd="0" presId="urn:microsoft.com/office/officeart/2005/8/layout/hList1"/>
    <dgm:cxn modelId="{3AC75019-D75C-8B44-A219-1BFB92531ED3}" type="presParOf" srcId="{B466136D-3AF7-6042-8D57-478AE031AEDE}" destId="{A5984D93-0A79-834F-AF80-95C68CE0F8A8}" srcOrd="0" destOrd="0" presId="urn:microsoft.com/office/officeart/2005/8/layout/hList1"/>
    <dgm:cxn modelId="{746E03BA-4FF0-0342-A4C0-B04E4FF11D57}" type="presParOf" srcId="{B466136D-3AF7-6042-8D57-478AE031AEDE}" destId="{6CA361A7-5E4C-B74E-B9A4-A67BE613306D}" srcOrd="1" destOrd="0" presId="urn:microsoft.com/office/officeart/2005/8/layout/hList1"/>
    <dgm:cxn modelId="{99A73E11-F0E7-7148-9233-D52778CD4838}" type="presParOf" srcId="{7862470F-9F4A-5C41-B787-612AC3720FE2}" destId="{45018C36-E505-7B41-8062-A2E819DFEFC6}" srcOrd="5" destOrd="0" presId="urn:microsoft.com/office/officeart/2005/8/layout/hList1"/>
    <dgm:cxn modelId="{7700A7B9-3BBD-2041-A5C1-91687DB77AFF}" type="presParOf" srcId="{7862470F-9F4A-5C41-B787-612AC3720FE2}" destId="{D4217FF2-5B0D-C645-94BC-7B7408D244D2}" srcOrd="6" destOrd="0" presId="urn:microsoft.com/office/officeart/2005/8/layout/hList1"/>
    <dgm:cxn modelId="{857FC082-C471-224A-A9CA-6AA0AE429409}" type="presParOf" srcId="{D4217FF2-5B0D-C645-94BC-7B7408D244D2}" destId="{7D9719CD-F663-D841-B0EB-84A0226ADCB6}" srcOrd="0" destOrd="0" presId="urn:microsoft.com/office/officeart/2005/8/layout/hList1"/>
    <dgm:cxn modelId="{0F20AF2B-2232-0049-A3B6-9F82272D8EB2}" type="presParOf" srcId="{D4217FF2-5B0D-C645-94BC-7B7408D244D2}" destId="{159E1C49-6A9B-FB42-A3A7-6725A7E70E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E99A25-7B17-4B1C-A082-DC5383F951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6A7B04-BE72-4D88-8073-DE11E926850D}">
      <dgm:prSet custT="1"/>
      <dgm:spPr/>
      <dgm:t>
        <a:bodyPr/>
        <a:lstStyle/>
        <a:p>
          <a:r>
            <a:rPr lang="it-IT" sz="2000" b="1" dirty="0"/>
            <a:t>OLANZAPINA</a:t>
          </a:r>
          <a:r>
            <a:rPr lang="it-IT" sz="2000" dirty="0"/>
            <a:t> 15 ML/die </a:t>
          </a:r>
        </a:p>
        <a:p>
          <a:r>
            <a:rPr lang="it-IT" sz="2000" b="1" dirty="0"/>
            <a:t>RISPERIDONE </a:t>
          </a:r>
          <a:r>
            <a:rPr lang="it-IT" sz="1600" dirty="0"/>
            <a:t>5 mg/die, EN 6 mg /die</a:t>
          </a:r>
        </a:p>
        <a:p>
          <a:r>
            <a:rPr lang="it-IT" sz="2000" b="1" dirty="0"/>
            <a:t>CLOTIAPINA</a:t>
          </a:r>
          <a:r>
            <a:rPr lang="it-IT" sz="1600" b="1" dirty="0"/>
            <a:t> </a:t>
          </a:r>
          <a:r>
            <a:rPr lang="it-IT" sz="1600" dirty="0"/>
            <a:t>15 </a:t>
          </a:r>
          <a:r>
            <a:rPr lang="it-IT" sz="1600" dirty="0" err="1"/>
            <a:t>gtt</a:t>
          </a:r>
          <a:r>
            <a:rPr lang="it-IT" sz="1600" dirty="0"/>
            <a:t> /die, </a:t>
          </a:r>
          <a:endParaRPr lang="en-US" sz="1600" dirty="0"/>
        </a:p>
      </dgm:t>
    </dgm:pt>
    <dgm:pt modelId="{63470F8D-58D0-4D27-BE0D-7985B3B820CD}" type="parTrans" cxnId="{8BDA91C8-3905-4931-B8CB-3FFE063351CE}">
      <dgm:prSet/>
      <dgm:spPr/>
      <dgm:t>
        <a:bodyPr/>
        <a:lstStyle/>
        <a:p>
          <a:endParaRPr lang="en-US"/>
        </a:p>
      </dgm:t>
    </dgm:pt>
    <dgm:pt modelId="{B10ED4C7-FAFF-4B28-8DB9-B08E303E82EC}" type="sibTrans" cxnId="{8BDA91C8-3905-4931-B8CB-3FFE063351CE}">
      <dgm:prSet/>
      <dgm:spPr/>
      <dgm:t>
        <a:bodyPr/>
        <a:lstStyle/>
        <a:p>
          <a:endParaRPr lang="en-US"/>
        </a:p>
      </dgm:t>
    </dgm:pt>
    <dgm:pt modelId="{B1135A88-2930-4C97-B185-1C23444F63D4}">
      <dgm:prSet custT="1"/>
      <dgm:spPr/>
      <dgm:t>
        <a:bodyPr/>
        <a:lstStyle/>
        <a:p>
          <a:endParaRPr lang="it-IT" sz="2000" b="0" dirty="0"/>
        </a:p>
        <a:p>
          <a:r>
            <a:rPr lang="it-IT" sz="2000" b="1" dirty="0"/>
            <a:t>CLORPROMAZINA </a:t>
          </a:r>
          <a:r>
            <a:rPr lang="it-IT" sz="2000" b="0" dirty="0" err="1"/>
            <a:t>fl</a:t>
          </a:r>
          <a:endParaRPr lang="it-IT" sz="2000" b="0" dirty="0"/>
        </a:p>
        <a:p>
          <a:r>
            <a:rPr lang="it-IT" sz="2000" b="0" dirty="0"/>
            <a:t> </a:t>
          </a:r>
          <a:r>
            <a:rPr lang="it-IT" sz="2000" b="1" dirty="0"/>
            <a:t>ARIPIPRAZOLO</a:t>
          </a:r>
          <a:r>
            <a:rPr lang="it-IT" sz="2000" b="0" dirty="0"/>
            <a:t> </a:t>
          </a:r>
          <a:r>
            <a:rPr lang="it-IT" sz="1600" dirty="0"/>
            <a:t>20/mg /die, passata a 30 mg /die </a:t>
          </a:r>
          <a:r>
            <a:rPr lang="it-IT" sz="1600" dirty="0" err="1"/>
            <a:t>all</a:t>
          </a:r>
          <a:r>
            <a:rPr lang="it-IT" sz="1600" dirty="0"/>
            <a:t> accettazione</a:t>
          </a:r>
          <a:br>
            <a:rPr lang="it-IT" sz="1300" dirty="0"/>
          </a:br>
          <a:endParaRPr lang="it-IT" sz="1300" dirty="0"/>
        </a:p>
        <a:p>
          <a:r>
            <a:rPr lang="it-IT" sz="1600" dirty="0"/>
            <a:t>Durante il ricovero :sospende gradualmente </a:t>
          </a:r>
          <a:r>
            <a:rPr lang="it-IT" sz="1600" dirty="0" err="1"/>
            <a:t>abilify</a:t>
          </a:r>
          <a:r>
            <a:rPr lang="it-IT" sz="1600" dirty="0"/>
            <a:t>, </a:t>
          </a:r>
          <a:r>
            <a:rPr lang="it-IT" sz="1600" dirty="0" err="1"/>
            <a:t>auments</a:t>
          </a:r>
          <a:r>
            <a:rPr lang="it-IT" sz="1600" dirty="0"/>
            <a:t> gradualmente </a:t>
          </a:r>
        </a:p>
        <a:p>
          <a:r>
            <a:rPr lang="it-IT" sz="2000" b="1" dirty="0"/>
            <a:t>CLOZAPINA</a:t>
          </a:r>
          <a:r>
            <a:rPr lang="it-IT" sz="1300" dirty="0"/>
            <a:t> </a:t>
          </a:r>
          <a:r>
            <a:rPr lang="it-IT" sz="1600" dirty="0"/>
            <a:t>fino a 250 mg /die</a:t>
          </a:r>
          <a:br>
            <a:rPr lang="it-IT" sz="1300" dirty="0"/>
          </a:br>
          <a:br>
            <a:rPr lang="it-IT" sz="1300" dirty="0"/>
          </a:br>
          <a:r>
            <a:rPr lang="it-IT" sz="2000" b="1" dirty="0"/>
            <a:t>EN</a:t>
          </a:r>
          <a:r>
            <a:rPr lang="it-IT" sz="2000" dirty="0"/>
            <a:t> </a:t>
          </a:r>
          <a:r>
            <a:rPr lang="it-IT" sz="1600" dirty="0">
              <a:solidFill>
                <a:schemeClr val="tx1"/>
              </a:solidFill>
            </a:rPr>
            <a:t>2 mg  3 </a:t>
          </a:r>
          <a:r>
            <a:rPr lang="it-IT" sz="1600" dirty="0" err="1">
              <a:solidFill>
                <a:schemeClr val="tx1"/>
              </a:solidFill>
            </a:rPr>
            <a:t>cp</a:t>
          </a:r>
          <a:r>
            <a:rPr lang="it-IT" sz="1600" dirty="0">
              <a:solidFill>
                <a:schemeClr val="tx1"/>
              </a:solidFill>
            </a:rPr>
            <a:t> al giorno e </a:t>
          </a:r>
          <a:r>
            <a:rPr lang="it-IT" sz="1600" dirty="0" err="1">
              <a:solidFill>
                <a:schemeClr val="tx1"/>
              </a:solidFill>
            </a:rPr>
            <a:t>fl</a:t>
          </a:r>
          <a:r>
            <a:rPr lang="it-IT" sz="1600" dirty="0">
              <a:solidFill>
                <a:schemeClr val="tx1"/>
              </a:solidFill>
            </a:rPr>
            <a:t> da 2 mg al bisogno</a:t>
          </a:r>
          <a:endParaRPr lang="it-IT" sz="1300" dirty="0">
            <a:solidFill>
              <a:schemeClr val="tx1"/>
            </a:solidFill>
          </a:endParaRPr>
        </a:p>
        <a:p>
          <a:endParaRPr lang="en-US" sz="1300" dirty="0"/>
        </a:p>
      </dgm:t>
    </dgm:pt>
    <dgm:pt modelId="{DB58137E-8FD6-42AB-B01E-7C15A6FE54A4}" type="parTrans" cxnId="{1CDA17D6-12A1-4255-A7C8-06E4D42A7964}">
      <dgm:prSet/>
      <dgm:spPr/>
      <dgm:t>
        <a:bodyPr/>
        <a:lstStyle/>
        <a:p>
          <a:endParaRPr lang="en-US"/>
        </a:p>
      </dgm:t>
    </dgm:pt>
    <dgm:pt modelId="{3B80EB8C-6941-4C00-83A1-0AF641551354}" type="sibTrans" cxnId="{1CDA17D6-12A1-4255-A7C8-06E4D42A7964}">
      <dgm:prSet/>
      <dgm:spPr/>
      <dgm:t>
        <a:bodyPr/>
        <a:lstStyle/>
        <a:p>
          <a:endParaRPr lang="en-US"/>
        </a:p>
      </dgm:t>
    </dgm:pt>
    <dgm:pt modelId="{05DF4CCE-29D1-FC4E-8AF7-3CF19E2AD3F7}" type="pres">
      <dgm:prSet presAssocID="{D2E99A25-7B17-4B1C-A082-DC5383F951D7}" presName="linear" presStyleCnt="0">
        <dgm:presLayoutVars>
          <dgm:animLvl val="lvl"/>
          <dgm:resizeHandles val="exact"/>
        </dgm:presLayoutVars>
      </dgm:prSet>
      <dgm:spPr/>
    </dgm:pt>
    <dgm:pt modelId="{9D87F308-52CF-D248-80F6-BE0F764EDFAA}" type="pres">
      <dgm:prSet presAssocID="{C76A7B04-BE72-4D88-8073-DE11E92685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CF4BAA-C59E-7C46-9154-76620BA14C39}" type="pres">
      <dgm:prSet presAssocID="{B10ED4C7-FAFF-4B28-8DB9-B08E303E82EC}" presName="spacer" presStyleCnt="0"/>
      <dgm:spPr/>
    </dgm:pt>
    <dgm:pt modelId="{7F3BB910-FB26-B24D-8260-16C436F128AD}" type="pres">
      <dgm:prSet presAssocID="{B1135A88-2930-4C97-B185-1C23444F63D4}" presName="parentText" presStyleLbl="node1" presStyleIdx="1" presStyleCnt="2" custScaleY="129046">
        <dgm:presLayoutVars>
          <dgm:chMax val="0"/>
          <dgm:bulletEnabled val="1"/>
        </dgm:presLayoutVars>
      </dgm:prSet>
      <dgm:spPr/>
    </dgm:pt>
  </dgm:ptLst>
  <dgm:cxnLst>
    <dgm:cxn modelId="{25882B7A-B98D-2145-B0D5-9DF718B26E82}" type="presOf" srcId="{D2E99A25-7B17-4B1C-A082-DC5383F951D7}" destId="{05DF4CCE-29D1-FC4E-8AF7-3CF19E2AD3F7}" srcOrd="0" destOrd="0" presId="urn:microsoft.com/office/officeart/2005/8/layout/vList2"/>
    <dgm:cxn modelId="{D1CE9A90-EB7F-B948-B4B2-7FD962296BD0}" type="presOf" srcId="{B1135A88-2930-4C97-B185-1C23444F63D4}" destId="{7F3BB910-FB26-B24D-8260-16C436F128AD}" srcOrd="0" destOrd="0" presId="urn:microsoft.com/office/officeart/2005/8/layout/vList2"/>
    <dgm:cxn modelId="{03166C9A-FD0F-A34F-A49E-D8DB3CB16092}" type="presOf" srcId="{C76A7B04-BE72-4D88-8073-DE11E926850D}" destId="{9D87F308-52CF-D248-80F6-BE0F764EDFAA}" srcOrd="0" destOrd="0" presId="urn:microsoft.com/office/officeart/2005/8/layout/vList2"/>
    <dgm:cxn modelId="{8BDA91C8-3905-4931-B8CB-3FFE063351CE}" srcId="{D2E99A25-7B17-4B1C-A082-DC5383F951D7}" destId="{C76A7B04-BE72-4D88-8073-DE11E926850D}" srcOrd="0" destOrd="0" parTransId="{63470F8D-58D0-4D27-BE0D-7985B3B820CD}" sibTransId="{B10ED4C7-FAFF-4B28-8DB9-B08E303E82EC}"/>
    <dgm:cxn modelId="{1CDA17D6-12A1-4255-A7C8-06E4D42A7964}" srcId="{D2E99A25-7B17-4B1C-A082-DC5383F951D7}" destId="{B1135A88-2930-4C97-B185-1C23444F63D4}" srcOrd="1" destOrd="0" parTransId="{DB58137E-8FD6-42AB-B01E-7C15A6FE54A4}" sibTransId="{3B80EB8C-6941-4C00-83A1-0AF641551354}"/>
    <dgm:cxn modelId="{30CFCB79-AF4A-9C42-8AE0-1258B59FD0A9}" type="presParOf" srcId="{05DF4CCE-29D1-FC4E-8AF7-3CF19E2AD3F7}" destId="{9D87F308-52CF-D248-80F6-BE0F764EDFAA}" srcOrd="0" destOrd="0" presId="urn:microsoft.com/office/officeart/2005/8/layout/vList2"/>
    <dgm:cxn modelId="{0142E517-1810-5D48-80D9-D8B2EBAF813C}" type="presParOf" srcId="{05DF4CCE-29D1-FC4E-8AF7-3CF19E2AD3F7}" destId="{25CF4BAA-C59E-7C46-9154-76620BA14C39}" srcOrd="1" destOrd="0" presId="urn:microsoft.com/office/officeart/2005/8/layout/vList2"/>
    <dgm:cxn modelId="{5ECA2E6E-65A2-5D46-8DAD-79D00E3C327B}" type="presParOf" srcId="{05DF4CCE-29D1-FC4E-8AF7-3CF19E2AD3F7}" destId="{7F3BB910-FB26-B24D-8260-16C436F128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89D087-6C22-47FB-94B3-6CA9D2F4FA8F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01AAE3-900D-49C3-AFE9-A9010C85F8B1}">
      <dgm:prSet/>
      <dgm:spPr/>
      <dgm:t>
        <a:bodyPr/>
        <a:lstStyle/>
        <a:p>
          <a:r>
            <a:rPr lang="it-IT"/>
            <a:t>Spesso un Paziente farmacoresistente sta semplicemente assumendo un farmaco poco indicato in base al tipo di funzioni alterate o alla loro integrazione</a:t>
          </a:r>
          <a:endParaRPr lang="en-US"/>
        </a:p>
      </dgm:t>
    </dgm:pt>
    <dgm:pt modelId="{80C3082F-90CC-4835-A98B-BB9B60BF7F42}" type="parTrans" cxnId="{5D6C715A-09FF-4A0F-8DA3-938488D9E87D}">
      <dgm:prSet/>
      <dgm:spPr/>
      <dgm:t>
        <a:bodyPr/>
        <a:lstStyle/>
        <a:p>
          <a:endParaRPr lang="en-US"/>
        </a:p>
      </dgm:t>
    </dgm:pt>
    <dgm:pt modelId="{AEA5A06F-C993-4DA3-A168-D8EAD3F6C738}" type="sibTrans" cxnId="{5D6C715A-09FF-4A0F-8DA3-938488D9E87D}">
      <dgm:prSet/>
      <dgm:spPr/>
      <dgm:t>
        <a:bodyPr/>
        <a:lstStyle/>
        <a:p>
          <a:endParaRPr lang="en-US"/>
        </a:p>
      </dgm:t>
    </dgm:pt>
    <dgm:pt modelId="{6C1CAFE0-D3D9-4DFD-B13D-6842E475883D}">
      <dgm:prSet/>
      <dgm:spPr/>
      <dgm:t>
        <a:bodyPr/>
        <a:lstStyle/>
        <a:p>
          <a:r>
            <a:rPr lang="it-IT"/>
            <a:t>Spesso si definisce farmacoresistente un paziente che deve prendere una decisione e non si può chiedere al farmaco di sostituire il Soggetto Consapevole.</a:t>
          </a:r>
          <a:endParaRPr lang="en-US"/>
        </a:p>
      </dgm:t>
    </dgm:pt>
    <dgm:pt modelId="{E101E186-49C3-4602-8872-333AA0829417}" type="parTrans" cxnId="{341E6F57-F28F-46B3-9ACA-D940D85F3BA5}">
      <dgm:prSet/>
      <dgm:spPr/>
      <dgm:t>
        <a:bodyPr/>
        <a:lstStyle/>
        <a:p>
          <a:endParaRPr lang="en-US"/>
        </a:p>
      </dgm:t>
    </dgm:pt>
    <dgm:pt modelId="{3824C155-6546-4A6F-BF4D-BF60DBC68E15}" type="sibTrans" cxnId="{341E6F57-F28F-46B3-9ACA-D940D85F3BA5}">
      <dgm:prSet/>
      <dgm:spPr/>
      <dgm:t>
        <a:bodyPr/>
        <a:lstStyle/>
        <a:p>
          <a:endParaRPr lang="en-US"/>
        </a:p>
      </dgm:t>
    </dgm:pt>
    <dgm:pt modelId="{15F8A2F0-F2E3-834C-85CA-A676ED0E6B5D}" type="pres">
      <dgm:prSet presAssocID="{A989D087-6C22-47FB-94B3-6CA9D2F4FA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9EB80B-6215-FE4E-B2FE-1EDB9C599C2E}" type="pres">
      <dgm:prSet presAssocID="{2801AAE3-900D-49C3-AFE9-A9010C85F8B1}" presName="hierRoot1" presStyleCnt="0"/>
      <dgm:spPr/>
    </dgm:pt>
    <dgm:pt modelId="{E774D979-B24C-E948-8EC0-166136C3E781}" type="pres">
      <dgm:prSet presAssocID="{2801AAE3-900D-49C3-AFE9-A9010C85F8B1}" presName="composite" presStyleCnt="0"/>
      <dgm:spPr/>
    </dgm:pt>
    <dgm:pt modelId="{CAEE11B1-A16D-FE45-A7C7-6215A0C02D5B}" type="pres">
      <dgm:prSet presAssocID="{2801AAE3-900D-49C3-AFE9-A9010C85F8B1}" presName="background" presStyleLbl="node0" presStyleIdx="0" presStyleCnt="2"/>
      <dgm:spPr/>
    </dgm:pt>
    <dgm:pt modelId="{025BD14B-16C2-A84C-85EA-71F2E3F3ABF8}" type="pres">
      <dgm:prSet presAssocID="{2801AAE3-900D-49C3-AFE9-A9010C85F8B1}" presName="text" presStyleLbl="fgAcc0" presStyleIdx="0" presStyleCnt="2">
        <dgm:presLayoutVars>
          <dgm:chPref val="3"/>
        </dgm:presLayoutVars>
      </dgm:prSet>
      <dgm:spPr/>
    </dgm:pt>
    <dgm:pt modelId="{CF4C5F92-A40E-354E-8C70-3E7A88A4A59B}" type="pres">
      <dgm:prSet presAssocID="{2801AAE3-900D-49C3-AFE9-A9010C85F8B1}" presName="hierChild2" presStyleCnt="0"/>
      <dgm:spPr/>
    </dgm:pt>
    <dgm:pt modelId="{B2863CAA-44CC-314B-96F5-88C894587D98}" type="pres">
      <dgm:prSet presAssocID="{6C1CAFE0-D3D9-4DFD-B13D-6842E475883D}" presName="hierRoot1" presStyleCnt="0"/>
      <dgm:spPr/>
    </dgm:pt>
    <dgm:pt modelId="{02CF5ACD-F040-994F-8683-B93DB276B159}" type="pres">
      <dgm:prSet presAssocID="{6C1CAFE0-D3D9-4DFD-B13D-6842E475883D}" presName="composite" presStyleCnt="0"/>
      <dgm:spPr/>
    </dgm:pt>
    <dgm:pt modelId="{9CD4139B-96D0-E84D-A41C-6E139AD352C2}" type="pres">
      <dgm:prSet presAssocID="{6C1CAFE0-D3D9-4DFD-B13D-6842E475883D}" presName="background" presStyleLbl="node0" presStyleIdx="1" presStyleCnt="2"/>
      <dgm:spPr/>
    </dgm:pt>
    <dgm:pt modelId="{51E6E495-2079-BA4C-85FA-102E179BA473}" type="pres">
      <dgm:prSet presAssocID="{6C1CAFE0-D3D9-4DFD-B13D-6842E475883D}" presName="text" presStyleLbl="fgAcc0" presStyleIdx="1" presStyleCnt="2">
        <dgm:presLayoutVars>
          <dgm:chPref val="3"/>
        </dgm:presLayoutVars>
      </dgm:prSet>
      <dgm:spPr/>
    </dgm:pt>
    <dgm:pt modelId="{8F7A87BF-1FF1-CE4F-9878-9BB7C93858B8}" type="pres">
      <dgm:prSet presAssocID="{6C1CAFE0-D3D9-4DFD-B13D-6842E475883D}" presName="hierChild2" presStyleCnt="0"/>
      <dgm:spPr/>
    </dgm:pt>
  </dgm:ptLst>
  <dgm:cxnLst>
    <dgm:cxn modelId="{341E6F57-F28F-46B3-9ACA-D940D85F3BA5}" srcId="{A989D087-6C22-47FB-94B3-6CA9D2F4FA8F}" destId="{6C1CAFE0-D3D9-4DFD-B13D-6842E475883D}" srcOrd="1" destOrd="0" parTransId="{E101E186-49C3-4602-8872-333AA0829417}" sibTransId="{3824C155-6546-4A6F-BF4D-BF60DBC68E15}"/>
    <dgm:cxn modelId="{5D6C715A-09FF-4A0F-8DA3-938488D9E87D}" srcId="{A989D087-6C22-47FB-94B3-6CA9D2F4FA8F}" destId="{2801AAE3-900D-49C3-AFE9-A9010C85F8B1}" srcOrd="0" destOrd="0" parTransId="{80C3082F-90CC-4835-A98B-BB9B60BF7F42}" sibTransId="{AEA5A06F-C993-4DA3-A168-D8EAD3F6C738}"/>
    <dgm:cxn modelId="{973C14A0-5EE6-FB4B-AEAC-98B08B6C48DE}" type="presOf" srcId="{6C1CAFE0-D3D9-4DFD-B13D-6842E475883D}" destId="{51E6E495-2079-BA4C-85FA-102E179BA473}" srcOrd="0" destOrd="0" presId="urn:microsoft.com/office/officeart/2005/8/layout/hierarchy1"/>
    <dgm:cxn modelId="{045438F9-6DA4-D64A-957A-8059CCB8846D}" type="presOf" srcId="{A989D087-6C22-47FB-94B3-6CA9D2F4FA8F}" destId="{15F8A2F0-F2E3-834C-85CA-A676ED0E6B5D}" srcOrd="0" destOrd="0" presId="urn:microsoft.com/office/officeart/2005/8/layout/hierarchy1"/>
    <dgm:cxn modelId="{93625AF9-034C-5847-B22E-AC01C0AE5242}" type="presOf" srcId="{2801AAE3-900D-49C3-AFE9-A9010C85F8B1}" destId="{025BD14B-16C2-A84C-85EA-71F2E3F3ABF8}" srcOrd="0" destOrd="0" presId="urn:microsoft.com/office/officeart/2005/8/layout/hierarchy1"/>
    <dgm:cxn modelId="{265C094F-3F3C-894A-A3EB-6A3947B107F0}" type="presParOf" srcId="{15F8A2F0-F2E3-834C-85CA-A676ED0E6B5D}" destId="{179EB80B-6215-FE4E-B2FE-1EDB9C599C2E}" srcOrd="0" destOrd="0" presId="urn:microsoft.com/office/officeart/2005/8/layout/hierarchy1"/>
    <dgm:cxn modelId="{5C07880E-0854-BD43-83C3-DDFEC6936133}" type="presParOf" srcId="{179EB80B-6215-FE4E-B2FE-1EDB9C599C2E}" destId="{E774D979-B24C-E948-8EC0-166136C3E781}" srcOrd="0" destOrd="0" presId="urn:microsoft.com/office/officeart/2005/8/layout/hierarchy1"/>
    <dgm:cxn modelId="{7D28F932-EC53-B14A-B24A-80F22835259D}" type="presParOf" srcId="{E774D979-B24C-E948-8EC0-166136C3E781}" destId="{CAEE11B1-A16D-FE45-A7C7-6215A0C02D5B}" srcOrd="0" destOrd="0" presId="urn:microsoft.com/office/officeart/2005/8/layout/hierarchy1"/>
    <dgm:cxn modelId="{C66E52ED-3389-424F-B53D-9440234167F5}" type="presParOf" srcId="{E774D979-B24C-E948-8EC0-166136C3E781}" destId="{025BD14B-16C2-A84C-85EA-71F2E3F3ABF8}" srcOrd="1" destOrd="0" presId="urn:microsoft.com/office/officeart/2005/8/layout/hierarchy1"/>
    <dgm:cxn modelId="{29B91DB1-A220-4041-ADA4-EDE0E3EAEF11}" type="presParOf" srcId="{179EB80B-6215-FE4E-B2FE-1EDB9C599C2E}" destId="{CF4C5F92-A40E-354E-8C70-3E7A88A4A59B}" srcOrd="1" destOrd="0" presId="urn:microsoft.com/office/officeart/2005/8/layout/hierarchy1"/>
    <dgm:cxn modelId="{B5B185A4-DCA0-084E-8DD3-7AAB27C0A1E2}" type="presParOf" srcId="{15F8A2F0-F2E3-834C-85CA-A676ED0E6B5D}" destId="{B2863CAA-44CC-314B-96F5-88C894587D98}" srcOrd="1" destOrd="0" presId="urn:microsoft.com/office/officeart/2005/8/layout/hierarchy1"/>
    <dgm:cxn modelId="{200A3E4A-80B1-2645-9741-68AACE7D5872}" type="presParOf" srcId="{B2863CAA-44CC-314B-96F5-88C894587D98}" destId="{02CF5ACD-F040-994F-8683-B93DB276B159}" srcOrd="0" destOrd="0" presId="urn:microsoft.com/office/officeart/2005/8/layout/hierarchy1"/>
    <dgm:cxn modelId="{4872C430-ED83-A742-8A59-F6902DB00F02}" type="presParOf" srcId="{02CF5ACD-F040-994F-8683-B93DB276B159}" destId="{9CD4139B-96D0-E84D-A41C-6E139AD352C2}" srcOrd="0" destOrd="0" presId="urn:microsoft.com/office/officeart/2005/8/layout/hierarchy1"/>
    <dgm:cxn modelId="{25BD59B3-8C2B-B540-BC34-7187FE4A221C}" type="presParOf" srcId="{02CF5ACD-F040-994F-8683-B93DB276B159}" destId="{51E6E495-2079-BA4C-85FA-102E179BA473}" srcOrd="1" destOrd="0" presId="urn:microsoft.com/office/officeart/2005/8/layout/hierarchy1"/>
    <dgm:cxn modelId="{DDD23D7D-2F25-5849-B353-F923714CD03A}" type="presParOf" srcId="{B2863CAA-44CC-314B-96F5-88C894587D98}" destId="{8F7A87BF-1FF1-CE4F-9878-9BB7C93858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02CEB3-C518-4E70-80CD-B327FBE47E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E4F446-98C1-4D4F-8948-7AD42507524B}">
      <dgm:prSet phldrT="[Testo]" custT="1"/>
      <dgm:spPr/>
      <dgm:t>
        <a:bodyPr/>
        <a:lstStyle/>
        <a:p>
          <a:r>
            <a:rPr lang="it-IT" sz="2000" dirty="0"/>
            <a:t>UMORE</a:t>
          </a:r>
        </a:p>
      </dgm:t>
    </dgm:pt>
    <dgm:pt modelId="{9E0E76D0-479A-48AF-B57F-A37A5F2659FF}" type="parTrans" cxnId="{C51695D4-B94C-4572-BDAE-41A1B9B00519}">
      <dgm:prSet/>
      <dgm:spPr/>
      <dgm:t>
        <a:bodyPr/>
        <a:lstStyle/>
        <a:p>
          <a:endParaRPr lang="it-IT"/>
        </a:p>
      </dgm:t>
    </dgm:pt>
    <dgm:pt modelId="{E4DC198C-319B-4A2C-A3A9-944227A74EB3}" type="sibTrans" cxnId="{C51695D4-B94C-4572-BDAE-41A1B9B00519}">
      <dgm:prSet/>
      <dgm:spPr/>
      <dgm:t>
        <a:bodyPr/>
        <a:lstStyle/>
        <a:p>
          <a:endParaRPr lang="it-IT"/>
        </a:p>
      </dgm:t>
    </dgm:pt>
    <dgm:pt modelId="{BE0426EF-5244-46A5-8733-ACF72FD13D92}">
      <dgm:prSet phldrT="[Testo]" custT="1"/>
      <dgm:spPr/>
      <dgm:t>
        <a:bodyPr/>
        <a:lstStyle/>
        <a:p>
          <a:r>
            <a:rPr lang="it-IT" sz="1300" dirty="0"/>
            <a:t> </a:t>
          </a:r>
          <a:r>
            <a:rPr lang="it-IT" sz="1800" dirty="0"/>
            <a:t>APPIATTTITO</a:t>
          </a:r>
        </a:p>
      </dgm:t>
    </dgm:pt>
    <dgm:pt modelId="{3ACDBF0F-F7F1-4E57-B7A9-870AECADA034}" type="parTrans" cxnId="{6E35275E-7662-4A91-AB93-8E1B1F254832}">
      <dgm:prSet/>
      <dgm:spPr/>
      <dgm:t>
        <a:bodyPr/>
        <a:lstStyle/>
        <a:p>
          <a:endParaRPr lang="it-IT"/>
        </a:p>
      </dgm:t>
    </dgm:pt>
    <dgm:pt modelId="{D3892DFE-A5A1-4D8A-B8BE-2C1ADA164D7D}" type="sibTrans" cxnId="{6E35275E-7662-4A91-AB93-8E1B1F254832}">
      <dgm:prSet/>
      <dgm:spPr/>
      <dgm:t>
        <a:bodyPr/>
        <a:lstStyle/>
        <a:p>
          <a:endParaRPr lang="it-IT"/>
        </a:p>
      </dgm:t>
    </dgm:pt>
    <dgm:pt modelId="{0266F094-D3A8-4855-A577-10C6FB391DE8}">
      <dgm:prSet phldrT="[Testo]" custT="1"/>
      <dgm:spPr/>
      <dgm:t>
        <a:bodyPr/>
        <a:lstStyle/>
        <a:p>
          <a:r>
            <a:rPr lang="it-IT" sz="2000" dirty="0"/>
            <a:t>PSICOMOTRICITÀ </a:t>
          </a:r>
        </a:p>
      </dgm:t>
    </dgm:pt>
    <dgm:pt modelId="{35DD1C3B-45E5-4288-B64A-BC0ABE7EBC13}" type="parTrans" cxnId="{9B1350B5-B360-4BE9-9C7D-961343C642FF}">
      <dgm:prSet/>
      <dgm:spPr/>
      <dgm:t>
        <a:bodyPr/>
        <a:lstStyle/>
        <a:p>
          <a:endParaRPr lang="it-IT"/>
        </a:p>
      </dgm:t>
    </dgm:pt>
    <dgm:pt modelId="{288D285B-E722-4916-9C29-3CD5C2FA335F}" type="sibTrans" cxnId="{9B1350B5-B360-4BE9-9C7D-961343C642FF}">
      <dgm:prSet/>
      <dgm:spPr/>
      <dgm:t>
        <a:bodyPr/>
        <a:lstStyle/>
        <a:p>
          <a:endParaRPr lang="it-IT"/>
        </a:p>
      </dgm:t>
    </dgm:pt>
    <dgm:pt modelId="{EC5ED62C-D8B4-409B-A883-E75202029AE4}">
      <dgm:prSet phldrT="[Testo]" custT="1"/>
      <dgm:spPr/>
      <dgm:t>
        <a:bodyPr/>
        <a:lstStyle/>
        <a:p>
          <a:r>
            <a:rPr lang="it-IT" sz="1600" dirty="0"/>
            <a:t>ATTIVITA’MOTORIA NELLA NORMA</a:t>
          </a:r>
        </a:p>
      </dgm:t>
    </dgm:pt>
    <dgm:pt modelId="{8E52B939-41D0-4AEF-B261-27168766C1AE}" type="parTrans" cxnId="{0D251E14-6852-4DD7-9A3D-AF43A5368E25}">
      <dgm:prSet/>
      <dgm:spPr/>
      <dgm:t>
        <a:bodyPr/>
        <a:lstStyle/>
        <a:p>
          <a:endParaRPr lang="it-IT"/>
        </a:p>
      </dgm:t>
    </dgm:pt>
    <dgm:pt modelId="{2E7C6A7D-B068-4651-94F4-37E4521B7356}" type="sibTrans" cxnId="{0D251E14-6852-4DD7-9A3D-AF43A5368E25}">
      <dgm:prSet/>
      <dgm:spPr/>
      <dgm:t>
        <a:bodyPr/>
        <a:lstStyle/>
        <a:p>
          <a:endParaRPr lang="it-IT"/>
        </a:p>
      </dgm:t>
    </dgm:pt>
    <dgm:pt modelId="{60A7CCC2-EFD6-4DB7-A1ED-6BB3610951C9}">
      <dgm:prSet phldrT="[Testo]" custT="1"/>
      <dgm:spPr/>
      <dgm:t>
        <a:bodyPr/>
        <a:lstStyle/>
        <a:p>
          <a:r>
            <a:rPr lang="it-IT" sz="2000" dirty="0"/>
            <a:t>COGNITIVO</a:t>
          </a:r>
        </a:p>
      </dgm:t>
    </dgm:pt>
    <dgm:pt modelId="{8E3FEE95-93D5-4DAA-BA74-C1B682919503}" type="parTrans" cxnId="{D802FA27-00FB-4CE3-9AAA-A1BE58AF9CD7}">
      <dgm:prSet/>
      <dgm:spPr/>
      <dgm:t>
        <a:bodyPr/>
        <a:lstStyle/>
        <a:p>
          <a:endParaRPr lang="it-IT"/>
        </a:p>
      </dgm:t>
    </dgm:pt>
    <dgm:pt modelId="{C5172C03-8B10-439F-BF87-B1369E6D747E}" type="sibTrans" cxnId="{D802FA27-00FB-4CE3-9AAA-A1BE58AF9CD7}">
      <dgm:prSet/>
      <dgm:spPr/>
      <dgm:t>
        <a:bodyPr/>
        <a:lstStyle/>
        <a:p>
          <a:endParaRPr lang="it-IT"/>
        </a:p>
      </dgm:t>
    </dgm:pt>
    <dgm:pt modelId="{EED0751A-41CD-4073-86A8-A46FF2D99E94}">
      <dgm:prSet phldrT="[Testo]" custT="1"/>
      <dgm:spPr/>
      <dgm:t>
        <a:bodyPr/>
        <a:lstStyle/>
        <a:p>
          <a:r>
            <a:rPr lang="it-IT" sz="1500" dirty="0"/>
            <a:t> </a:t>
          </a:r>
          <a:r>
            <a:rPr lang="it-IT" sz="1600" dirty="0"/>
            <a:t>DELIRIO MUTEVOLE E FRAMMENTATO</a:t>
          </a:r>
        </a:p>
      </dgm:t>
    </dgm:pt>
    <dgm:pt modelId="{DD24F413-F577-4575-80AF-88AE27FBBD78}" type="parTrans" cxnId="{138E6967-10EA-4B80-8477-0CF6589B17F8}">
      <dgm:prSet/>
      <dgm:spPr/>
      <dgm:t>
        <a:bodyPr/>
        <a:lstStyle/>
        <a:p>
          <a:endParaRPr lang="it-IT"/>
        </a:p>
      </dgm:t>
    </dgm:pt>
    <dgm:pt modelId="{88323284-EC54-4008-88B5-7A3E594CA88F}" type="sibTrans" cxnId="{138E6967-10EA-4B80-8477-0CF6589B17F8}">
      <dgm:prSet/>
      <dgm:spPr/>
      <dgm:t>
        <a:bodyPr/>
        <a:lstStyle/>
        <a:p>
          <a:endParaRPr lang="it-IT"/>
        </a:p>
      </dgm:t>
    </dgm:pt>
    <dgm:pt modelId="{57CC4B99-077A-4759-B375-D009D44BBFAA}">
      <dgm:prSet custT="1"/>
      <dgm:spPr/>
      <dgm:t>
        <a:bodyPr/>
        <a:lstStyle/>
        <a:p>
          <a:r>
            <a:rPr lang="it-IT" sz="1600" dirty="0"/>
            <a:t>RITMO SONNO-VEGLIA CONSERVATO</a:t>
          </a:r>
        </a:p>
      </dgm:t>
    </dgm:pt>
    <dgm:pt modelId="{717F07B2-4498-46A6-901F-9020C76B634B}" type="parTrans" cxnId="{56A47525-9B70-4DA1-80CE-FB41B08DF98F}">
      <dgm:prSet/>
      <dgm:spPr/>
      <dgm:t>
        <a:bodyPr/>
        <a:lstStyle/>
        <a:p>
          <a:endParaRPr lang="it-IT"/>
        </a:p>
      </dgm:t>
    </dgm:pt>
    <dgm:pt modelId="{CC31A3FC-56B2-4BF7-B38E-500FBB283DA5}" type="sibTrans" cxnId="{56A47525-9B70-4DA1-80CE-FB41B08DF98F}">
      <dgm:prSet/>
      <dgm:spPr/>
      <dgm:t>
        <a:bodyPr/>
        <a:lstStyle/>
        <a:p>
          <a:endParaRPr lang="it-IT"/>
        </a:p>
      </dgm:t>
    </dgm:pt>
    <dgm:pt modelId="{4EF37BF2-E8D6-4657-84C2-C36C230F93FA}">
      <dgm:prSet custT="1"/>
      <dgm:spPr/>
      <dgm:t>
        <a:bodyPr/>
        <a:lstStyle/>
        <a:p>
          <a:r>
            <a:rPr lang="it-IT" sz="2000" dirty="0"/>
            <a:t>VEGETATIVO</a:t>
          </a:r>
        </a:p>
      </dgm:t>
    </dgm:pt>
    <dgm:pt modelId="{57397D76-1D6D-4F00-A2B8-D4B04A460C77}" type="parTrans" cxnId="{CEC06530-83F6-40F4-B694-54A52C502C4A}">
      <dgm:prSet/>
      <dgm:spPr/>
      <dgm:t>
        <a:bodyPr/>
        <a:lstStyle/>
        <a:p>
          <a:endParaRPr lang="it-IT"/>
        </a:p>
      </dgm:t>
    </dgm:pt>
    <dgm:pt modelId="{8B88458A-8C9B-47DE-B5C7-E2FAC0AE80C1}" type="sibTrans" cxnId="{CEC06530-83F6-40F4-B694-54A52C502C4A}">
      <dgm:prSet/>
      <dgm:spPr/>
      <dgm:t>
        <a:bodyPr/>
        <a:lstStyle/>
        <a:p>
          <a:endParaRPr lang="it-IT"/>
        </a:p>
      </dgm:t>
    </dgm:pt>
    <dgm:pt modelId="{64627C3D-2713-EE43-86BA-08FA5111B911}">
      <dgm:prSet phldrT="[Testo]"/>
      <dgm:spPr/>
      <dgm:t>
        <a:bodyPr/>
        <a:lstStyle/>
        <a:p>
          <a:endParaRPr lang="it-IT" sz="1500" dirty="0"/>
        </a:p>
      </dgm:t>
    </dgm:pt>
    <dgm:pt modelId="{DF4D8FAF-6012-C140-8067-D888CA09DC81}" type="parTrans" cxnId="{1E64E3F1-77AE-9248-B8AA-759760CEEB9B}">
      <dgm:prSet/>
      <dgm:spPr/>
      <dgm:t>
        <a:bodyPr/>
        <a:lstStyle/>
        <a:p>
          <a:endParaRPr lang="it-IT"/>
        </a:p>
      </dgm:t>
    </dgm:pt>
    <dgm:pt modelId="{3BC091FC-3421-DF4D-BCCE-F33395623965}" type="sibTrans" cxnId="{1E64E3F1-77AE-9248-B8AA-759760CEEB9B}">
      <dgm:prSet/>
      <dgm:spPr/>
      <dgm:t>
        <a:bodyPr/>
        <a:lstStyle/>
        <a:p>
          <a:endParaRPr lang="it-IT"/>
        </a:p>
      </dgm:t>
    </dgm:pt>
    <dgm:pt modelId="{BCE4C91E-E763-8441-B95D-EB11A6B3A0A2}">
      <dgm:prSet phldrT="[Testo]" custT="1"/>
      <dgm:spPr/>
      <dgm:t>
        <a:bodyPr/>
        <a:lstStyle/>
        <a:p>
          <a:r>
            <a:rPr lang="it-IT" sz="1600" dirty="0"/>
            <a:t>DISPERCEZIONI UDITIVE</a:t>
          </a:r>
        </a:p>
      </dgm:t>
    </dgm:pt>
    <dgm:pt modelId="{B65F6EA2-BDEA-5141-90CA-491F11D05C27}" type="parTrans" cxnId="{B96FA5DB-5816-3949-9C55-71E73CF20F58}">
      <dgm:prSet/>
      <dgm:spPr/>
      <dgm:t>
        <a:bodyPr/>
        <a:lstStyle/>
        <a:p>
          <a:endParaRPr lang="it-IT"/>
        </a:p>
      </dgm:t>
    </dgm:pt>
    <dgm:pt modelId="{108F73A0-3D62-EB4A-B700-4D9648519781}" type="sibTrans" cxnId="{B96FA5DB-5816-3949-9C55-71E73CF20F58}">
      <dgm:prSet/>
      <dgm:spPr/>
      <dgm:t>
        <a:bodyPr/>
        <a:lstStyle/>
        <a:p>
          <a:endParaRPr lang="it-IT"/>
        </a:p>
      </dgm:t>
    </dgm:pt>
    <dgm:pt modelId="{7862470F-9F4A-5C41-B787-612AC3720FE2}" type="pres">
      <dgm:prSet presAssocID="{8A02CEB3-C518-4E70-80CD-B327FBE47E67}" presName="Name0" presStyleCnt="0">
        <dgm:presLayoutVars>
          <dgm:dir/>
          <dgm:animLvl val="lvl"/>
          <dgm:resizeHandles val="exact"/>
        </dgm:presLayoutVars>
      </dgm:prSet>
      <dgm:spPr/>
    </dgm:pt>
    <dgm:pt modelId="{DA2E0142-69BF-C94F-AAFE-064ACD41F102}" type="pres">
      <dgm:prSet presAssocID="{F1E4F446-98C1-4D4F-8948-7AD42507524B}" presName="composite" presStyleCnt="0"/>
      <dgm:spPr/>
    </dgm:pt>
    <dgm:pt modelId="{46536869-DDD1-1147-AC23-FFD7977B28AD}" type="pres">
      <dgm:prSet presAssocID="{F1E4F446-98C1-4D4F-8948-7AD4250752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F45DC5E-9B40-2E4F-9982-231DA4B78CD8}" type="pres">
      <dgm:prSet presAssocID="{F1E4F446-98C1-4D4F-8948-7AD42507524B}" presName="desTx" presStyleLbl="alignAccFollowNode1" presStyleIdx="0" presStyleCnt="4">
        <dgm:presLayoutVars>
          <dgm:bulletEnabled val="1"/>
        </dgm:presLayoutVars>
      </dgm:prSet>
      <dgm:spPr/>
    </dgm:pt>
    <dgm:pt modelId="{82B44567-B139-2A43-834D-EEA879914BC4}" type="pres">
      <dgm:prSet presAssocID="{E4DC198C-319B-4A2C-A3A9-944227A74EB3}" presName="space" presStyleCnt="0"/>
      <dgm:spPr/>
    </dgm:pt>
    <dgm:pt modelId="{524B52CB-5898-734A-9D8E-D24FD601B768}" type="pres">
      <dgm:prSet presAssocID="{0266F094-D3A8-4855-A577-10C6FB391DE8}" presName="composite" presStyleCnt="0"/>
      <dgm:spPr/>
    </dgm:pt>
    <dgm:pt modelId="{EFA34779-1106-2E48-A3EF-56F55B0A68AC}" type="pres">
      <dgm:prSet presAssocID="{0266F094-D3A8-4855-A577-10C6FB391DE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F56E566-8738-AD45-ADF0-322CB590CF34}" type="pres">
      <dgm:prSet presAssocID="{0266F094-D3A8-4855-A577-10C6FB391DE8}" presName="desTx" presStyleLbl="alignAccFollowNode1" presStyleIdx="1" presStyleCnt="4">
        <dgm:presLayoutVars>
          <dgm:bulletEnabled val="1"/>
        </dgm:presLayoutVars>
      </dgm:prSet>
      <dgm:spPr/>
    </dgm:pt>
    <dgm:pt modelId="{976CC70A-90B4-9E4E-BCD4-74E8FACBF5BB}" type="pres">
      <dgm:prSet presAssocID="{288D285B-E722-4916-9C29-3CD5C2FA335F}" presName="space" presStyleCnt="0"/>
      <dgm:spPr/>
    </dgm:pt>
    <dgm:pt modelId="{B466136D-3AF7-6042-8D57-478AE031AEDE}" type="pres">
      <dgm:prSet presAssocID="{60A7CCC2-EFD6-4DB7-A1ED-6BB3610951C9}" presName="composite" presStyleCnt="0"/>
      <dgm:spPr/>
    </dgm:pt>
    <dgm:pt modelId="{A5984D93-0A79-834F-AF80-95C68CE0F8A8}" type="pres">
      <dgm:prSet presAssocID="{60A7CCC2-EFD6-4DB7-A1ED-6BB3610951C9}" presName="parTx" presStyleLbl="alignNode1" presStyleIdx="2" presStyleCnt="4" custLinFactNeighborY="4020">
        <dgm:presLayoutVars>
          <dgm:chMax val="0"/>
          <dgm:chPref val="0"/>
          <dgm:bulletEnabled val="1"/>
        </dgm:presLayoutVars>
      </dgm:prSet>
      <dgm:spPr/>
    </dgm:pt>
    <dgm:pt modelId="{6CA361A7-5E4C-B74E-B9A4-A67BE613306D}" type="pres">
      <dgm:prSet presAssocID="{60A7CCC2-EFD6-4DB7-A1ED-6BB3610951C9}" presName="desTx" presStyleLbl="alignAccFollowNode1" presStyleIdx="2" presStyleCnt="4">
        <dgm:presLayoutVars>
          <dgm:bulletEnabled val="1"/>
        </dgm:presLayoutVars>
      </dgm:prSet>
      <dgm:spPr/>
    </dgm:pt>
    <dgm:pt modelId="{45018C36-E505-7B41-8062-A2E819DFEFC6}" type="pres">
      <dgm:prSet presAssocID="{C5172C03-8B10-439F-BF87-B1369E6D747E}" presName="space" presStyleCnt="0"/>
      <dgm:spPr/>
    </dgm:pt>
    <dgm:pt modelId="{D4217FF2-5B0D-C645-94BC-7B7408D244D2}" type="pres">
      <dgm:prSet presAssocID="{4EF37BF2-E8D6-4657-84C2-C36C230F93FA}" presName="composite" presStyleCnt="0"/>
      <dgm:spPr/>
    </dgm:pt>
    <dgm:pt modelId="{7D9719CD-F663-D841-B0EB-84A0226ADCB6}" type="pres">
      <dgm:prSet presAssocID="{4EF37BF2-E8D6-4657-84C2-C36C230F93F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59E1C49-6A9B-FB42-A3A7-6725A7E70E8A}" type="pres">
      <dgm:prSet presAssocID="{4EF37BF2-E8D6-4657-84C2-C36C230F93F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4107A0D-95F5-6341-80F7-537025E6B12E}" type="presOf" srcId="{60A7CCC2-EFD6-4DB7-A1ED-6BB3610951C9}" destId="{A5984D93-0A79-834F-AF80-95C68CE0F8A8}" srcOrd="0" destOrd="0" presId="urn:microsoft.com/office/officeart/2005/8/layout/hList1"/>
    <dgm:cxn modelId="{0D251E14-6852-4DD7-9A3D-AF43A5368E25}" srcId="{0266F094-D3A8-4855-A577-10C6FB391DE8}" destId="{EC5ED62C-D8B4-409B-A883-E75202029AE4}" srcOrd="0" destOrd="0" parTransId="{8E52B939-41D0-4AEF-B261-27168766C1AE}" sibTransId="{2E7C6A7D-B068-4651-94F4-37E4521B7356}"/>
    <dgm:cxn modelId="{C1790316-6893-4B41-A409-6EB21B055C06}" type="presOf" srcId="{BCE4C91E-E763-8441-B95D-EB11A6B3A0A2}" destId="{6CA361A7-5E4C-B74E-B9A4-A67BE613306D}" srcOrd="0" destOrd="1" presId="urn:microsoft.com/office/officeart/2005/8/layout/hList1"/>
    <dgm:cxn modelId="{622CC023-32EF-9945-A567-BA306D3E9CF4}" type="presOf" srcId="{EED0751A-41CD-4073-86A8-A46FF2D99E94}" destId="{6CA361A7-5E4C-B74E-B9A4-A67BE613306D}" srcOrd="0" destOrd="0" presId="urn:microsoft.com/office/officeart/2005/8/layout/hList1"/>
    <dgm:cxn modelId="{56A47525-9B70-4DA1-80CE-FB41B08DF98F}" srcId="{4EF37BF2-E8D6-4657-84C2-C36C230F93FA}" destId="{57CC4B99-077A-4759-B375-D009D44BBFAA}" srcOrd="0" destOrd="0" parTransId="{717F07B2-4498-46A6-901F-9020C76B634B}" sibTransId="{CC31A3FC-56B2-4BF7-B38E-500FBB283DA5}"/>
    <dgm:cxn modelId="{D802FA27-00FB-4CE3-9AAA-A1BE58AF9CD7}" srcId="{8A02CEB3-C518-4E70-80CD-B327FBE47E67}" destId="{60A7CCC2-EFD6-4DB7-A1ED-6BB3610951C9}" srcOrd="2" destOrd="0" parTransId="{8E3FEE95-93D5-4DAA-BA74-C1B682919503}" sibTransId="{C5172C03-8B10-439F-BF87-B1369E6D747E}"/>
    <dgm:cxn modelId="{CEC06530-83F6-40F4-B694-54A52C502C4A}" srcId="{8A02CEB3-C518-4E70-80CD-B327FBE47E67}" destId="{4EF37BF2-E8D6-4657-84C2-C36C230F93FA}" srcOrd="3" destOrd="0" parTransId="{57397D76-1D6D-4F00-A2B8-D4B04A460C77}" sibTransId="{8B88458A-8C9B-47DE-B5C7-E2FAC0AE80C1}"/>
    <dgm:cxn modelId="{E41B6F4D-F9D3-DE46-B3AA-01FA55B9942C}" type="presOf" srcId="{F1E4F446-98C1-4D4F-8948-7AD42507524B}" destId="{46536869-DDD1-1147-AC23-FFD7977B28AD}" srcOrd="0" destOrd="0" presId="urn:microsoft.com/office/officeart/2005/8/layout/hList1"/>
    <dgm:cxn modelId="{6E35275E-7662-4A91-AB93-8E1B1F254832}" srcId="{F1E4F446-98C1-4D4F-8948-7AD42507524B}" destId="{BE0426EF-5244-46A5-8733-ACF72FD13D92}" srcOrd="0" destOrd="0" parTransId="{3ACDBF0F-F7F1-4E57-B7A9-870AECADA034}" sibTransId="{D3892DFE-A5A1-4D8A-B8BE-2C1ADA164D7D}"/>
    <dgm:cxn modelId="{138E6967-10EA-4B80-8477-0CF6589B17F8}" srcId="{60A7CCC2-EFD6-4DB7-A1ED-6BB3610951C9}" destId="{EED0751A-41CD-4073-86A8-A46FF2D99E94}" srcOrd="0" destOrd="0" parTransId="{DD24F413-F577-4575-80AF-88AE27FBBD78}" sibTransId="{88323284-EC54-4008-88B5-7A3E594CA88F}"/>
    <dgm:cxn modelId="{3AA3A970-84C2-834D-AFDD-A0D94D5D29D1}" type="presOf" srcId="{EC5ED62C-D8B4-409B-A883-E75202029AE4}" destId="{DF56E566-8738-AD45-ADF0-322CB590CF34}" srcOrd="0" destOrd="0" presId="urn:microsoft.com/office/officeart/2005/8/layout/hList1"/>
    <dgm:cxn modelId="{636D08A7-93C5-3643-BADB-65ECCD1E69E4}" type="presOf" srcId="{0266F094-D3A8-4855-A577-10C6FB391DE8}" destId="{EFA34779-1106-2E48-A3EF-56F55B0A68AC}" srcOrd="0" destOrd="0" presId="urn:microsoft.com/office/officeart/2005/8/layout/hList1"/>
    <dgm:cxn modelId="{9B1350B5-B360-4BE9-9C7D-961343C642FF}" srcId="{8A02CEB3-C518-4E70-80CD-B327FBE47E67}" destId="{0266F094-D3A8-4855-A577-10C6FB391DE8}" srcOrd="1" destOrd="0" parTransId="{35DD1C3B-45E5-4288-B64A-BC0ABE7EBC13}" sibTransId="{288D285B-E722-4916-9C29-3CD5C2FA335F}"/>
    <dgm:cxn modelId="{07B32AC3-FE8F-664A-8E46-B56E26D48730}" type="presOf" srcId="{64627C3D-2713-EE43-86BA-08FA5111B911}" destId="{6CA361A7-5E4C-B74E-B9A4-A67BE613306D}" srcOrd="0" destOrd="2" presId="urn:microsoft.com/office/officeart/2005/8/layout/hList1"/>
    <dgm:cxn modelId="{0FDBEDC5-7EDA-BC4D-BB1F-B60F932108DB}" type="presOf" srcId="{57CC4B99-077A-4759-B375-D009D44BBFAA}" destId="{159E1C49-6A9B-FB42-A3A7-6725A7E70E8A}" srcOrd="0" destOrd="0" presId="urn:microsoft.com/office/officeart/2005/8/layout/hList1"/>
    <dgm:cxn modelId="{C51695D4-B94C-4572-BDAE-41A1B9B00519}" srcId="{8A02CEB3-C518-4E70-80CD-B327FBE47E67}" destId="{F1E4F446-98C1-4D4F-8948-7AD42507524B}" srcOrd="0" destOrd="0" parTransId="{9E0E76D0-479A-48AF-B57F-A37A5F2659FF}" sibTransId="{E4DC198C-319B-4A2C-A3A9-944227A74EB3}"/>
    <dgm:cxn modelId="{F23A36D7-4E95-0F40-89F0-4ACFDE328551}" type="presOf" srcId="{4EF37BF2-E8D6-4657-84C2-C36C230F93FA}" destId="{7D9719CD-F663-D841-B0EB-84A0226ADCB6}" srcOrd="0" destOrd="0" presId="urn:microsoft.com/office/officeart/2005/8/layout/hList1"/>
    <dgm:cxn modelId="{B96FA5DB-5816-3949-9C55-71E73CF20F58}" srcId="{60A7CCC2-EFD6-4DB7-A1ED-6BB3610951C9}" destId="{BCE4C91E-E763-8441-B95D-EB11A6B3A0A2}" srcOrd="1" destOrd="0" parTransId="{B65F6EA2-BDEA-5141-90CA-491F11D05C27}" sibTransId="{108F73A0-3D62-EB4A-B700-4D9648519781}"/>
    <dgm:cxn modelId="{806D15DD-61A4-E048-94F3-DA019C50B69D}" type="presOf" srcId="{8A02CEB3-C518-4E70-80CD-B327FBE47E67}" destId="{7862470F-9F4A-5C41-B787-612AC3720FE2}" srcOrd="0" destOrd="0" presId="urn:microsoft.com/office/officeart/2005/8/layout/hList1"/>
    <dgm:cxn modelId="{2D4A36EF-E336-9D4C-BE2F-02DA6548B717}" type="presOf" srcId="{BE0426EF-5244-46A5-8733-ACF72FD13D92}" destId="{0F45DC5E-9B40-2E4F-9982-231DA4B78CD8}" srcOrd="0" destOrd="0" presId="urn:microsoft.com/office/officeart/2005/8/layout/hList1"/>
    <dgm:cxn modelId="{1E64E3F1-77AE-9248-B8AA-759760CEEB9B}" srcId="{60A7CCC2-EFD6-4DB7-A1ED-6BB3610951C9}" destId="{64627C3D-2713-EE43-86BA-08FA5111B911}" srcOrd="2" destOrd="0" parTransId="{DF4D8FAF-6012-C140-8067-D888CA09DC81}" sibTransId="{3BC091FC-3421-DF4D-BCCE-F33395623965}"/>
    <dgm:cxn modelId="{46519CD8-9DB7-DF4C-A5F5-AAEF74C1EAE9}" type="presParOf" srcId="{7862470F-9F4A-5C41-B787-612AC3720FE2}" destId="{DA2E0142-69BF-C94F-AAFE-064ACD41F102}" srcOrd="0" destOrd="0" presId="urn:microsoft.com/office/officeart/2005/8/layout/hList1"/>
    <dgm:cxn modelId="{6C1CD930-3EF3-3042-A193-AB104E4CFF8C}" type="presParOf" srcId="{DA2E0142-69BF-C94F-AAFE-064ACD41F102}" destId="{46536869-DDD1-1147-AC23-FFD7977B28AD}" srcOrd="0" destOrd="0" presId="urn:microsoft.com/office/officeart/2005/8/layout/hList1"/>
    <dgm:cxn modelId="{466CDC5D-439C-DC4C-A494-158D37C6FB55}" type="presParOf" srcId="{DA2E0142-69BF-C94F-AAFE-064ACD41F102}" destId="{0F45DC5E-9B40-2E4F-9982-231DA4B78CD8}" srcOrd="1" destOrd="0" presId="urn:microsoft.com/office/officeart/2005/8/layout/hList1"/>
    <dgm:cxn modelId="{D01ED616-62CE-4D4A-82B2-7C32E9966B49}" type="presParOf" srcId="{7862470F-9F4A-5C41-B787-612AC3720FE2}" destId="{82B44567-B139-2A43-834D-EEA879914BC4}" srcOrd="1" destOrd="0" presId="urn:microsoft.com/office/officeart/2005/8/layout/hList1"/>
    <dgm:cxn modelId="{977C9CAE-B072-504C-B014-D77FC867D316}" type="presParOf" srcId="{7862470F-9F4A-5C41-B787-612AC3720FE2}" destId="{524B52CB-5898-734A-9D8E-D24FD601B768}" srcOrd="2" destOrd="0" presId="urn:microsoft.com/office/officeart/2005/8/layout/hList1"/>
    <dgm:cxn modelId="{5235B26C-4F38-CF43-BC8C-59654B93A57B}" type="presParOf" srcId="{524B52CB-5898-734A-9D8E-D24FD601B768}" destId="{EFA34779-1106-2E48-A3EF-56F55B0A68AC}" srcOrd="0" destOrd="0" presId="urn:microsoft.com/office/officeart/2005/8/layout/hList1"/>
    <dgm:cxn modelId="{AA3CC7EE-57B8-2845-A3E1-E959699B280D}" type="presParOf" srcId="{524B52CB-5898-734A-9D8E-D24FD601B768}" destId="{DF56E566-8738-AD45-ADF0-322CB590CF34}" srcOrd="1" destOrd="0" presId="urn:microsoft.com/office/officeart/2005/8/layout/hList1"/>
    <dgm:cxn modelId="{B8A07944-69A7-0F4F-99B7-32562CFAC9AF}" type="presParOf" srcId="{7862470F-9F4A-5C41-B787-612AC3720FE2}" destId="{976CC70A-90B4-9E4E-BCD4-74E8FACBF5BB}" srcOrd="3" destOrd="0" presId="urn:microsoft.com/office/officeart/2005/8/layout/hList1"/>
    <dgm:cxn modelId="{EC6CA8B7-0658-E046-A69D-AE7AEE1F882F}" type="presParOf" srcId="{7862470F-9F4A-5C41-B787-612AC3720FE2}" destId="{B466136D-3AF7-6042-8D57-478AE031AEDE}" srcOrd="4" destOrd="0" presId="urn:microsoft.com/office/officeart/2005/8/layout/hList1"/>
    <dgm:cxn modelId="{3AC75019-D75C-8B44-A219-1BFB92531ED3}" type="presParOf" srcId="{B466136D-3AF7-6042-8D57-478AE031AEDE}" destId="{A5984D93-0A79-834F-AF80-95C68CE0F8A8}" srcOrd="0" destOrd="0" presId="urn:microsoft.com/office/officeart/2005/8/layout/hList1"/>
    <dgm:cxn modelId="{746E03BA-4FF0-0342-A4C0-B04E4FF11D57}" type="presParOf" srcId="{B466136D-3AF7-6042-8D57-478AE031AEDE}" destId="{6CA361A7-5E4C-B74E-B9A4-A67BE613306D}" srcOrd="1" destOrd="0" presId="urn:microsoft.com/office/officeart/2005/8/layout/hList1"/>
    <dgm:cxn modelId="{99A73E11-F0E7-7148-9233-D52778CD4838}" type="presParOf" srcId="{7862470F-9F4A-5C41-B787-612AC3720FE2}" destId="{45018C36-E505-7B41-8062-A2E819DFEFC6}" srcOrd="5" destOrd="0" presId="urn:microsoft.com/office/officeart/2005/8/layout/hList1"/>
    <dgm:cxn modelId="{7700A7B9-3BBD-2041-A5C1-91687DB77AFF}" type="presParOf" srcId="{7862470F-9F4A-5C41-B787-612AC3720FE2}" destId="{D4217FF2-5B0D-C645-94BC-7B7408D244D2}" srcOrd="6" destOrd="0" presId="urn:microsoft.com/office/officeart/2005/8/layout/hList1"/>
    <dgm:cxn modelId="{857FC082-C471-224A-A9CA-6AA0AE429409}" type="presParOf" srcId="{D4217FF2-5B0D-C645-94BC-7B7408D244D2}" destId="{7D9719CD-F663-D841-B0EB-84A0226ADCB6}" srcOrd="0" destOrd="0" presId="urn:microsoft.com/office/officeart/2005/8/layout/hList1"/>
    <dgm:cxn modelId="{0F20AF2B-2232-0049-A3B6-9F82272D8EB2}" type="presParOf" srcId="{D4217FF2-5B0D-C645-94BC-7B7408D244D2}" destId="{159E1C49-6A9B-FB42-A3A7-6725A7E70E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3773CD-BA5A-45D1-A360-FB2E606741C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0D6F90-3692-4179-A8F4-EDDF677595C8}">
      <dgm:prSet/>
      <dgm:spPr/>
      <dgm:t>
        <a:bodyPr/>
        <a:lstStyle/>
        <a:p>
          <a:r>
            <a:rPr lang="en-US" dirty="0" err="1"/>
            <a:t>Depakin</a:t>
          </a:r>
          <a:r>
            <a:rPr lang="en-US" dirty="0"/>
            <a:t> chrono 500 :1 cp per 2 (ore 9-20)</a:t>
          </a:r>
        </a:p>
      </dgm:t>
    </dgm:pt>
    <dgm:pt modelId="{950FC70F-0440-4F07-9890-39BD9EBEF5E1}" type="parTrans" cxnId="{20098FEB-404F-401F-97FE-27819DDED839}">
      <dgm:prSet/>
      <dgm:spPr/>
      <dgm:t>
        <a:bodyPr/>
        <a:lstStyle/>
        <a:p>
          <a:endParaRPr lang="en-US"/>
        </a:p>
      </dgm:t>
    </dgm:pt>
    <dgm:pt modelId="{11AEE662-ADEF-494B-92DD-CCBC18950A0B}" type="sibTrans" cxnId="{20098FEB-404F-401F-97FE-27819DDED839}">
      <dgm:prSet/>
      <dgm:spPr/>
      <dgm:t>
        <a:bodyPr/>
        <a:lstStyle/>
        <a:p>
          <a:endParaRPr lang="en-US"/>
        </a:p>
      </dgm:t>
    </dgm:pt>
    <dgm:pt modelId="{3CF978E0-5ABB-429F-B620-68F29FE10F5E}">
      <dgm:prSet/>
      <dgm:spPr/>
      <dgm:t>
        <a:bodyPr/>
        <a:lstStyle/>
        <a:p>
          <a:r>
            <a:rPr lang="en-US" dirty="0" err="1"/>
            <a:t>Depakin</a:t>
          </a:r>
          <a:r>
            <a:rPr lang="en-US" dirty="0"/>
            <a:t> chrono 300 1 cp ore 15</a:t>
          </a:r>
        </a:p>
      </dgm:t>
    </dgm:pt>
    <dgm:pt modelId="{C920F7BD-4F89-4442-A082-FA36659B24A3}" type="parTrans" cxnId="{7F780E28-20A4-4072-8BD2-19A672685851}">
      <dgm:prSet/>
      <dgm:spPr/>
      <dgm:t>
        <a:bodyPr/>
        <a:lstStyle/>
        <a:p>
          <a:endParaRPr lang="en-US"/>
        </a:p>
      </dgm:t>
    </dgm:pt>
    <dgm:pt modelId="{2355A198-D534-4F44-9D8F-1D4A2C656D84}" type="sibTrans" cxnId="{7F780E28-20A4-4072-8BD2-19A672685851}">
      <dgm:prSet/>
      <dgm:spPr/>
      <dgm:t>
        <a:bodyPr/>
        <a:lstStyle/>
        <a:p>
          <a:endParaRPr lang="en-US"/>
        </a:p>
      </dgm:t>
    </dgm:pt>
    <dgm:pt modelId="{ADBC4CB5-CD92-4EAF-847B-FC1B8AC4487D}">
      <dgm:prSet custT="1"/>
      <dgm:spPr/>
      <dgm:t>
        <a:bodyPr/>
        <a:lstStyle/>
        <a:p>
          <a:r>
            <a:rPr lang="en-US" sz="1400" b="1" dirty="0"/>
            <a:t>12/9/15 </a:t>
          </a:r>
        </a:p>
        <a:p>
          <a:r>
            <a:rPr lang="en-US" sz="1400" b="1" dirty="0"/>
            <a:t>MODIFICA</a:t>
          </a:r>
        </a:p>
        <a:p>
          <a:r>
            <a:rPr lang="en-US" sz="1400" b="1" dirty="0" err="1"/>
            <a:t>quantitativa</a:t>
          </a:r>
          <a:r>
            <a:rPr lang="en-US" sz="1400" b="1" dirty="0"/>
            <a:t>:</a:t>
          </a:r>
        </a:p>
      </dgm:t>
    </dgm:pt>
    <dgm:pt modelId="{4103DA41-6B8B-47E8-98EA-4A1E6A5518F1}" type="parTrans" cxnId="{9539A27C-AB4C-4238-AB47-F8CCD3885553}">
      <dgm:prSet/>
      <dgm:spPr/>
      <dgm:t>
        <a:bodyPr/>
        <a:lstStyle/>
        <a:p>
          <a:endParaRPr lang="en-US"/>
        </a:p>
      </dgm:t>
    </dgm:pt>
    <dgm:pt modelId="{35E64DC8-EAC7-4838-9196-E19932CEFED7}" type="sibTrans" cxnId="{9539A27C-AB4C-4238-AB47-F8CCD3885553}">
      <dgm:prSet/>
      <dgm:spPr/>
      <dgm:t>
        <a:bodyPr/>
        <a:lstStyle/>
        <a:p>
          <a:endParaRPr lang="en-US"/>
        </a:p>
      </dgm:t>
    </dgm:pt>
    <dgm:pt modelId="{51174D53-E8CB-4BB2-BF84-25465D94207A}">
      <dgm:prSet/>
      <dgm:spPr/>
      <dgm:t>
        <a:bodyPr/>
        <a:lstStyle/>
        <a:p>
          <a:r>
            <a:rPr lang="en-US" u="sng"/>
            <a:t>ZY</a:t>
          </a:r>
          <a:r>
            <a:rPr lang="en-US"/>
            <a:t>prexa 10 mg 1 cp per 2 (ore 9-20)</a:t>
          </a:r>
        </a:p>
      </dgm:t>
    </dgm:pt>
    <dgm:pt modelId="{0E041F69-4232-4F0B-AEF2-605A3751AF89}" type="parTrans" cxnId="{D7B6008D-A1AF-4358-B413-71781C0A9E8D}">
      <dgm:prSet/>
      <dgm:spPr/>
      <dgm:t>
        <a:bodyPr/>
        <a:lstStyle/>
        <a:p>
          <a:endParaRPr lang="en-US"/>
        </a:p>
      </dgm:t>
    </dgm:pt>
    <dgm:pt modelId="{1DCA3BB3-8364-4DD1-95A0-06B26DF6AF63}" type="sibTrans" cxnId="{D7B6008D-A1AF-4358-B413-71781C0A9E8D}">
      <dgm:prSet/>
      <dgm:spPr/>
      <dgm:t>
        <a:bodyPr/>
        <a:lstStyle/>
        <a:p>
          <a:endParaRPr lang="en-US"/>
        </a:p>
      </dgm:t>
    </dgm:pt>
    <dgm:pt modelId="{D6749929-2321-410E-AE2D-A76302B87C84}">
      <dgm:prSet/>
      <dgm:spPr/>
      <dgm:t>
        <a:bodyPr/>
        <a:lstStyle/>
        <a:p>
          <a:r>
            <a:rPr lang="en-US"/>
            <a:t>Depakin </a:t>
          </a:r>
          <a:r>
            <a:rPr lang="en-US" u="sng"/>
            <a:t>Ch</a:t>
          </a:r>
          <a:r>
            <a:rPr lang="en-US"/>
            <a:t>rono 500 1 cp per 2 (ore 9-20)</a:t>
          </a:r>
        </a:p>
      </dgm:t>
    </dgm:pt>
    <dgm:pt modelId="{ECAFB239-6E7B-4435-8629-9B4E40E40F69}" type="parTrans" cxnId="{5EE550CC-1784-4F7F-8D00-81FD565695AC}">
      <dgm:prSet/>
      <dgm:spPr/>
      <dgm:t>
        <a:bodyPr/>
        <a:lstStyle/>
        <a:p>
          <a:endParaRPr lang="en-US"/>
        </a:p>
      </dgm:t>
    </dgm:pt>
    <dgm:pt modelId="{E595F2B3-1B4C-4E8E-9E70-91031547640C}" type="sibTrans" cxnId="{5EE550CC-1784-4F7F-8D00-81FD565695AC}">
      <dgm:prSet/>
      <dgm:spPr/>
      <dgm:t>
        <a:bodyPr/>
        <a:lstStyle/>
        <a:p>
          <a:endParaRPr lang="en-US"/>
        </a:p>
      </dgm:t>
    </dgm:pt>
    <dgm:pt modelId="{C6D0522A-A53D-41C3-8E93-D8748D98C5C3}">
      <dgm:prSet/>
      <dgm:spPr/>
      <dgm:t>
        <a:bodyPr/>
        <a:lstStyle/>
        <a:p>
          <a:r>
            <a:rPr lang="en-US"/>
            <a:t>EN 1 mg/ml 5 gtt ore 20</a:t>
          </a:r>
          <a:br>
            <a:rPr lang="en-US"/>
          </a:br>
          <a:endParaRPr lang="en-US"/>
        </a:p>
      </dgm:t>
    </dgm:pt>
    <dgm:pt modelId="{25BD527A-36A9-430E-872A-B305C7E37B7C}" type="parTrans" cxnId="{95864322-425B-4A65-AAB9-C4C467605DA9}">
      <dgm:prSet/>
      <dgm:spPr/>
      <dgm:t>
        <a:bodyPr/>
        <a:lstStyle/>
        <a:p>
          <a:endParaRPr lang="en-US"/>
        </a:p>
      </dgm:t>
    </dgm:pt>
    <dgm:pt modelId="{7F8FDE71-56E0-463B-8FAF-B71EA3E4CEBC}" type="sibTrans" cxnId="{95864322-425B-4A65-AAB9-C4C467605DA9}">
      <dgm:prSet/>
      <dgm:spPr/>
      <dgm:t>
        <a:bodyPr/>
        <a:lstStyle/>
        <a:p>
          <a:endParaRPr lang="en-US"/>
        </a:p>
      </dgm:t>
    </dgm:pt>
    <dgm:pt modelId="{F243DEC1-5864-4AA7-8F9C-E2CD30EB8C59}">
      <dgm:prSet/>
      <dgm:spPr/>
      <dgm:t>
        <a:bodyPr/>
        <a:lstStyle/>
        <a:p>
          <a:r>
            <a:rPr lang="en-US"/>
            <a:t>Olanzapina </a:t>
          </a:r>
          <a:r>
            <a:rPr lang="en-US" dirty="0"/>
            <a:t>cp </a:t>
          </a:r>
          <a:r>
            <a:rPr lang="en-US" u="sng" dirty="0"/>
            <a:t>10 </a:t>
          </a:r>
          <a:r>
            <a:rPr lang="en-US" dirty="0"/>
            <a:t>mg :1 cp per 2.(ore 9-20)</a:t>
          </a:r>
          <a:br>
            <a:rPr lang="en-US" dirty="0"/>
          </a:br>
          <a:br>
            <a:rPr lang="en-US" dirty="0"/>
          </a:br>
          <a:r>
            <a:rPr lang="en-US" dirty="0"/>
            <a:t>*</a:t>
          </a:r>
        </a:p>
        <a:p>
          <a:r>
            <a:rPr lang="en-US" dirty="0"/>
            <a:t>EN 1mg/ml : 10 </a:t>
          </a:r>
          <a:r>
            <a:rPr lang="en-US" dirty="0" err="1"/>
            <a:t>gtt</a:t>
          </a:r>
          <a:r>
            <a:rPr lang="en-US" dirty="0"/>
            <a:t> per 3 (ore 9-15-20)</a:t>
          </a:r>
        </a:p>
      </dgm:t>
    </dgm:pt>
    <dgm:pt modelId="{204AB4AA-D083-452A-A0D0-3A73B4A3F7D4}" type="sibTrans" cxnId="{76EC255C-80A5-4AB8-9222-6B77FC4B7176}">
      <dgm:prSet/>
      <dgm:spPr/>
      <dgm:t>
        <a:bodyPr/>
        <a:lstStyle/>
        <a:p>
          <a:endParaRPr lang="en-US"/>
        </a:p>
      </dgm:t>
    </dgm:pt>
    <dgm:pt modelId="{D3537632-03BB-484E-9C44-088DB0B14D28}" type="parTrans" cxnId="{76EC255C-80A5-4AB8-9222-6B77FC4B7176}">
      <dgm:prSet/>
      <dgm:spPr/>
      <dgm:t>
        <a:bodyPr/>
        <a:lstStyle/>
        <a:p>
          <a:endParaRPr lang="en-US"/>
        </a:p>
      </dgm:t>
    </dgm:pt>
    <dgm:pt modelId="{44E5DC12-3C6F-4D3A-AFE5-5E46164D8F80}">
      <dgm:prSet custT="1"/>
      <dgm:spPr/>
      <dgm:t>
        <a:bodyPr/>
        <a:lstStyle/>
        <a:p>
          <a:r>
            <a:rPr lang="en-US" sz="1400" b="1" dirty="0" err="1"/>
            <a:t>Terapia</a:t>
          </a:r>
          <a:r>
            <a:rPr lang="en-US" sz="1400" b="1" dirty="0"/>
            <a:t> </a:t>
          </a:r>
          <a:r>
            <a:rPr lang="en-US" sz="1400" b="1" dirty="0" err="1"/>
            <a:t>alla</a:t>
          </a:r>
          <a:r>
            <a:rPr lang="en-US" sz="1400" b="1" dirty="0"/>
            <a:t> presa in </a:t>
          </a:r>
          <a:r>
            <a:rPr lang="en-US" sz="1400" b="1" dirty="0" err="1"/>
            <a:t>carico</a:t>
          </a:r>
          <a:r>
            <a:rPr lang="en-US" sz="1400" b="1" dirty="0"/>
            <a:t>(PRESCRIZIONE ASL) (25/5/15)</a:t>
          </a:r>
          <a:br>
            <a:rPr lang="en-US" sz="1200" dirty="0"/>
          </a:br>
          <a:endParaRPr lang="en-US" sz="1200" dirty="0"/>
        </a:p>
      </dgm:t>
    </dgm:pt>
    <dgm:pt modelId="{BA594FAA-511D-4BC3-86CE-7F380EC30610}" type="sibTrans" cxnId="{0A895A05-667F-4D6D-B20B-9FE8066C64EF}">
      <dgm:prSet/>
      <dgm:spPr/>
      <dgm:t>
        <a:bodyPr/>
        <a:lstStyle/>
        <a:p>
          <a:endParaRPr lang="en-US"/>
        </a:p>
      </dgm:t>
    </dgm:pt>
    <dgm:pt modelId="{514D12F7-5891-434B-BD90-DDEC5CA5C6EB}" type="parTrans" cxnId="{0A895A05-667F-4D6D-B20B-9FE8066C64EF}">
      <dgm:prSet/>
      <dgm:spPr/>
      <dgm:t>
        <a:bodyPr/>
        <a:lstStyle/>
        <a:p>
          <a:endParaRPr lang="en-US"/>
        </a:p>
      </dgm:t>
    </dgm:pt>
    <dgm:pt modelId="{A5250677-8FF6-0147-BAC3-290226697919}" type="pres">
      <dgm:prSet presAssocID="{BE3773CD-BA5A-45D1-A360-FB2E606741CF}" presName="diagram" presStyleCnt="0">
        <dgm:presLayoutVars>
          <dgm:dir/>
          <dgm:resizeHandles val="exact"/>
        </dgm:presLayoutVars>
      </dgm:prSet>
      <dgm:spPr/>
    </dgm:pt>
    <dgm:pt modelId="{7BD81195-0DC5-2B40-9095-C7BCF90D269E}" type="pres">
      <dgm:prSet presAssocID="{44E5DC12-3C6F-4D3A-AFE5-5E46164D8F80}" presName="node" presStyleLbl="node1" presStyleIdx="0" presStyleCnt="8" custLinFactNeighborX="676" custLinFactNeighborY="-42269">
        <dgm:presLayoutVars>
          <dgm:bulletEnabled val="1"/>
        </dgm:presLayoutVars>
      </dgm:prSet>
      <dgm:spPr/>
    </dgm:pt>
    <dgm:pt modelId="{473A4C7D-FD63-2B40-B9B9-B0ECA86C891D}" type="pres">
      <dgm:prSet presAssocID="{BA594FAA-511D-4BC3-86CE-7F380EC30610}" presName="sibTrans" presStyleCnt="0"/>
      <dgm:spPr/>
    </dgm:pt>
    <dgm:pt modelId="{A45340D2-1E58-0F46-81DE-EEC19563ECCA}" type="pres">
      <dgm:prSet presAssocID="{F243DEC1-5864-4AA7-8F9C-E2CD30EB8C59}" presName="node" presStyleLbl="node1" presStyleIdx="1" presStyleCnt="8" custLinFactX="-9941" custLinFactNeighborX="-100000" custLinFactNeighborY="66141">
        <dgm:presLayoutVars>
          <dgm:bulletEnabled val="1"/>
        </dgm:presLayoutVars>
      </dgm:prSet>
      <dgm:spPr/>
    </dgm:pt>
    <dgm:pt modelId="{C444EF49-93F5-954D-ACAA-6546D2CC6364}" type="pres">
      <dgm:prSet presAssocID="{204AB4AA-D083-452A-A0D0-3A73B4A3F7D4}" presName="sibTrans" presStyleCnt="0"/>
      <dgm:spPr/>
    </dgm:pt>
    <dgm:pt modelId="{17236C70-D42D-5C44-A7B0-5ACB1F2F26F8}" type="pres">
      <dgm:prSet presAssocID="{650D6F90-3692-4179-A8F4-EDDF677595C8}" presName="node" presStyleLbl="node1" presStyleIdx="2" presStyleCnt="8" custLinFactX="-100000" custLinFactY="73140" custLinFactNeighborX="-119941" custLinFactNeighborY="100000">
        <dgm:presLayoutVars>
          <dgm:bulletEnabled val="1"/>
        </dgm:presLayoutVars>
      </dgm:prSet>
      <dgm:spPr/>
    </dgm:pt>
    <dgm:pt modelId="{48030A06-E3BE-FD45-9AD3-AC292D4F3EE5}" type="pres">
      <dgm:prSet presAssocID="{11AEE662-ADEF-494B-92DD-CCBC18950A0B}" presName="sibTrans" presStyleCnt="0"/>
      <dgm:spPr/>
    </dgm:pt>
    <dgm:pt modelId="{CB06F92C-E7B4-7A4B-9345-DAC2EEED7839}" type="pres">
      <dgm:prSet presAssocID="{3CF978E0-5ABB-429F-B620-68F29FE10F5E}" presName="node" presStyleLbl="node1" presStyleIdx="3" presStyleCnt="8" custLinFactY="62885" custLinFactNeighborX="-135" custLinFactNeighborY="100000">
        <dgm:presLayoutVars>
          <dgm:bulletEnabled val="1"/>
        </dgm:presLayoutVars>
      </dgm:prSet>
      <dgm:spPr/>
    </dgm:pt>
    <dgm:pt modelId="{2729545C-0EF9-4D40-8D18-FE04194EA965}" type="pres">
      <dgm:prSet presAssocID="{2355A198-D534-4F44-9D8F-1D4A2C656D84}" presName="sibTrans" presStyleCnt="0"/>
      <dgm:spPr/>
    </dgm:pt>
    <dgm:pt modelId="{12AF3D9C-570E-4240-8938-D83D8C18EDFA}" type="pres">
      <dgm:prSet presAssocID="{ADBC4CB5-CD92-4EAF-847B-FC1B8AC4487D}" presName="node" presStyleLbl="node1" presStyleIdx="4" presStyleCnt="8" custLinFactX="9550" custLinFactY="-68769" custLinFactNeighborX="100000" custLinFactNeighborY="-100000">
        <dgm:presLayoutVars>
          <dgm:bulletEnabled val="1"/>
        </dgm:presLayoutVars>
      </dgm:prSet>
      <dgm:spPr/>
    </dgm:pt>
    <dgm:pt modelId="{045AEB91-BAEF-CD44-B05C-4DC1C1ACD4D1}" type="pres">
      <dgm:prSet presAssocID="{35E64DC8-EAC7-4838-9196-E19932CEFED7}" presName="sibTrans" presStyleCnt="0"/>
      <dgm:spPr/>
    </dgm:pt>
    <dgm:pt modelId="{E46A1CE4-C1CE-1249-B853-29F31CEEC397}" type="pres">
      <dgm:prSet presAssocID="{51174D53-E8CB-4BB2-BF84-25465D94207A}" presName="node" presStyleLbl="node1" presStyleIdx="5" presStyleCnt="8" custLinFactNeighborX="-450" custLinFactNeighborY="-64153">
        <dgm:presLayoutVars>
          <dgm:bulletEnabled val="1"/>
        </dgm:presLayoutVars>
      </dgm:prSet>
      <dgm:spPr/>
    </dgm:pt>
    <dgm:pt modelId="{8533DB90-6DA0-C34E-9985-15CDB09051B8}" type="pres">
      <dgm:prSet presAssocID="{1DCA3BB3-8364-4DD1-95A0-06B26DF6AF63}" presName="sibTrans" presStyleCnt="0"/>
      <dgm:spPr/>
    </dgm:pt>
    <dgm:pt modelId="{5AB4BFCA-76D5-8B46-856E-E7F9A13F980F}" type="pres">
      <dgm:prSet presAssocID="{D6749929-2321-410E-AE2D-A76302B87C84}" presName="node" presStyleLbl="node1" presStyleIdx="6" presStyleCnt="8" custLinFactX="63528" custLinFactNeighborX="100000" custLinFactNeighborY="-67192">
        <dgm:presLayoutVars>
          <dgm:bulletEnabled val="1"/>
        </dgm:presLayoutVars>
      </dgm:prSet>
      <dgm:spPr/>
    </dgm:pt>
    <dgm:pt modelId="{931CCE21-62DB-8445-BABE-158782334FBC}" type="pres">
      <dgm:prSet presAssocID="{E595F2B3-1B4C-4E8E-9E70-91031547640C}" presName="sibTrans" presStyleCnt="0"/>
      <dgm:spPr/>
    </dgm:pt>
    <dgm:pt modelId="{B620765E-C526-994E-898F-A35CE1532528}" type="pres">
      <dgm:prSet presAssocID="{C6D0522A-A53D-41C3-8E93-D8748D98C5C3}" presName="node" presStyleLbl="node1" presStyleIdx="7" presStyleCnt="8" custLinFactNeighborX="58421" custLinFactNeighborY="45721">
        <dgm:presLayoutVars>
          <dgm:bulletEnabled val="1"/>
        </dgm:presLayoutVars>
      </dgm:prSet>
      <dgm:spPr/>
    </dgm:pt>
  </dgm:ptLst>
  <dgm:cxnLst>
    <dgm:cxn modelId="{0A895A05-667F-4D6D-B20B-9FE8066C64EF}" srcId="{BE3773CD-BA5A-45D1-A360-FB2E606741CF}" destId="{44E5DC12-3C6F-4D3A-AFE5-5E46164D8F80}" srcOrd="0" destOrd="0" parTransId="{514D12F7-5891-434B-BD90-DDEC5CA5C6EB}" sibTransId="{BA594FAA-511D-4BC3-86CE-7F380EC30610}"/>
    <dgm:cxn modelId="{B91B170E-6007-AF43-95D3-8BF35AF5C058}" type="presOf" srcId="{ADBC4CB5-CD92-4EAF-847B-FC1B8AC4487D}" destId="{12AF3D9C-570E-4240-8938-D83D8C18EDFA}" srcOrd="0" destOrd="0" presId="urn:microsoft.com/office/officeart/2005/8/layout/default"/>
    <dgm:cxn modelId="{966B3422-025A-E343-AFB2-D1CE8E10E242}" type="presOf" srcId="{3CF978E0-5ABB-429F-B620-68F29FE10F5E}" destId="{CB06F92C-E7B4-7A4B-9345-DAC2EEED7839}" srcOrd="0" destOrd="0" presId="urn:microsoft.com/office/officeart/2005/8/layout/default"/>
    <dgm:cxn modelId="{95864322-425B-4A65-AAB9-C4C467605DA9}" srcId="{BE3773CD-BA5A-45D1-A360-FB2E606741CF}" destId="{C6D0522A-A53D-41C3-8E93-D8748D98C5C3}" srcOrd="7" destOrd="0" parTransId="{25BD527A-36A9-430E-872A-B305C7E37B7C}" sibTransId="{7F8FDE71-56E0-463B-8FAF-B71EA3E4CEBC}"/>
    <dgm:cxn modelId="{7F780E28-20A4-4072-8BD2-19A672685851}" srcId="{BE3773CD-BA5A-45D1-A360-FB2E606741CF}" destId="{3CF978E0-5ABB-429F-B620-68F29FE10F5E}" srcOrd="3" destOrd="0" parTransId="{C920F7BD-4F89-4442-A082-FA36659B24A3}" sibTransId="{2355A198-D534-4F44-9D8F-1D4A2C656D84}"/>
    <dgm:cxn modelId="{EF584D46-A94D-F644-9D7D-75B354FC1F48}" type="presOf" srcId="{F243DEC1-5864-4AA7-8F9C-E2CD30EB8C59}" destId="{A45340D2-1E58-0F46-81DE-EEC19563ECCA}" srcOrd="0" destOrd="0" presId="urn:microsoft.com/office/officeart/2005/8/layout/default"/>
    <dgm:cxn modelId="{76EC255C-80A5-4AB8-9222-6B77FC4B7176}" srcId="{BE3773CD-BA5A-45D1-A360-FB2E606741CF}" destId="{F243DEC1-5864-4AA7-8F9C-E2CD30EB8C59}" srcOrd="1" destOrd="0" parTransId="{D3537632-03BB-484E-9C44-088DB0B14D28}" sibTransId="{204AB4AA-D083-452A-A0D0-3A73B4A3F7D4}"/>
    <dgm:cxn modelId="{6CF4425D-609F-BC4D-8A24-45162414CC45}" type="presOf" srcId="{BE3773CD-BA5A-45D1-A360-FB2E606741CF}" destId="{A5250677-8FF6-0147-BAC3-290226697919}" srcOrd="0" destOrd="0" presId="urn:microsoft.com/office/officeart/2005/8/layout/default"/>
    <dgm:cxn modelId="{69D5F27A-3AA9-5242-9D33-68E680730D15}" type="presOf" srcId="{51174D53-E8CB-4BB2-BF84-25465D94207A}" destId="{E46A1CE4-C1CE-1249-B853-29F31CEEC397}" srcOrd="0" destOrd="0" presId="urn:microsoft.com/office/officeart/2005/8/layout/default"/>
    <dgm:cxn modelId="{9539A27C-AB4C-4238-AB47-F8CCD3885553}" srcId="{BE3773CD-BA5A-45D1-A360-FB2E606741CF}" destId="{ADBC4CB5-CD92-4EAF-847B-FC1B8AC4487D}" srcOrd="4" destOrd="0" parTransId="{4103DA41-6B8B-47E8-98EA-4A1E6A5518F1}" sibTransId="{35E64DC8-EAC7-4838-9196-E19932CEFED7}"/>
    <dgm:cxn modelId="{D7B6008D-A1AF-4358-B413-71781C0A9E8D}" srcId="{BE3773CD-BA5A-45D1-A360-FB2E606741CF}" destId="{51174D53-E8CB-4BB2-BF84-25465D94207A}" srcOrd="5" destOrd="0" parTransId="{0E041F69-4232-4F0B-AEF2-605A3751AF89}" sibTransId="{1DCA3BB3-8364-4DD1-95A0-06B26DF6AF63}"/>
    <dgm:cxn modelId="{3D868A94-BE57-164C-A068-F35E691B900B}" type="presOf" srcId="{D6749929-2321-410E-AE2D-A76302B87C84}" destId="{5AB4BFCA-76D5-8B46-856E-E7F9A13F980F}" srcOrd="0" destOrd="0" presId="urn:microsoft.com/office/officeart/2005/8/layout/default"/>
    <dgm:cxn modelId="{F1030E95-41CF-C34F-BC95-81390C8B0CC2}" type="presOf" srcId="{44E5DC12-3C6F-4D3A-AFE5-5E46164D8F80}" destId="{7BD81195-0DC5-2B40-9095-C7BCF90D269E}" srcOrd="0" destOrd="0" presId="urn:microsoft.com/office/officeart/2005/8/layout/default"/>
    <dgm:cxn modelId="{BA884DB3-EA7C-1645-8A07-708AA801C47C}" type="presOf" srcId="{650D6F90-3692-4179-A8F4-EDDF677595C8}" destId="{17236C70-D42D-5C44-A7B0-5ACB1F2F26F8}" srcOrd="0" destOrd="0" presId="urn:microsoft.com/office/officeart/2005/8/layout/default"/>
    <dgm:cxn modelId="{C5EABFBA-A084-E54C-BE1F-25CE367B6777}" type="presOf" srcId="{C6D0522A-A53D-41C3-8E93-D8748D98C5C3}" destId="{B620765E-C526-994E-898F-A35CE1532528}" srcOrd="0" destOrd="0" presId="urn:microsoft.com/office/officeart/2005/8/layout/default"/>
    <dgm:cxn modelId="{5EE550CC-1784-4F7F-8D00-81FD565695AC}" srcId="{BE3773CD-BA5A-45D1-A360-FB2E606741CF}" destId="{D6749929-2321-410E-AE2D-A76302B87C84}" srcOrd="6" destOrd="0" parTransId="{ECAFB239-6E7B-4435-8629-9B4E40E40F69}" sibTransId="{E595F2B3-1B4C-4E8E-9E70-91031547640C}"/>
    <dgm:cxn modelId="{20098FEB-404F-401F-97FE-27819DDED839}" srcId="{BE3773CD-BA5A-45D1-A360-FB2E606741CF}" destId="{650D6F90-3692-4179-A8F4-EDDF677595C8}" srcOrd="2" destOrd="0" parTransId="{950FC70F-0440-4F07-9890-39BD9EBEF5E1}" sibTransId="{11AEE662-ADEF-494B-92DD-CCBC18950A0B}"/>
    <dgm:cxn modelId="{0774080D-2C07-E44B-877F-F4F71F3FD837}" type="presParOf" srcId="{A5250677-8FF6-0147-BAC3-290226697919}" destId="{7BD81195-0DC5-2B40-9095-C7BCF90D269E}" srcOrd="0" destOrd="0" presId="urn:microsoft.com/office/officeart/2005/8/layout/default"/>
    <dgm:cxn modelId="{FD93FCBE-6D86-AD40-8F94-B0129E2801C1}" type="presParOf" srcId="{A5250677-8FF6-0147-BAC3-290226697919}" destId="{473A4C7D-FD63-2B40-B9B9-B0ECA86C891D}" srcOrd="1" destOrd="0" presId="urn:microsoft.com/office/officeart/2005/8/layout/default"/>
    <dgm:cxn modelId="{80BF01C8-EE54-7C43-B16B-49CA0DA2B557}" type="presParOf" srcId="{A5250677-8FF6-0147-BAC3-290226697919}" destId="{A45340D2-1E58-0F46-81DE-EEC19563ECCA}" srcOrd="2" destOrd="0" presId="urn:microsoft.com/office/officeart/2005/8/layout/default"/>
    <dgm:cxn modelId="{0E81F251-300D-E241-BB20-E29B5B5B4670}" type="presParOf" srcId="{A5250677-8FF6-0147-BAC3-290226697919}" destId="{C444EF49-93F5-954D-ACAA-6546D2CC6364}" srcOrd="3" destOrd="0" presId="urn:microsoft.com/office/officeart/2005/8/layout/default"/>
    <dgm:cxn modelId="{A0CEEEB7-966D-CC4B-A3D3-71EF3BFC434A}" type="presParOf" srcId="{A5250677-8FF6-0147-BAC3-290226697919}" destId="{17236C70-D42D-5C44-A7B0-5ACB1F2F26F8}" srcOrd="4" destOrd="0" presId="urn:microsoft.com/office/officeart/2005/8/layout/default"/>
    <dgm:cxn modelId="{EBFBF13E-4D14-2E48-A828-BC2FA27926D0}" type="presParOf" srcId="{A5250677-8FF6-0147-BAC3-290226697919}" destId="{48030A06-E3BE-FD45-9AD3-AC292D4F3EE5}" srcOrd="5" destOrd="0" presId="urn:microsoft.com/office/officeart/2005/8/layout/default"/>
    <dgm:cxn modelId="{48CA522D-AB51-4541-BA00-3C8A79ACBA15}" type="presParOf" srcId="{A5250677-8FF6-0147-BAC3-290226697919}" destId="{CB06F92C-E7B4-7A4B-9345-DAC2EEED7839}" srcOrd="6" destOrd="0" presId="urn:microsoft.com/office/officeart/2005/8/layout/default"/>
    <dgm:cxn modelId="{A3B10B97-2E24-D646-801E-0C1438B039A8}" type="presParOf" srcId="{A5250677-8FF6-0147-BAC3-290226697919}" destId="{2729545C-0EF9-4D40-8D18-FE04194EA965}" srcOrd="7" destOrd="0" presId="urn:microsoft.com/office/officeart/2005/8/layout/default"/>
    <dgm:cxn modelId="{5899D4CE-B17D-B544-B4CA-684F0734C0A4}" type="presParOf" srcId="{A5250677-8FF6-0147-BAC3-290226697919}" destId="{12AF3D9C-570E-4240-8938-D83D8C18EDFA}" srcOrd="8" destOrd="0" presId="urn:microsoft.com/office/officeart/2005/8/layout/default"/>
    <dgm:cxn modelId="{FC936A7C-B46B-F44F-AF4C-938B4F0D09E6}" type="presParOf" srcId="{A5250677-8FF6-0147-BAC3-290226697919}" destId="{045AEB91-BAEF-CD44-B05C-4DC1C1ACD4D1}" srcOrd="9" destOrd="0" presId="urn:microsoft.com/office/officeart/2005/8/layout/default"/>
    <dgm:cxn modelId="{0BCE3F4A-BCD5-3D4D-A706-7D02FEA2AEB8}" type="presParOf" srcId="{A5250677-8FF6-0147-BAC3-290226697919}" destId="{E46A1CE4-C1CE-1249-B853-29F31CEEC397}" srcOrd="10" destOrd="0" presId="urn:microsoft.com/office/officeart/2005/8/layout/default"/>
    <dgm:cxn modelId="{3584E97B-911C-D440-B265-E0FDA0CC502D}" type="presParOf" srcId="{A5250677-8FF6-0147-BAC3-290226697919}" destId="{8533DB90-6DA0-C34E-9985-15CDB09051B8}" srcOrd="11" destOrd="0" presId="urn:microsoft.com/office/officeart/2005/8/layout/default"/>
    <dgm:cxn modelId="{1385982D-2116-434A-BEC8-25B4628423CE}" type="presParOf" srcId="{A5250677-8FF6-0147-BAC3-290226697919}" destId="{5AB4BFCA-76D5-8B46-856E-E7F9A13F980F}" srcOrd="12" destOrd="0" presId="urn:microsoft.com/office/officeart/2005/8/layout/default"/>
    <dgm:cxn modelId="{BDACB7F2-3E3F-994E-9D94-5F8C3ECE52F7}" type="presParOf" srcId="{A5250677-8FF6-0147-BAC3-290226697919}" destId="{931CCE21-62DB-8445-BABE-158782334FBC}" srcOrd="13" destOrd="0" presId="urn:microsoft.com/office/officeart/2005/8/layout/default"/>
    <dgm:cxn modelId="{A219C982-75D5-C94E-B7E6-2CFE704F5C41}" type="presParOf" srcId="{A5250677-8FF6-0147-BAC3-290226697919}" destId="{B620765E-C526-994E-898F-A35CE153252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DF7820-9415-4EDA-A1F2-74B97C851BF3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A06C71-2532-4F85-BCED-21D082D8D294}">
      <dgm:prSet/>
      <dgm:spPr/>
      <dgm:t>
        <a:bodyPr/>
        <a:lstStyle/>
        <a:p>
          <a:r>
            <a:rPr lang="it-IT" b="1"/>
            <a:t>Trattamento: Psicoterapia Individuale, Familiare e Farmacoterapia </a:t>
          </a:r>
          <a:endParaRPr lang="en-US"/>
        </a:p>
      </dgm:t>
    </dgm:pt>
    <dgm:pt modelId="{44E02A23-C06B-4C8B-9EAE-7D6C37A790CB}" type="parTrans" cxnId="{35A9BAE3-CAB5-497F-B280-A7B51251EE8B}">
      <dgm:prSet/>
      <dgm:spPr/>
      <dgm:t>
        <a:bodyPr/>
        <a:lstStyle/>
        <a:p>
          <a:endParaRPr lang="en-US"/>
        </a:p>
      </dgm:t>
    </dgm:pt>
    <dgm:pt modelId="{627D82B9-2845-4CB0-9B48-B5E22ED35FA7}" type="sibTrans" cxnId="{35A9BAE3-CAB5-497F-B280-A7B51251EE8B}">
      <dgm:prSet/>
      <dgm:spPr/>
      <dgm:t>
        <a:bodyPr/>
        <a:lstStyle/>
        <a:p>
          <a:endParaRPr lang="en-US"/>
        </a:p>
      </dgm:t>
    </dgm:pt>
    <dgm:pt modelId="{B3506670-C1B9-4064-B9E7-7DAC4217306D}">
      <dgm:prSet/>
      <dgm:spPr/>
      <dgm:t>
        <a:bodyPr/>
        <a:lstStyle/>
        <a:p>
          <a:r>
            <a:rPr lang="it-IT" b="1" dirty="0"/>
            <a:t>Se indicato, Ricovero in Residenza Psichiatrica o Centro Diurno </a:t>
          </a:r>
          <a:endParaRPr lang="en-US" dirty="0"/>
        </a:p>
      </dgm:t>
    </dgm:pt>
    <dgm:pt modelId="{9BCA468A-53EC-4DC9-9E66-989838F9DB44}" type="parTrans" cxnId="{0861F376-884C-47CD-BD92-8AD96C99CD8F}">
      <dgm:prSet/>
      <dgm:spPr/>
      <dgm:t>
        <a:bodyPr/>
        <a:lstStyle/>
        <a:p>
          <a:endParaRPr lang="en-US"/>
        </a:p>
      </dgm:t>
    </dgm:pt>
    <dgm:pt modelId="{FA399608-293B-4CEE-AF39-414445B67FBA}" type="sibTrans" cxnId="{0861F376-884C-47CD-BD92-8AD96C99CD8F}">
      <dgm:prSet/>
      <dgm:spPr/>
      <dgm:t>
        <a:bodyPr/>
        <a:lstStyle/>
        <a:p>
          <a:endParaRPr lang="en-US"/>
        </a:p>
      </dgm:t>
    </dgm:pt>
    <dgm:pt modelId="{36F2DE03-4AA6-4E4F-BB0D-30AEC0822FBE}">
      <dgm:prSet/>
      <dgm:spPr/>
      <dgm:t>
        <a:bodyPr/>
        <a:lstStyle/>
        <a:p>
          <a:r>
            <a:rPr lang="it-IT" b="1"/>
            <a:t>Trattamento : Psicoterapia Individuale, Familiare e di Gruppo  Farmacoterapia e Socioterapia </a:t>
          </a:r>
          <a:endParaRPr lang="en-US"/>
        </a:p>
      </dgm:t>
    </dgm:pt>
    <dgm:pt modelId="{ADA3BF05-123A-4B95-87D9-EA4BA6187D7A}" type="parTrans" cxnId="{329476EF-A4AC-4283-8A62-226ACD5A994F}">
      <dgm:prSet/>
      <dgm:spPr/>
      <dgm:t>
        <a:bodyPr/>
        <a:lstStyle/>
        <a:p>
          <a:endParaRPr lang="en-US"/>
        </a:p>
      </dgm:t>
    </dgm:pt>
    <dgm:pt modelId="{3B780581-2839-4672-8E4D-9537B5120B31}" type="sibTrans" cxnId="{329476EF-A4AC-4283-8A62-226ACD5A994F}">
      <dgm:prSet/>
      <dgm:spPr/>
      <dgm:t>
        <a:bodyPr/>
        <a:lstStyle/>
        <a:p>
          <a:endParaRPr lang="en-US"/>
        </a:p>
      </dgm:t>
    </dgm:pt>
    <dgm:pt modelId="{209FEA42-AEB7-4F14-9CD9-293D799C6474}">
      <dgm:prSet/>
      <dgm:spPr/>
      <dgm:t>
        <a:bodyPr/>
        <a:lstStyle/>
        <a:p>
          <a:r>
            <a:rPr lang="it-IT" b="1"/>
            <a:t>Trattamento Ambulatoriale se possibile</a:t>
          </a:r>
          <a:endParaRPr lang="en-US"/>
        </a:p>
      </dgm:t>
    </dgm:pt>
    <dgm:pt modelId="{03B17CA4-2A14-48C6-B865-C08C8099F7F6}" type="sibTrans" cxnId="{C270217F-6256-4504-9DA4-9D2C42A55B3D}">
      <dgm:prSet/>
      <dgm:spPr/>
      <dgm:t>
        <a:bodyPr/>
        <a:lstStyle/>
        <a:p>
          <a:endParaRPr lang="en-US"/>
        </a:p>
      </dgm:t>
    </dgm:pt>
    <dgm:pt modelId="{F318ABC0-294D-4B43-BA11-32B222822A4A}" type="parTrans" cxnId="{C270217F-6256-4504-9DA4-9D2C42A55B3D}">
      <dgm:prSet/>
      <dgm:spPr/>
      <dgm:t>
        <a:bodyPr/>
        <a:lstStyle/>
        <a:p>
          <a:endParaRPr lang="en-US"/>
        </a:p>
      </dgm:t>
    </dgm:pt>
    <dgm:pt modelId="{A2C4109F-DC41-0146-98AF-6271745A628B}" type="pres">
      <dgm:prSet presAssocID="{BDDF7820-9415-4EDA-A1F2-74B97C851BF3}" presName="outerComposite" presStyleCnt="0">
        <dgm:presLayoutVars>
          <dgm:chMax val="5"/>
          <dgm:dir/>
          <dgm:resizeHandles val="exact"/>
        </dgm:presLayoutVars>
      </dgm:prSet>
      <dgm:spPr/>
    </dgm:pt>
    <dgm:pt modelId="{B1587EA0-A8E0-244F-9FD1-479FE9995345}" type="pres">
      <dgm:prSet presAssocID="{BDDF7820-9415-4EDA-A1F2-74B97C851BF3}" presName="dummyMaxCanvas" presStyleCnt="0">
        <dgm:presLayoutVars/>
      </dgm:prSet>
      <dgm:spPr/>
    </dgm:pt>
    <dgm:pt modelId="{8F97BF88-60DB-2A4F-BF29-2F48257C142D}" type="pres">
      <dgm:prSet presAssocID="{BDDF7820-9415-4EDA-A1F2-74B97C851BF3}" presName="FourNodes_1" presStyleLbl="node1" presStyleIdx="0" presStyleCnt="4">
        <dgm:presLayoutVars>
          <dgm:bulletEnabled val="1"/>
        </dgm:presLayoutVars>
      </dgm:prSet>
      <dgm:spPr/>
    </dgm:pt>
    <dgm:pt modelId="{3127D8C4-902C-AD4D-A7DB-991FD6157652}" type="pres">
      <dgm:prSet presAssocID="{BDDF7820-9415-4EDA-A1F2-74B97C851BF3}" presName="FourNodes_2" presStyleLbl="node1" presStyleIdx="1" presStyleCnt="4">
        <dgm:presLayoutVars>
          <dgm:bulletEnabled val="1"/>
        </dgm:presLayoutVars>
      </dgm:prSet>
      <dgm:spPr/>
    </dgm:pt>
    <dgm:pt modelId="{DBDF8FF5-0BA5-8D4A-B6D9-CBBAF96A0C04}" type="pres">
      <dgm:prSet presAssocID="{BDDF7820-9415-4EDA-A1F2-74B97C851BF3}" presName="FourNodes_3" presStyleLbl="node1" presStyleIdx="2" presStyleCnt="4">
        <dgm:presLayoutVars>
          <dgm:bulletEnabled val="1"/>
        </dgm:presLayoutVars>
      </dgm:prSet>
      <dgm:spPr/>
    </dgm:pt>
    <dgm:pt modelId="{34778DCA-D00E-E84E-A941-0E7454AFC033}" type="pres">
      <dgm:prSet presAssocID="{BDDF7820-9415-4EDA-A1F2-74B97C851BF3}" presName="FourNodes_4" presStyleLbl="node1" presStyleIdx="3" presStyleCnt="4">
        <dgm:presLayoutVars>
          <dgm:bulletEnabled val="1"/>
        </dgm:presLayoutVars>
      </dgm:prSet>
      <dgm:spPr/>
    </dgm:pt>
    <dgm:pt modelId="{D9D9DB8F-8F00-0644-B77D-B33128507913}" type="pres">
      <dgm:prSet presAssocID="{BDDF7820-9415-4EDA-A1F2-74B97C851BF3}" presName="FourConn_1-2" presStyleLbl="fgAccFollowNode1" presStyleIdx="0" presStyleCnt="3">
        <dgm:presLayoutVars>
          <dgm:bulletEnabled val="1"/>
        </dgm:presLayoutVars>
      </dgm:prSet>
      <dgm:spPr/>
    </dgm:pt>
    <dgm:pt modelId="{15B9CBFD-8A09-854F-A82A-199C93680C22}" type="pres">
      <dgm:prSet presAssocID="{BDDF7820-9415-4EDA-A1F2-74B97C851BF3}" presName="FourConn_2-3" presStyleLbl="fgAccFollowNode1" presStyleIdx="1" presStyleCnt="3">
        <dgm:presLayoutVars>
          <dgm:bulletEnabled val="1"/>
        </dgm:presLayoutVars>
      </dgm:prSet>
      <dgm:spPr/>
    </dgm:pt>
    <dgm:pt modelId="{E42EC591-0135-5B40-A2B3-439CA664BFE7}" type="pres">
      <dgm:prSet presAssocID="{BDDF7820-9415-4EDA-A1F2-74B97C851BF3}" presName="FourConn_3-4" presStyleLbl="fgAccFollowNode1" presStyleIdx="2" presStyleCnt="3">
        <dgm:presLayoutVars>
          <dgm:bulletEnabled val="1"/>
        </dgm:presLayoutVars>
      </dgm:prSet>
      <dgm:spPr/>
    </dgm:pt>
    <dgm:pt modelId="{C88312A3-F722-E14C-82E5-06AD9F4E85F7}" type="pres">
      <dgm:prSet presAssocID="{BDDF7820-9415-4EDA-A1F2-74B97C851BF3}" presName="FourNodes_1_text" presStyleLbl="node1" presStyleIdx="3" presStyleCnt="4">
        <dgm:presLayoutVars>
          <dgm:bulletEnabled val="1"/>
        </dgm:presLayoutVars>
      </dgm:prSet>
      <dgm:spPr/>
    </dgm:pt>
    <dgm:pt modelId="{3C2DD8D3-8402-724D-8318-221851DD95AE}" type="pres">
      <dgm:prSet presAssocID="{BDDF7820-9415-4EDA-A1F2-74B97C851BF3}" presName="FourNodes_2_text" presStyleLbl="node1" presStyleIdx="3" presStyleCnt="4">
        <dgm:presLayoutVars>
          <dgm:bulletEnabled val="1"/>
        </dgm:presLayoutVars>
      </dgm:prSet>
      <dgm:spPr/>
    </dgm:pt>
    <dgm:pt modelId="{BD5C6599-4C27-BC46-816D-BD26246A37CC}" type="pres">
      <dgm:prSet presAssocID="{BDDF7820-9415-4EDA-A1F2-74B97C851BF3}" presName="FourNodes_3_text" presStyleLbl="node1" presStyleIdx="3" presStyleCnt="4">
        <dgm:presLayoutVars>
          <dgm:bulletEnabled val="1"/>
        </dgm:presLayoutVars>
      </dgm:prSet>
      <dgm:spPr/>
    </dgm:pt>
    <dgm:pt modelId="{604F0934-BC08-DE41-9D2E-175196506004}" type="pres">
      <dgm:prSet presAssocID="{BDDF7820-9415-4EDA-A1F2-74B97C851BF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559E800-B47D-1748-A551-ACDB98BED2CB}" type="presOf" srcId="{1AA06C71-2532-4F85-BCED-21D082D8D294}" destId="{3C2DD8D3-8402-724D-8318-221851DD95AE}" srcOrd="1" destOrd="0" presId="urn:microsoft.com/office/officeart/2005/8/layout/vProcess5"/>
    <dgm:cxn modelId="{99556518-8DE2-674E-B4B0-55A1627EA167}" type="presOf" srcId="{FA399608-293B-4CEE-AF39-414445B67FBA}" destId="{E42EC591-0135-5B40-A2B3-439CA664BFE7}" srcOrd="0" destOrd="0" presId="urn:microsoft.com/office/officeart/2005/8/layout/vProcess5"/>
    <dgm:cxn modelId="{D6C2D627-8C95-1445-A645-C12A384D2EC6}" type="presOf" srcId="{209FEA42-AEB7-4F14-9CD9-293D799C6474}" destId="{8F97BF88-60DB-2A4F-BF29-2F48257C142D}" srcOrd="0" destOrd="0" presId="urn:microsoft.com/office/officeart/2005/8/layout/vProcess5"/>
    <dgm:cxn modelId="{33326D36-2496-2143-8765-AD982DB0BF10}" type="presOf" srcId="{209FEA42-AEB7-4F14-9CD9-293D799C6474}" destId="{C88312A3-F722-E14C-82E5-06AD9F4E85F7}" srcOrd="1" destOrd="0" presId="urn:microsoft.com/office/officeart/2005/8/layout/vProcess5"/>
    <dgm:cxn modelId="{AD652E5C-875C-F747-9792-C351CF822B8F}" type="presOf" srcId="{1AA06C71-2532-4F85-BCED-21D082D8D294}" destId="{3127D8C4-902C-AD4D-A7DB-991FD6157652}" srcOrd="0" destOrd="0" presId="urn:microsoft.com/office/officeart/2005/8/layout/vProcess5"/>
    <dgm:cxn modelId="{F2A2185F-1BE8-C840-9543-8A5D01BDBEE1}" type="presOf" srcId="{B3506670-C1B9-4064-B9E7-7DAC4217306D}" destId="{DBDF8FF5-0BA5-8D4A-B6D9-CBBAF96A0C04}" srcOrd="0" destOrd="0" presId="urn:microsoft.com/office/officeart/2005/8/layout/vProcess5"/>
    <dgm:cxn modelId="{45B9EC66-E57D-A740-AE32-8F17076FE2FE}" type="presOf" srcId="{B3506670-C1B9-4064-B9E7-7DAC4217306D}" destId="{BD5C6599-4C27-BC46-816D-BD26246A37CC}" srcOrd="1" destOrd="0" presId="urn:microsoft.com/office/officeart/2005/8/layout/vProcess5"/>
    <dgm:cxn modelId="{0861F376-884C-47CD-BD92-8AD96C99CD8F}" srcId="{BDDF7820-9415-4EDA-A1F2-74B97C851BF3}" destId="{B3506670-C1B9-4064-B9E7-7DAC4217306D}" srcOrd="2" destOrd="0" parTransId="{9BCA468A-53EC-4DC9-9E66-989838F9DB44}" sibTransId="{FA399608-293B-4CEE-AF39-414445B67FBA}"/>
    <dgm:cxn modelId="{C270217F-6256-4504-9DA4-9D2C42A55B3D}" srcId="{BDDF7820-9415-4EDA-A1F2-74B97C851BF3}" destId="{209FEA42-AEB7-4F14-9CD9-293D799C6474}" srcOrd="0" destOrd="0" parTransId="{F318ABC0-294D-4B43-BA11-32B222822A4A}" sibTransId="{03B17CA4-2A14-48C6-B865-C08C8099F7F6}"/>
    <dgm:cxn modelId="{EB02FE82-C2A0-4F40-ABC1-8900E427DCEC}" type="presOf" srcId="{36F2DE03-4AA6-4E4F-BB0D-30AEC0822FBE}" destId="{34778DCA-D00E-E84E-A941-0E7454AFC033}" srcOrd="0" destOrd="0" presId="urn:microsoft.com/office/officeart/2005/8/layout/vProcess5"/>
    <dgm:cxn modelId="{0D4BBBA1-9550-BA4E-A6B4-537416D84522}" type="presOf" srcId="{03B17CA4-2A14-48C6-B865-C08C8099F7F6}" destId="{D9D9DB8F-8F00-0644-B77D-B33128507913}" srcOrd="0" destOrd="0" presId="urn:microsoft.com/office/officeart/2005/8/layout/vProcess5"/>
    <dgm:cxn modelId="{51BAFCA1-A9A7-8F46-8C2D-61F282D835DF}" type="presOf" srcId="{627D82B9-2845-4CB0-9B48-B5E22ED35FA7}" destId="{15B9CBFD-8A09-854F-A82A-199C93680C22}" srcOrd="0" destOrd="0" presId="urn:microsoft.com/office/officeart/2005/8/layout/vProcess5"/>
    <dgm:cxn modelId="{19663FCB-87B0-C943-82CE-840A77811B55}" type="presOf" srcId="{BDDF7820-9415-4EDA-A1F2-74B97C851BF3}" destId="{A2C4109F-DC41-0146-98AF-6271745A628B}" srcOrd="0" destOrd="0" presId="urn:microsoft.com/office/officeart/2005/8/layout/vProcess5"/>
    <dgm:cxn modelId="{B741FCD6-6A90-2B4F-8E84-6417FB837525}" type="presOf" srcId="{36F2DE03-4AA6-4E4F-BB0D-30AEC0822FBE}" destId="{604F0934-BC08-DE41-9D2E-175196506004}" srcOrd="1" destOrd="0" presId="urn:microsoft.com/office/officeart/2005/8/layout/vProcess5"/>
    <dgm:cxn modelId="{35A9BAE3-CAB5-497F-B280-A7B51251EE8B}" srcId="{BDDF7820-9415-4EDA-A1F2-74B97C851BF3}" destId="{1AA06C71-2532-4F85-BCED-21D082D8D294}" srcOrd="1" destOrd="0" parTransId="{44E02A23-C06B-4C8B-9EAE-7D6C37A790CB}" sibTransId="{627D82B9-2845-4CB0-9B48-B5E22ED35FA7}"/>
    <dgm:cxn modelId="{329476EF-A4AC-4283-8A62-226ACD5A994F}" srcId="{BDDF7820-9415-4EDA-A1F2-74B97C851BF3}" destId="{36F2DE03-4AA6-4E4F-BB0D-30AEC0822FBE}" srcOrd="3" destOrd="0" parTransId="{ADA3BF05-123A-4B95-87D9-EA4BA6187D7A}" sibTransId="{3B780581-2839-4672-8E4D-9537B5120B31}"/>
    <dgm:cxn modelId="{3A3A838C-594B-4B48-A6B7-0FE5CE71AC41}" type="presParOf" srcId="{A2C4109F-DC41-0146-98AF-6271745A628B}" destId="{B1587EA0-A8E0-244F-9FD1-479FE9995345}" srcOrd="0" destOrd="0" presId="urn:microsoft.com/office/officeart/2005/8/layout/vProcess5"/>
    <dgm:cxn modelId="{C79F254E-C997-0B4F-9F72-BACEB242D279}" type="presParOf" srcId="{A2C4109F-DC41-0146-98AF-6271745A628B}" destId="{8F97BF88-60DB-2A4F-BF29-2F48257C142D}" srcOrd="1" destOrd="0" presId="urn:microsoft.com/office/officeart/2005/8/layout/vProcess5"/>
    <dgm:cxn modelId="{3C8417BE-1E98-7A48-9958-0C95EE37655B}" type="presParOf" srcId="{A2C4109F-DC41-0146-98AF-6271745A628B}" destId="{3127D8C4-902C-AD4D-A7DB-991FD6157652}" srcOrd="2" destOrd="0" presId="urn:microsoft.com/office/officeart/2005/8/layout/vProcess5"/>
    <dgm:cxn modelId="{4E55CD6E-39A3-5F49-AF27-0C4094E03582}" type="presParOf" srcId="{A2C4109F-DC41-0146-98AF-6271745A628B}" destId="{DBDF8FF5-0BA5-8D4A-B6D9-CBBAF96A0C04}" srcOrd="3" destOrd="0" presId="urn:microsoft.com/office/officeart/2005/8/layout/vProcess5"/>
    <dgm:cxn modelId="{F3862CE8-4119-264E-87D2-94AFD5DA04B7}" type="presParOf" srcId="{A2C4109F-DC41-0146-98AF-6271745A628B}" destId="{34778DCA-D00E-E84E-A941-0E7454AFC033}" srcOrd="4" destOrd="0" presId="urn:microsoft.com/office/officeart/2005/8/layout/vProcess5"/>
    <dgm:cxn modelId="{D7CAFD4B-1B8B-0F4F-8A3B-0A8CA3078443}" type="presParOf" srcId="{A2C4109F-DC41-0146-98AF-6271745A628B}" destId="{D9D9DB8F-8F00-0644-B77D-B33128507913}" srcOrd="5" destOrd="0" presId="urn:microsoft.com/office/officeart/2005/8/layout/vProcess5"/>
    <dgm:cxn modelId="{9606879E-A6E7-4944-A262-D0E9259318D6}" type="presParOf" srcId="{A2C4109F-DC41-0146-98AF-6271745A628B}" destId="{15B9CBFD-8A09-854F-A82A-199C93680C22}" srcOrd="6" destOrd="0" presId="urn:microsoft.com/office/officeart/2005/8/layout/vProcess5"/>
    <dgm:cxn modelId="{0D820D08-5A8B-7A48-A2BE-594A177DF5D5}" type="presParOf" srcId="{A2C4109F-DC41-0146-98AF-6271745A628B}" destId="{E42EC591-0135-5B40-A2B3-439CA664BFE7}" srcOrd="7" destOrd="0" presId="urn:microsoft.com/office/officeart/2005/8/layout/vProcess5"/>
    <dgm:cxn modelId="{78D81D2C-4483-E54B-ADCE-190BC12FA638}" type="presParOf" srcId="{A2C4109F-DC41-0146-98AF-6271745A628B}" destId="{C88312A3-F722-E14C-82E5-06AD9F4E85F7}" srcOrd="8" destOrd="0" presId="urn:microsoft.com/office/officeart/2005/8/layout/vProcess5"/>
    <dgm:cxn modelId="{414471B5-AA9C-E740-A2AF-9D337D1AF612}" type="presParOf" srcId="{A2C4109F-DC41-0146-98AF-6271745A628B}" destId="{3C2DD8D3-8402-724D-8318-221851DD95AE}" srcOrd="9" destOrd="0" presId="urn:microsoft.com/office/officeart/2005/8/layout/vProcess5"/>
    <dgm:cxn modelId="{89B29437-C77A-EE47-AF15-AFC2CCBCDBBC}" type="presParOf" srcId="{A2C4109F-DC41-0146-98AF-6271745A628B}" destId="{BD5C6599-4C27-BC46-816D-BD26246A37CC}" srcOrd="10" destOrd="0" presId="urn:microsoft.com/office/officeart/2005/8/layout/vProcess5"/>
    <dgm:cxn modelId="{C6361FF4-96E8-9641-B222-11FDC521D314}" type="presParOf" srcId="{A2C4109F-DC41-0146-98AF-6271745A628B}" destId="{604F0934-BC08-DE41-9D2E-17519650600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BDAFB5E-07C8-4D6D-B3C5-60F41852A0A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9EB599-1B51-4040-B780-322D26B54D11}">
      <dgm:prSet/>
      <dgm:spPr/>
      <dgm:t>
        <a:bodyPr/>
        <a:lstStyle/>
        <a:p>
          <a:r>
            <a:rPr lang="it-IT" b="1"/>
            <a:t>Ricovero in Residenza Psichiatrica o Centro Diurno </a:t>
          </a:r>
          <a:endParaRPr lang="en-US"/>
        </a:p>
      </dgm:t>
    </dgm:pt>
    <dgm:pt modelId="{7F08842A-8D45-410A-9F4A-73C0E520C109}" type="parTrans" cxnId="{017B050B-2873-48B2-ACA3-394FC9EEBAC3}">
      <dgm:prSet/>
      <dgm:spPr/>
      <dgm:t>
        <a:bodyPr/>
        <a:lstStyle/>
        <a:p>
          <a:endParaRPr lang="en-US"/>
        </a:p>
      </dgm:t>
    </dgm:pt>
    <dgm:pt modelId="{D9571217-1604-4A2F-899E-B41DEE5ED4B9}" type="sibTrans" cxnId="{017B050B-2873-48B2-ACA3-394FC9EEBAC3}">
      <dgm:prSet/>
      <dgm:spPr/>
      <dgm:t>
        <a:bodyPr/>
        <a:lstStyle/>
        <a:p>
          <a:endParaRPr lang="en-US"/>
        </a:p>
      </dgm:t>
    </dgm:pt>
    <dgm:pt modelId="{60A225D7-FC18-4C42-9010-67106E4C2469}">
      <dgm:prSet/>
      <dgm:spPr/>
      <dgm:t>
        <a:bodyPr/>
        <a:lstStyle/>
        <a:p>
          <a:r>
            <a:rPr lang="it-IT" b="1" dirty="0"/>
            <a:t>Trattamento : Psicoterapia Individuale, Familiare e di Gruppo, Farmacoterapia (se necessaria) e Socioterapia</a:t>
          </a:r>
          <a:endParaRPr lang="en-US" dirty="0"/>
        </a:p>
      </dgm:t>
    </dgm:pt>
    <dgm:pt modelId="{EB8892F4-67E9-48CC-9DD5-926F6AEC9DFC}" type="parTrans" cxnId="{E5D76E6D-5D20-441E-ADDF-31FC6F893088}">
      <dgm:prSet/>
      <dgm:spPr/>
      <dgm:t>
        <a:bodyPr/>
        <a:lstStyle/>
        <a:p>
          <a:endParaRPr lang="en-US"/>
        </a:p>
      </dgm:t>
    </dgm:pt>
    <dgm:pt modelId="{EB547879-5423-440C-8C06-2F40C4C7D4B4}" type="sibTrans" cxnId="{E5D76E6D-5D20-441E-ADDF-31FC6F893088}">
      <dgm:prSet/>
      <dgm:spPr/>
      <dgm:t>
        <a:bodyPr/>
        <a:lstStyle/>
        <a:p>
          <a:endParaRPr lang="en-US"/>
        </a:p>
      </dgm:t>
    </dgm:pt>
    <dgm:pt modelId="{DC2480AA-75A2-2646-B485-27A24142B5A9}" type="pres">
      <dgm:prSet presAssocID="{5BDAFB5E-07C8-4D6D-B3C5-60F41852A0A8}" presName="linear" presStyleCnt="0">
        <dgm:presLayoutVars>
          <dgm:animLvl val="lvl"/>
          <dgm:resizeHandles val="exact"/>
        </dgm:presLayoutVars>
      </dgm:prSet>
      <dgm:spPr/>
    </dgm:pt>
    <dgm:pt modelId="{DDD0BE0E-0702-B746-B872-AD9798EE3188}" type="pres">
      <dgm:prSet presAssocID="{7F9EB599-1B51-4040-B780-322D26B54D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A95FBB-1921-CB48-B937-C322B101DB95}" type="pres">
      <dgm:prSet presAssocID="{D9571217-1604-4A2F-899E-B41DEE5ED4B9}" presName="spacer" presStyleCnt="0"/>
      <dgm:spPr/>
    </dgm:pt>
    <dgm:pt modelId="{1F2B6777-CA0D-2440-948F-19B980F4AA8D}" type="pres">
      <dgm:prSet presAssocID="{60A225D7-FC18-4C42-9010-67106E4C246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17B050B-2873-48B2-ACA3-394FC9EEBAC3}" srcId="{5BDAFB5E-07C8-4D6D-B3C5-60F41852A0A8}" destId="{7F9EB599-1B51-4040-B780-322D26B54D11}" srcOrd="0" destOrd="0" parTransId="{7F08842A-8D45-410A-9F4A-73C0E520C109}" sibTransId="{D9571217-1604-4A2F-899E-B41DEE5ED4B9}"/>
    <dgm:cxn modelId="{0FE49069-C9A1-B741-B112-6C53BBC09463}" type="presOf" srcId="{60A225D7-FC18-4C42-9010-67106E4C2469}" destId="{1F2B6777-CA0D-2440-948F-19B980F4AA8D}" srcOrd="0" destOrd="0" presId="urn:microsoft.com/office/officeart/2005/8/layout/vList2"/>
    <dgm:cxn modelId="{E5D76E6D-5D20-441E-ADDF-31FC6F893088}" srcId="{5BDAFB5E-07C8-4D6D-B3C5-60F41852A0A8}" destId="{60A225D7-FC18-4C42-9010-67106E4C2469}" srcOrd="1" destOrd="0" parTransId="{EB8892F4-67E9-48CC-9DD5-926F6AEC9DFC}" sibTransId="{EB547879-5423-440C-8C06-2F40C4C7D4B4}"/>
    <dgm:cxn modelId="{EF747B9B-7571-9140-89BC-D488F0AA763F}" type="presOf" srcId="{5BDAFB5E-07C8-4D6D-B3C5-60F41852A0A8}" destId="{DC2480AA-75A2-2646-B485-27A24142B5A9}" srcOrd="0" destOrd="0" presId="urn:microsoft.com/office/officeart/2005/8/layout/vList2"/>
    <dgm:cxn modelId="{95601AD7-82CF-3F4B-BA17-34132359A596}" type="presOf" srcId="{7F9EB599-1B51-4040-B780-322D26B54D11}" destId="{DDD0BE0E-0702-B746-B872-AD9798EE3188}" srcOrd="0" destOrd="0" presId="urn:microsoft.com/office/officeart/2005/8/layout/vList2"/>
    <dgm:cxn modelId="{C33DFB46-46EE-494C-8DCC-4626823E337E}" type="presParOf" srcId="{DC2480AA-75A2-2646-B485-27A24142B5A9}" destId="{DDD0BE0E-0702-B746-B872-AD9798EE3188}" srcOrd="0" destOrd="0" presId="urn:microsoft.com/office/officeart/2005/8/layout/vList2"/>
    <dgm:cxn modelId="{2BCCCC64-048B-FD44-9BBE-779036B63A2C}" type="presParOf" srcId="{DC2480AA-75A2-2646-B485-27A24142B5A9}" destId="{58A95FBB-1921-CB48-B937-C322B101DB95}" srcOrd="1" destOrd="0" presId="urn:microsoft.com/office/officeart/2005/8/layout/vList2"/>
    <dgm:cxn modelId="{CB662788-9074-4142-BE54-5A2B5BA4E054}" type="presParOf" srcId="{DC2480AA-75A2-2646-B485-27A24142B5A9}" destId="{1F2B6777-CA0D-2440-948F-19B980F4AA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C40A90F-0582-4478-BE93-C0398CFC4A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783093-8626-489E-BFF4-B6BCBC27434B}">
      <dgm:prSet/>
      <dgm:spPr/>
      <dgm:t>
        <a:bodyPr/>
        <a:lstStyle/>
        <a:p>
          <a:r>
            <a:rPr lang="it-IT"/>
            <a:t>consapevolezza e modifica della propria visione di sé, dell’altro e del mondo= consapevolezza di essere malato, decisone di curarsi e del metodo con cui curarsi (farmacoterapia/psicoterapia/socioterapia).</a:t>
          </a:r>
        </a:p>
      </dgm:t>
    </dgm:pt>
    <dgm:pt modelId="{1CE0ED47-7754-421A-B99E-44EA1C3A9E34}" type="parTrans" cxnId="{BF8E5D09-ACF4-4DC9-975C-1191B0BD7227}">
      <dgm:prSet/>
      <dgm:spPr/>
      <dgm:t>
        <a:bodyPr/>
        <a:lstStyle/>
        <a:p>
          <a:endParaRPr lang="en-US"/>
        </a:p>
      </dgm:t>
    </dgm:pt>
    <dgm:pt modelId="{DFF9A147-C864-423A-96F2-97063654DA8B}" type="sibTrans" cxnId="{BF8E5D09-ACF4-4DC9-975C-1191B0BD7227}">
      <dgm:prSet/>
      <dgm:spPr/>
      <dgm:t>
        <a:bodyPr/>
        <a:lstStyle/>
        <a:p>
          <a:endParaRPr lang="en-US"/>
        </a:p>
      </dgm:t>
    </dgm:pt>
    <dgm:pt modelId="{F0E0A1E8-B421-49E2-94C5-677462283476}">
      <dgm:prSet/>
      <dgm:spPr/>
      <dgm:t>
        <a:bodyPr/>
        <a:lstStyle/>
        <a:p>
          <a:r>
            <a:rPr lang="it-IT"/>
            <a:t>eliminazione dei ricoveri (coatti/volontari).</a:t>
          </a:r>
          <a:endParaRPr lang="en-US"/>
        </a:p>
      </dgm:t>
    </dgm:pt>
    <dgm:pt modelId="{6CFE2BD6-EFF5-4A15-98BA-49B1582D801C}" type="parTrans" cxnId="{858DF759-E8B0-4596-B8ED-CF8BE0767FB6}">
      <dgm:prSet/>
      <dgm:spPr/>
      <dgm:t>
        <a:bodyPr/>
        <a:lstStyle/>
        <a:p>
          <a:endParaRPr lang="en-US"/>
        </a:p>
      </dgm:t>
    </dgm:pt>
    <dgm:pt modelId="{36D2CEC3-4C13-4311-A316-8DF3B653179A}" type="sibTrans" cxnId="{858DF759-E8B0-4596-B8ED-CF8BE0767FB6}">
      <dgm:prSet/>
      <dgm:spPr/>
      <dgm:t>
        <a:bodyPr/>
        <a:lstStyle/>
        <a:p>
          <a:endParaRPr lang="en-US"/>
        </a:p>
      </dgm:t>
    </dgm:pt>
    <dgm:pt modelId="{13F1D755-0D69-41AF-80D3-35BE75456AA2}">
      <dgm:prSet/>
      <dgm:spPr/>
      <dgm:t>
        <a:bodyPr/>
        <a:lstStyle/>
        <a:p>
          <a:r>
            <a:rPr lang="it-IT"/>
            <a:t>eliminazione/riduzione della sintomatologia </a:t>
          </a:r>
          <a:endParaRPr lang="en-US"/>
        </a:p>
      </dgm:t>
    </dgm:pt>
    <dgm:pt modelId="{DE5DA7CD-363B-47CC-9884-92D3AC83AB8F}" type="parTrans" cxnId="{4C313276-C30F-4E00-B817-D4DB1B63098B}">
      <dgm:prSet/>
      <dgm:spPr/>
      <dgm:t>
        <a:bodyPr/>
        <a:lstStyle/>
        <a:p>
          <a:endParaRPr lang="en-US"/>
        </a:p>
      </dgm:t>
    </dgm:pt>
    <dgm:pt modelId="{DF750463-DBDE-45AC-AC3A-EFE0E5A09073}" type="sibTrans" cxnId="{4C313276-C30F-4E00-B817-D4DB1B63098B}">
      <dgm:prSet/>
      <dgm:spPr/>
      <dgm:t>
        <a:bodyPr/>
        <a:lstStyle/>
        <a:p>
          <a:endParaRPr lang="en-US"/>
        </a:p>
      </dgm:t>
    </dgm:pt>
    <dgm:pt modelId="{C8728D85-350D-42AD-A47E-F2128B4E7220}">
      <dgm:prSet/>
      <dgm:spPr/>
      <dgm:t>
        <a:bodyPr/>
        <a:lstStyle/>
        <a:p>
          <a:r>
            <a:rPr lang="it-IT" dirty="0"/>
            <a:t>Eliminazione/riduzione della farmacoterapia. </a:t>
          </a:r>
          <a:endParaRPr lang="en-US" dirty="0"/>
        </a:p>
      </dgm:t>
    </dgm:pt>
    <dgm:pt modelId="{FD7A27FD-D41B-4458-A8E9-96A770AAB759}" type="parTrans" cxnId="{6DB5C132-97C7-43A8-B159-457226B62233}">
      <dgm:prSet/>
      <dgm:spPr/>
      <dgm:t>
        <a:bodyPr/>
        <a:lstStyle/>
        <a:p>
          <a:endParaRPr lang="en-US"/>
        </a:p>
      </dgm:t>
    </dgm:pt>
    <dgm:pt modelId="{A61A700D-B7A3-4CDD-8465-037EBCC5C5D1}" type="sibTrans" cxnId="{6DB5C132-97C7-43A8-B159-457226B62233}">
      <dgm:prSet/>
      <dgm:spPr/>
      <dgm:t>
        <a:bodyPr/>
        <a:lstStyle/>
        <a:p>
          <a:endParaRPr lang="en-US"/>
        </a:p>
      </dgm:t>
    </dgm:pt>
    <dgm:pt modelId="{FF291D2C-E1B2-4412-9239-A2ABC303C8BD}">
      <dgm:prSet/>
      <dgm:spPr/>
      <dgm:t>
        <a:bodyPr/>
        <a:lstStyle/>
        <a:p>
          <a:r>
            <a:rPr lang="it-IT"/>
            <a:t>passaggio alla psicoterapia ambulatoriale </a:t>
          </a:r>
          <a:endParaRPr lang="en-US"/>
        </a:p>
      </dgm:t>
    </dgm:pt>
    <dgm:pt modelId="{FB135C13-97C2-4D98-995D-EC769D577F62}" type="parTrans" cxnId="{0F0CA04D-3316-473C-BBD5-5899665754D2}">
      <dgm:prSet/>
      <dgm:spPr/>
      <dgm:t>
        <a:bodyPr/>
        <a:lstStyle/>
        <a:p>
          <a:endParaRPr lang="en-US"/>
        </a:p>
      </dgm:t>
    </dgm:pt>
    <dgm:pt modelId="{FF75E0DC-1486-4B38-8EE6-FF3C1F10C89A}" type="sibTrans" cxnId="{0F0CA04D-3316-473C-BBD5-5899665754D2}">
      <dgm:prSet/>
      <dgm:spPr/>
      <dgm:t>
        <a:bodyPr/>
        <a:lstStyle/>
        <a:p>
          <a:endParaRPr lang="en-US"/>
        </a:p>
      </dgm:t>
    </dgm:pt>
    <dgm:pt modelId="{BA798D18-4719-4B35-B12D-FB2B5B2877D4}">
      <dgm:prSet/>
      <dgm:spPr/>
      <dgm:t>
        <a:bodyPr/>
        <a:lstStyle/>
        <a:p>
          <a:r>
            <a:rPr lang="it-IT"/>
            <a:t>autonomia lavorativa e affettiva. </a:t>
          </a:r>
          <a:endParaRPr lang="en-US"/>
        </a:p>
      </dgm:t>
    </dgm:pt>
    <dgm:pt modelId="{56FA2D62-1452-440D-B946-0DFD9FFC11AB}" type="parTrans" cxnId="{51139E1C-1CA7-4B26-B26D-3B7F877957D0}">
      <dgm:prSet/>
      <dgm:spPr/>
      <dgm:t>
        <a:bodyPr/>
        <a:lstStyle/>
        <a:p>
          <a:endParaRPr lang="en-US"/>
        </a:p>
      </dgm:t>
    </dgm:pt>
    <dgm:pt modelId="{2DF81352-A4E3-4F59-B056-CAE473011F71}" type="sibTrans" cxnId="{51139E1C-1CA7-4B26-B26D-3B7F877957D0}">
      <dgm:prSet/>
      <dgm:spPr/>
      <dgm:t>
        <a:bodyPr/>
        <a:lstStyle/>
        <a:p>
          <a:endParaRPr lang="en-US"/>
        </a:p>
      </dgm:t>
    </dgm:pt>
    <dgm:pt modelId="{EFC1F417-DCE2-0847-AEA1-31210A9D0D56}" type="pres">
      <dgm:prSet presAssocID="{1C40A90F-0582-4478-BE93-C0398CFC4AF5}" presName="linear" presStyleCnt="0">
        <dgm:presLayoutVars>
          <dgm:animLvl val="lvl"/>
          <dgm:resizeHandles val="exact"/>
        </dgm:presLayoutVars>
      </dgm:prSet>
      <dgm:spPr/>
    </dgm:pt>
    <dgm:pt modelId="{C903AFFD-CEAE-2145-B759-5DE7DAAF93C2}" type="pres">
      <dgm:prSet presAssocID="{BC783093-8626-489E-BFF4-B6BCBC27434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9B8049-F3E9-0442-B284-F995853F11DA}" type="pres">
      <dgm:prSet presAssocID="{DFF9A147-C864-423A-96F2-97063654DA8B}" presName="spacer" presStyleCnt="0"/>
      <dgm:spPr/>
    </dgm:pt>
    <dgm:pt modelId="{E7BD689A-3609-1243-A4E5-CA539C5ABA31}" type="pres">
      <dgm:prSet presAssocID="{F0E0A1E8-B421-49E2-94C5-67746228347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866B1BE-E8AA-E74E-BCC0-170EB0174AF6}" type="pres">
      <dgm:prSet presAssocID="{36D2CEC3-4C13-4311-A316-8DF3B653179A}" presName="spacer" presStyleCnt="0"/>
      <dgm:spPr/>
    </dgm:pt>
    <dgm:pt modelId="{C525C72B-CEDE-3244-8146-696B31C5CEB0}" type="pres">
      <dgm:prSet presAssocID="{13F1D755-0D69-41AF-80D3-35BE75456A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9E1907B-F408-6249-86F5-954F83BB66DC}" type="pres">
      <dgm:prSet presAssocID="{DF750463-DBDE-45AC-AC3A-EFE0E5A09073}" presName="spacer" presStyleCnt="0"/>
      <dgm:spPr/>
    </dgm:pt>
    <dgm:pt modelId="{8C2BBB35-0C6E-3B4F-B254-51575FC7DCAE}" type="pres">
      <dgm:prSet presAssocID="{C8728D85-350D-42AD-A47E-F2128B4E72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B9F8B2D-21B8-C94F-80F4-F2488610F279}" type="pres">
      <dgm:prSet presAssocID="{A61A700D-B7A3-4CDD-8465-037EBCC5C5D1}" presName="spacer" presStyleCnt="0"/>
      <dgm:spPr/>
    </dgm:pt>
    <dgm:pt modelId="{F1493C02-CC1E-3045-8889-CCA13BAD9055}" type="pres">
      <dgm:prSet presAssocID="{FF291D2C-E1B2-4412-9239-A2ABC303C8B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749320D-FC7A-244E-87BC-BDFA345FA715}" type="pres">
      <dgm:prSet presAssocID="{FF75E0DC-1486-4B38-8EE6-FF3C1F10C89A}" presName="spacer" presStyleCnt="0"/>
      <dgm:spPr/>
    </dgm:pt>
    <dgm:pt modelId="{F8419E20-6015-2D4B-A5C1-23F3E7101B38}" type="pres">
      <dgm:prSet presAssocID="{BA798D18-4719-4B35-B12D-FB2B5B2877D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F8E5D09-ACF4-4DC9-975C-1191B0BD7227}" srcId="{1C40A90F-0582-4478-BE93-C0398CFC4AF5}" destId="{BC783093-8626-489E-BFF4-B6BCBC27434B}" srcOrd="0" destOrd="0" parTransId="{1CE0ED47-7754-421A-B99E-44EA1C3A9E34}" sibTransId="{DFF9A147-C864-423A-96F2-97063654DA8B}"/>
    <dgm:cxn modelId="{0025910C-32F8-B947-A8A5-F9C570466108}" type="presOf" srcId="{1C40A90F-0582-4478-BE93-C0398CFC4AF5}" destId="{EFC1F417-DCE2-0847-AEA1-31210A9D0D56}" srcOrd="0" destOrd="0" presId="urn:microsoft.com/office/officeart/2005/8/layout/vList2"/>
    <dgm:cxn modelId="{FB9C6D0D-AEEC-7E43-98BE-FD915C41810A}" type="presOf" srcId="{F0E0A1E8-B421-49E2-94C5-677462283476}" destId="{E7BD689A-3609-1243-A4E5-CA539C5ABA31}" srcOrd="0" destOrd="0" presId="urn:microsoft.com/office/officeart/2005/8/layout/vList2"/>
    <dgm:cxn modelId="{51139E1C-1CA7-4B26-B26D-3B7F877957D0}" srcId="{1C40A90F-0582-4478-BE93-C0398CFC4AF5}" destId="{BA798D18-4719-4B35-B12D-FB2B5B2877D4}" srcOrd="5" destOrd="0" parTransId="{56FA2D62-1452-440D-B946-0DFD9FFC11AB}" sibTransId="{2DF81352-A4E3-4F59-B056-CAE473011F71}"/>
    <dgm:cxn modelId="{6DB5C132-97C7-43A8-B159-457226B62233}" srcId="{1C40A90F-0582-4478-BE93-C0398CFC4AF5}" destId="{C8728D85-350D-42AD-A47E-F2128B4E7220}" srcOrd="3" destOrd="0" parTransId="{FD7A27FD-D41B-4458-A8E9-96A770AAB759}" sibTransId="{A61A700D-B7A3-4CDD-8465-037EBCC5C5D1}"/>
    <dgm:cxn modelId="{3AD7D137-7462-9746-A44F-18BDEF348BCA}" type="presOf" srcId="{C8728D85-350D-42AD-A47E-F2128B4E7220}" destId="{8C2BBB35-0C6E-3B4F-B254-51575FC7DCAE}" srcOrd="0" destOrd="0" presId="urn:microsoft.com/office/officeart/2005/8/layout/vList2"/>
    <dgm:cxn modelId="{0F0CA04D-3316-473C-BBD5-5899665754D2}" srcId="{1C40A90F-0582-4478-BE93-C0398CFC4AF5}" destId="{FF291D2C-E1B2-4412-9239-A2ABC303C8BD}" srcOrd="4" destOrd="0" parTransId="{FB135C13-97C2-4D98-995D-EC769D577F62}" sibTransId="{FF75E0DC-1486-4B38-8EE6-FF3C1F10C89A}"/>
    <dgm:cxn modelId="{858DF759-E8B0-4596-B8ED-CF8BE0767FB6}" srcId="{1C40A90F-0582-4478-BE93-C0398CFC4AF5}" destId="{F0E0A1E8-B421-49E2-94C5-677462283476}" srcOrd="1" destOrd="0" parTransId="{6CFE2BD6-EFF5-4A15-98BA-49B1582D801C}" sibTransId="{36D2CEC3-4C13-4311-A316-8DF3B653179A}"/>
    <dgm:cxn modelId="{4C313276-C30F-4E00-B817-D4DB1B63098B}" srcId="{1C40A90F-0582-4478-BE93-C0398CFC4AF5}" destId="{13F1D755-0D69-41AF-80D3-35BE75456AA2}" srcOrd="2" destOrd="0" parTransId="{DE5DA7CD-363B-47CC-9884-92D3AC83AB8F}" sibTransId="{DF750463-DBDE-45AC-AC3A-EFE0E5A09073}"/>
    <dgm:cxn modelId="{48B8B1B6-FA53-2D47-9756-55EDB10DA286}" type="presOf" srcId="{BC783093-8626-489E-BFF4-B6BCBC27434B}" destId="{C903AFFD-CEAE-2145-B759-5DE7DAAF93C2}" srcOrd="0" destOrd="0" presId="urn:microsoft.com/office/officeart/2005/8/layout/vList2"/>
    <dgm:cxn modelId="{1136A0C5-AED8-B446-8300-AC8B1C194D08}" type="presOf" srcId="{13F1D755-0D69-41AF-80D3-35BE75456AA2}" destId="{C525C72B-CEDE-3244-8146-696B31C5CEB0}" srcOrd="0" destOrd="0" presId="urn:microsoft.com/office/officeart/2005/8/layout/vList2"/>
    <dgm:cxn modelId="{57E159E9-32B2-0B4C-B254-D36F92FE8DAE}" type="presOf" srcId="{BA798D18-4719-4B35-B12D-FB2B5B2877D4}" destId="{F8419E20-6015-2D4B-A5C1-23F3E7101B38}" srcOrd="0" destOrd="0" presId="urn:microsoft.com/office/officeart/2005/8/layout/vList2"/>
    <dgm:cxn modelId="{B13DCFF0-2783-E148-98A6-A8C9E8B7801E}" type="presOf" srcId="{FF291D2C-E1B2-4412-9239-A2ABC303C8BD}" destId="{F1493C02-CC1E-3045-8889-CCA13BAD9055}" srcOrd="0" destOrd="0" presId="urn:microsoft.com/office/officeart/2005/8/layout/vList2"/>
    <dgm:cxn modelId="{91830808-3125-344B-819F-33F01E80B6B7}" type="presParOf" srcId="{EFC1F417-DCE2-0847-AEA1-31210A9D0D56}" destId="{C903AFFD-CEAE-2145-B759-5DE7DAAF93C2}" srcOrd="0" destOrd="0" presId="urn:microsoft.com/office/officeart/2005/8/layout/vList2"/>
    <dgm:cxn modelId="{01132CD8-0C85-4743-AE45-513929A35B66}" type="presParOf" srcId="{EFC1F417-DCE2-0847-AEA1-31210A9D0D56}" destId="{AA9B8049-F3E9-0442-B284-F995853F11DA}" srcOrd="1" destOrd="0" presId="urn:microsoft.com/office/officeart/2005/8/layout/vList2"/>
    <dgm:cxn modelId="{53699BB6-2963-3A4C-804B-7E7F4A3E518C}" type="presParOf" srcId="{EFC1F417-DCE2-0847-AEA1-31210A9D0D56}" destId="{E7BD689A-3609-1243-A4E5-CA539C5ABA31}" srcOrd="2" destOrd="0" presId="urn:microsoft.com/office/officeart/2005/8/layout/vList2"/>
    <dgm:cxn modelId="{61F3EAAD-7C84-544E-AC46-1C9B1D3C4584}" type="presParOf" srcId="{EFC1F417-DCE2-0847-AEA1-31210A9D0D56}" destId="{C866B1BE-E8AA-E74E-BCC0-170EB0174AF6}" srcOrd="3" destOrd="0" presId="urn:microsoft.com/office/officeart/2005/8/layout/vList2"/>
    <dgm:cxn modelId="{E2C903CA-BC64-EF4E-9BCD-9BC0FF71BFA6}" type="presParOf" srcId="{EFC1F417-DCE2-0847-AEA1-31210A9D0D56}" destId="{C525C72B-CEDE-3244-8146-696B31C5CEB0}" srcOrd="4" destOrd="0" presId="urn:microsoft.com/office/officeart/2005/8/layout/vList2"/>
    <dgm:cxn modelId="{6A4CCB78-1750-3A42-9C79-A3C1C078D81C}" type="presParOf" srcId="{EFC1F417-DCE2-0847-AEA1-31210A9D0D56}" destId="{89E1907B-F408-6249-86F5-954F83BB66DC}" srcOrd="5" destOrd="0" presId="urn:microsoft.com/office/officeart/2005/8/layout/vList2"/>
    <dgm:cxn modelId="{CD61E846-C1BD-A947-97A4-64CDCE5352B5}" type="presParOf" srcId="{EFC1F417-DCE2-0847-AEA1-31210A9D0D56}" destId="{8C2BBB35-0C6E-3B4F-B254-51575FC7DCAE}" srcOrd="6" destOrd="0" presId="urn:microsoft.com/office/officeart/2005/8/layout/vList2"/>
    <dgm:cxn modelId="{102075A6-DFE2-514A-A9CC-ADF2201ED541}" type="presParOf" srcId="{EFC1F417-DCE2-0847-AEA1-31210A9D0D56}" destId="{1B9F8B2D-21B8-C94F-80F4-F2488610F279}" srcOrd="7" destOrd="0" presId="urn:microsoft.com/office/officeart/2005/8/layout/vList2"/>
    <dgm:cxn modelId="{9D569D20-F0BF-AA4A-A3D4-919B4C3DE233}" type="presParOf" srcId="{EFC1F417-DCE2-0847-AEA1-31210A9D0D56}" destId="{F1493C02-CC1E-3045-8889-CCA13BAD9055}" srcOrd="8" destOrd="0" presId="urn:microsoft.com/office/officeart/2005/8/layout/vList2"/>
    <dgm:cxn modelId="{A1639FE8-B8D6-2F44-B1EC-42AE781EC140}" type="presParOf" srcId="{EFC1F417-DCE2-0847-AEA1-31210A9D0D56}" destId="{8749320D-FC7A-244E-87BC-BDFA345FA715}" srcOrd="9" destOrd="0" presId="urn:microsoft.com/office/officeart/2005/8/layout/vList2"/>
    <dgm:cxn modelId="{9A86954F-C79A-494D-BA32-A8E93EB9AB33}" type="presParOf" srcId="{EFC1F417-DCE2-0847-AEA1-31210A9D0D56}" destId="{F8419E20-6015-2D4B-A5C1-23F3E7101B3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C6E3B-7E1C-43BB-A831-D648A0AFD2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FB003-102A-4EAE-8EC1-16E3E6790BE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REGOLE DEL  LIVELLO DELLA BIOLOGIA</a:t>
          </a:r>
          <a:endParaRPr lang="en-US" dirty="0"/>
        </a:p>
      </dgm:t>
    </dgm:pt>
    <dgm:pt modelId="{44DDC80F-2CF8-402B-A69E-C19F7681D5C5}" type="parTrans" cxnId="{FDD340FF-7403-4DF0-9805-084536609FA6}">
      <dgm:prSet/>
      <dgm:spPr/>
      <dgm:t>
        <a:bodyPr/>
        <a:lstStyle/>
        <a:p>
          <a:endParaRPr lang="en-US"/>
        </a:p>
      </dgm:t>
    </dgm:pt>
    <dgm:pt modelId="{ABAD1809-82A3-4B59-B563-1D54C4D492FC}" type="sibTrans" cxnId="{FDD340FF-7403-4DF0-9805-084536609FA6}">
      <dgm:prSet/>
      <dgm:spPr/>
      <dgm:t>
        <a:bodyPr/>
        <a:lstStyle/>
        <a:p>
          <a:endParaRPr lang="en-US"/>
        </a:p>
      </dgm:t>
    </dgm:pt>
    <dgm:pt modelId="{4C5F4998-D98A-4D87-BF49-EE08DA2FB46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REGOLE DEL LIVELLO DELLE RELAZIONI</a:t>
          </a:r>
          <a:endParaRPr lang="en-US" dirty="0"/>
        </a:p>
      </dgm:t>
    </dgm:pt>
    <dgm:pt modelId="{E94BF37E-C080-4849-B2C0-25D36A8F2C6A}" type="parTrans" cxnId="{1AACB7FA-9A37-4B3C-B1F3-B1D3E7CFEED8}">
      <dgm:prSet/>
      <dgm:spPr/>
      <dgm:t>
        <a:bodyPr/>
        <a:lstStyle/>
        <a:p>
          <a:endParaRPr lang="en-US"/>
        </a:p>
      </dgm:t>
    </dgm:pt>
    <dgm:pt modelId="{F0F5C662-BEEA-44E2-ACA1-C2655051F910}" type="sibTrans" cxnId="{1AACB7FA-9A37-4B3C-B1F3-B1D3E7CFEED8}">
      <dgm:prSet/>
      <dgm:spPr/>
      <dgm:t>
        <a:bodyPr/>
        <a:lstStyle/>
        <a:p>
          <a:endParaRPr lang="en-US"/>
        </a:p>
      </dgm:t>
    </dgm:pt>
    <dgm:pt modelId="{1C83049F-9850-4314-A413-7165408740C2}" type="pres">
      <dgm:prSet presAssocID="{889C6E3B-7E1C-43BB-A831-D648A0AFD221}" presName="root" presStyleCnt="0">
        <dgm:presLayoutVars>
          <dgm:dir/>
          <dgm:resizeHandles val="exact"/>
        </dgm:presLayoutVars>
      </dgm:prSet>
      <dgm:spPr/>
    </dgm:pt>
    <dgm:pt modelId="{C89DD271-901E-446A-979B-9B583B4C9584}" type="pres">
      <dgm:prSet presAssocID="{25CFB003-102A-4EAE-8EC1-16E3E6790BEF}" presName="compNode" presStyleCnt="0"/>
      <dgm:spPr/>
    </dgm:pt>
    <dgm:pt modelId="{7B84D98E-4443-410F-AB6B-55941102B769}" type="pres">
      <dgm:prSet presAssocID="{25CFB003-102A-4EAE-8EC1-16E3E6790BEF}" presName="iconRect" presStyleLbl="node1" presStyleIdx="0" presStyleCnt="2"/>
      <dgm:spPr/>
    </dgm:pt>
    <dgm:pt modelId="{77FFF69C-AE6B-4AE4-9A56-A56BA347ADBA}" type="pres">
      <dgm:prSet presAssocID="{25CFB003-102A-4EAE-8EC1-16E3E6790BEF}" presName="spaceRect" presStyleCnt="0"/>
      <dgm:spPr/>
    </dgm:pt>
    <dgm:pt modelId="{B38E806E-1DB6-4DD7-A40C-CE36045F43DD}" type="pres">
      <dgm:prSet presAssocID="{25CFB003-102A-4EAE-8EC1-16E3E6790BEF}" presName="textRect" presStyleLbl="revTx" presStyleIdx="0" presStyleCnt="2" custLinFactY="28857" custLinFactNeighborX="6328" custLinFactNeighborY="100000">
        <dgm:presLayoutVars>
          <dgm:chMax val="1"/>
          <dgm:chPref val="1"/>
        </dgm:presLayoutVars>
      </dgm:prSet>
      <dgm:spPr/>
    </dgm:pt>
    <dgm:pt modelId="{8FB5FBB5-8DB6-43E8-A919-2839BBC68BEE}" type="pres">
      <dgm:prSet presAssocID="{ABAD1809-82A3-4B59-B563-1D54C4D492FC}" presName="sibTrans" presStyleCnt="0"/>
      <dgm:spPr/>
    </dgm:pt>
    <dgm:pt modelId="{30DA8E0A-A696-467A-AAB4-467271CA14C5}" type="pres">
      <dgm:prSet presAssocID="{4C5F4998-D98A-4D87-BF49-EE08DA2FB468}" presName="compNode" presStyleCnt="0"/>
      <dgm:spPr/>
    </dgm:pt>
    <dgm:pt modelId="{2AD41798-0946-440D-AEBF-E8910AD49AFF}" type="pres">
      <dgm:prSet presAssocID="{4C5F4998-D98A-4D87-BF49-EE08DA2FB468}" presName="iconRect" presStyleLbl="node1" presStyleIdx="1" presStyleCnt="2" custFlipVert="0" custScaleX="62603" custScaleY="31691" custLinFactNeighborX="-19711" custLinFactNeighborY="1280"/>
      <dgm:spPr/>
    </dgm:pt>
    <dgm:pt modelId="{0E9EEC5B-00C7-41B7-BD70-51D9CFBDB8CF}" type="pres">
      <dgm:prSet presAssocID="{4C5F4998-D98A-4D87-BF49-EE08DA2FB468}" presName="spaceRect" presStyleCnt="0"/>
      <dgm:spPr/>
    </dgm:pt>
    <dgm:pt modelId="{9C7BF2B5-029C-4DA5-BE81-68465A1866C4}" type="pres">
      <dgm:prSet presAssocID="{4C5F4998-D98A-4D87-BF49-EE08DA2FB468}" presName="textRect" presStyleLbl="revTx" presStyleIdx="1" presStyleCnt="2" custLinFactY="58996" custLinFactNeighborX="-951" custLinFactNeighborY="100000">
        <dgm:presLayoutVars>
          <dgm:chMax val="1"/>
          <dgm:chPref val="1"/>
        </dgm:presLayoutVars>
      </dgm:prSet>
      <dgm:spPr/>
    </dgm:pt>
  </dgm:ptLst>
  <dgm:cxnLst>
    <dgm:cxn modelId="{DE927644-D1E1-46A4-8248-F80B653E4BD6}" type="presOf" srcId="{25CFB003-102A-4EAE-8EC1-16E3E6790BEF}" destId="{B38E806E-1DB6-4DD7-A40C-CE36045F43DD}" srcOrd="0" destOrd="0" presId="urn:microsoft.com/office/officeart/2018/2/layout/IconLabelList"/>
    <dgm:cxn modelId="{38761245-D86C-410B-ABA5-5D1CEB28E49E}" type="presOf" srcId="{889C6E3B-7E1C-43BB-A831-D648A0AFD221}" destId="{1C83049F-9850-4314-A413-7165408740C2}" srcOrd="0" destOrd="0" presId="urn:microsoft.com/office/officeart/2018/2/layout/IconLabelList"/>
    <dgm:cxn modelId="{AC527F4D-90F8-4116-8CEC-7CD0556466A2}" type="presOf" srcId="{4C5F4998-D98A-4D87-BF49-EE08DA2FB468}" destId="{9C7BF2B5-029C-4DA5-BE81-68465A1866C4}" srcOrd="0" destOrd="0" presId="urn:microsoft.com/office/officeart/2018/2/layout/IconLabelList"/>
    <dgm:cxn modelId="{1AACB7FA-9A37-4B3C-B1F3-B1D3E7CFEED8}" srcId="{889C6E3B-7E1C-43BB-A831-D648A0AFD221}" destId="{4C5F4998-D98A-4D87-BF49-EE08DA2FB468}" srcOrd="1" destOrd="0" parTransId="{E94BF37E-C080-4849-B2C0-25D36A8F2C6A}" sibTransId="{F0F5C662-BEEA-44E2-ACA1-C2655051F910}"/>
    <dgm:cxn modelId="{FDD340FF-7403-4DF0-9805-084536609FA6}" srcId="{889C6E3B-7E1C-43BB-A831-D648A0AFD221}" destId="{25CFB003-102A-4EAE-8EC1-16E3E6790BEF}" srcOrd="0" destOrd="0" parTransId="{44DDC80F-2CF8-402B-A69E-C19F7681D5C5}" sibTransId="{ABAD1809-82A3-4B59-B563-1D54C4D492FC}"/>
    <dgm:cxn modelId="{8E212E62-D7BF-48BE-A298-630AE4B4A3CC}" type="presParOf" srcId="{1C83049F-9850-4314-A413-7165408740C2}" destId="{C89DD271-901E-446A-979B-9B583B4C9584}" srcOrd="0" destOrd="0" presId="urn:microsoft.com/office/officeart/2018/2/layout/IconLabelList"/>
    <dgm:cxn modelId="{37D35824-A532-498A-A6A6-67267970941A}" type="presParOf" srcId="{C89DD271-901E-446A-979B-9B583B4C9584}" destId="{7B84D98E-4443-410F-AB6B-55941102B769}" srcOrd="0" destOrd="0" presId="urn:microsoft.com/office/officeart/2018/2/layout/IconLabelList"/>
    <dgm:cxn modelId="{AA52539E-7EA2-49DF-8CED-3CDC7A121489}" type="presParOf" srcId="{C89DD271-901E-446A-979B-9B583B4C9584}" destId="{77FFF69C-AE6B-4AE4-9A56-A56BA347ADBA}" srcOrd="1" destOrd="0" presId="urn:microsoft.com/office/officeart/2018/2/layout/IconLabelList"/>
    <dgm:cxn modelId="{BDC5CC11-93F1-450E-B9E8-3652D9834771}" type="presParOf" srcId="{C89DD271-901E-446A-979B-9B583B4C9584}" destId="{B38E806E-1DB6-4DD7-A40C-CE36045F43DD}" srcOrd="2" destOrd="0" presId="urn:microsoft.com/office/officeart/2018/2/layout/IconLabelList"/>
    <dgm:cxn modelId="{F157D490-7E86-4078-AEDE-8CF63145A50B}" type="presParOf" srcId="{1C83049F-9850-4314-A413-7165408740C2}" destId="{8FB5FBB5-8DB6-43E8-A919-2839BBC68BEE}" srcOrd="1" destOrd="0" presId="urn:microsoft.com/office/officeart/2018/2/layout/IconLabelList"/>
    <dgm:cxn modelId="{568D0892-2860-4549-A0B4-3BE63140F059}" type="presParOf" srcId="{1C83049F-9850-4314-A413-7165408740C2}" destId="{30DA8E0A-A696-467A-AAB4-467271CA14C5}" srcOrd="2" destOrd="0" presId="urn:microsoft.com/office/officeart/2018/2/layout/IconLabelList"/>
    <dgm:cxn modelId="{FCFA8775-FE0B-4D8E-A743-F5A4CC540E9F}" type="presParOf" srcId="{30DA8E0A-A696-467A-AAB4-467271CA14C5}" destId="{2AD41798-0946-440D-AEBF-E8910AD49AFF}" srcOrd="0" destOrd="0" presId="urn:microsoft.com/office/officeart/2018/2/layout/IconLabelList"/>
    <dgm:cxn modelId="{C8DD9512-565A-46DA-B59A-94760DDE2934}" type="presParOf" srcId="{30DA8E0A-A696-467A-AAB4-467271CA14C5}" destId="{0E9EEC5B-00C7-41B7-BD70-51D9CFBDB8CF}" srcOrd="1" destOrd="0" presId="urn:microsoft.com/office/officeart/2018/2/layout/IconLabelList"/>
    <dgm:cxn modelId="{218E9534-CF7A-452F-883D-DE60CF7F0FA3}" type="presParOf" srcId="{30DA8E0A-A696-467A-AAB4-467271CA14C5}" destId="{9C7BF2B5-029C-4DA5-BE81-68465A1866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E71222-A50D-4C9B-8808-138F147F79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DE0A47-6519-413A-BFDD-3B2DC573A380}">
      <dgm:prSet/>
      <dgm:spPr/>
      <dgm:t>
        <a:bodyPr/>
        <a:lstStyle/>
        <a:p>
          <a:r>
            <a:rPr lang="it-IT" b="1"/>
            <a:t>Prima fase del processo Psicoriabilitativo che comprende:</a:t>
          </a:r>
          <a:endParaRPr lang="en-US"/>
        </a:p>
      </dgm:t>
    </dgm:pt>
    <dgm:pt modelId="{B7CC1859-686F-43AA-BA08-2B886FC579B1}" type="parTrans" cxnId="{CD114E40-9721-4988-90A2-35CA982C725E}">
      <dgm:prSet/>
      <dgm:spPr/>
      <dgm:t>
        <a:bodyPr/>
        <a:lstStyle/>
        <a:p>
          <a:endParaRPr lang="en-US"/>
        </a:p>
      </dgm:t>
    </dgm:pt>
    <dgm:pt modelId="{26AB7692-D194-442D-90D0-344C5D76E796}" type="sibTrans" cxnId="{CD114E40-9721-4988-90A2-35CA982C725E}">
      <dgm:prSet/>
      <dgm:spPr/>
      <dgm:t>
        <a:bodyPr/>
        <a:lstStyle/>
        <a:p>
          <a:endParaRPr lang="en-US"/>
        </a:p>
      </dgm:t>
    </dgm:pt>
    <dgm:pt modelId="{26082A06-41C5-41D9-919D-9182EDA58F56}">
      <dgm:prSet/>
      <dgm:spPr/>
      <dgm:t>
        <a:bodyPr/>
        <a:lstStyle/>
        <a:p>
          <a:r>
            <a:rPr lang="it-IT" dirty="0">
              <a:highlight>
                <a:srgbClr val="0000FF"/>
              </a:highlight>
            </a:rPr>
            <a:t>Consapevolezza della Malattia </a:t>
          </a:r>
          <a:r>
            <a:rPr lang="it-IT" dirty="0"/>
            <a:t>che è </a:t>
          </a:r>
          <a:r>
            <a:rPr lang="it-IT" dirty="0">
              <a:highlight>
                <a:srgbClr val="0000FF"/>
              </a:highlight>
            </a:rPr>
            <a:t>un mito </a:t>
          </a:r>
          <a:r>
            <a:rPr lang="it-IT" dirty="0"/>
            <a:t>da sfatare ed </a:t>
          </a:r>
          <a:r>
            <a:rPr lang="it-IT" dirty="0">
              <a:highlight>
                <a:srgbClr val="0000FF"/>
              </a:highlight>
            </a:rPr>
            <a:t>un rischio</a:t>
          </a:r>
          <a:r>
            <a:rPr lang="it-IT" dirty="0"/>
            <a:t> che bisogna decidere di correre.</a:t>
          </a:r>
          <a:endParaRPr lang="en-US" dirty="0"/>
        </a:p>
      </dgm:t>
    </dgm:pt>
    <dgm:pt modelId="{19A054DF-C5F0-4500-BF27-C11ABD00A1F2}" type="parTrans" cxnId="{C87FC44B-54F0-4FC9-8E7E-0406F16059D8}">
      <dgm:prSet/>
      <dgm:spPr/>
      <dgm:t>
        <a:bodyPr/>
        <a:lstStyle/>
        <a:p>
          <a:endParaRPr lang="en-US"/>
        </a:p>
      </dgm:t>
    </dgm:pt>
    <dgm:pt modelId="{AAC346CD-76EC-4D02-8811-83471C545C94}" type="sibTrans" cxnId="{C87FC44B-54F0-4FC9-8E7E-0406F16059D8}">
      <dgm:prSet/>
      <dgm:spPr/>
      <dgm:t>
        <a:bodyPr/>
        <a:lstStyle/>
        <a:p>
          <a:endParaRPr lang="en-US"/>
        </a:p>
      </dgm:t>
    </dgm:pt>
    <dgm:pt modelId="{BF1CE37D-6F4F-4109-A2F3-3A089075370D}">
      <dgm:prSet/>
      <dgm:spPr/>
      <dgm:t>
        <a:bodyPr/>
        <a:lstStyle/>
        <a:p>
          <a:r>
            <a:rPr lang="it-IT" dirty="0"/>
            <a:t>Accettazione delle </a:t>
          </a:r>
          <a:r>
            <a:rPr lang="it-IT" dirty="0">
              <a:highlight>
                <a:srgbClr val="0000FF"/>
              </a:highlight>
            </a:rPr>
            <a:t>regole che permettono la relazione </a:t>
          </a:r>
          <a:r>
            <a:rPr lang="it-IT" dirty="0"/>
            <a:t>con lo Staff, con i Compagni, con se stessi e con l’ambiente.</a:t>
          </a:r>
          <a:endParaRPr lang="en-US" dirty="0"/>
        </a:p>
      </dgm:t>
    </dgm:pt>
    <dgm:pt modelId="{5D37818F-D5EB-4672-8C67-AF889E45A996}" type="parTrans" cxnId="{109B7015-49C0-47AD-A616-3148E2054724}">
      <dgm:prSet/>
      <dgm:spPr/>
      <dgm:t>
        <a:bodyPr/>
        <a:lstStyle/>
        <a:p>
          <a:endParaRPr lang="en-US"/>
        </a:p>
      </dgm:t>
    </dgm:pt>
    <dgm:pt modelId="{2639812F-62AF-4C14-B578-1ABBEC922101}" type="sibTrans" cxnId="{109B7015-49C0-47AD-A616-3148E2054724}">
      <dgm:prSet/>
      <dgm:spPr/>
      <dgm:t>
        <a:bodyPr/>
        <a:lstStyle/>
        <a:p>
          <a:endParaRPr lang="en-US"/>
        </a:p>
      </dgm:t>
    </dgm:pt>
    <dgm:pt modelId="{346A3740-520D-E44E-ABA0-6455C68FBC45}" type="pres">
      <dgm:prSet presAssocID="{81E71222-A50D-4C9B-8808-138F147F798E}" presName="linear" presStyleCnt="0">
        <dgm:presLayoutVars>
          <dgm:animLvl val="lvl"/>
          <dgm:resizeHandles val="exact"/>
        </dgm:presLayoutVars>
      </dgm:prSet>
      <dgm:spPr/>
    </dgm:pt>
    <dgm:pt modelId="{861E6295-65C1-F640-B3C9-1B7B44AD184F}" type="pres">
      <dgm:prSet presAssocID="{5FDE0A47-6519-413A-BFDD-3B2DC573A3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E52557-199E-EF4F-B3EB-65EEA546EDA2}" type="pres">
      <dgm:prSet presAssocID="{26AB7692-D194-442D-90D0-344C5D76E796}" presName="spacer" presStyleCnt="0"/>
      <dgm:spPr/>
    </dgm:pt>
    <dgm:pt modelId="{1F6B03D7-8DFA-E041-8657-C7B6089F4E63}" type="pres">
      <dgm:prSet presAssocID="{26082A06-41C5-41D9-919D-9182EDA58F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ABE7A2-F4A1-BB44-A266-9CC469FF9A19}" type="pres">
      <dgm:prSet presAssocID="{AAC346CD-76EC-4D02-8811-83471C545C94}" presName="spacer" presStyleCnt="0"/>
      <dgm:spPr/>
    </dgm:pt>
    <dgm:pt modelId="{3358334B-3C7A-3849-B9A3-DEB19E0D6897}" type="pres">
      <dgm:prSet presAssocID="{BF1CE37D-6F4F-4109-A2F3-3A08907537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9B7015-49C0-47AD-A616-3148E2054724}" srcId="{81E71222-A50D-4C9B-8808-138F147F798E}" destId="{BF1CE37D-6F4F-4109-A2F3-3A089075370D}" srcOrd="2" destOrd="0" parTransId="{5D37818F-D5EB-4672-8C67-AF889E45A996}" sibTransId="{2639812F-62AF-4C14-B578-1ABBEC922101}"/>
    <dgm:cxn modelId="{CD114E40-9721-4988-90A2-35CA982C725E}" srcId="{81E71222-A50D-4C9B-8808-138F147F798E}" destId="{5FDE0A47-6519-413A-BFDD-3B2DC573A380}" srcOrd="0" destOrd="0" parTransId="{B7CC1859-686F-43AA-BA08-2B886FC579B1}" sibTransId="{26AB7692-D194-442D-90D0-344C5D76E796}"/>
    <dgm:cxn modelId="{C87FC44B-54F0-4FC9-8E7E-0406F16059D8}" srcId="{81E71222-A50D-4C9B-8808-138F147F798E}" destId="{26082A06-41C5-41D9-919D-9182EDA58F56}" srcOrd="1" destOrd="0" parTransId="{19A054DF-C5F0-4500-BF27-C11ABD00A1F2}" sibTransId="{AAC346CD-76EC-4D02-8811-83471C545C94}"/>
    <dgm:cxn modelId="{FDDB9365-01F8-1445-8001-D6D828BB0724}" type="presOf" srcId="{5FDE0A47-6519-413A-BFDD-3B2DC573A380}" destId="{861E6295-65C1-F640-B3C9-1B7B44AD184F}" srcOrd="0" destOrd="0" presId="urn:microsoft.com/office/officeart/2005/8/layout/vList2"/>
    <dgm:cxn modelId="{4BF81770-4154-B147-8841-B9DC8E3981CD}" type="presOf" srcId="{BF1CE37D-6F4F-4109-A2F3-3A089075370D}" destId="{3358334B-3C7A-3849-B9A3-DEB19E0D6897}" srcOrd="0" destOrd="0" presId="urn:microsoft.com/office/officeart/2005/8/layout/vList2"/>
    <dgm:cxn modelId="{A589B1E0-7BF0-304C-A07B-155537418050}" type="presOf" srcId="{81E71222-A50D-4C9B-8808-138F147F798E}" destId="{346A3740-520D-E44E-ABA0-6455C68FBC45}" srcOrd="0" destOrd="0" presId="urn:microsoft.com/office/officeart/2005/8/layout/vList2"/>
    <dgm:cxn modelId="{046A10E5-97AA-2D42-9172-3EBAC8AC64B9}" type="presOf" srcId="{26082A06-41C5-41D9-919D-9182EDA58F56}" destId="{1F6B03D7-8DFA-E041-8657-C7B6089F4E63}" srcOrd="0" destOrd="0" presId="urn:microsoft.com/office/officeart/2005/8/layout/vList2"/>
    <dgm:cxn modelId="{E57ED837-7FA1-C64C-AD0E-53F2EC23FF78}" type="presParOf" srcId="{346A3740-520D-E44E-ABA0-6455C68FBC45}" destId="{861E6295-65C1-F640-B3C9-1B7B44AD184F}" srcOrd="0" destOrd="0" presId="urn:microsoft.com/office/officeart/2005/8/layout/vList2"/>
    <dgm:cxn modelId="{EA20C8C2-B9B9-144A-B029-D2B3CF328704}" type="presParOf" srcId="{346A3740-520D-E44E-ABA0-6455C68FBC45}" destId="{6AE52557-199E-EF4F-B3EB-65EEA546EDA2}" srcOrd="1" destOrd="0" presId="urn:microsoft.com/office/officeart/2005/8/layout/vList2"/>
    <dgm:cxn modelId="{4CC8D138-A79A-6840-BB63-EEDADD7BE1D4}" type="presParOf" srcId="{346A3740-520D-E44E-ABA0-6455C68FBC45}" destId="{1F6B03D7-8DFA-E041-8657-C7B6089F4E63}" srcOrd="2" destOrd="0" presId="urn:microsoft.com/office/officeart/2005/8/layout/vList2"/>
    <dgm:cxn modelId="{AF66054C-D8EE-AE40-8F27-74B301F962F3}" type="presParOf" srcId="{346A3740-520D-E44E-ABA0-6455C68FBC45}" destId="{9DABE7A2-F4A1-BB44-A266-9CC469FF9A19}" srcOrd="3" destOrd="0" presId="urn:microsoft.com/office/officeart/2005/8/layout/vList2"/>
    <dgm:cxn modelId="{8571BE53-10DE-F54D-BA0B-C84B53B11922}" type="presParOf" srcId="{346A3740-520D-E44E-ABA0-6455C68FBC45}" destId="{3358334B-3C7A-3849-B9A3-DEB19E0D68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A64611A-6232-467B-90E2-238A270E85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FC19C2-0A88-439D-94C4-1576C1A75DF2}">
      <dgm:prSet/>
      <dgm:spPr/>
      <dgm:t>
        <a:bodyPr/>
        <a:lstStyle/>
        <a:p>
          <a:r>
            <a:rPr lang="it-IT"/>
            <a:t>Nei casi di sospetta ideazione suicidaria si consiglia di esplorare col paziente o distrarlo?</a:t>
          </a:r>
          <a:endParaRPr lang="en-US"/>
        </a:p>
      </dgm:t>
    </dgm:pt>
    <dgm:pt modelId="{5CE490D2-6B00-4E7A-BA6C-2E7BF3735B98}" type="parTrans" cxnId="{DDEAE945-64D7-435C-8622-A2C3955870D0}">
      <dgm:prSet/>
      <dgm:spPr/>
      <dgm:t>
        <a:bodyPr/>
        <a:lstStyle/>
        <a:p>
          <a:endParaRPr lang="en-US"/>
        </a:p>
      </dgm:t>
    </dgm:pt>
    <dgm:pt modelId="{F7CD3298-4660-4566-AAF3-296955353B37}" type="sibTrans" cxnId="{DDEAE945-64D7-435C-8622-A2C3955870D0}">
      <dgm:prSet/>
      <dgm:spPr/>
      <dgm:t>
        <a:bodyPr/>
        <a:lstStyle/>
        <a:p>
          <a:endParaRPr lang="en-US"/>
        </a:p>
      </dgm:t>
    </dgm:pt>
    <dgm:pt modelId="{C816E6C7-A4F3-481D-9884-2D1D5D81472A}">
      <dgm:prSet/>
      <dgm:spPr/>
      <dgm:t>
        <a:bodyPr/>
        <a:lstStyle/>
        <a:p>
          <a:r>
            <a:rPr lang="it-IT" dirty="0"/>
            <a:t>Il contratto di non suicidio prevede la consapevolezza dell’intenzione di togliersi la vita, </a:t>
          </a:r>
          <a:r>
            <a:rPr lang="it-IT" dirty="0" err="1"/>
            <a:t>perchè</a:t>
          </a:r>
          <a:r>
            <a:rPr lang="it-IT" dirty="0"/>
            <a:t>?</a:t>
          </a:r>
          <a:endParaRPr lang="en-US" dirty="0"/>
        </a:p>
      </dgm:t>
    </dgm:pt>
    <dgm:pt modelId="{F14D54B1-58B4-476E-AF28-7572F42A013B}" type="parTrans" cxnId="{1D4BF5B9-F908-4C65-BC15-5248006094AC}">
      <dgm:prSet/>
      <dgm:spPr/>
      <dgm:t>
        <a:bodyPr/>
        <a:lstStyle/>
        <a:p>
          <a:endParaRPr lang="en-US"/>
        </a:p>
      </dgm:t>
    </dgm:pt>
    <dgm:pt modelId="{2FBADD5F-2730-42D2-B4A9-90D4D2FC7403}" type="sibTrans" cxnId="{1D4BF5B9-F908-4C65-BC15-5248006094AC}">
      <dgm:prSet/>
      <dgm:spPr/>
      <dgm:t>
        <a:bodyPr/>
        <a:lstStyle/>
        <a:p>
          <a:endParaRPr lang="en-US"/>
        </a:p>
      </dgm:t>
    </dgm:pt>
    <dgm:pt modelId="{9C650D01-8676-FF48-A245-8366F36AD7E3}" type="pres">
      <dgm:prSet presAssocID="{CA64611A-6232-467B-90E2-238A270E85EC}" presName="linear" presStyleCnt="0">
        <dgm:presLayoutVars>
          <dgm:animLvl val="lvl"/>
          <dgm:resizeHandles val="exact"/>
        </dgm:presLayoutVars>
      </dgm:prSet>
      <dgm:spPr/>
    </dgm:pt>
    <dgm:pt modelId="{6F10F308-4F09-B14D-95C1-CAEEAEEB3847}" type="pres">
      <dgm:prSet presAssocID="{6DFC19C2-0A88-439D-94C4-1576C1A75D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52391D-48DD-9A40-89C0-5B91804E6042}" type="pres">
      <dgm:prSet presAssocID="{F7CD3298-4660-4566-AAF3-296955353B37}" presName="spacer" presStyleCnt="0"/>
      <dgm:spPr/>
    </dgm:pt>
    <dgm:pt modelId="{539AA734-0ECF-A147-B3F0-FD2CD995344F}" type="pres">
      <dgm:prSet presAssocID="{C816E6C7-A4F3-481D-9884-2D1D5D81472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AD221F-B18F-A349-A09E-D099D0CABD26}" type="presOf" srcId="{C816E6C7-A4F3-481D-9884-2D1D5D81472A}" destId="{539AA734-0ECF-A147-B3F0-FD2CD995344F}" srcOrd="0" destOrd="0" presId="urn:microsoft.com/office/officeart/2005/8/layout/vList2"/>
    <dgm:cxn modelId="{DDEAE945-64D7-435C-8622-A2C3955870D0}" srcId="{CA64611A-6232-467B-90E2-238A270E85EC}" destId="{6DFC19C2-0A88-439D-94C4-1576C1A75DF2}" srcOrd="0" destOrd="0" parTransId="{5CE490D2-6B00-4E7A-BA6C-2E7BF3735B98}" sibTransId="{F7CD3298-4660-4566-AAF3-296955353B37}"/>
    <dgm:cxn modelId="{D1D0FE95-B4CD-F041-A2AA-5B3FE7D89D95}" type="presOf" srcId="{CA64611A-6232-467B-90E2-238A270E85EC}" destId="{9C650D01-8676-FF48-A245-8366F36AD7E3}" srcOrd="0" destOrd="0" presId="urn:microsoft.com/office/officeart/2005/8/layout/vList2"/>
    <dgm:cxn modelId="{71B9F8B2-04A3-5C47-8572-35E875FD40D4}" type="presOf" srcId="{6DFC19C2-0A88-439D-94C4-1576C1A75DF2}" destId="{6F10F308-4F09-B14D-95C1-CAEEAEEB3847}" srcOrd="0" destOrd="0" presId="urn:microsoft.com/office/officeart/2005/8/layout/vList2"/>
    <dgm:cxn modelId="{1D4BF5B9-F908-4C65-BC15-5248006094AC}" srcId="{CA64611A-6232-467B-90E2-238A270E85EC}" destId="{C816E6C7-A4F3-481D-9884-2D1D5D81472A}" srcOrd="1" destOrd="0" parTransId="{F14D54B1-58B4-476E-AF28-7572F42A013B}" sibTransId="{2FBADD5F-2730-42D2-B4A9-90D4D2FC7403}"/>
    <dgm:cxn modelId="{85DB2244-18E7-B54A-A931-BD0177201658}" type="presParOf" srcId="{9C650D01-8676-FF48-A245-8366F36AD7E3}" destId="{6F10F308-4F09-B14D-95C1-CAEEAEEB3847}" srcOrd="0" destOrd="0" presId="urn:microsoft.com/office/officeart/2005/8/layout/vList2"/>
    <dgm:cxn modelId="{1C314FE7-3D32-B742-91D8-E6AA4822F692}" type="presParOf" srcId="{9C650D01-8676-FF48-A245-8366F36AD7E3}" destId="{A352391D-48DD-9A40-89C0-5B91804E6042}" srcOrd="1" destOrd="0" presId="urn:microsoft.com/office/officeart/2005/8/layout/vList2"/>
    <dgm:cxn modelId="{AE5872BD-67F7-8F4B-90FA-2C49C30FACA9}" type="presParOf" srcId="{9C650D01-8676-FF48-A245-8366F36AD7E3}" destId="{539AA734-0ECF-A147-B3F0-FD2CD99534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A02CEB3-C518-4E70-80CD-B327FBE47E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E4F446-98C1-4D4F-8948-7AD42507524B}">
      <dgm:prSet phldrT="[Testo]" custT="1"/>
      <dgm:spPr/>
      <dgm:t>
        <a:bodyPr/>
        <a:lstStyle/>
        <a:p>
          <a:r>
            <a:rPr lang="it-IT" sz="2000" dirty="0"/>
            <a:t>UMORE</a:t>
          </a:r>
        </a:p>
      </dgm:t>
    </dgm:pt>
    <dgm:pt modelId="{9E0E76D0-479A-48AF-B57F-A37A5F2659FF}" type="parTrans" cxnId="{C51695D4-B94C-4572-BDAE-41A1B9B00519}">
      <dgm:prSet/>
      <dgm:spPr/>
      <dgm:t>
        <a:bodyPr/>
        <a:lstStyle/>
        <a:p>
          <a:endParaRPr lang="it-IT"/>
        </a:p>
      </dgm:t>
    </dgm:pt>
    <dgm:pt modelId="{E4DC198C-319B-4A2C-A3A9-944227A74EB3}" type="sibTrans" cxnId="{C51695D4-B94C-4572-BDAE-41A1B9B00519}">
      <dgm:prSet/>
      <dgm:spPr/>
      <dgm:t>
        <a:bodyPr/>
        <a:lstStyle/>
        <a:p>
          <a:endParaRPr lang="it-IT"/>
        </a:p>
      </dgm:t>
    </dgm:pt>
    <dgm:pt modelId="{0266F094-D3A8-4855-A577-10C6FB391DE8}">
      <dgm:prSet phldrT="[Testo]" custT="1"/>
      <dgm:spPr/>
      <dgm:t>
        <a:bodyPr/>
        <a:lstStyle/>
        <a:p>
          <a:r>
            <a:rPr lang="it-IT" sz="2000" dirty="0"/>
            <a:t>PSICOMOTRICITÀ </a:t>
          </a:r>
        </a:p>
      </dgm:t>
    </dgm:pt>
    <dgm:pt modelId="{35DD1C3B-45E5-4288-B64A-BC0ABE7EBC13}" type="parTrans" cxnId="{9B1350B5-B360-4BE9-9C7D-961343C642FF}">
      <dgm:prSet/>
      <dgm:spPr/>
      <dgm:t>
        <a:bodyPr/>
        <a:lstStyle/>
        <a:p>
          <a:endParaRPr lang="it-IT"/>
        </a:p>
      </dgm:t>
    </dgm:pt>
    <dgm:pt modelId="{288D285B-E722-4916-9C29-3CD5C2FA335F}" type="sibTrans" cxnId="{9B1350B5-B360-4BE9-9C7D-961343C642FF}">
      <dgm:prSet/>
      <dgm:spPr/>
      <dgm:t>
        <a:bodyPr/>
        <a:lstStyle/>
        <a:p>
          <a:endParaRPr lang="it-IT"/>
        </a:p>
      </dgm:t>
    </dgm:pt>
    <dgm:pt modelId="{EC5ED62C-D8B4-409B-A883-E75202029AE4}">
      <dgm:prSet phldrT="[Testo]" custT="1"/>
      <dgm:spPr/>
      <dgm:t>
        <a:bodyPr/>
        <a:lstStyle/>
        <a:p>
          <a:r>
            <a:rPr lang="it-IT" sz="1600" dirty="0"/>
            <a:t>ATTIVITA’ MOTORIA ACCELRALLENTATA. </a:t>
          </a:r>
        </a:p>
      </dgm:t>
    </dgm:pt>
    <dgm:pt modelId="{8E52B939-41D0-4AEF-B261-27168766C1AE}" type="parTrans" cxnId="{0D251E14-6852-4DD7-9A3D-AF43A5368E25}">
      <dgm:prSet/>
      <dgm:spPr/>
      <dgm:t>
        <a:bodyPr/>
        <a:lstStyle/>
        <a:p>
          <a:endParaRPr lang="it-IT"/>
        </a:p>
      </dgm:t>
    </dgm:pt>
    <dgm:pt modelId="{2E7C6A7D-B068-4651-94F4-37E4521B7356}" type="sibTrans" cxnId="{0D251E14-6852-4DD7-9A3D-AF43A5368E25}">
      <dgm:prSet/>
      <dgm:spPr/>
      <dgm:t>
        <a:bodyPr/>
        <a:lstStyle/>
        <a:p>
          <a:endParaRPr lang="it-IT"/>
        </a:p>
      </dgm:t>
    </dgm:pt>
    <dgm:pt modelId="{60A7CCC2-EFD6-4DB7-A1ED-6BB3610951C9}">
      <dgm:prSet phldrT="[Testo]" custT="1"/>
      <dgm:spPr/>
      <dgm:t>
        <a:bodyPr/>
        <a:lstStyle/>
        <a:p>
          <a:r>
            <a:rPr lang="it-IT" sz="2000" dirty="0"/>
            <a:t>COGNITIVO</a:t>
          </a:r>
          <a:endParaRPr lang="it-IT" sz="500" dirty="0"/>
        </a:p>
      </dgm:t>
    </dgm:pt>
    <dgm:pt modelId="{8E3FEE95-93D5-4DAA-BA74-C1B682919503}" type="parTrans" cxnId="{D802FA27-00FB-4CE3-9AAA-A1BE58AF9CD7}">
      <dgm:prSet/>
      <dgm:spPr/>
      <dgm:t>
        <a:bodyPr/>
        <a:lstStyle/>
        <a:p>
          <a:endParaRPr lang="it-IT"/>
        </a:p>
      </dgm:t>
    </dgm:pt>
    <dgm:pt modelId="{C5172C03-8B10-439F-BF87-B1369E6D747E}" type="sibTrans" cxnId="{D802FA27-00FB-4CE3-9AAA-A1BE58AF9CD7}">
      <dgm:prSet/>
      <dgm:spPr/>
      <dgm:t>
        <a:bodyPr/>
        <a:lstStyle/>
        <a:p>
          <a:endParaRPr lang="it-IT"/>
        </a:p>
      </dgm:t>
    </dgm:pt>
    <dgm:pt modelId="{EED0751A-41CD-4073-86A8-A46FF2D99E94}">
      <dgm:prSet phldrT="[Testo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 </a:t>
          </a:r>
          <a:r>
            <a:rPr lang="it-IT" sz="1600" dirty="0">
              <a:solidFill>
                <a:schemeClr val="tx1"/>
              </a:solidFill>
            </a:rPr>
            <a:t>DELIRIO A </a:t>
          </a:r>
          <a:r>
            <a:rPr lang="it-IT" sz="1600" dirty="0">
              <a:solidFill>
                <a:schemeClr val="tx1"/>
              </a:solidFill>
              <a:highlight>
                <a:srgbClr val="FFFF00"/>
              </a:highlight>
            </a:rPr>
            <a:t>CONTENUTO PERSECUTORIO</a:t>
          </a:r>
        </a:p>
      </dgm:t>
    </dgm:pt>
    <dgm:pt modelId="{DD24F413-F577-4575-80AF-88AE27FBBD78}" type="parTrans" cxnId="{138E6967-10EA-4B80-8477-0CF6589B17F8}">
      <dgm:prSet/>
      <dgm:spPr/>
      <dgm:t>
        <a:bodyPr/>
        <a:lstStyle/>
        <a:p>
          <a:endParaRPr lang="it-IT"/>
        </a:p>
      </dgm:t>
    </dgm:pt>
    <dgm:pt modelId="{88323284-EC54-4008-88B5-7A3E594CA88F}" type="sibTrans" cxnId="{138E6967-10EA-4B80-8477-0CF6589B17F8}">
      <dgm:prSet/>
      <dgm:spPr/>
      <dgm:t>
        <a:bodyPr/>
        <a:lstStyle/>
        <a:p>
          <a:endParaRPr lang="it-IT"/>
        </a:p>
      </dgm:t>
    </dgm:pt>
    <dgm:pt modelId="{57CC4B99-077A-4759-B375-D009D44BBFAA}">
      <dgm:prSet custT="1"/>
      <dgm:spPr/>
      <dgm:t>
        <a:bodyPr/>
        <a:lstStyle/>
        <a:p>
          <a:r>
            <a:rPr lang="it-IT" sz="500" dirty="0"/>
            <a:t> </a:t>
          </a:r>
          <a:r>
            <a:rPr lang="it-IT" sz="1600" dirty="0"/>
            <a:t>INSONNIA</a:t>
          </a:r>
        </a:p>
      </dgm:t>
    </dgm:pt>
    <dgm:pt modelId="{717F07B2-4498-46A6-901F-9020C76B634B}" type="parTrans" cxnId="{56A47525-9B70-4DA1-80CE-FB41B08DF98F}">
      <dgm:prSet/>
      <dgm:spPr/>
      <dgm:t>
        <a:bodyPr/>
        <a:lstStyle/>
        <a:p>
          <a:endParaRPr lang="it-IT"/>
        </a:p>
      </dgm:t>
    </dgm:pt>
    <dgm:pt modelId="{CC31A3FC-56B2-4BF7-B38E-500FBB283DA5}" type="sibTrans" cxnId="{56A47525-9B70-4DA1-80CE-FB41B08DF98F}">
      <dgm:prSet/>
      <dgm:spPr/>
      <dgm:t>
        <a:bodyPr/>
        <a:lstStyle/>
        <a:p>
          <a:endParaRPr lang="it-IT"/>
        </a:p>
      </dgm:t>
    </dgm:pt>
    <dgm:pt modelId="{4EF37BF2-E8D6-4657-84C2-C36C230F93FA}">
      <dgm:prSet custT="1"/>
      <dgm:spPr/>
      <dgm:t>
        <a:bodyPr/>
        <a:lstStyle/>
        <a:p>
          <a:r>
            <a:rPr lang="it-IT" sz="2000" dirty="0"/>
            <a:t>VEGETATIVO</a:t>
          </a:r>
          <a:endParaRPr lang="it-IT" sz="500" dirty="0"/>
        </a:p>
      </dgm:t>
    </dgm:pt>
    <dgm:pt modelId="{57397D76-1D6D-4F00-A2B8-D4B04A460C77}" type="parTrans" cxnId="{CEC06530-83F6-40F4-B694-54A52C502C4A}">
      <dgm:prSet/>
      <dgm:spPr/>
      <dgm:t>
        <a:bodyPr/>
        <a:lstStyle/>
        <a:p>
          <a:endParaRPr lang="it-IT"/>
        </a:p>
      </dgm:t>
    </dgm:pt>
    <dgm:pt modelId="{8B88458A-8C9B-47DE-B5C7-E2FAC0AE80C1}" type="sibTrans" cxnId="{CEC06530-83F6-40F4-B694-54A52C502C4A}">
      <dgm:prSet/>
      <dgm:spPr/>
      <dgm:t>
        <a:bodyPr/>
        <a:lstStyle/>
        <a:p>
          <a:endParaRPr lang="it-IT"/>
        </a:p>
      </dgm:t>
    </dgm:pt>
    <dgm:pt modelId="{64627C3D-2713-EE43-86BA-08FA5111B911}">
      <dgm:prSet phldrT="[Testo]"/>
      <dgm:spPr/>
      <dgm:t>
        <a:bodyPr/>
        <a:lstStyle/>
        <a:p>
          <a:endParaRPr lang="it-IT" sz="500" dirty="0"/>
        </a:p>
      </dgm:t>
    </dgm:pt>
    <dgm:pt modelId="{DF4D8FAF-6012-C140-8067-D888CA09DC81}" type="parTrans" cxnId="{1E64E3F1-77AE-9248-B8AA-759760CEEB9B}">
      <dgm:prSet/>
      <dgm:spPr/>
      <dgm:t>
        <a:bodyPr/>
        <a:lstStyle/>
        <a:p>
          <a:endParaRPr lang="it-IT"/>
        </a:p>
      </dgm:t>
    </dgm:pt>
    <dgm:pt modelId="{3BC091FC-3421-DF4D-BCCE-F33395623965}" type="sibTrans" cxnId="{1E64E3F1-77AE-9248-B8AA-759760CEEB9B}">
      <dgm:prSet/>
      <dgm:spPr/>
      <dgm:t>
        <a:bodyPr/>
        <a:lstStyle/>
        <a:p>
          <a:endParaRPr lang="it-IT"/>
        </a:p>
      </dgm:t>
    </dgm:pt>
    <dgm:pt modelId="{BCE4C91E-E763-8441-B95D-EB11A6B3A0A2}">
      <dgm:prSet phldrT="[Testo]" custT="1"/>
      <dgm:spPr/>
      <dgm:t>
        <a:bodyPr/>
        <a:lstStyle/>
        <a:p>
          <a:r>
            <a:rPr lang="it-IT" sz="1600" dirty="0"/>
            <a:t>DISPERCEZIONI UDITIVE</a:t>
          </a:r>
        </a:p>
      </dgm:t>
    </dgm:pt>
    <dgm:pt modelId="{B65F6EA2-BDEA-5141-90CA-491F11D05C27}" type="parTrans" cxnId="{B96FA5DB-5816-3949-9C55-71E73CF20F58}">
      <dgm:prSet/>
      <dgm:spPr/>
      <dgm:t>
        <a:bodyPr/>
        <a:lstStyle/>
        <a:p>
          <a:endParaRPr lang="it-IT"/>
        </a:p>
      </dgm:t>
    </dgm:pt>
    <dgm:pt modelId="{108F73A0-3D62-EB4A-B700-4D9648519781}" type="sibTrans" cxnId="{B96FA5DB-5816-3949-9C55-71E73CF20F58}">
      <dgm:prSet/>
      <dgm:spPr/>
      <dgm:t>
        <a:bodyPr/>
        <a:lstStyle/>
        <a:p>
          <a:endParaRPr lang="it-IT"/>
        </a:p>
      </dgm:t>
    </dgm:pt>
    <dgm:pt modelId="{DFDE1F98-9F3B-7B4D-B760-13E4BA683A5B}">
      <dgm:prSet phldrT="[Testo]" custT="1"/>
      <dgm:spPr/>
      <dgm:t>
        <a:bodyPr/>
        <a:lstStyle/>
        <a:p>
          <a:r>
            <a:rPr lang="it-IT" sz="1600" dirty="0">
              <a:highlight>
                <a:srgbClr val="FFFF00"/>
              </a:highlight>
            </a:rPr>
            <a:t>ETEROAGGRESSIVITA’VERBALE E FISICA</a:t>
          </a:r>
        </a:p>
      </dgm:t>
    </dgm:pt>
    <dgm:pt modelId="{28D61859-5083-1342-A7E4-17F41DA2C6B8}" type="parTrans" cxnId="{AA6DC25B-8D4C-634A-90E5-81303AFA7B3D}">
      <dgm:prSet/>
      <dgm:spPr/>
      <dgm:t>
        <a:bodyPr/>
        <a:lstStyle/>
        <a:p>
          <a:endParaRPr lang="it-IT"/>
        </a:p>
      </dgm:t>
    </dgm:pt>
    <dgm:pt modelId="{CBE289F1-7DB4-AB4D-8759-84867F1B7E5F}" type="sibTrans" cxnId="{AA6DC25B-8D4C-634A-90E5-81303AFA7B3D}">
      <dgm:prSet/>
      <dgm:spPr/>
      <dgm:t>
        <a:bodyPr/>
        <a:lstStyle/>
        <a:p>
          <a:endParaRPr lang="it-IT"/>
        </a:p>
      </dgm:t>
    </dgm:pt>
    <dgm:pt modelId="{F9DAA8D9-57F1-3248-B28D-702AF840180E}">
      <dgm:prSet phldrT="[Testo]" custT="1"/>
      <dgm:spPr/>
      <dgm:t>
        <a:bodyPr/>
        <a:lstStyle/>
        <a:p>
          <a:endParaRPr lang="it-IT" sz="1600" dirty="0"/>
        </a:p>
      </dgm:t>
    </dgm:pt>
    <dgm:pt modelId="{0D1F3095-8D63-B34E-8F45-C48A3E06DA98}" type="parTrans" cxnId="{36801907-9FB8-F446-A51C-0169BA57041D}">
      <dgm:prSet/>
      <dgm:spPr/>
      <dgm:t>
        <a:bodyPr/>
        <a:lstStyle/>
        <a:p>
          <a:endParaRPr lang="it-IT"/>
        </a:p>
      </dgm:t>
    </dgm:pt>
    <dgm:pt modelId="{19D1D263-79EA-594F-868E-D164FF3903C2}" type="sibTrans" cxnId="{36801907-9FB8-F446-A51C-0169BA57041D}">
      <dgm:prSet/>
      <dgm:spPr/>
      <dgm:t>
        <a:bodyPr/>
        <a:lstStyle/>
        <a:p>
          <a:endParaRPr lang="it-IT"/>
        </a:p>
      </dgm:t>
    </dgm:pt>
    <dgm:pt modelId="{BE0426EF-5244-46A5-8733-ACF72FD13D92}">
      <dgm:prSet phldrT="[Testo]" custT="1"/>
      <dgm:spPr/>
      <dgm:t>
        <a:bodyPr/>
        <a:lstStyle/>
        <a:p>
          <a:r>
            <a:rPr lang="it-IT" sz="1800" dirty="0">
              <a:highlight>
                <a:srgbClr val="FFFF00"/>
              </a:highlight>
            </a:rPr>
            <a:t>RABBIA</a:t>
          </a:r>
          <a:endParaRPr lang="it-IT" sz="4400" dirty="0">
            <a:highlight>
              <a:srgbClr val="FFFF00"/>
            </a:highlight>
          </a:endParaRPr>
        </a:p>
      </dgm:t>
    </dgm:pt>
    <dgm:pt modelId="{D3892DFE-A5A1-4D8A-B8BE-2C1ADA164D7D}" type="sibTrans" cxnId="{6E35275E-7662-4A91-AB93-8E1B1F254832}">
      <dgm:prSet/>
      <dgm:spPr/>
      <dgm:t>
        <a:bodyPr/>
        <a:lstStyle/>
        <a:p>
          <a:endParaRPr lang="it-IT"/>
        </a:p>
      </dgm:t>
    </dgm:pt>
    <dgm:pt modelId="{3ACDBF0F-F7F1-4E57-B7A9-870AECADA034}" type="parTrans" cxnId="{6E35275E-7662-4A91-AB93-8E1B1F254832}">
      <dgm:prSet/>
      <dgm:spPr/>
      <dgm:t>
        <a:bodyPr/>
        <a:lstStyle/>
        <a:p>
          <a:endParaRPr lang="it-IT"/>
        </a:p>
      </dgm:t>
    </dgm:pt>
    <dgm:pt modelId="{0A72C35E-1AE1-584F-A2A1-E0BA9C72EE4B}">
      <dgm:prSet phldrT="[Testo]" custT="1"/>
      <dgm:spPr/>
      <dgm:t>
        <a:bodyPr/>
        <a:lstStyle/>
        <a:p>
          <a:r>
            <a:rPr lang="it-IT" sz="1800" dirty="0">
              <a:highlight>
                <a:srgbClr val="FFFF00"/>
              </a:highlight>
            </a:rPr>
            <a:t>ASSENZA DI PAURA</a:t>
          </a:r>
          <a:endParaRPr lang="it-IT" sz="4400" dirty="0">
            <a:highlight>
              <a:srgbClr val="FFFF00"/>
            </a:highlight>
          </a:endParaRPr>
        </a:p>
      </dgm:t>
    </dgm:pt>
    <dgm:pt modelId="{408CB3A6-6395-3F4D-BAC5-ACAAC7380B92}" type="sibTrans" cxnId="{48A746A0-B4AB-954A-8696-D8DCFEE80DAA}">
      <dgm:prSet/>
      <dgm:spPr/>
      <dgm:t>
        <a:bodyPr/>
        <a:lstStyle/>
        <a:p>
          <a:endParaRPr lang="it-IT"/>
        </a:p>
      </dgm:t>
    </dgm:pt>
    <dgm:pt modelId="{ABC0A84C-68C2-D747-B7B3-7242CC0BCD5C}" type="parTrans" cxnId="{48A746A0-B4AB-954A-8696-D8DCFEE80DAA}">
      <dgm:prSet/>
      <dgm:spPr/>
      <dgm:t>
        <a:bodyPr/>
        <a:lstStyle/>
        <a:p>
          <a:endParaRPr lang="it-IT"/>
        </a:p>
      </dgm:t>
    </dgm:pt>
    <dgm:pt modelId="{84A7DB88-9B18-4F44-A046-F1B64B0AB851}">
      <dgm:prSet phldrT="[Testo]" custT="1"/>
      <dgm:spPr/>
      <dgm:t>
        <a:bodyPr/>
        <a:lstStyle/>
        <a:p>
          <a:r>
            <a:rPr lang="it-IT" sz="1800" dirty="0"/>
            <a:t>ANGOSCIA </a:t>
          </a:r>
          <a:r>
            <a:rPr lang="it-IT" sz="1400" dirty="0"/>
            <a:t> </a:t>
          </a:r>
        </a:p>
      </dgm:t>
    </dgm:pt>
    <dgm:pt modelId="{090C4E92-8994-914C-ADC1-B69971210F8E}" type="sibTrans" cxnId="{BA7E9FA4-D0E6-7646-BEEF-4D3BF6A53C86}">
      <dgm:prSet/>
      <dgm:spPr/>
      <dgm:t>
        <a:bodyPr/>
        <a:lstStyle/>
        <a:p>
          <a:endParaRPr lang="it-IT"/>
        </a:p>
      </dgm:t>
    </dgm:pt>
    <dgm:pt modelId="{7E48FCB9-EEC7-2A47-A2F3-02BC30162D58}" type="parTrans" cxnId="{BA7E9FA4-D0E6-7646-BEEF-4D3BF6A53C86}">
      <dgm:prSet/>
      <dgm:spPr/>
      <dgm:t>
        <a:bodyPr/>
        <a:lstStyle/>
        <a:p>
          <a:endParaRPr lang="it-IT"/>
        </a:p>
      </dgm:t>
    </dgm:pt>
    <dgm:pt modelId="{7862470F-9F4A-5C41-B787-612AC3720FE2}" type="pres">
      <dgm:prSet presAssocID="{8A02CEB3-C518-4E70-80CD-B327FBE47E67}" presName="Name0" presStyleCnt="0">
        <dgm:presLayoutVars>
          <dgm:dir/>
          <dgm:animLvl val="lvl"/>
          <dgm:resizeHandles val="exact"/>
        </dgm:presLayoutVars>
      </dgm:prSet>
      <dgm:spPr/>
    </dgm:pt>
    <dgm:pt modelId="{DA2E0142-69BF-C94F-AAFE-064ACD41F102}" type="pres">
      <dgm:prSet presAssocID="{F1E4F446-98C1-4D4F-8948-7AD42507524B}" presName="composite" presStyleCnt="0"/>
      <dgm:spPr/>
    </dgm:pt>
    <dgm:pt modelId="{46536869-DDD1-1147-AC23-FFD7977B28AD}" type="pres">
      <dgm:prSet presAssocID="{F1E4F446-98C1-4D4F-8948-7AD4250752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F45DC5E-9B40-2E4F-9982-231DA4B78CD8}" type="pres">
      <dgm:prSet presAssocID="{F1E4F446-98C1-4D4F-8948-7AD42507524B}" presName="desTx" presStyleLbl="alignAccFollowNode1" presStyleIdx="0" presStyleCnt="4" custLinFactNeighborY="7370">
        <dgm:presLayoutVars>
          <dgm:bulletEnabled val="1"/>
        </dgm:presLayoutVars>
      </dgm:prSet>
      <dgm:spPr/>
    </dgm:pt>
    <dgm:pt modelId="{82B44567-B139-2A43-834D-EEA879914BC4}" type="pres">
      <dgm:prSet presAssocID="{E4DC198C-319B-4A2C-A3A9-944227A74EB3}" presName="space" presStyleCnt="0"/>
      <dgm:spPr/>
    </dgm:pt>
    <dgm:pt modelId="{524B52CB-5898-734A-9D8E-D24FD601B768}" type="pres">
      <dgm:prSet presAssocID="{0266F094-D3A8-4855-A577-10C6FB391DE8}" presName="composite" presStyleCnt="0"/>
      <dgm:spPr/>
    </dgm:pt>
    <dgm:pt modelId="{EFA34779-1106-2E48-A3EF-56F55B0A68AC}" type="pres">
      <dgm:prSet presAssocID="{0266F094-D3A8-4855-A577-10C6FB391DE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F56E566-8738-AD45-ADF0-322CB590CF34}" type="pres">
      <dgm:prSet presAssocID="{0266F094-D3A8-4855-A577-10C6FB391DE8}" presName="desTx" presStyleLbl="alignAccFollowNode1" presStyleIdx="1" presStyleCnt="4" custScaleY="100000" custLinFactNeighborY="6030">
        <dgm:presLayoutVars>
          <dgm:bulletEnabled val="1"/>
        </dgm:presLayoutVars>
      </dgm:prSet>
      <dgm:spPr/>
    </dgm:pt>
    <dgm:pt modelId="{976CC70A-90B4-9E4E-BCD4-74E8FACBF5BB}" type="pres">
      <dgm:prSet presAssocID="{288D285B-E722-4916-9C29-3CD5C2FA335F}" presName="space" presStyleCnt="0"/>
      <dgm:spPr/>
    </dgm:pt>
    <dgm:pt modelId="{B466136D-3AF7-6042-8D57-478AE031AEDE}" type="pres">
      <dgm:prSet presAssocID="{60A7CCC2-EFD6-4DB7-A1ED-6BB3610951C9}" presName="composite" presStyleCnt="0"/>
      <dgm:spPr/>
    </dgm:pt>
    <dgm:pt modelId="{A5984D93-0A79-834F-AF80-95C68CE0F8A8}" type="pres">
      <dgm:prSet presAssocID="{60A7CCC2-EFD6-4DB7-A1ED-6BB3610951C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CA361A7-5E4C-B74E-B9A4-A67BE613306D}" type="pres">
      <dgm:prSet presAssocID="{60A7CCC2-EFD6-4DB7-A1ED-6BB3610951C9}" presName="desTx" presStyleLbl="alignAccFollowNode1" presStyleIdx="2" presStyleCnt="4" custLinFactNeighborY="6030">
        <dgm:presLayoutVars>
          <dgm:bulletEnabled val="1"/>
        </dgm:presLayoutVars>
      </dgm:prSet>
      <dgm:spPr/>
    </dgm:pt>
    <dgm:pt modelId="{45018C36-E505-7B41-8062-A2E819DFEFC6}" type="pres">
      <dgm:prSet presAssocID="{C5172C03-8B10-439F-BF87-B1369E6D747E}" presName="space" presStyleCnt="0"/>
      <dgm:spPr/>
    </dgm:pt>
    <dgm:pt modelId="{D4217FF2-5B0D-C645-94BC-7B7408D244D2}" type="pres">
      <dgm:prSet presAssocID="{4EF37BF2-E8D6-4657-84C2-C36C230F93FA}" presName="composite" presStyleCnt="0"/>
      <dgm:spPr/>
    </dgm:pt>
    <dgm:pt modelId="{7D9719CD-F663-D841-B0EB-84A0226ADCB6}" type="pres">
      <dgm:prSet presAssocID="{4EF37BF2-E8D6-4657-84C2-C36C230F93F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59E1C49-6A9B-FB42-A3A7-6725A7E70E8A}" type="pres">
      <dgm:prSet presAssocID="{4EF37BF2-E8D6-4657-84C2-C36C230F93FA}" presName="desTx" presStyleLbl="alignAccFollowNode1" presStyleIdx="3" presStyleCnt="4" custLinFactNeighborY="7370">
        <dgm:presLayoutVars>
          <dgm:bulletEnabled val="1"/>
        </dgm:presLayoutVars>
      </dgm:prSet>
      <dgm:spPr/>
    </dgm:pt>
  </dgm:ptLst>
  <dgm:cxnLst>
    <dgm:cxn modelId="{36801907-9FB8-F446-A51C-0169BA57041D}" srcId="{0266F094-D3A8-4855-A577-10C6FB391DE8}" destId="{F9DAA8D9-57F1-3248-B28D-702AF840180E}" srcOrd="1" destOrd="0" parTransId="{0D1F3095-8D63-B34E-8F45-C48A3E06DA98}" sibTransId="{19D1D263-79EA-594F-868E-D164FF3903C2}"/>
    <dgm:cxn modelId="{E4107A0D-95F5-6341-80F7-537025E6B12E}" type="presOf" srcId="{60A7CCC2-EFD6-4DB7-A1ED-6BB3610951C9}" destId="{A5984D93-0A79-834F-AF80-95C68CE0F8A8}" srcOrd="0" destOrd="0" presId="urn:microsoft.com/office/officeart/2005/8/layout/hList1"/>
    <dgm:cxn modelId="{0D251E14-6852-4DD7-9A3D-AF43A5368E25}" srcId="{0266F094-D3A8-4855-A577-10C6FB391DE8}" destId="{EC5ED62C-D8B4-409B-A883-E75202029AE4}" srcOrd="0" destOrd="0" parTransId="{8E52B939-41D0-4AEF-B261-27168766C1AE}" sibTransId="{2E7C6A7D-B068-4651-94F4-37E4521B7356}"/>
    <dgm:cxn modelId="{51021815-7742-A04E-8535-E7B4497D0447}" type="presOf" srcId="{84A7DB88-9B18-4F44-A046-F1B64B0AB851}" destId="{0F45DC5E-9B40-2E4F-9982-231DA4B78CD8}" srcOrd="0" destOrd="2" presId="urn:microsoft.com/office/officeart/2005/8/layout/hList1"/>
    <dgm:cxn modelId="{C1790316-6893-4B41-A409-6EB21B055C06}" type="presOf" srcId="{BCE4C91E-E763-8441-B95D-EB11A6B3A0A2}" destId="{6CA361A7-5E4C-B74E-B9A4-A67BE613306D}" srcOrd="0" destOrd="1" presId="urn:microsoft.com/office/officeart/2005/8/layout/hList1"/>
    <dgm:cxn modelId="{622CC023-32EF-9945-A567-BA306D3E9CF4}" type="presOf" srcId="{EED0751A-41CD-4073-86A8-A46FF2D99E94}" destId="{6CA361A7-5E4C-B74E-B9A4-A67BE613306D}" srcOrd="0" destOrd="0" presId="urn:microsoft.com/office/officeart/2005/8/layout/hList1"/>
    <dgm:cxn modelId="{56A47525-9B70-4DA1-80CE-FB41B08DF98F}" srcId="{4EF37BF2-E8D6-4657-84C2-C36C230F93FA}" destId="{57CC4B99-077A-4759-B375-D009D44BBFAA}" srcOrd="0" destOrd="0" parTransId="{717F07B2-4498-46A6-901F-9020C76B634B}" sibTransId="{CC31A3FC-56B2-4BF7-B38E-500FBB283DA5}"/>
    <dgm:cxn modelId="{D802FA27-00FB-4CE3-9AAA-A1BE58AF9CD7}" srcId="{8A02CEB3-C518-4E70-80CD-B327FBE47E67}" destId="{60A7CCC2-EFD6-4DB7-A1ED-6BB3610951C9}" srcOrd="2" destOrd="0" parTransId="{8E3FEE95-93D5-4DAA-BA74-C1B682919503}" sibTransId="{C5172C03-8B10-439F-BF87-B1369E6D747E}"/>
    <dgm:cxn modelId="{CEC06530-83F6-40F4-B694-54A52C502C4A}" srcId="{8A02CEB3-C518-4E70-80CD-B327FBE47E67}" destId="{4EF37BF2-E8D6-4657-84C2-C36C230F93FA}" srcOrd="3" destOrd="0" parTransId="{57397D76-1D6D-4F00-A2B8-D4B04A460C77}" sibTransId="{8B88458A-8C9B-47DE-B5C7-E2FAC0AE80C1}"/>
    <dgm:cxn modelId="{E41B6F4D-F9D3-DE46-B3AA-01FA55B9942C}" type="presOf" srcId="{F1E4F446-98C1-4D4F-8948-7AD42507524B}" destId="{46536869-DDD1-1147-AC23-FFD7977B28AD}" srcOrd="0" destOrd="0" presId="urn:microsoft.com/office/officeart/2005/8/layout/hList1"/>
    <dgm:cxn modelId="{AA6DC25B-8D4C-634A-90E5-81303AFA7B3D}" srcId="{0266F094-D3A8-4855-A577-10C6FB391DE8}" destId="{DFDE1F98-9F3B-7B4D-B760-13E4BA683A5B}" srcOrd="2" destOrd="0" parTransId="{28D61859-5083-1342-A7E4-17F41DA2C6B8}" sibTransId="{CBE289F1-7DB4-AB4D-8759-84867F1B7E5F}"/>
    <dgm:cxn modelId="{6E35275E-7662-4A91-AB93-8E1B1F254832}" srcId="{F1E4F446-98C1-4D4F-8948-7AD42507524B}" destId="{BE0426EF-5244-46A5-8733-ACF72FD13D92}" srcOrd="0" destOrd="0" parTransId="{3ACDBF0F-F7F1-4E57-B7A9-870AECADA034}" sibTransId="{D3892DFE-A5A1-4D8A-B8BE-2C1ADA164D7D}"/>
    <dgm:cxn modelId="{138E6967-10EA-4B80-8477-0CF6589B17F8}" srcId="{60A7CCC2-EFD6-4DB7-A1ED-6BB3610951C9}" destId="{EED0751A-41CD-4073-86A8-A46FF2D99E94}" srcOrd="0" destOrd="0" parTransId="{DD24F413-F577-4575-80AF-88AE27FBBD78}" sibTransId="{88323284-EC54-4008-88B5-7A3E594CA88F}"/>
    <dgm:cxn modelId="{7FA9C968-93A1-6842-8D01-1BA792385DB7}" type="presOf" srcId="{F9DAA8D9-57F1-3248-B28D-702AF840180E}" destId="{DF56E566-8738-AD45-ADF0-322CB590CF34}" srcOrd="0" destOrd="1" presId="urn:microsoft.com/office/officeart/2005/8/layout/hList1"/>
    <dgm:cxn modelId="{3AA3A970-84C2-834D-AFDD-A0D94D5D29D1}" type="presOf" srcId="{EC5ED62C-D8B4-409B-A883-E75202029AE4}" destId="{DF56E566-8738-AD45-ADF0-322CB590CF34}" srcOrd="0" destOrd="0" presId="urn:microsoft.com/office/officeart/2005/8/layout/hList1"/>
    <dgm:cxn modelId="{48A746A0-B4AB-954A-8696-D8DCFEE80DAA}" srcId="{F1E4F446-98C1-4D4F-8948-7AD42507524B}" destId="{0A72C35E-1AE1-584F-A2A1-E0BA9C72EE4B}" srcOrd="1" destOrd="0" parTransId="{ABC0A84C-68C2-D747-B7B3-7242CC0BCD5C}" sibTransId="{408CB3A6-6395-3F4D-BAC5-ACAAC7380B92}"/>
    <dgm:cxn modelId="{4B7B48A4-94DF-D34E-A3DC-30EFD0FA0876}" type="presOf" srcId="{0A72C35E-1AE1-584F-A2A1-E0BA9C72EE4B}" destId="{0F45DC5E-9B40-2E4F-9982-231DA4B78CD8}" srcOrd="0" destOrd="1" presId="urn:microsoft.com/office/officeart/2005/8/layout/hList1"/>
    <dgm:cxn modelId="{BA7E9FA4-D0E6-7646-BEEF-4D3BF6A53C86}" srcId="{F1E4F446-98C1-4D4F-8948-7AD42507524B}" destId="{84A7DB88-9B18-4F44-A046-F1B64B0AB851}" srcOrd="2" destOrd="0" parTransId="{7E48FCB9-EEC7-2A47-A2F3-02BC30162D58}" sibTransId="{090C4E92-8994-914C-ADC1-B69971210F8E}"/>
    <dgm:cxn modelId="{636D08A7-93C5-3643-BADB-65ECCD1E69E4}" type="presOf" srcId="{0266F094-D3A8-4855-A577-10C6FB391DE8}" destId="{EFA34779-1106-2E48-A3EF-56F55B0A68AC}" srcOrd="0" destOrd="0" presId="urn:microsoft.com/office/officeart/2005/8/layout/hList1"/>
    <dgm:cxn modelId="{9B1350B5-B360-4BE9-9C7D-961343C642FF}" srcId="{8A02CEB3-C518-4E70-80CD-B327FBE47E67}" destId="{0266F094-D3A8-4855-A577-10C6FB391DE8}" srcOrd="1" destOrd="0" parTransId="{35DD1C3B-45E5-4288-B64A-BC0ABE7EBC13}" sibTransId="{288D285B-E722-4916-9C29-3CD5C2FA335F}"/>
    <dgm:cxn modelId="{0286EEC2-BD25-E84B-B9B0-B4C61BAE63EB}" type="presOf" srcId="{DFDE1F98-9F3B-7B4D-B760-13E4BA683A5B}" destId="{DF56E566-8738-AD45-ADF0-322CB590CF34}" srcOrd="0" destOrd="2" presId="urn:microsoft.com/office/officeart/2005/8/layout/hList1"/>
    <dgm:cxn modelId="{07B32AC3-FE8F-664A-8E46-B56E26D48730}" type="presOf" srcId="{64627C3D-2713-EE43-86BA-08FA5111B911}" destId="{6CA361A7-5E4C-B74E-B9A4-A67BE613306D}" srcOrd="0" destOrd="2" presId="urn:microsoft.com/office/officeart/2005/8/layout/hList1"/>
    <dgm:cxn modelId="{0FDBEDC5-7EDA-BC4D-BB1F-B60F932108DB}" type="presOf" srcId="{57CC4B99-077A-4759-B375-D009D44BBFAA}" destId="{159E1C49-6A9B-FB42-A3A7-6725A7E70E8A}" srcOrd="0" destOrd="0" presId="urn:microsoft.com/office/officeart/2005/8/layout/hList1"/>
    <dgm:cxn modelId="{C51695D4-B94C-4572-BDAE-41A1B9B00519}" srcId="{8A02CEB3-C518-4E70-80CD-B327FBE47E67}" destId="{F1E4F446-98C1-4D4F-8948-7AD42507524B}" srcOrd="0" destOrd="0" parTransId="{9E0E76D0-479A-48AF-B57F-A37A5F2659FF}" sibTransId="{E4DC198C-319B-4A2C-A3A9-944227A74EB3}"/>
    <dgm:cxn modelId="{F23A36D7-4E95-0F40-89F0-4ACFDE328551}" type="presOf" srcId="{4EF37BF2-E8D6-4657-84C2-C36C230F93FA}" destId="{7D9719CD-F663-D841-B0EB-84A0226ADCB6}" srcOrd="0" destOrd="0" presId="urn:microsoft.com/office/officeart/2005/8/layout/hList1"/>
    <dgm:cxn modelId="{B96FA5DB-5816-3949-9C55-71E73CF20F58}" srcId="{60A7CCC2-EFD6-4DB7-A1ED-6BB3610951C9}" destId="{BCE4C91E-E763-8441-B95D-EB11A6B3A0A2}" srcOrd="1" destOrd="0" parTransId="{B65F6EA2-BDEA-5141-90CA-491F11D05C27}" sibTransId="{108F73A0-3D62-EB4A-B700-4D9648519781}"/>
    <dgm:cxn modelId="{806D15DD-61A4-E048-94F3-DA019C50B69D}" type="presOf" srcId="{8A02CEB3-C518-4E70-80CD-B327FBE47E67}" destId="{7862470F-9F4A-5C41-B787-612AC3720FE2}" srcOrd="0" destOrd="0" presId="urn:microsoft.com/office/officeart/2005/8/layout/hList1"/>
    <dgm:cxn modelId="{2D4A36EF-E336-9D4C-BE2F-02DA6548B717}" type="presOf" srcId="{BE0426EF-5244-46A5-8733-ACF72FD13D92}" destId="{0F45DC5E-9B40-2E4F-9982-231DA4B78CD8}" srcOrd="0" destOrd="0" presId="urn:microsoft.com/office/officeart/2005/8/layout/hList1"/>
    <dgm:cxn modelId="{1E64E3F1-77AE-9248-B8AA-759760CEEB9B}" srcId="{60A7CCC2-EFD6-4DB7-A1ED-6BB3610951C9}" destId="{64627C3D-2713-EE43-86BA-08FA5111B911}" srcOrd="2" destOrd="0" parTransId="{DF4D8FAF-6012-C140-8067-D888CA09DC81}" sibTransId="{3BC091FC-3421-DF4D-BCCE-F33395623965}"/>
    <dgm:cxn modelId="{46519CD8-9DB7-DF4C-A5F5-AAEF74C1EAE9}" type="presParOf" srcId="{7862470F-9F4A-5C41-B787-612AC3720FE2}" destId="{DA2E0142-69BF-C94F-AAFE-064ACD41F102}" srcOrd="0" destOrd="0" presId="urn:microsoft.com/office/officeart/2005/8/layout/hList1"/>
    <dgm:cxn modelId="{6C1CD930-3EF3-3042-A193-AB104E4CFF8C}" type="presParOf" srcId="{DA2E0142-69BF-C94F-AAFE-064ACD41F102}" destId="{46536869-DDD1-1147-AC23-FFD7977B28AD}" srcOrd="0" destOrd="0" presId="urn:microsoft.com/office/officeart/2005/8/layout/hList1"/>
    <dgm:cxn modelId="{466CDC5D-439C-DC4C-A494-158D37C6FB55}" type="presParOf" srcId="{DA2E0142-69BF-C94F-AAFE-064ACD41F102}" destId="{0F45DC5E-9B40-2E4F-9982-231DA4B78CD8}" srcOrd="1" destOrd="0" presId="urn:microsoft.com/office/officeart/2005/8/layout/hList1"/>
    <dgm:cxn modelId="{D01ED616-62CE-4D4A-82B2-7C32E9966B49}" type="presParOf" srcId="{7862470F-9F4A-5C41-B787-612AC3720FE2}" destId="{82B44567-B139-2A43-834D-EEA879914BC4}" srcOrd="1" destOrd="0" presId="urn:microsoft.com/office/officeart/2005/8/layout/hList1"/>
    <dgm:cxn modelId="{977C9CAE-B072-504C-B014-D77FC867D316}" type="presParOf" srcId="{7862470F-9F4A-5C41-B787-612AC3720FE2}" destId="{524B52CB-5898-734A-9D8E-D24FD601B768}" srcOrd="2" destOrd="0" presId="urn:microsoft.com/office/officeart/2005/8/layout/hList1"/>
    <dgm:cxn modelId="{5235B26C-4F38-CF43-BC8C-59654B93A57B}" type="presParOf" srcId="{524B52CB-5898-734A-9D8E-D24FD601B768}" destId="{EFA34779-1106-2E48-A3EF-56F55B0A68AC}" srcOrd="0" destOrd="0" presId="urn:microsoft.com/office/officeart/2005/8/layout/hList1"/>
    <dgm:cxn modelId="{AA3CC7EE-57B8-2845-A3E1-E959699B280D}" type="presParOf" srcId="{524B52CB-5898-734A-9D8E-D24FD601B768}" destId="{DF56E566-8738-AD45-ADF0-322CB590CF34}" srcOrd="1" destOrd="0" presId="urn:microsoft.com/office/officeart/2005/8/layout/hList1"/>
    <dgm:cxn modelId="{B8A07944-69A7-0F4F-99B7-32562CFAC9AF}" type="presParOf" srcId="{7862470F-9F4A-5C41-B787-612AC3720FE2}" destId="{976CC70A-90B4-9E4E-BCD4-74E8FACBF5BB}" srcOrd="3" destOrd="0" presId="urn:microsoft.com/office/officeart/2005/8/layout/hList1"/>
    <dgm:cxn modelId="{EC6CA8B7-0658-E046-A69D-AE7AEE1F882F}" type="presParOf" srcId="{7862470F-9F4A-5C41-B787-612AC3720FE2}" destId="{B466136D-3AF7-6042-8D57-478AE031AEDE}" srcOrd="4" destOrd="0" presId="urn:microsoft.com/office/officeart/2005/8/layout/hList1"/>
    <dgm:cxn modelId="{3AC75019-D75C-8B44-A219-1BFB92531ED3}" type="presParOf" srcId="{B466136D-3AF7-6042-8D57-478AE031AEDE}" destId="{A5984D93-0A79-834F-AF80-95C68CE0F8A8}" srcOrd="0" destOrd="0" presId="urn:microsoft.com/office/officeart/2005/8/layout/hList1"/>
    <dgm:cxn modelId="{746E03BA-4FF0-0342-A4C0-B04E4FF11D57}" type="presParOf" srcId="{B466136D-3AF7-6042-8D57-478AE031AEDE}" destId="{6CA361A7-5E4C-B74E-B9A4-A67BE613306D}" srcOrd="1" destOrd="0" presId="urn:microsoft.com/office/officeart/2005/8/layout/hList1"/>
    <dgm:cxn modelId="{99A73E11-F0E7-7148-9233-D52778CD4838}" type="presParOf" srcId="{7862470F-9F4A-5C41-B787-612AC3720FE2}" destId="{45018C36-E505-7B41-8062-A2E819DFEFC6}" srcOrd="5" destOrd="0" presId="urn:microsoft.com/office/officeart/2005/8/layout/hList1"/>
    <dgm:cxn modelId="{7700A7B9-3BBD-2041-A5C1-91687DB77AFF}" type="presParOf" srcId="{7862470F-9F4A-5C41-B787-612AC3720FE2}" destId="{D4217FF2-5B0D-C645-94BC-7B7408D244D2}" srcOrd="6" destOrd="0" presId="urn:microsoft.com/office/officeart/2005/8/layout/hList1"/>
    <dgm:cxn modelId="{857FC082-C471-224A-A9CA-6AA0AE429409}" type="presParOf" srcId="{D4217FF2-5B0D-C645-94BC-7B7408D244D2}" destId="{7D9719CD-F663-D841-B0EB-84A0226ADCB6}" srcOrd="0" destOrd="0" presId="urn:microsoft.com/office/officeart/2005/8/layout/hList1"/>
    <dgm:cxn modelId="{0F20AF2B-2232-0049-A3B6-9F82272D8EB2}" type="presParOf" srcId="{D4217FF2-5B0D-C645-94BC-7B7408D244D2}" destId="{159E1C49-6A9B-FB42-A3A7-6725A7E70E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6742FEC-A13E-48F6-9408-8A855FDDDC7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EBB50E-E675-4DB7-B8D8-8288E6046443}">
      <dgm:prSet/>
      <dgm:spPr/>
      <dgm:t>
        <a:bodyPr/>
        <a:lstStyle/>
        <a:p>
          <a:r>
            <a:rPr lang="it-IT"/>
            <a:t>Il lavoro psicoterapico sulla consapevolezza della malattia produce angoscia</a:t>
          </a:r>
          <a:endParaRPr lang="en-US"/>
        </a:p>
      </dgm:t>
    </dgm:pt>
    <dgm:pt modelId="{321D0886-9777-4078-B1F5-B02BB09B775C}" type="parTrans" cxnId="{6CD98519-1809-4B5D-9E62-C616887C66DE}">
      <dgm:prSet/>
      <dgm:spPr/>
      <dgm:t>
        <a:bodyPr/>
        <a:lstStyle/>
        <a:p>
          <a:endParaRPr lang="en-US"/>
        </a:p>
      </dgm:t>
    </dgm:pt>
    <dgm:pt modelId="{06448927-6B14-4DB3-BB98-FC4BD3F08177}" type="sibTrans" cxnId="{6CD98519-1809-4B5D-9E62-C616887C66DE}">
      <dgm:prSet/>
      <dgm:spPr/>
      <dgm:t>
        <a:bodyPr/>
        <a:lstStyle/>
        <a:p>
          <a:endParaRPr lang="en-US"/>
        </a:p>
      </dgm:t>
    </dgm:pt>
    <dgm:pt modelId="{33EE845B-BB0B-45D8-A440-BB79B74A538D}">
      <dgm:prSet/>
      <dgm:spPr/>
      <dgm:t>
        <a:bodyPr/>
        <a:lstStyle/>
        <a:p>
          <a:r>
            <a:rPr lang="it-IT" dirty="0"/>
            <a:t>L’assenza della paura nella funzione Affettiva sconsiglia </a:t>
          </a:r>
          <a:r>
            <a:rPr lang="it-IT" dirty="0">
              <a:highlight>
                <a:srgbClr val="0000FF"/>
              </a:highlight>
            </a:rPr>
            <a:t>l’uso di un sedativo della funzione Psicomotoria e affettiva</a:t>
          </a:r>
          <a:r>
            <a:rPr lang="it-IT" dirty="0"/>
            <a:t> perché ne occorre un dosaggio troppo elevato e con un risultato più scadente</a:t>
          </a:r>
          <a:endParaRPr lang="en-US" dirty="0"/>
        </a:p>
      </dgm:t>
    </dgm:pt>
    <dgm:pt modelId="{72E7B56C-9860-4BB9-8668-992B56456991}" type="parTrans" cxnId="{0F5C349E-1CE2-45B6-8D24-5885CF49E396}">
      <dgm:prSet/>
      <dgm:spPr/>
      <dgm:t>
        <a:bodyPr/>
        <a:lstStyle/>
        <a:p>
          <a:endParaRPr lang="en-US"/>
        </a:p>
      </dgm:t>
    </dgm:pt>
    <dgm:pt modelId="{B089A612-652E-4707-8598-F9F02028A096}" type="sibTrans" cxnId="{0F5C349E-1CE2-45B6-8D24-5885CF49E396}">
      <dgm:prSet/>
      <dgm:spPr/>
      <dgm:t>
        <a:bodyPr/>
        <a:lstStyle/>
        <a:p>
          <a:endParaRPr lang="en-US"/>
        </a:p>
      </dgm:t>
    </dgm:pt>
    <dgm:pt modelId="{1DFFF492-88EC-430D-9967-2A05A4B5967C}">
      <dgm:prSet/>
      <dgm:spPr/>
      <dgm:t>
        <a:bodyPr/>
        <a:lstStyle/>
        <a:p>
          <a:r>
            <a:rPr lang="it-IT" dirty="0"/>
            <a:t>L’indicazione migliore sarebbe stata: un tranquillante della funzione corporea e della funzione Cognitiva con un dosaggio superiore di quest’ultimo cosi </a:t>
          </a:r>
          <a:r>
            <a:rPr lang="it-IT" dirty="0">
              <a:highlight>
                <a:srgbClr val="0000FF"/>
              </a:highlight>
            </a:rPr>
            <a:t>come era avvenuto dal 24\03\2017 al 22\12\2017</a:t>
          </a:r>
          <a:endParaRPr lang="en-US" dirty="0">
            <a:highlight>
              <a:srgbClr val="0000FF"/>
            </a:highlight>
          </a:endParaRPr>
        </a:p>
      </dgm:t>
    </dgm:pt>
    <dgm:pt modelId="{F2DA60C9-CA28-48E9-9A52-05C1AA6490DD}" type="parTrans" cxnId="{DF916867-16D1-4CB6-A908-16EA0D3BCA51}">
      <dgm:prSet/>
      <dgm:spPr/>
      <dgm:t>
        <a:bodyPr/>
        <a:lstStyle/>
        <a:p>
          <a:endParaRPr lang="en-US"/>
        </a:p>
      </dgm:t>
    </dgm:pt>
    <dgm:pt modelId="{538EA998-E7CA-4585-95BA-C276A8A7741F}" type="sibTrans" cxnId="{DF916867-16D1-4CB6-A908-16EA0D3BCA51}">
      <dgm:prSet/>
      <dgm:spPr/>
      <dgm:t>
        <a:bodyPr/>
        <a:lstStyle/>
        <a:p>
          <a:endParaRPr lang="en-US"/>
        </a:p>
      </dgm:t>
    </dgm:pt>
    <dgm:pt modelId="{6F35D87B-C867-2E42-99A1-CF31EF38A9DA}" type="pres">
      <dgm:prSet presAssocID="{46742FEC-A13E-48F6-9408-8A855FDDDC70}" presName="linear" presStyleCnt="0">
        <dgm:presLayoutVars>
          <dgm:animLvl val="lvl"/>
          <dgm:resizeHandles val="exact"/>
        </dgm:presLayoutVars>
      </dgm:prSet>
      <dgm:spPr/>
    </dgm:pt>
    <dgm:pt modelId="{F16E3078-460C-DE4B-ACC6-C74A2D7B1DB2}" type="pres">
      <dgm:prSet presAssocID="{18EBB50E-E675-4DB7-B8D8-8288E60464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4CC3BF-9679-F14E-8ABE-07641F0742AB}" type="pres">
      <dgm:prSet presAssocID="{06448927-6B14-4DB3-BB98-FC4BD3F08177}" presName="spacer" presStyleCnt="0"/>
      <dgm:spPr/>
    </dgm:pt>
    <dgm:pt modelId="{7DAC6AD4-CF5E-144A-AEE7-03FA7A96B7D7}" type="pres">
      <dgm:prSet presAssocID="{33EE845B-BB0B-45D8-A440-BB79B74A53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43B847-A2F1-2547-BCF0-E43A7DEE2A0A}" type="pres">
      <dgm:prSet presAssocID="{B089A612-652E-4707-8598-F9F02028A096}" presName="spacer" presStyleCnt="0"/>
      <dgm:spPr/>
    </dgm:pt>
    <dgm:pt modelId="{C898C3DB-6E6D-6243-B422-6964068C9A84}" type="pres">
      <dgm:prSet presAssocID="{1DFFF492-88EC-430D-9967-2A05A4B596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5D2217-389B-DD4A-9CBC-A865BCEEB1FE}" type="presOf" srcId="{1DFFF492-88EC-430D-9967-2A05A4B5967C}" destId="{C898C3DB-6E6D-6243-B422-6964068C9A84}" srcOrd="0" destOrd="0" presId="urn:microsoft.com/office/officeart/2005/8/layout/vList2"/>
    <dgm:cxn modelId="{6CD98519-1809-4B5D-9E62-C616887C66DE}" srcId="{46742FEC-A13E-48F6-9408-8A855FDDDC70}" destId="{18EBB50E-E675-4DB7-B8D8-8288E6046443}" srcOrd="0" destOrd="0" parTransId="{321D0886-9777-4078-B1F5-B02BB09B775C}" sibTransId="{06448927-6B14-4DB3-BB98-FC4BD3F08177}"/>
    <dgm:cxn modelId="{DF916867-16D1-4CB6-A908-16EA0D3BCA51}" srcId="{46742FEC-A13E-48F6-9408-8A855FDDDC70}" destId="{1DFFF492-88EC-430D-9967-2A05A4B5967C}" srcOrd="2" destOrd="0" parTransId="{F2DA60C9-CA28-48E9-9A52-05C1AA6490DD}" sibTransId="{538EA998-E7CA-4585-95BA-C276A8A7741F}"/>
    <dgm:cxn modelId="{0F5C349E-1CE2-45B6-8D24-5885CF49E396}" srcId="{46742FEC-A13E-48F6-9408-8A855FDDDC70}" destId="{33EE845B-BB0B-45D8-A440-BB79B74A538D}" srcOrd="1" destOrd="0" parTransId="{72E7B56C-9860-4BB9-8668-992B56456991}" sibTransId="{B089A612-652E-4707-8598-F9F02028A096}"/>
    <dgm:cxn modelId="{EE7450AC-7E50-6649-AF63-3E99993242B5}" type="presOf" srcId="{46742FEC-A13E-48F6-9408-8A855FDDDC70}" destId="{6F35D87B-C867-2E42-99A1-CF31EF38A9DA}" srcOrd="0" destOrd="0" presId="urn:microsoft.com/office/officeart/2005/8/layout/vList2"/>
    <dgm:cxn modelId="{D72E69CC-3C61-F840-B87F-896E2540B29D}" type="presOf" srcId="{18EBB50E-E675-4DB7-B8D8-8288E6046443}" destId="{F16E3078-460C-DE4B-ACC6-C74A2D7B1DB2}" srcOrd="0" destOrd="0" presId="urn:microsoft.com/office/officeart/2005/8/layout/vList2"/>
    <dgm:cxn modelId="{1FE4FBCF-4A32-BE4B-82C4-EC150E05CB01}" type="presOf" srcId="{33EE845B-BB0B-45D8-A440-BB79B74A538D}" destId="{7DAC6AD4-CF5E-144A-AEE7-03FA7A96B7D7}" srcOrd="0" destOrd="0" presId="urn:microsoft.com/office/officeart/2005/8/layout/vList2"/>
    <dgm:cxn modelId="{C3E8B41A-F658-AD46-86F6-AA5BFD5ECDC1}" type="presParOf" srcId="{6F35D87B-C867-2E42-99A1-CF31EF38A9DA}" destId="{F16E3078-460C-DE4B-ACC6-C74A2D7B1DB2}" srcOrd="0" destOrd="0" presId="urn:microsoft.com/office/officeart/2005/8/layout/vList2"/>
    <dgm:cxn modelId="{85799E95-0D31-6D4D-90F6-FA36E8D70C0A}" type="presParOf" srcId="{6F35D87B-C867-2E42-99A1-CF31EF38A9DA}" destId="{AA4CC3BF-9679-F14E-8ABE-07641F0742AB}" srcOrd="1" destOrd="0" presId="urn:microsoft.com/office/officeart/2005/8/layout/vList2"/>
    <dgm:cxn modelId="{9066AE85-4115-7840-BB97-5B6BB634D9F9}" type="presParOf" srcId="{6F35D87B-C867-2E42-99A1-CF31EF38A9DA}" destId="{7DAC6AD4-CF5E-144A-AEE7-03FA7A96B7D7}" srcOrd="2" destOrd="0" presId="urn:microsoft.com/office/officeart/2005/8/layout/vList2"/>
    <dgm:cxn modelId="{26A11346-0DE8-C54C-BEC8-89BB244E33B3}" type="presParOf" srcId="{6F35D87B-C867-2E42-99A1-CF31EF38A9DA}" destId="{8B43B847-A2F1-2547-BCF0-E43A7DEE2A0A}" srcOrd="3" destOrd="0" presId="urn:microsoft.com/office/officeart/2005/8/layout/vList2"/>
    <dgm:cxn modelId="{D4702F75-DDFD-414C-B2C6-D09FCE667B9E}" type="presParOf" srcId="{6F35D87B-C867-2E42-99A1-CF31EF38A9DA}" destId="{C898C3DB-6E6D-6243-B422-6964068C9A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A059331-9A73-4F46-A306-7284BEEE84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CA66CD-0C8A-465F-8500-EA4BF4317E88}">
      <dgm:prSet/>
      <dgm:spPr/>
      <dgm:t>
        <a:bodyPr/>
        <a:lstStyle/>
        <a:p>
          <a:r>
            <a:rPr lang="it-IT"/>
            <a:t>La costruzione della capacità di contenere la Rabbia in un paziente psicotico, può avvalersi del sedativo specifico e della capacità di sentire la Paura, della Consapevolezza della malattia, del Desiderio, della Fiducia e della Speranza di guarire,</a:t>
          </a:r>
          <a:endParaRPr lang="en-US"/>
        </a:p>
      </dgm:t>
    </dgm:pt>
    <dgm:pt modelId="{11688F4A-72C1-4FE2-A7F4-D0D877A9281C}" type="parTrans" cxnId="{3471B009-28B1-44D8-B593-D2B214DF1219}">
      <dgm:prSet/>
      <dgm:spPr/>
      <dgm:t>
        <a:bodyPr/>
        <a:lstStyle/>
        <a:p>
          <a:endParaRPr lang="en-US"/>
        </a:p>
      </dgm:t>
    </dgm:pt>
    <dgm:pt modelId="{5F116218-55FE-4BD8-9E22-F77C6442C8E1}" type="sibTrans" cxnId="{3471B009-28B1-44D8-B593-D2B214DF1219}">
      <dgm:prSet/>
      <dgm:spPr/>
      <dgm:t>
        <a:bodyPr/>
        <a:lstStyle/>
        <a:p>
          <a:endParaRPr lang="en-US"/>
        </a:p>
      </dgm:t>
    </dgm:pt>
    <dgm:pt modelId="{B549021C-CFD3-496B-BD18-045224303B1C}">
      <dgm:prSet/>
      <dgm:spPr/>
      <dgm:t>
        <a:bodyPr/>
        <a:lstStyle/>
        <a:p>
          <a:r>
            <a:rPr lang="it-IT"/>
            <a:t>Aumentare e diminuire le dosi di Psicofarmaco con agio, facilitano il perseguimento di questi obiettivi che permetteranno la riduzione delle dosi fino alla eliminazione.</a:t>
          </a:r>
          <a:endParaRPr lang="en-US"/>
        </a:p>
      </dgm:t>
    </dgm:pt>
    <dgm:pt modelId="{16F12184-A306-4CD5-B3A1-B9E1995E5125}" type="parTrans" cxnId="{AB71CC81-0AA8-4B6F-9E74-061E06AC9F71}">
      <dgm:prSet/>
      <dgm:spPr/>
      <dgm:t>
        <a:bodyPr/>
        <a:lstStyle/>
        <a:p>
          <a:endParaRPr lang="en-US"/>
        </a:p>
      </dgm:t>
    </dgm:pt>
    <dgm:pt modelId="{669A723F-E23B-4DC6-A3FB-64A79A3FFD7A}" type="sibTrans" cxnId="{AB71CC81-0AA8-4B6F-9E74-061E06AC9F71}">
      <dgm:prSet/>
      <dgm:spPr/>
      <dgm:t>
        <a:bodyPr/>
        <a:lstStyle/>
        <a:p>
          <a:endParaRPr lang="en-US"/>
        </a:p>
      </dgm:t>
    </dgm:pt>
    <dgm:pt modelId="{F68747A4-542A-5047-B73A-C678BB0C69E0}" type="pres">
      <dgm:prSet presAssocID="{5A059331-9A73-4F46-A306-7284BEEE84A2}" presName="linear" presStyleCnt="0">
        <dgm:presLayoutVars>
          <dgm:animLvl val="lvl"/>
          <dgm:resizeHandles val="exact"/>
        </dgm:presLayoutVars>
      </dgm:prSet>
      <dgm:spPr/>
    </dgm:pt>
    <dgm:pt modelId="{4048CB76-38B3-7F47-9576-C7E198159809}" type="pres">
      <dgm:prSet presAssocID="{49CA66CD-0C8A-465F-8500-EA4BF4317E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33A560-D562-0F46-8758-787DA882F1C0}" type="pres">
      <dgm:prSet presAssocID="{5F116218-55FE-4BD8-9E22-F77C6442C8E1}" presName="spacer" presStyleCnt="0"/>
      <dgm:spPr/>
    </dgm:pt>
    <dgm:pt modelId="{B7C626C7-D199-6B4F-84E5-A9AE0831AB0B}" type="pres">
      <dgm:prSet presAssocID="{B549021C-CFD3-496B-BD18-045224303B1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471B009-28B1-44D8-B593-D2B214DF1219}" srcId="{5A059331-9A73-4F46-A306-7284BEEE84A2}" destId="{49CA66CD-0C8A-465F-8500-EA4BF4317E88}" srcOrd="0" destOrd="0" parTransId="{11688F4A-72C1-4FE2-A7F4-D0D877A9281C}" sibTransId="{5F116218-55FE-4BD8-9E22-F77C6442C8E1}"/>
    <dgm:cxn modelId="{67184F3A-28ED-ED42-B6E9-E9D6EEC268B9}" type="presOf" srcId="{49CA66CD-0C8A-465F-8500-EA4BF4317E88}" destId="{4048CB76-38B3-7F47-9576-C7E198159809}" srcOrd="0" destOrd="0" presId="urn:microsoft.com/office/officeart/2005/8/layout/vList2"/>
    <dgm:cxn modelId="{AB71CC81-0AA8-4B6F-9E74-061E06AC9F71}" srcId="{5A059331-9A73-4F46-A306-7284BEEE84A2}" destId="{B549021C-CFD3-496B-BD18-045224303B1C}" srcOrd="1" destOrd="0" parTransId="{16F12184-A306-4CD5-B3A1-B9E1995E5125}" sibTransId="{669A723F-E23B-4DC6-A3FB-64A79A3FFD7A}"/>
    <dgm:cxn modelId="{3CCB2ACD-DD21-024C-931F-9F8B0D958CCA}" type="presOf" srcId="{5A059331-9A73-4F46-A306-7284BEEE84A2}" destId="{F68747A4-542A-5047-B73A-C678BB0C69E0}" srcOrd="0" destOrd="0" presId="urn:microsoft.com/office/officeart/2005/8/layout/vList2"/>
    <dgm:cxn modelId="{DB5165DD-95FF-674C-8493-AB3B3B08E059}" type="presOf" srcId="{B549021C-CFD3-496B-BD18-045224303B1C}" destId="{B7C626C7-D199-6B4F-84E5-A9AE0831AB0B}" srcOrd="0" destOrd="0" presId="urn:microsoft.com/office/officeart/2005/8/layout/vList2"/>
    <dgm:cxn modelId="{871CFC98-6912-5141-B8EE-D6529F1C0DA2}" type="presParOf" srcId="{F68747A4-542A-5047-B73A-C678BB0C69E0}" destId="{4048CB76-38B3-7F47-9576-C7E198159809}" srcOrd="0" destOrd="0" presId="urn:microsoft.com/office/officeart/2005/8/layout/vList2"/>
    <dgm:cxn modelId="{6ED2C4B8-5993-464A-A1C2-E505DAAE7E3A}" type="presParOf" srcId="{F68747A4-542A-5047-B73A-C678BB0C69E0}" destId="{9633A560-D562-0F46-8758-787DA882F1C0}" srcOrd="1" destOrd="0" presId="urn:microsoft.com/office/officeart/2005/8/layout/vList2"/>
    <dgm:cxn modelId="{C1D6DBAD-5166-DF44-B03E-85F98BD4072A}" type="presParOf" srcId="{F68747A4-542A-5047-B73A-C678BB0C69E0}" destId="{B7C626C7-D199-6B4F-84E5-A9AE0831AB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A02CEB3-C518-4E70-80CD-B327FBE47E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E4F446-98C1-4D4F-8948-7AD42507524B}">
      <dgm:prSet phldrT="[Testo]" custT="1"/>
      <dgm:spPr/>
      <dgm:t>
        <a:bodyPr/>
        <a:lstStyle/>
        <a:p>
          <a:r>
            <a:rPr lang="it-IT" sz="2000" dirty="0"/>
            <a:t>UMORE</a:t>
          </a:r>
        </a:p>
      </dgm:t>
    </dgm:pt>
    <dgm:pt modelId="{9E0E76D0-479A-48AF-B57F-A37A5F2659FF}" type="parTrans" cxnId="{C51695D4-B94C-4572-BDAE-41A1B9B00519}">
      <dgm:prSet/>
      <dgm:spPr/>
      <dgm:t>
        <a:bodyPr/>
        <a:lstStyle/>
        <a:p>
          <a:endParaRPr lang="it-IT"/>
        </a:p>
      </dgm:t>
    </dgm:pt>
    <dgm:pt modelId="{E4DC198C-319B-4A2C-A3A9-944227A74EB3}" type="sibTrans" cxnId="{C51695D4-B94C-4572-BDAE-41A1B9B00519}">
      <dgm:prSet/>
      <dgm:spPr/>
      <dgm:t>
        <a:bodyPr/>
        <a:lstStyle/>
        <a:p>
          <a:endParaRPr lang="it-IT"/>
        </a:p>
      </dgm:t>
    </dgm:pt>
    <dgm:pt modelId="{0266F094-D3A8-4855-A577-10C6FB391DE8}">
      <dgm:prSet phldrT="[Testo]" custT="1"/>
      <dgm:spPr/>
      <dgm:t>
        <a:bodyPr/>
        <a:lstStyle/>
        <a:p>
          <a:r>
            <a:rPr lang="it-IT" sz="2000" dirty="0"/>
            <a:t>PSICOMOTRICITÀ </a:t>
          </a:r>
        </a:p>
      </dgm:t>
    </dgm:pt>
    <dgm:pt modelId="{35DD1C3B-45E5-4288-B64A-BC0ABE7EBC13}" type="parTrans" cxnId="{9B1350B5-B360-4BE9-9C7D-961343C642FF}">
      <dgm:prSet/>
      <dgm:spPr/>
      <dgm:t>
        <a:bodyPr/>
        <a:lstStyle/>
        <a:p>
          <a:endParaRPr lang="it-IT"/>
        </a:p>
      </dgm:t>
    </dgm:pt>
    <dgm:pt modelId="{288D285B-E722-4916-9C29-3CD5C2FA335F}" type="sibTrans" cxnId="{9B1350B5-B360-4BE9-9C7D-961343C642FF}">
      <dgm:prSet/>
      <dgm:spPr/>
      <dgm:t>
        <a:bodyPr/>
        <a:lstStyle/>
        <a:p>
          <a:endParaRPr lang="it-IT"/>
        </a:p>
      </dgm:t>
    </dgm:pt>
    <dgm:pt modelId="{EC5ED62C-D8B4-409B-A883-E75202029AE4}">
      <dgm:prSet phldrT="[Testo]" custT="1"/>
      <dgm:spPr/>
      <dgm:t>
        <a:bodyPr/>
        <a:lstStyle/>
        <a:p>
          <a:r>
            <a:rPr lang="it-IT" sz="1600" dirty="0"/>
            <a:t>ATTIVITA’ MOTORIA ACCELRATA    </a:t>
          </a:r>
        </a:p>
      </dgm:t>
    </dgm:pt>
    <dgm:pt modelId="{8E52B939-41D0-4AEF-B261-27168766C1AE}" type="parTrans" cxnId="{0D251E14-6852-4DD7-9A3D-AF43A5368E25}">
      <dgm:prSet/>
      <dgm:spPr/>
      <dgm:t>
        <a:bodyPr/>
        <a:lstStyle/>
        <a:p>
          <a:endParaRPr lang="it-IT"/>
        </a:p>
      </dgm:t>
    </dgm:pt>
    <dgm:pt modelId="{2E7C6A7D-B068-4651-94F4-37E4521B7356}" type="sibTrans" cxnId="{0D251E14-6852-4DD7-9A3D-AF43A5368E25}">
      <dgm:prSet/>
      <dgm:spPr/>
      <dgm:t>
        <a:bodyPr/>
        <a:lstStyle/>
        <a:p>
          <a:endParaRPr lang="it-IT"/>
        </a:p>
      </dgm:t>
    </dgm:pt>
    <dgm:pt modelId="{60A7CCC2-EFD6-4DB7-A1ED-6BB3610951C9}">
      <dgm:prSet phldrT="[Testo]" custT="1"/>
      <dgm:spPr/>
      <dgm:t>
        <a:bodyPr/>
        <a:lstStyle/>
        <a:p>
          <a:r>
            <a:rPr lang="it-IT" sz="2000" dirty="0"/>
            <a:t>COGNITIVO</a:t>
          </a:r>
          <a:endParaRPr lang="it-IT" sz="500" dirty="0"/>
        </a:p>
      </dgm:t>
    </dgm:pt>
    <dgm:pt modelId="{8E3FEE95-93D5-4DAA-BA74-C1B682919503}" type="parTrans" cxnId="{D802FA27-00FB-4CE3-9AAA-A1BE58AF9CD7}">
      <dgm:prSet/>
      <dgm:spPr/>
      <dgm:t>
        <a:bodyPr/>
        <a:lstStyle/>
        <a:p>
          <a:endParaRPr lang="it-IT"/>
        </a:p>
      </dgm:t>
    </dgm:pt>
    <dgm:pt modelId="{C5172C03-8B10-439F-BF87-B1369E6D747E}" type="sibTrans" cxnId="{D802FA27-00FB-4CE3-9AAA-A1BE58AF9CD7}">
      <dgm:prSet/>
      <dgm:spPr/>
      <dgm:t>
        <a:bodyPr/>
        <a:lstStyle/>
        <a:p>
          <a:endParaRPr lang="it-IT"/>
        </a:p>
      </dgm:t>
    </dgm:pt>
    <dgm:pt modelId="{EED0751A-41CD-4073-86A8-A46FF2D99E94}">
      <dgm:prSet phldrT="[Testo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 </a:t>
          </a:r>
          <a:r>
            <a:rPr lang="it-IT" sz="1600" dirty="0">
              <a:solidFill>
                <a:schemeClr val="tx1"/>
              </a:solidFill>
            </a:rPr>
            <a:t>DELIRIO A </a:t>
          </a:r>
          <a:r>
            <a:rPr lang="it-IT" sz="1600" dirty="0">
              <a:solidFill>
                <a:schemeClr val="tx1"/>
              </a:solidFill>
              <a:highlight>
                <a:srgbClr val="FFFF00"/>
              </a:highlight>
            </a:rPr>
            <a:t>CONTENUTO ONNIPOTENTE</a:t>
          </a:r>
        </a:p>
      </dgm:t>
    </dgm:pt>
    <dgm:pt modelId="{DD24F413-F577-4575-80AF-88AE27FBBD78}" type="parTrans" cxnId="{138E6967-10EA-4B80-8477-0CF6589B17F8}">
      <dgm:prSet/>
      <dgm:spPr/>
      <dgm:t>
        <a:bodyPr/>
        <a:lstStyle/>
        <a:p>
          <a:endParaRPr lang="it-IT"/>
        </a:p>
      </dgm:t>
    </dgm:pt>
    <dgm:pt modelId="{88323284-EC54-4008-88B5-7A3E594CA88F}" type="sibTrans" cxnId="{138E6967-10EA-4B80-8477-0CF6589B17F8}">
      <dgm:prSet/>
      <dgm:spPr/>
      <dgm:t>
        <a:bodyPr/>
        <a:lstStyle/>
        <a:p>
          <a:endParaRPr lang="it-IT"/>
        </a:p>
      </dgm:t>
    </dgm:pt>
    <dgm:pt modelId="{57CC4B99-077A-4759-B375-D009D44BBFAA}">
      <dgm:prSet custT="1"/>
      <dgm:spPr/>
      <dgm:t>
        <a:bodyPr/>
        <a:lstStyle/>
        <a:p>
          <a:r>
            <a:rPr lang="it-IT" sz="500" dirty="0"/>
            <a:t> </a:t>
          </a:r>
          <a:r>
            <a:rPr lang="it-IT" sz="1600" dirty="0"/>
            <a:t>INSONNIA</a:t>
          </a:r>
        </a:p>
      </dgm:t>
    </dgm:pt>
    <dgm:pt modelId="{717F07B2-4498-46A6-901F-9020C76B634B}" type="parTrans" cxnId="{56A47525-9B70-4DA1-80CE-FB41B08DF98F}">
      <dgm:prSet/>
      <dgm:spPr/>
      <dgm:t>
        <a:bodyPr/>
        <a:lstStyle/>
        <a:p>
          <a:endParaRPr lang="it-IT"/>
        </a:p>
      </dgm:t>
    </dgm:pt>
    <dgm:pt modelId="{CC31A3FC-56B2-4BF7-B38E-500FBB283DA5}" type="sibTrans" cxnId="{56A47525-9B70-4DA1-80CE-FB41B08DF98F}">
      <dgm:prSet/>
      <dgm:spPr/>
      <dgm:t>
        <a:bodyPr/>
        <a:lstStyle/>
        <a:p>
          <a:endParaRPr lang="it-IT"/>
        </a:p>
      </dgm:t>
    </dgm:pt>
    <dgm:pt modelId="{4EF37BF2-E8D6-4657-84C2-C36C230F93FA}">
      <dgm:prSet custT="1"/>
      <dgm:spPr/>
      <dgm:t>
        <a:bodyPr/>
        <a:lstStyle/>
        <a:p>
          <a:r>
            <a:rPr lang="it-IT" sz="2000" dirty="0"/>
            <a:t>VEGETATIVO</a:t>
          </a:r>
          <a:endParaRPr lang="it-IT" sz="500" dirty="0"/>
        </a:p>
      </dgm:t>
    </dgm:pt>
    <dgm:pt modelId="{57397D76-1D6D-4F00-A2B8-D4B04A460C77}" type="parTrans" cxnId="{CEC06530-83F6-40F4-B694-54A52C502C4A}">
      <dgm:prSet/>
      <dgm:spPr/>
      <dgm:t>
        <a:bodyPr/>
        <a:lstStyle/>
        <a:p>
          <a:endParaRPr lang="it-IT"/>
        </a:p>
      </dgm:t>
    </dgm:pt>
    <dgm:pt modelId="{8B88458A-8C9B-47DE-B5C7-E2FAC0AE80C1}" type="sibTrans" cxnId="{CEC06530-83F6-40F4-B694-54A52C502C4A}">
      <dgm:prSet/>
      <dgm:spPr/>
      <dgm:t>
        <a:bodyPr/>
        <a:lstStyle/>
        <a:p>
          <a:endParaRPr lang="it-IT"/>
        </a:p>
      </dgm:t>
    </dgm:pt>
    <dgm:pt modelId="{64627C3D-2713-EE43-86BA-08FA5111B911}">
      <dgm:prSet phldrT="[Testo]"/>
      <dgm:spPr/>
      <dgm:t>
        <a:bodyPr/>
        <a:lstStyle/>
        <a:p>
          <a:endParaRPr lang="it-IT" sz="500" dirty="0"/>
        </a:p>
      </dgm:t>
    </dgm:pt>
    <dgm:pt modelId="{DF4D8FAF-6012-C140-8067-D888CA09DC81}" type="parTrans" cxnId="{1E64E3F1-77AE-9248-B8AA-759760CEEB9B}">
      <dgm:prSet/>
      <dgm:spPr/>
      <dgm:t>
        <a:bodyPr/>
        <a:lstStyle/>
        <a:p>
          <a:endParaRPr lang="it-IT"/>
        </a:p>
      </dgm:t>
    </dgm:pt>
    <dgm:pt modelId="{3BC091FC-3421-DF4D-BCCE-F33395623965}" type="sibTrans" cxnId="{1E64E3F1-77AE-9248-B8AA-759760CEEB9B}">
      <dgm:prSet/>
      <dgm:spPr/>
      <dgm:t>
        <a:bodyPr/>
        <a:lstStyle/>
        <a:p>
          <a:endParaRPr lang="it-IT"/>
        </a:p>
      </dgm:t>
    </dgm:pt>
    <dgm:pt modelId="{BCE4C91E-E763-8441-B95D-EB11A6B3A0A2}">
      <dgm:prSet phldrT="[Testo]" custT="1"/>
      <dgm:spPr/>
      <dgm:t>
        <a:bodyPr/>
        <a:lstStyle/>
        <a:p>
          <a:r>
            <a:rPr lang="it-IT" sz="1600" dirty="0"/>
            <a:t>DISPERCEZIONI UDITIVE</a:t>
          </a:r>
        </a:p>
      </dgm:t>
    </dgm:pt>
    <dgm:pt modelId="{B65F6EA2-BDEA-5141-90CA-491F11D05C27}" type="parTrans" cxnId="{B96FA5DB-5816-3949-9C55-71E73CF20F58}">
      <dgm:prSet/>
      <dgm:spPr/>
      <dgm:t>
        <a:bodyPr/>
        <a:lstStyle/>
        <a:p>
          <a:endParaRPr lang="it-IT"/>
        </a:p>
      </dgm:t>
    </dgm:pt>
    <dgm:pt modelId="{108F73A0-3D62-EB4A-B700-4D9648519781}" type="sibTrans" cxnId="{B96FA5DB-5816-3949-9C55-71E73CF20F58}">
      <dgm:prSet/>
      <dgm:spPr/>
      <dgm:t>
        <a:bodyPr/>
        <a:lstStyle/>
        <a:p>
          <a:endParaRPr lang="it-IT"/>
        </a:p>
      </dgm:t>
    </dgm:pt>
    <dgm:pt modelId="{DFDE1F98-9F3B-7B4D-B760-13E4BA683A5B}">
      <dgm:prSet phldrT="[Testo]" custT="1"/>
      <dgm:spPr/>
      <dgm:t>
        <a:bodyPr/>
        <a:lstStyle/>
        <a:p>
          <a:r>
            <a:rPr lang="it-IT" sz="1600" dirty="0">
              <a:highlight>
                <a:srgbClr val="FFFF00"/>
              </a:highlight>
            </a:rPr>
            <a:t>DIMINUZIONE ETEROAGGRESSIVITA’VERBALE E FISICA</a:t>
          </a:r>
        </a:p>
      </dgm:t>
    </dgm:pt>
    <dgm:pt modelId="{28D61859-5083-1342-A7E4-17F41DA2C6B8}" type="parTrans" cxnId="{AA6DC25B-8D4C-634A-90E5-81303AFA7B3D}">
      <dgm:prSet/>
      <dgm:spPr/>
      <dgm:t>
        <a:bodyPr/>
        <a:lstStyle/>
        <a:p>
          <a:endParaRPr lang="it-IT"/>
        </a:p>
      </dgm:t>
    </dgm:pt>
    <dgm:pt modelId="{CBE289F1-7DB4-AB4D-8759-84867F1B7E5F}" type="sibTrans" cxnId="{AA6DC25B-8D4C-634A-90E5-81303AFA7B3D}">
      <dgm:prSet/>
      <dgm:spPr/>
      <dgm:t>
        <a:bodyPr/>
        <a:lstStyle/>
        <a:p>
          <a:endParaRPr lang="it-IT"/>
        </a:p>
      </dgm:t>
    </dgm:pt>
    <dgm:pt modelId="{F9DAA8D9-57F1-3248-B28D-702AF840180E}">
      <dgm:prSet phldrT="[Testo]" custT="1"/>
      <dgm:spPr/>
      <dgm:t>
        <a:bodyPr/>
        <a:lstStyle/>
        <a:p>
          <a:endParaRPr lang="it-IT" sz="1600" dirty="0"/>
        </a:p>
      </dgm:t>
    </dgm:pt>
    <dgm:pt modelId="{0D1F3095-8D63-B34E-8F45-C48A3E06DA98}" type="parTrans" cxnId="{36801907-9FB8-F446-A51C-0169BA57041D}">
      <dgm:prSet/>
      <dgm:spPr/>
      <dgm:t>
        <a:bodyPr/>
        <a:lstStyle/>
        <a:p>
          <a:endParaRPr lang="it-IT"/>
        </a:p>
      </dgm:t>
    </dgm:pt>
    <dgm:pt modelId="{19D1D263-79EA-594F-868E-D164FF3903C2}" type="sibTrans" cxnId="{36801907-9FB8-F446-A51C-0169BA57041D}">
      <dgm:prSet/>
      <dgm:spPr/>
      <dgm:t>
        <a:bodyPr/>
        <a:lstStyle/>
        <a:p>
          <a:endParaRPr lang="it-IT"/>
        </a:p>
      </dgm:t>
    </dgm:pt>
    <dgm:pt modelId="{BE0426EF-5244-46A5-8733-ACF72FD13D92}">
      <dgm:prSet phldrT="[Testo]" custT="1"/>
      <dgm:spPr/>
      <dgm:t>
        <a:bodyPr/>
        <a:lstStyle/>
        <a:p>
          <a:r>
            <a:rPr lang="it-IT" sz="1800" dirty="0">
              <a:highlight>
                <a:srgbClr val="FFFF00"/>
              </a:highlight>
            </a:rPr>
            <a:t>RABBIA</a:t>
          </a:r>
          <a:endParaRPr lang="it-IT" sz="4400" dirty="0">
            <a:highlight>
              <a:srgbClr val="FFFF00"/>
            </a:highlight>
          </a:endParaRPr>
        </a:p>
      </dgm:t>
    </dgm:pt>
    <dgm:pt modelId="{D3892DFE-A5A1-4D8A-B8BE-2C1ADA164D7D}" type="sibTrans" cxnId="{6E35275E-7662-4A91-AB93-8E1B1F254832}">
      <dgm:prSet/>
      <dgm:spPr/>
      <dgm:t>
        <a:bodyPr/>
        <a:lstStyle/>
        <a:p>
          <a:endParaRPr lang="it-IT"/>
        </a:p>
      </dgm:t>
    </dgm:pt>
    <dgm:pt modelId="{3ACDBF0F-F7F1-4E57-B7A9-870AECADA034}" type="parTrans" cxnId="{6E35275E-7662-4A91-AB93-8E1B1F254832}">
      <dgm:prSet/>
      <dgm:spPr/>
      <dgm:t>
        <a:bodyPr/>
        <a:lstStyle/>
        <a:p>
          <a:endParaRPr lang="it-IT"/>
        </a:p>
      </dgm:t>
    </dgm:pt>
    <dgm:pt modelId="{0A72C35E-1AE1-584F-A2A1-E0BA9C72EE4B}">
      <dgm:prSet phldrT="[Testo]" custT="1"/>
      <dgm:spPr/>
      <dgm:t>
        <a:bodyPr/>
        <a:lstStyle/>
        <a:p>
          <a:r>
            <a:rPr lang="it-IT" sz="1800" dirty="0">
              <a:highlight>
                <a:srgbClr val="FFFF00"/>
              </a:highlight>
            </a:rPr>
            <a:t>ASSENZA DI PAURA</a:t>
          </a:r>
          <a:endParaRPr lang="it-IT" sz="4400" dirty="0">
            <a:highlight>
              <a:srgbClr val="FFFF00"/>
            </a:highlight>
          </a:endParaRPr>
        </a:p>
      </dgm:t>
    </dgm:pt>
    <dgm:pt modelId="{408CB3A6-6395-3F4D-BAC5-ACAAC7380B92}" type="sibTrans" cxnId="{48A746A0-B4AB-954A-8696-D8DCFEE80DAA}">
      <dgm:prSet/>
      <dgm:spPr/>
      <dgm:t>
        <a:bodyPr/>
        <a:lstStyle/>
        <a:p>
          <a:endParaRPr lang="it-IT"/>
        </a:p>
      </dgm:t>
    </dgm:pt>
    <dgm:pt modelId="{ABC0A84C-68C2-D747-B7B3-7242CC0BCD5C}" type="parTrans" cxnId="{48A746A0-B4AB-954A-8696-D8DCFEE80DAA}">
      <dgm:prSet/>
      <dgm:spPr/>
      <dgm:t>
        <a:bodyPr/>
        <a:lstStyle/>
        <a:p>
          <a:endParaRPr lang="it-IT"/>
        </a:p>
      </dgm:t>
    </dgm:pt>
    <dgm:pt modelId="{84A7DB88-9B18-4F44-A046-F1B64B0AB851}">
      <dgm:prSet phldrT="[Testo]" custT="1"/>
      <dgm:spPr/>
      <dgm:t>
        <a:bodyPr/>
        <a:lstStyle/>
        <a:p>
          <a:r>
            <a:rPr lang="it-IT" sz="1800" dirty="0"/>
            <a:t>ANGOSCIA </a:t>
          </a:r>
          <a:r>
            <a:rPr lang="it-IT" sz="1400" dirty="0"/>
            <a:t> </a:t>
          </a:r>
        </a:p>
      </dgm:t>
    </dgm:pt>
    <dgm:pt modelId="{090C4E92-8994-914C-ADC1-B69971210F8E}" type="sibTrans" cxnId="{BA7E9FA4-D0E6-7646-BEEF-4D3BF6A53C86}">
      <dgm:prSet/>
      <dgm:spPr/>
      <dgm:t>
        <a:bodyPr/>
        <a:lstStyle/>
        <a:p>
          <a:endParaRPr lang="it-IT"/>
        </a:p>
      </dgm:t>
    </dgm:pt>
    <dgm:pt modelId="{7E48FCB9-EEC7-2A47-A2F3-02BC30162D58}" type="parTrans" cxnId="{BA7E9FA4-D0E6-7646-BEEF-4D3BF6A53C86}">
      <dgm:prSet/>
      <dgm:spPr/>
      <dgm:t>
        <a:bodyPr/>
        <a:lstStyle/>
        <a:p>
          <a:endParaRPr lang="it-IT"/>
        </a:p>
      </dgm:t>
    </dgm:pt>
    <dgm:pt modelId="{7862470F-9F4A-5C41-B787-612AC3720FE2}" type="pres">
      <dgm:prSet presAssocID="{8A02CEB3-C518-4E70-80CD-B327FBE47E67}" presName="Name0" presStyleCnt="0">
        <dgm:presLayoutVars>
          <dgm:dir/>
          <dgm:animLvl val="lvl"/>
          <dgm:resizeHandles val="exact"/>
        </dgm:presLayoutVars>
      </dgm:prSet>
      <dgm:spPr/>
    </dgm:pt>
    <dgm:pt modelId="{DA2E0142-69BF-C94F-AAFE-064ACD41F102}" type="pres">
      <dgm:prSet presAssocID="{F1E4F446-98C1-4D4F-8948-7AD42507524B}" presName="composite" presStyleCnt="0"/>
      <dgm:spPr/>
    </dgm:pt>
    <dgm:pt modelId="{46536869-DDD1-1147-AC23-FFD7977B28AD}" type="pres">
      <dgm:prSet presAssocID="{F1E4F446-98C1-4D4F-8948-7AD4250752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F45DC5E-9B40-2E4F-9982-231DA4B78CD8}" type="pres">
      <dgm:prSet presAssocID="{F1E4F446-98C1-4D4F-8948-7AD42507524B}" presName="desTx" presStyleLbl="alignAccFollowNode1" presStyleIdx="0" presStyleCnt="4">
        <dgm:presLayoutVars>
          <dgm:bulletEnabled val="1"/>
        </dgm:presLayoutVars>
      </dgm:prSet>
      <dgm:spPr/>
    </dgm:pt>
    <dgm:pt modelId="{82B44567-B139-2A43-834D-EEA879914BC4}" type="pres">
      <dgm:prSet presAssocID="{E4DC198C-319B-4A2C-A3A9-944227A74EB3}" presName="space" presStyleCnt="0"/>
      <dgm:spPr/>
    </dgm:pt>
    <dgm:pt modelId="{524B52CB-5898-734A-9D8E-D24FD601B768}" type="pres">
      <dgm:prSet presAssocID="{0266F094-D3A8-4855-A577-10C6FB391DE8}" presName="composite" presStyleCnt="0"/>
      <dgm:spPr/>
    </dgm:pt>
    <dgm:pt modelId="{EFA34779-1106-2E48-A3EF-56F55B0A68AC}" type="pres">
      <dgm:prSet presAssocID="{0266F094-D3A8-4855-A577-10C6FB391DE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F56E566-8738-AD45-ADF0-322CB590CF34}" type="pres">
      <dgm:prSet presAssocID="{0266F094-D3A8-4855-A577-10C6FB391DE8}" presName="desTx" presStyleLbl="alignAccFollowNode1" presStyleIdx="1" presStyleCnt="4" custScaleY="100000" custLinFactNeighborX="-784" custLinFactNeighborY="2213">
        <dgm:presLayoutVars>
          <dgm:bulletEnabled val="1"/>
        </dgm:presLayoutVars>
      </dgm:prSet>
      <dgm:spPr/>
    </dgm:pt>
    <dgm:pt modelId="{976CC70A-90B4-9E4E-BCD4-74E8FACBF5BB}" type="pres">
      <dgm:prSet presAssocID="{288D285B-E722-4916-9C29-3CD5C2FA335F}" presName="space" presStyleCnt="0"/>
      <dgm:spPr/>
    </dgm:pt>
    <dgm:pt modelId="{B466136D-3AF7-6042-8D57-478AE031AEDE}" type="pres">
      <dgm:prSet presAssocID="{60A7CCC2-EFD6-4DB7-A1ED-6BB3610951C9}" presName="composite" presStyleCnt="0"/>
      <dgm:spPr/>
    </dgm:pt>
    <dgm:pt modelId="{A5984D93-0A79-834F-AF80-95C68CE0F8A8}" type="pres">
      <dgm:prSet presAssocID="{60A7CCC2-EFD6-4DB7-A1ED-6BB3610951C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CA361A7-5E4C-B74E-B9A4-A67BE613306D}" type="pres">
      <dgm:prSet presAssocID="{60A7CCC2-EFD6-4DB7-A1ED-6BB3610951C9}" presName="desTx" presStyleLbl="alignAccFollowNode1" presStyleIdx="2" presStyleCnt="4">
        <dgm:presLayoutVars>
          <dgm:bulletEnabled val="1"/>
        </dgm:presLayoutVars>
      </dgm:prSet>
      <dgm:spPr/>
    </dgm:pt>
    <dgm:pt modelId="{45018C36-E505-7B41-8062-A2E819DFEFC6}" type="pres">
      <dgm:prSet presAssocID="{C5172C03-8B10-439F-BF87-B1369E6D747E}" presName="space" presStyleCnt="0"/>
      <dgm:spPr/>
    </dgm:pt>
    <dgm:pt modelId="{D4217FF2-5B0D-C645-94BC-7B7408D244D2}" type="pres">
      <dgm:prSet presAssocID="{4EF37BF2-E8D6-4657-84C2-C36C230F93FA}" presName="composite" presStyleCnt="0"/>
      <dgm:spPr/>
    </dgm:pt>
    <dgm:pt modelId="{7D9719CD-F663-D841-B0EB-84A0226ADCB6}" type="pres">
      <dgm:prSet presAssocID="{4EF37BF2-E8D6-4657-84C2-C36C230F93F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59E1C49-6A9B-FB42-A3A7-6725A7E70E8A}" type="pres">
      <dgm:prSet presAssocID="{4EF37BF2-E8D6-4657-84C2-C36C230F93F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6801907-9FB8-F446-A51C-0169BA57041D}" srcId="{0266F094-D3A8-4855-A577-10C6FB391DE8}" destId="{F9DAA8D9-57F1-3248-B28D-702AF840180E}" srcOrd="1" destOrd="0" parTransId="{0D1F3095-8D63-B34E-8F45-C48A3E06DA98}" sibTransId="{19D1D263-79EA-594F-868E-D164FF3903C2}"/>
    <dgm:cxn modelId="{E4107A0D-95F5-6341-80F7-537025E6B12E}" type="presOf" srcId="{60A7CCC2-EFD6-4DB7-A1ED-6BB3610951C9}" destId="{A5984D93-0A79-834F-AF80-95C68CE0F8A8}" srcOrd="0" destOrd="0" presId="urn:microsoft.com/office/officeart/2005/8/layout/hList1"/>
    <dgm:cxn modelId="{0D251E14-6852-4DD7-9A3D-AF43A5368E25}" srcId="{0266F094-D3A8-4855-A577-10C6FB391DE8}" destId="{EC5ED62C-D8B4-409B-A883-E75202029AE4}" srcOrd="0" destOrd="0" parTransId="{8E52B939-41D0-4AEF-B261-27168766C1AE}" sibTransId="{2E7C6A7D-B068-4651-94F4-37E4521B7356}"/>
    <dgm:cxn modelId="{51021815-7742-A04E-8535-E7B4497D0447}" type="presOf" srcId="{84A7DB88-9B18-4F44-A046-F1B64B0AB851}" destId="{0F45DC5E-9B40-2E4F-9982-231DA4B78CD8}" srcOrd="0" destOrd="2" presId="urn:microsoft.com/office/officeart/2005/8/layout/hList1"/>
    <dgm:cxn modelId="{C1790316-6893-4B41-A409-6EB21B055C06}" type="presOf" srcId="{BCE4C91E-E763-8441-B95D-EB11A6B3A0A2}" destId="{6CA361A7-5E4C-B74E-B9A4-A67BE613306D}" srcOrd="0" destOrd="1" presId="urn:microsoft.com/office/officeart/2005/8/layout/hList1"/>
    <dgm:cxn modelId="{622CC023-32EF-9945-A567-BA306D3E9CF4}" type="presOf" srcId="{EED0751A-41CD-4073-86A8-A46FF2D99E94}" destId="{6CA361A7-5E4C-B74E-B9A4-A67BE613306D}" srcOrd="0" destOrd="0" presId="urn:microsoft.com/office/officeart/2005/8/layout/hList1"/>
    <dgm:cxn modelId="{56A47525-9B70-4DA1-80CE-FB41B08DF98F}" srcId="{4EF37BF2-E8D6-4657-84C2-C36C230F93FA}" destId="{57CC4B99-077A-4759-B375-D009D44BBFAA}" srcOrd="0" destOrd="0" parTransId="{717F07B2-4498-46A6-901F-9020C76B634B}" sibTransId="{CC31A3FC-56B2-4BF7-B38E-500FBB283DA5}"/>
    <dgm:cxn modelId="{D802FA27-00FB-4CE3-9AAA-A1BE58AF9CD7}" srcId="{8A02CEB3-C518-4E70-80CD-B327FBE47E67}" destId="{60A7CCC2-EFD6-4DB7-A1ED-6BB3610951C9}" srcOrd="2" destOrd="0" parTransId="{8E3FEE95-93D5-4DAA-BA74-C1B682919503}" sibTransId="{C5172C03-8B10-439F-BF87-B1369E6D747E}"/>
    <dgm:cxn modelId="{CEC06530-83F6-40F4-B694-54A52C502C4A}" srcId="{8A02CEB3-C518-4E70-80CD-B327FBE47E67}" destId="{4EF37BF2-E8D6-4657-84C2-C36C230F93FA}" srcOrd="3" destOrd="0" parTransId="{57397D76-1D6D-4F00-A2B8-D4B04A460C77}" sibTransId="{8B88458A-8C9B-47DE-B5C7-E2FAC0AE80C1}"/>
    <dgm:cxn modelId="{E41B6F4D-F9D3-DE46-B3AA-01FA55B9942C}" type="presOf" srcId="{F1E4F446-98C1-4D4F-8948-7AD42507524B}" destId="{46536869-DDD1-1147-AC23-FFD7977B28AD}" srcOrd="0" destOrd="0" presId="urn:microsoft.com/office/officeart/2005/8/layout/hList1"/>
    <dgm:cxn modelId="{AA6DC25B-8D4C-634A-90E5-81303AFA7B3D}" srcId="{0266F094-D3A8-4855-A577-10C6FB391DE8}" destId="{DFDE1F98-9F3B-7B4D-B760-13E4BA683A5B}" srcOrd="2" destOrd="0" parTransId="{28D61859-5083-1342-A7E4-17F41DA2C6B8}" sibTransId="{CBE289F1-7DB4-AB4D-8759-84867F1B7E5F}"/>
    <dgm:cxn modelId="{6E35275E-7662-4A91-AB93-8E1B1F254832}" srcId="{F1E4F446-98C1-4D4F-8948-7AD42507524B}" destId="{BE0426EF-5244-46A5-8733-ACF72FD13D92}" srcOrd="0" destOrd="0" parTransId="{3ACDBF0F-F7F1-4E57-B7A9-870AECADA034}" sibTransId="{D3892DFE-A5A1-4D8A-B8BE-2C1ADA164D7D}"/>
    <dgm:cxn modelId="{138E6967-10EA-4B80-8477-0CF6589B17F8}" srcId="{60A7CCC2-EFD6-4DB7-A1ED-6BB3610951C9}" destId="{EED0751A-41CD-4073-86A8-A46FF2D99E94}" srcOrd="0" destOrd="0" parTransId="{DD24F413-F577-4575-80AF-88AE27FBBD78}" sibTransId="{88323284-EC54-4008-88B5-7A3E594CA88F}"/>
    <dgm:cxn modelId="{7FA9C968-93A1-6842-8D01-1BA792385DB7}" type="presOf" srcId="{F9DAA8D9-57F1-3248-B28D-702AF840180E}" destId="{DF56E566-8738-AD45-ADF0-322CB590CF34}" srcOrd="0" destOrd="1" presId="urn:microsoft.com/office/officeart/2005/8/layout/hList1"/>
    <dgm:cxn modelId="{3AA3A970-84C2-834D-AFDD-A0D94D5D29D1}" type="presOf" srcId="{EC5ED62C-D8B4-409B-A883-E75202029AE4}" destId="{DF56E566-8738-AD45-ADF0-322CB590CF34}" srcOrd="0" destOrd="0" presId="urn:microsoft.com/office/officeart/2005/8/layout/hList1"/>
    <dgm:cxn modelId="{48A746A0-B4AB-954A-8696-D8DCFEE80DAA}" srcId="{F1E4F446-98C1-4D4F-8948-7AD42507524B}" destId="{0A72C35E-1AE1-584F-A2A1-E0BA9C72EE4B}" srcOrd="1" destOrd="0" parTransId="{ABC0A84C-68C2-D747-B7B3-7242CC0BCD5C}" sibTransId="{408CB3A6-6395-3F4D-BAC5-ACAAC7380B92}"/>
    <dgm:cxn modelId="{4B7B48A4-94DF-D34E-A3DC-30EFD0FA0876}" type="presOf" srcId="{0A72C35E-1AE1-584F-A2A1-E0BA9C72EE4B}" destId="{0F45DC5E-9B40-2E4F-9982-231DA4B78CD8}" srcOrd="0" destOrd="1" presId="urn:microsoft.com/office/officeart/2005/8/layout/hList1"/>
    <dgm:cxn modelId="{BA7E9FA4-D0E6-7646-BEEF-4D3BF6A53C86}" srcId="{F1E4F446-98C1-4D4F-8948-7AD42507524B}" destId="{84A7DB88-9B18-4F44-A046-F1B64B0AB851}" srcOrd="2" destOrd="0" parTransId="{7E48FCB9-EEC7-2A47-A2F3-02BC30162D58}" sibTransId="{090C4E92-8994-914C-ADC1-B69971210F8E}"/>
    <dgm:cxn modelId="{636D08A7-93C5-3643-BADB-65ECCD1E69E4}" type="presOf" srcId="{0266F094-D3A8-4855-A577-10C6FB391DE8}" destId="{EFA34779-1106-2E48-A3EF-56F55B0A68AC}" srcOrd="0" destOrd="0" presId="urn:microsoft.com/office/officeart/2005/8/layout/hList1"/>
    <dgm:cxn modelId="{9B1350B5-B360-4BE9-9C7D-961343C642FF}" srcId="{8A02CEB3-C518-4E70-80CD-B327FBE47E67}" destId="{0266F094-D3A8-4855-A577-10C6FB391DE8}" srcOrd="1" destOrd="0" parTransId="{35DD1C3B-45E5-4288-B64A-BC0ABE7EBC13}" sibTransId="{288D285B-E722-4916-9C29-3CD5C2FA335F}"/>
    <dgm:cxn modelId="{0286EEC2-BD25-E84B-B9B0-B4C61BAE63EB}" type="presOf" srcId="{DFDE1F98-9F3B-7B4D-B760-13E4BA683A5B}" destId="{DF56E566-8738-AD45-ADF0-322CB590CF34}" srcOrd="0" destOrd="2" presId="urn:microsoft.com/office/officeart/2005/8/layout/hList1"/>
    <dgm:cxn modelId="{07B32AC3-FE8F-664A-8E46-B56E26D48730}" type="presOf" srcId="{64627C3D-2713-EE43-86BA-08FA5111B911}" destId="{6CA361A7-5E4C-B74E-B9A4-A67BE613306D}" srcOrd="0" destOrd="2" presId="urn:microsoft.com/office/officeart/2005/8/layout/hList1"/>
    <dgm:cxn modelId="{0FDBEDC5-7EDA-BC4D-BB1F-B60F932108DB}" type="presOf" srcId="{57CC4B99-077A-4759-B375-D009D44BBFAA}" destId="{159E1C49-6A9B-FB42-A3A7-6725A7E70E8A}" srcOrd="0" destOrd="0" presId="urn:microsoft.com/office/officeart/2005/8/layout/hList1"/>
    <dgm:cxn modelId="{C51695D4-B94C-4572-BDAE-41A1B9B00519}" srcId="{8A02CEB3-C518-4E70-80CD-B327FBE47E67}" destId="{F1E4F446-98C1-4D4F-8948-7AD42507524B}" srcOrd="0" destOrd="0" parTransId="{9E0E76D0-479A-48AF-B57F-A37A5F2659FF}" sibTransId="{E4DC198C-319B-4A2C-A3A9-944227A74EB3}"/>
    <dgm:cxn modelId="{F23A36D7-4E95-0F40-89F0-4ACFDE328551}" type="presOf" srcId="{4EF37BF2-E8D6-4657-84C2-C36C230F93FA}" destId="{7D9719CD-F663-D841-B0EB-84A0226ADCB6}" srcOrd="0" destOrd="0" presId="urn:microsoft.com/office/officeart/2005/8/layout/hList1"/>
    <dgm:cxn modelId="{B96FA5DB-5816-3949-9C55-71E73CF20F58}" srcId="{60A7CCC2-EFD6-4DB7-A1ED-6BB3610951C9}" destId="{BCE4C91E-E763-8441-B95D-EB11A6B3A0A2}" srcOrd="1" destOrd="0" parTransId="{B65F6EA2-BDEA-5141-90CA-491F11D05C27}" sibTransId="{108F73A0-3D62-EB4A-B700-4D9648519781}"/>
    <dgm:cxn modelId="{806D15DD-61A4-E048-94F3-DA019C50B69D}" type="presOf" srcId="{8A02CEB3-C518-4E70-80CD-B327FBE47E67}" destId="{7862470F-9F4A-5C41-B787-612AC3720FE2}" srcOrd="0" destOrd="0" presId="urn:microsoft.com/office/officeart/2005/8/layout/hList1"/>
    <dgm:cxn modelId="{2D4A36EF-E336-9D4C-BE2F-02DA6548B717}" type="presOf" srcId="{BE0426EF-5244-46A5-8733-ACF72FD13D92}" destId="{0F45DC5E-9B40-2E4F-9982-231DA4B78CD8}" srcOrd="0" destOrd="0" presId="urn:microsoft.com/office/officeart/2005/8/layout/hList1"/>
    <dgm:cxn modelId="{1E64E3F1-77AE-9248-B8AA-759760CEEB9B}" srcId="{60A7CCC2-EFD6-4DB7-A1ED-6BB3610951C9}" destId="{64627C3D-2713-EE43-86BA-08FA5111B911}" srcOrd="2" destOrd="0" parTransId="{DF4D8FAF-6012-C140-8067-D888CA09DC81}" sibTransId="{3BC091FC-3421-DF4D-BCCE-F33395623965}"/>
    <dgm:cxn modelId="{46519CD8-9DB7-DF4C-A5F5-AAEF74C1EAE9}" type="presParOf" srcId="{7862470F-9F4A-5C41-B787-612AC3720FE2}" destId="{DA2E0142-69BF-C94F-AAFE-064ACD41F102}" srcOrd="0" destOrd="0" presId="urn:microsoft.com/office/officeart/2005/8/layout/hList1"/>
    <dgm:cxn modelId="{6C1CD930-3EF3-3042-A193-AB104E4CFF8C}" type="presParOf" srcId="{DA2E0142-69BF-C94F-AAFE-064ACD41F102}" destId="{46536869-DDD1-1147-AC23-FFD7977B28AD}" srcOrd="0" destOrd="0" presId="urn:microsoft.com/office/officeart/2005/8/layout/hList1"/>
    <dgm:cxn modelId="{466CDC5D-439C-DC4C-A494-158D37C6FB55}" type="presParOf" srcId="{DA2E0142-69BF-C94F-AAFE-064ACD41F102}" destId="{0F45DC5E-9B40-2E4F-9982-231DA4B78CD8}" srcOrd="1" destOrd="0" presId="urn:microsoft.com/office/officeart/2005/8/layout/hList1"/>
    <dgm:cxn modelId="{D01ED616-62CE-4D4A-82B2-7C32E9966B49}" type="presParOf" srcId="{7862470F-9F4A-5C41-B787-612AC3720FE2}" destId="{82B44567-B139-2A43-834D-EEA879914BC4}" srcOrd="1" destOrd="0" presId="urn:microsoft.com/office/officeart/2005/8/layout/hList1"/>
    <dgm:cxn modelId="{977C9CAE-B072-504C-B014-D77FC867D316}" type="presParOf" srcId="{7862470F-9F4A-5C41-B787-612AC3720FE2}" destId="{524B52CB-5898-734A-9D8E-D24FD601B768}" srcOrd="2" destOrd="0" presId="urn:microsoft.com/office/officeart/2005/8/layout/hList1"/>
    <dgm:cxn modelId="{5235B26C-4F38-CF43-BC8C-59654B93A57B}" type="presParOf" srcId="{524B52CB-5898-734A-9D8E-D24FD601B768}" destId="{EFA34779-1106-2E48-A3EF-56F55B0A68AC}" srcOrd="0" destOrd="0" presId="urn:microsoft.com/office/officeart/2005/8/layout/hList1"/>
    <dgm:cxn modelId="{AA3CC7EE-57B8-2845-A3E1-E959699B280D}" type="presParOf" srcId="{524B52CB-5898-734A-9D8E-D24FD601B768}" destId="{DF56E566-8738-AD45-ADF0-322CB590CF34}" srcOrd="1" destOrd="0" presId="urn:microsoft.com/office/officeart/2005/8/layout/hList1"/>
    <dgm:cxn modelId="{B8A07944-69A7-0F4F-99B7-32562CFAC9AF}" type="presParOf" srcId="{7862470F-9F4A-5C41-B787-612AC3720FE2}" destId="{976CC70A-90B4-9E4E-BCD4-74E8FACBF5BB}" srcOrd="3" destOrd="0" presId="urn:microsoft.com/office/officeart/2005/8/layout/hList1"/>
    <dgm:cxn modelId="{EC6CA8B7-0658-E046-A69D-AE7AEE1F882F}" type="presParOf" srcId="{7862470F-9F4A-5C41-B787-612AC3720FE2}" destId="{B466136D-3AF7-6042-8D57-478AE031AEDE}" srcOrd="4" destOrd="0" presId="urn:microsoft.com/office/officeart/2005/8/layout/hList1"/>
    <dgm:cxn modelId="{3AC75019-D75C-8B44-A219-1BFB92531ED3}" type="presParOf" srcId="{B466136D-3AF7-6042-8D57-478AE031AEDE}" destId="{A5984D93-0A79-834F-AF80-95C68CE0F8A8}" srcOrd="0" destOrd="0" presId="urn:microsoft.com/office/officeart/2005/8/layout/hList1"/>
    <dgm:cxn modelId="{746E03BA-4FF0-0342-A4C0-B04E4FF11D57}" type="presParOf" srcId="{B466136D-3AF7-6042-8D57-478AE031AEDE}" destId="{6CA361A7-5E4C-B74E-B9A4-A67BE613306D}" srcOrd="1" destOrd="0" presId="urn:microsoft.com/office/officeart/2005/8/layout/hList1"/>
    <dgm:cxn modelId="{99A73E11-F0E7-7148-9233-D52778CD4838}" type="presParOf" srcId="{7862470F-9F4A-5C41-B787-612AC3720FE2}" destId="{45018C36-E505-7B41-8062-A2E819DFEFC6}" srcOrd="5" destOrd="0" presId="urn:microsoft.com/office/officeart/2005/8/layout/hList1"/>
    <dgm:cxn modelId="{7700A7B9-3BBD-2041-A5C1-91687DB77AFF}" type="presParOf" srcId="{7862470F-9F4A-5C41-B787-612AC3720FE2}" destId="{D4217FF2-5B0D-C645-94BC-7B7408D244D2}" srcOrd="6" destOrd="0" presId="urn:microsoft.com/office/officeart/2005/8/layout/hList1"/>
    <dgm:cxn modelId="{857FC082-C471-224A-A9CA-6AA0AE429409}" type="presParOf" srcId="{D4217FF2-5B0D-C645-94BC-7B7408D244D2}" destId="{7D9719CD-F663-D841-B0EB-84A0226ADCB6}" srcOrd="0" destOrd="0" presId="urn:microsoft.com/office/officeart/2005/8/layout/hList1"/>
    <dgm:cxn modelId="{0F20AF2B-2232-0049-A3B6-9F82272D8EB2}" type="presParOf" srcId="{D4217FF2-5B0D-C645-94BC-7B7408D244D2}" destId="{159E1C49-6A9B-FB42-A3A7-6725A7E70E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6998A8B-8D0C-491D-934E-A6C2D594D3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33D9BF-C662-4E2B-AD90-A97F00D61A35}">
      <dgm:prSet/>
      <dgm:spPr/>
      <dgm:t>
        <a:bodyPr/>
        <a:lstStyle/>
        <a:p>
          <a:r>
            <a:rPr lang="it-IT"/>
            <a:t>Anche qui il lavoro psicoterapico procede a livello del setting familiare con la separazione del sottosistema genitori dal sottosistema sorelle.</a:t>
          </a:r>
          <a:endParaRPr lang="en-US"/>
        </a:p>
      </dgm:t>
    </dgm:pt>
    <dgm:pt modelId="{E5F2629E-6699-49B3-BBC6-79CE06B968C0}" type="parTrans" cxnId="{CDC98216-8622-4976-9FFB-5007DDE74A65}">
      <dgm:prSet/>
      <dgm:spPr/>
      <dgm:t>
        <a:bodyPr/>
        <a:lstStyle/>
        <a:p>
          <a:endParaRPr lang="en-US"/>
        </a:p>
      </dgm:t>
    </dgm:pt>
    <dgm:pt modelId="{82C47B1F-88B9-409E-80E4-647FC3A4CE4E}" type="sibTrans" cxnId="{CDC98216-8622-4976-9FFB-5007DDE74A65}">
      <dgm:prSet/>
      <dgm:spPr/>
      <dgm:t>
        <a:bodyPr/>
        <a:lstStyle/>
        <a:p>
          <a:endParaRPr lang="en-US"/>
        </a:p>
      </dgm:t>
    </dgm:pt>
    <dgm:pt modelId="{7E4A11C4-B616-4737-8CA9-56FBC1712F2D}">
      <dgm:prSet/>
      <dgm:spPr/>
      <dgm:t>
        <a:bodyPr/>
        <a:lstStyle/>
        <a:p>
          <a:r>
            <a:rPr lang="it-IT"/>
            <a:t>Anche se Clotiapina agisce sulla funzione Psicomotoria, è ancora troppo stabile l’integrazione della rabbia della funzione emotiva con il Pensiero onnipotente della funzione Cognitiva</a:t>
          </a:r>
          <a:endParaRPr lang="en-US"/>
        </a:p>
      </dgm:t>
    </dgm:pt>
    <dgm:pt modelId="{CE6FD9FF-DB76-4CEE-B0C2-E97768F07A98}" type="parTrans" cxnId="{7253C651-95F0-4F9D-A55F-8E354C4D8D4A}">
      <dgm:prSet/>
      <dgm:spPr/>
      <dgm:t>
        <a:bodyPr/>
        <a:lstStyle/>
        <a:p>
          <a:endParaRPr lang="en-US"/>
        </a:p>
      </dgm:t>
    </dgm:pt>
    <dgm:pt modelId="{C4D37BD6-E3E6-4645-A32A-74F5FAC5E502}" type="sibTrans" cxnId="{7253C651-95F0-4F9D-A55F-8E354C4D8D4A}">
      <dgm:prSet/>
      <dgm:spPr/>
      <dgm:t>
        <a:bodyPr/>
        <a:lstStyle/>
        <a:p>
          <a:endParaRPr lang="en-US"/>
        </a:p>
      </dgm:t>
    </dgm:pt>
    <dgm:pt modelId="{76503FE1-F7E9-4B91-90C8-E13AC6ADFE14}">
      <dgm:prSet/>
      <dgm:spPr/>
      <dgm:t>
        <a:bodyPr/>
        <a:lstStyle/>
        <a:p>
          <a:r>
            <a:rPr lang="it-IT" dirty="0">
              <a:highlight>
                <a:srgbClr val="0000FF"/>
              </a:highlight>
            </a:rPr>
            <a:t>Un aumento di </a:t>
          </a:r>
          <a:r>
            <a:rPr lang="it-IT" dirty="0" err="1">
              <a:highlight>
                <a:srgbClr val="0000FF"/>
              </a:highlight>
            </a:rPr>
            <a:t>Aloperidolo</a:t>
          </a:r>
          <a:r>
            <a:rPr lang="it-IT" dirty="0">
              <a:highlight>
                <a:srgbClr val="0000FF"/>
              </a:highlight>
            </a:rPr>
            <a:t> avrebbe consentito un dosaggio più basso di </a:t>
          </a:r>
          <a:r>
            <a:rPr lang="it-IT" dirty="0" err="1">
              <a:highlight>
                <a:srgbClr val="0000FF"/>
              </a:highlight>
            </a:rPr>
            <a:t>Clotiapina</a:t>
          </a:r>
          <a:endParaRPr lang="en-US" dirty="0">
            <a:highlight>
              <a:srgbClr val="0000FF"/>
            </a:highlight>
          </a:endParaRPr>
        </a:p>
      </dgm:t>
    </dgm:pt>
    <dgm:pt modelId="{687491F5-B970-401C-9400-C487DC97D643}" type="parTrans" cxnId="{585C3C9B-7502-452D-9B3F-63E642A84781}">
      <dgm:prSet/>
      <dgm:spPr/>
      <dgm:t>
        <a:bodyPr/>
        <a:lstStyle/>
        <a:p>
          <a:endParaRPr lang="en-US"/>
        </a:p>
      </dgm:t>
    </dgm:pt>
    <dgm:pt modelId="{10AA580C-9DC0-4199-9ADA-13D33D2E7977}" type="sibTrans" cxnId="{585C3C9B-7502-452D-9B3F-63E642A84781}">
      <dgm:prSet/>
      <dgm:spPr/>
      <dgm:t>
        <a:bodyPr/>
        <a:lstStyle/>
        <a:p>
          <a:endParaRPr lang="en-US"/>
        </a:p>
      </dgm:t>
    </dgm:pt>
    <dgm:pt modelId="{ECC380A3-3AE4-2140-9340-F32C45D03383}" type="pres">
      <dgm:prSet presAssocID="{B6998A8B-8D0C-491D-934E-A6C2D594D31C}" presName="linear" presStyleCnt="0">
        <dgm:presLayoutVars>
          <dgm:animLvl val="lvl"/>
          <dgm:resizeHandles val="exact"/>
        </dgm:presLayoutVars>
      </dgm:prSet>
      <dgm:spPr/>
    </dgm:pt>
    <dgm:pt modelId="{C781F13F-2DD9-2742-AC9A-2864B2FED51D}" type="pres">
      <dgm:prSet presAssocID="{3233D9BF-C662-4E2B-AD90-A97F00D61A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E78FE8-0330-5942-9B05-BBA791741D16}" type="pres">
      <dgm:prSet presAssocID="{82C47B1F-88B9-409E-80E4-647FC3A4CE4E}" presName="spacer" presStyleCnt="0"/>
      <dgm:spPr/>
    </dgm:pt>
    <dgm:pt modelId="{DD7C86FF-E397-4A4F-8686-B8F42967842E}" type="pres">
      <dgm:prSet presAssocID="{7E4A11C4-B616-4737-8CA9-56FBC1712F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BF66A3-E9A5-C848-9BED-169D69BA3E6C}" type="pres">
      <dgm:prSet presAssocID="{C4D37BD6-E3E6-4645-A32A-74F5FAC5E502}" presName="spacer" presStyleCnt="0"/>
      <dgm:spPr/>
    </dgm:pt>
    <dgm:pt modelId="{6E7B2AB0-157C-0C4C-9B1B-BB3DB4756E36}" type="pres">
      <dgm:prSet presAssocID="{76503FE1-F7E9-4B91-90C8-E13AC6ADFE1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C98216-8622-4976-9FFB-5007DDE74A65}" srcId="{B6998A8B-8D0C-491D-934E-A6C2D594D31C}" destId="{3233D9BF-C662-4E2B-AD90-A97F00D61A35}" srcOrd="0" destOrd="0" parTransId="{E5F2629E-6699-49B3-BBC6-79CE06B968C0}" sibTransId="{82C47B1F-88B9-409E-80E4-647FC3A4CE4E}"/>
    <dgm:cxn modelId="{7253C651-95F0-4F9D-A55F-8E354C4D8D4A}" srcId="{B6998A8B-8D0C-491D-934E-A6C2D594D31C}" destId="{7E4A11C4-B616-4737-8CA9-56FBC1712F2D}" srcOrd="1" destOrd="0" parTransId="{CE6FD9FF-DB76-4CEE-B0C2-E97768F07A98}" sibTransId="{C4D37BD6-E3E6-4645-A32A-74F5FAC5E502}"/>
    <dgm:cxn modelId="{067C2C90-2779-AB41-854F-86BF6AA8AA2D}" type="presOf" srcId="{3233D9BF-C662-4E2B-AD90-A97F00D61A35}" destId="{C781F13F-2DD9-2742-AC9A-2864B2FED51D}" srcOrd="0" destOrd="0" presId="urn:microsoft.com/office/officeart/2005/8/layout/vList2"/>
    <dgm:cxn modelId="{585C3C9B-7502-452D-9B3F-63E642A84781}" srcId="{B6998A8B-8D0C-491D-934E-A6C2D594D31C}" destId="{76503FE1-F7E9-4B91-90C8-E13AC6ADFE14}" srcOrd="2" destOrd="0" parTransId="{687491F5-B970-401C-9400-C487DC97D643}" sibTransId="{10AA580C-9DC0-4199-9ADA-13D33D2E7977}"/>
    <dgm:cxn modelId="{08B0869C-0EC6-B641-A8FB-A75A8C9AD50F}" type="presOf" srcId="{B6998A8B-8D0C-491D-934E-A6C2D594D31C}" destId="{ECC380A3-3AE4-2140-9340-F32C45D03383}" srcOrd="0" destOrd="0" presId="urn:microsoft.com/office/officeart/2005/8/layout/vList2"/>
    <dgm:cxn modelId="{3B698C9F-8B87-BC45-A7EF-E19E0D1BEF33}" type="presOf" srcId="{7E4A11C4-B616-4737-8CA9-56FBC1712F2D}" destId="{DD7C86FF-E397-4A4F-8686-B8F42967842E}" srcOrd="0" destOrd="0" presId="urn:microsoft.com/office/officeart/2005/8/layout/vList2"/>
    <dgm:cxn modelId="{1A8D31F7-E968-A24E-9589-0002A1A8EE4A}" type="presOf" srcId="{76503FE1-F7E9-4B91-90C8-E13AC6ADFE14}" destId="{6E7B2AB0-157C-0C4C-9B1B-BB3DB4756E36}" srcOrd="0" destOrd="0" presId="urn:microsoft.com/office/officeart/2005/8/layout/vList2"/>
    <dgm:cxn modelId="{2BFEB1F8-CD01-B543-AB44-1FB505AC376E}" type="presParOf" srcId="{ECC380A3-3AE4-2140-9340-F32C45D03383}" destId="{C781F13F-2DD9-2742-AC9A-2864B2FED51D}" srcOrd="0" destOrd="0" presId="urn:microsoft.com/office/officeart/2005/8/layout/vList2"/>
    <dgm:cxn modelId="{33B3620C-7495-9C40-B77A-1A60F8D87748}" type="presParOf" srcId="{ECC380A3-3AE4-2140-9340-F32C45D03383}" destId="{7EE78FE8-0330-5942-9B05-BBA791741D16}" srcOrd="1" destOrd="0" presId="urn:microsoft.com/office/officeart/2005/8/layout/vList2"/>
    <dgm:cxn modelId="{DEF1FA6D-F65C-A144-957C-243CDC1D73FF}" type="presParOf" srcId="{ECC380A3-3AE4-2140-9340-F32C45D03383}" destId="{DD7C86FF-E397-4A4F-8686-B8F42967842E}" srcOrd="2" destOrd="0" presId="urn:microsoft.com/office/officeart/2005/8/layout/vList2"/>
    <dgm:cxn modelId="{47DFD0DA-FB73-824C-BD8B-E04230112EA0}" type="presParOf" srcId="{ECC380A3-3AE4-2140-9340-F32C45D03383}" destId="{71BF66A3-E9A5-C848-9BED-169D69BA3E6C}" srcOrd="3" destOrd="0" presId="urn:microsoft.com/office/officeart/2005/8/layout/vList2"/>
    <dgm:cxn modelId="{7F9419C8-E9C8-C34B-BD07-DAE720A0222A}" type="presParOf" srcId="{ECC380A3-3AE4-2140-9340-F32C45D03383}" destId="{6E7B2AB0-157C-0C4C-9B1B-BB3DB4756E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A02CEB3-C518-4E70-80CD-B327FBE47E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E4F446-98C1-4D4F-8948-7AD42507524B}">
      <dgm:prSet phldrT="[Testo]" custT="1"/>
      <dgm:spPr/>
      <dgm:t>
        <a:bodyPr/>
        <a:lstStyle/>
        <a:p>
          <a:r>
            <a:rPr lang="it-IT" sz="2000" dirty="0"/>
            <a:t>UMORE</a:t>
          </a:r>
        </a:p>
      </dgm:t>
    </dgm:pt>
    <dgm:pt modelId="{9E0E76D0-479A-48AF-B57F-A37A5F2659FF}" type="parTrans" cxnId="{C51695D4-B94C-4572-BDAE-41A1B9B00519}">
      <dgm:prSet/>
      <dgm:spPr/>
      <dgm:t>
        <a:bodyPr/>
        <a:lstStyle/>
        <a:p>
          <a:endParaRPr lang="it-IT"/>
        </a:p>
      </dgm:t>
    </dgm:pt>
    <dgm:pt modelId="{E4DC198C-319B-4A2C-A3A9-944227A74EB3}" type="sibTrans" cxnId="{C51695D4-B94C-4572-BDAE-41A1B9B00519}">
      <dgm:prSet/>
      <dgm:spPr/>
      <dgm:t>
        <a:bodyPr/>
        <a:lstStyle/>
        <a:p>
          <a:endParaRPr lang="it-IT"/>
        </a:p>
      </dgm:t>
    </dgm:pt>
    <dgm:pt modelId="{BE0426EF-5244-46A5-8733-ACF72FD13D92}">
      <dgm:prSet phldrT="[Testo]" custT="1"/>
      <dgm:spPr/>
      <dgm:t>
        <a:bodyPr/>
        <a:lstStyle/>
        <a:p>
          <a:r>
            <a:rPr lang="it-IT" sz="1800" dirty="0"/>
            <a:t> PRESENZA DI PAURA</a:t>
          </a:r>
          <a:endParaRPr lang="it-IT" sz="2800" dirty="0"/>
        </a:p>
      </dgm:t>
    </dgm:pt>
    <dgm:pt modelId="{3ACDBF0F-F7F1-4E57-B7A9-870AECADA034}" type="parTrans" cxnId="{6E35275E-7662-4A91-AB93-8E1B1F254832}">
      <dgm:prSet/>
      <dgm:spPr/>
      <dgm:t>
        <a:bodyPr/>
        <a:lstStyle/>
        <a:p>
          <a:endParaRPr lang="it-IT"/>
        </a:p>
      </dgm:t>
    </dgm:pt>
    <dgm:pt modelId="{D3892DFE-A5A1-4D8A-B8BE-2C1ADA164D7D}" type="sibTrans" cxnId="{6E35275E-7662-4A91-AB93-8E1B1F254832}">
      <dgm:prSet/>
      <dgm:spPr/>
      <dgm:t>
        <a:bodyPr/>
        <a:lstStyle/>
        <a:p>
          <a:endParaRPr lang="it-IT"/>
        </a:p>
      </dgm:t>
    </dgm:pt>
    <dgm:pt modelId="{0266F094-D3A8-4855-A577-10C6FB391DE8}">
      <dgm:prSet phldrT="[Testo]" custT="1"/>
      <dgm:spPr/>
      <dgm:t>
        <a:bodyPr/>
        <a:lstStyle/>
        <a:p>
          <a:r>
            <a:rPr lang="it-IT" sz="2000" dirty="0"/>
            <a:t>PSICOMOTRICITÀ </a:t>
          </a:r>
        </a:p>
      </dgm:t>
    </dgm:pt>
    <dgm:pt modelId="{35DD1C3B-45E5-4288-B64A-BC0ABE7EBC13}" type="parTrans" cxnId="{9B1350B5-B360-4BE9-9C7D-961343C642FF}">
      <dgm:prSet/>
      <dgm:spPr/>
      <dgm:t>
        <a:bodyPr/>
        <a:lstStyle/>
        <a:p>
          <a:endParaRPr lang="it-IT"/>
        </a:p>
      </dgm:t>
    </dgm:pt>
    <dgm:pt modelId="{288D285B-E722-4916-9C29-3CD5C2FA335F}" type="sibTrans" cxnId="{9B1350B5-B360-4BE9-9C7D-961343C642FF}">
      <dgm:prSet/>
      <dgm:spPr/>
      <dgm:t>
        <a:bodyPr/>
        <a:lstStyle/>
        <a:p>
          <a:endParaRPr lang="it-IT"/>
        </a:p>
      </dgm:t>
    </dgm:pt>
    <dgm:pt modelId="{EC5ED62C-D8B4-409B-A883-E75202029AE4}">
      <dgm:prSet phldrT="[Testo]" custT="1"/>
      <dgm:spPr/>
      <dgm:t>
        <a:bodyPr/>
        <a:lstStyle/>
        <a:p>
          <a:r>
            <a:rPr lang="it-IT" sz="1600" dirty="0"/>
            <a:t>ATTIVITA’MOTORIA NELLA NORMA</a:t>
          </a:r>
        </a:p>
      </dgm:t>
    </dgm:pt>
    <dgm:pt modelId="{8E52B939-41D0-4AEF-B261-27168766C1AE}" type="parTrans" cxnId="{0D251E14-6852-4DD7-9A3D-AF43A5368E25}">
      <dgm:prSet/>
      <dgm:spPr/>
      <dgm:t>
        <a:bodyPr/>
        <a:lstStyle/>
        <a:p>
          <a:endParaRPr lang="it-IT"/>
        </a:p>
      </dgm:t>
    </dgm:pt>
    <dgm:pt modelId="{2E7C6A7D-B068-4651-94F4-37E4521B7356}" type="sibTrans" cxnId="{0D251E14-6852-4DD7-9A3D-AF43A5368E25}">
      <dgm:prSet/>
      <dgm:spPr/>
      <dgm:t>
        <a:bodyPr/>
        <a:lstStyle/>
        <a:p>
          <a:endParaRPr lang="it-IT"/>
        </a:p>
      </dgm:t>
    </dgm:pt>
    <dgm:pt modelId="{60A7CCC2-EFD6-4DB7-A1ED-6BB3610951C9}">
      <dgm:prSet phldrT="[Testo]" custT="1"/>
      <dgm:spPr/>
      <dgm:t>
        <a:bodyPr/>
        <a:lstStyle/>
        <a:p>
          <a:r>
            <a:rPr lang="it-IT" sz="2000" dirty="0"/>
            <a:t>COGNITIVO</a:t>
          </a:r>
        </a:p>
      </dgm:t>
    </dgm:pt>
    <dgm:pt modelId="{8E3FEE95-93D5-4DAA-BA74-C1B682919503}" type="parTrans" cxnId="{D802FA27-00FB-4CE3-9AAA-A1BE58AF9CD7}">
      <dgm:prSet/>
      <dgm:spPr/>
      <dgm:t>
        <a:bodyPr/>
        <a:lstStyle/>
        <a:p>
          <a:endParaRPr lang="it-IT"/>
        </a:p>
      </dgm:t>
    </dgm:pt>
    <dgm:pt modelId="{C5172C03-8B10-439F-BF87-B1369E6D747E}" type="sibTrans" cxnId="{D802FA27-00FB-4CE3-9AAA-A1BE58AF9CD7}">
      <dgm:prSet/>
      <dgm:spPr/>
      <dgm:t>
        <a:bodyPr/>
        <a:lstStyle/>
        <a:p>
          <a:endParaRPr lang="it-IT"/>
        </a:p>
      </dgm:t>
    </dgm:pt>
    <dgm:pt modelId="{EED0751A-41CD-4073-86A8-A46FF2D99E94}">
      <dgm:prSet phldrT="[Testo]" custT="1"/>
      <dgm:spPr/>
      <dgm:t>
        <a:bodyPr/>
        <a:lstStyle/>
        <a:p>
          <a:r>
            <a:rPr lang="it-IT" sz="1600" dirty="0"/>
            <a:t>DISPERCEZIONI UDITIVE ASSENTI</a:t>
          </a:r>
        </a:p>
      </dgm:t>
    </dgm:pt>
    <dgm:pt modelId="{DD24F413-F577-4575-80AF-88AE27FBBD78}" type="parTrans" cxnId="{138E6967-10EA-4B80-8477-0CF6589B17F8}">
      <dgm:prSet/>
      <dgm:spPr/>
      <dgm:t>
        <a:bodyPr/>
        <a:lstStyle/>
        <a:p>
          <a:endParaRPr lang="it-IT"/>
        </a:p>
      </dgm:t>
    </dgm:pt>
    <dgm:pt modelId="{88323284-EC54-4008-88B5-7A3E594CA88F}" type="sibTrans" cxnId="{138E6967-10EA-4B80-8477-0CF6589B17F8}">
      <dgm:prSet/>
      <dgm:spPr/>
      <dgm:t>
        <a:bodyPr/>
        <a:lstStyle/>
        <a:p>
          <a:endParaRPr lang="it-IT"/>
        </a:p>
      </dgm:t>
    </dgm:pt>
    <dgm:pt modelId="{57CC4B99-077A-4759-B375-D009D44BBFAA}">
      <dgm:prSet custT="1"/>
      <dgm:spPr/>
      <dgm:t>
        <a:bodyPr/>
        <a:lstStyle/>
        <a:p>
          <a:r>
            <a:rPr lang="it-IT" sz="1600" dirty="0"/>
            <a:t>RITMO SONNO-VEGLIA CONSERVATO</a:t>
          </a:r>
        </a:p>
      </dgm:t>
    </dgm:pt>
    <dgm:pt modelId="{717F07B2-4498-46A6-901F-9020C76B634B}" type="parTrans" cxnId="{56A47525-9B70-4DA1-80CE-FB41B08DF98F}">
      <dgm:prSet/>
      <dgm:spPr/>
      <dgm:t>
        <a:bodyPr/>
        <a:lstStyle/>
        <a:p>
          <a:endParaRPr lang="it-IT"/>
        </a:p>
      </dgm:t>
    </dgm:pt>
    <dgm:pt modelId="{CC31A3FC-56B2-4BF7-B38E-500FBB283DA5}" type="sibTrans" cxnId="{56A47525-9B70-4DA1-80CE-FB41B08DF98F}">
      <dgm:prSet/>
      <dgm:spPr/>
      <dgm:t>
        <a:bodyPr/>
        <a:lstStyle/>
        <a:p>
          <a:endParaRPr lang="it-IT"/>
        </a:p>
      </dgm:t>
    </dgm:pt>
    <dgm:pt modelId="{4EF37BF2-E8D6-4657-84C2-C36C230F93FA}">
      <dgm:prSet custT="1"/>
      <dgm:spPr/>
      <dgm:t>
        <a:bodyPr/>
        <a:lstStyle/>
        <a:p>
          <a:r>
            <a:rPr lang="it-IT" sz="2000" dirty="0"/>
            <a:t>VEGETATIVO</a:t>
          </a:r>
        </a:p>
      </dgm:t>
    </dgm:pt>
    <dgm:pt modelId="{57397D76-1D6D-4F00-A2B8-D4B04A460C77}" type="parTrans" cxnId="{CEC06530-83F6-40F4-B694-54A52C502C4A}">
      <dgm:prSet/>
      <dgm:spPr/>
      <dgm:t>
        <a:bodyPr/>
        <a:lstStyle/>
        <a:p>
          <a:endParaRPr lang="it-IT"/>
        </a:p>
      </dgm:t>
    </dgm:pt>
    <dgm:pt modelId="{8B88458A-8C9B-47DE-B5C7-E2FAC0AE80C1}" type="sibTrans" cxnId="{CEC06530-83F6-40F4-B694-54A52C502C4A}">
      <dgm:prSet/>
      <dgm:spPr/>
      <dgm:t>
        <a:bodyPr/>
        <a:lstStyle/>
        <a:p>
          <a:endParaRPr lang="it-IT"/>
        </a:p>
      </dgm:t>
    </dgm:pt>
    <dgm:pt modelId="{64627C3D-2713-EE43-86BA-08FA5111B911}">
      <dgm:prSet phldrT="[Testo]"/>
      <dgm:spPr/>
      <dgm:t>
        <a:bodyPr/>
        <a:lstStyle/>
        <a:p>
          <a:endParaRPr lang="it-IT" sz="1500" dirty="0"/>
        </a:p>
      </dgm:t>
    </dgm:pt>
    <dgm:pt modelId="{DF4D8FAF-6012-C140-8067-D888CA09DC81}" type="parTrans" cxnId="{1E64E3F1-77AE-9248-B8AA-759760CEEB9B}">
      <dgm:prSet/>
      <dgm:spPr/>
      <dgm:t>
        <a:bodyPr/>
        <a:lstStyle/>
        <a:p>
          <a:endParaRPr lang="it-IT"/>
        </a:p>
      </dgm:t>
    </dgm:pt>
    <dgm:pt modelId="{3BC091FC-3421-DF4D-BCCE-F33395623965}" type="sibTrans" cxnId="{1E64E3F1-77AE-9248-B8AA-759760CEEB9B}">
      <dgm:prSet/>
      <dgm:spPr/>
      <dgm:t>
        <a:bodyPr/>
        <a:lstStyle/>
        <a:p>
          <a:endParaRPr lang="it-IT"/>
        </a:p>
      </dgm:t>
    </dgm:pt>
    <dgm:pt modelId="{7862470F-9F4A-5C41-B787-612AC3720FE2}" type="pres">
      <dgm:prSet presAssocID="{8A02CEB3-C518-4E70-80CD-B327FBE47E67}" presName="Name0" presStyleCnt="0">
        <dgm:presLayoutVars>
          <dgm:dir/>
          <dgm:animLvl val="lvl"/>
          <dgm:resizeHandles val="exact"/>
        </dgm:presLayoutVars>
      </dgm:prSet>
      <dgm:spPr/>
    </dgm:pt>
    <dgm:pt modelId="{DA2E0142-69BF-C94F-AAFE-064ACD41F102}" type="pres">
      <dgm:prSet presAssocID="{F1E4F446-98C1-4D4F-8948-7AD42507524B}" presName="composite" presStyleCnt="0"/>
      <dgm:spPr/>
    </dgm:pt>
    <dgm:pt modelId="{46536869-DDD1-1147-AC23-FFD7977B28AD}" type="pres">
      <dgm:prSet presAssocID="{F1E4F446-98C1-4D4F-8948-7AD4250752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F45DC5E-9B40-2E4F-9982-231DA4B78CD8}" type="pres">
      <dgm:prSet presAssocID="{F1E4F446-98C1-4D4F-8948-7AD42507524B}" presName="desTx" presStyleLbl="alignAccFollowNode1" presStyleIdx="0" presStyleCnt="4" custLinFactNeighborY="1678">
        <dgm:presLayoutVars>
          <dgm:bulletEnabled val="1"/>
        </dgm:presLayoutVars>
      </dgm:prSet>
      <dgm:spPr/>
    </dgm:pt>
    <dgm:pt modelId="{82B44567-B139-2A43-834D-EEA879914BC4}" type="pres">
      <dgm:prSet presAssocID="{E4DC198C-319B-4A2C-A3A9-944227A74EB3}" presName="space" presStyleCnt="0"/>
      <dgm:spPr/>
    </dgm:pt>
    <dgm:pt modelId="{524B52CB-5898-734A-9D8E-D24FD601B768}" type="pres">
      <dgm:prSet presAssocID="{0266F094-D3A8-4855-A577-10C6FB391DE8}" presName="composite" presStyleCnt="0"/>
      <dgm:spPr/>
    </dgm:pt>
    <dgm:pt modelId="{EFA34779-1106-2E48-A3EF-56F55B0A68AC}" type="pres">
      <dgm:prSet presAssocID="{0266F094-D3A8-4855-A577-10C6FB391DE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F56E566-8738-AD45-ADF0-322CB590CF34}" type="pres">
      <dgm:prSet presAssocID="{0266F094-D3A8-4855-A577-10C6FB391DE8}" presName="desTx" presStyleLbl="alignAccFollowNode1" presStyleIdx="1" presStyleCnt="4" custLinFactNeighborY="1678">
        <dgm:presLayoutVars>
          <dgm:bulletEnabled val="1"/>
        </dgm:presLayoutVars>
      </dgm:prSet>
      <dgm:spPr/>
    </dgm:pt>
    <dgm:pt modelId="{976CC70A-90B4-9E4E-BCD4-74E8FACBF5BB}" type="pres">
      <dgm:prSet presAssocID="{288D285B-E722-4916-9C29-3CD5C2FA335F}" presName="space" presStyleCnt="0"/>
      <dgm:spPr/>
    </dgm:pt>
    <dgm:pt modelId="{B466136D-3AF7-6042-8D57-478AE031AEDE}" type="pres">
      <dgm:prSet presAssocID="{60A7CCC2-EFD6-4DB7-A1ED-6BB3610951C9}" presName="composite" presStyleCnt="0"/>
      <dgm:spPr/>
    </dgm:pt>
    <dgm:pt modelId="{A5984D93-0A79-834F-AF80-95C68CE0F8A8}" type="pres">
      <dgm:prSet presAssocID="{60A7CCC2-EFD6-4DB7-A1ED-6BB3610951C9}" presName="parTx" presStyleLbl="alignNode1" presStyleIdx="2" presStyleCnt="4" custLinFactNeighborY="4020">
        <dgm:presLayoutVars>
          <dgm:chMax val="0"/>
          <dgm:chPref val="0"/>
          <dgm:bulletEnabled val="1"/>
        </dgm:presLayoutVars>
      </dgm:prSet>
      <dgm:spPr/>
    </dgm:pt>
    <dgm:pt modelId="{6CA361A7-5E4C-B74E-B9A4-A67BE613306D}" type="pres">
      <dgm:prSet presAssocID="{60A7CCC2-EFD6-4DB7-A1ED-6BB3610951C9}" presName="desTx" presStyleLbl="alignAccFollowNode1" presStyleIdx="2" presStyleCnt="4">
        <dgm:presLayoutVars>
          <dgm:bulletEnabled val="1"/>
        </dgm:presLayoutVars>
      </dgm:prSet>
      <dgm:spPr/>
    </dgm:pt>
    <dgm:pt modelId="{45018C36-E505-7B41-8062-A2E819DFEFC6}" type="pres">
      <dgm:prSet presAssocID="{C5172C03-8B10-439F-BF87-B1369E6D747E}" presName="space" presStyleCnt="0"/>
      <dgm:spPr/>
    </dgm:pt>
    <dgm:pt modelId="{D4217FF2-5B0D-C645-94BC-7B7408D244D2}" type="pres">
      <dgm:prSet presAssocID="{4EF37BF2-E8D6-4657-84C2-C36C230F93FA}" presName="composite" presStyleCnt="0"/>
      <dgm:spPr/>
    </dgm:pt>
    <dgm:pt modelId="{7D9719CD-F663-D841-B0EB-84A0226ADCB6}" type="pres">
      <dgm:prSet presAssocID="{4EF37BF2-E8D6-4657-84C2-C36C230F93F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59E1C49-6A9B-FB42-A3A7-6725A7E70E8A}" type="pres">
      <dgm:prSet presAssocID="{4EF37BF2-E8D6-4657-84C2-C36C230F93F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4107A0D-95F5-6341-80F7-537025E6B12E}" type="presOf" srcId="{60A7CCC2-EFD6-4DB7-A1ED-6BB3610951C9}" destId="{A5984D93-0A79-834F-AF80-95C68CE0F8A8}" srcOrd="0" destOrd="0" presId="urn:microsoft.com/office/officeart/2005/8/layout/hList1"/>
    <dgm:cxn modelId="{0D251E14-6852-4DD7-9A3D-AF43A5368E25}" srcId="{0266F094-D3A8-4855-A577-10C6FB391DE8}" destId="{EC5ED62C-D8B4-409B-A883-E75202029AE4}" srcOrd="0" destOrd="0" parTransId="{8E52B939-41D0-4AEF-B261-27168766C1AE}" sibTransId="{2E7C6A7D-B068-4651-94F4-37E4521B7356}"/>
    <dgm:cxn modelId="{622CC023-32EF-9945-A567-BA306D3E9CF4}" type="presOf" srcId="{EED0751A-41CD-4073-86A8-A46FF2D99E94}" destId="{6CA361A7-5E4C-B74E-B9A4-A67BE613306D}" srcOrd="0" destOrd="0" presId="urn:microsoft.com/office/officeart/2005/8/layout/hList1"/>
    <dgm:cxn modelId="{56A47525-9B70-4DA1-80CE-FB41B08DF98F}" srcId="{4EF37BF2-E8D6-4657-84C2-C36C230F93FA}" destId="{57CC4B99-077A-4759-B375-D009D44BBFAA}" srcOrd="0" destOrd="0" parTransId="{717F07B2-4498-46A6-901F-9020C76B634B}" sibTransId="{CC31A3FC-56B2-4BF7-B38E-500FBB283DA5}"/>
    <dgm:cxn modelId="{D802FA27-00FB-4CE3-9AAA-A1BE58AF9CD7}" srcId="{8A02CEB3-C518-4E70-80CD-B327FBE47E67}" destId="{60A7CCC2-EFD6-4DB7-A1ED-6BB3610951C9}" srcOrd="2" destOrd="0" parTransId="{8E3FEE95-93D5-4DAA-BA74-C1B682919503}" sibTransId="{C5172C03-8B10-439F-BF87-B1369E6D747E}"/>
    <dgm:cxn modelId="{CEC06530-83F6-40F4-B694-54A52C502C4A}" srcId="{8A02CEB3-C518-4E70-80CD-B327FBE47E67}" destId="{4EF37BF2-E8D6-4657-84C2-C36C230F93FA}" srcOrd="3" destOrd="0" parTransId="{57397D76-1D6D-4F00-A2B8-D4B04A460C77}" sibTransId="{8B88458A-8C9B-47DE-B5C7-E2FAC0AE80C1}"/>
    <dgm:cxn modelId="{E41B6F4D-F9D3-DE46-B3AA-01FA55B9942C}" type="presOf" srcId="{F1E4F446-98C1-4D4F-8948-7AD42507524B}" destId="{46536869-DDD1-1147-AC23-FFD7977B28AD}" srcOrd="0" destOrd="0" presId="urn:microsoft.com/office/officeart/2005/8/layout/hList1"/>
    <dgm:cxn modelId="{6E35275E-7662-4A91-AB93-8E1B1F254832}" srcId="{F1E4F446-98C1-4D4F-8948-7AD42507524B}" destId="{BE0426EF-5244-46A5-8733-ACF72FD13D92}" srcOrd="0" destOrd="0" parTransId="{3ACDBF0F-F7F1-4E57-B7A9-870AECADA034}" sibTransId="{D3892DFE-A5A1-4D8A-B8BE-2C1ADA164D7D}"/>
    <dgm:cxn modelId="{138E6967-10EA-4B80-8477-0CF6589B17F8}" srcId="{60A7CCC2-EFD6-4DB7-A1ED-6BB3610951C9}" destId="{EED0751A-41CD-4073-86A8-A46FF2D99E94}" srcOrd="0" destOrd="0" parTransId="{DD24F413-F577-4575-80AF-88AE27FBBD78}" sibTransId="{88323284-EC54-4008-88B5-7A3E594CA88F}"/>
    <dgm:cxn modelId="{3AA3A970-84C2-834D-AFDD-A0D94D5D29D1}" type="presOf" srcId="{EC5ED62C-D8B4-409B-A883-E75202029AE4}" destId="{DF56E566-8738-AD45-ADF0-322CB590CF34}" srcOrd="0" destOrd="0" presId="urn:microsoft.com/office/officeart/2005/8/layout/hList1"/>
    <dgm:cxn modelId="{636D08A7-93C5-3643-BADB-65ECCD1E69E4}" type="presOf" srcId="{0266F094-D3A8-4855-A577-10C6FB391DE8}" destId="{EFA34779-1106-2E48-A3EF-56F55B0A68AC}" srcOrd="0" destOrd="0" presId="urn:microsoft.com/office/officeart/2005/8/layout/hList1"/>
    <dgm:cxn modelId="{9B1350B5-B360-4BE9-9C7D-961343C642FF}" srcId="{8A02CEB3-C518-4E70-80CD-B327FBE47E67}" destId="{0266F094-D3A8-4855-A577-10C6FB391DE8}" srcOrd="1" destOrd="0" parTransId="{35DD1C3B-45E5-4288-B64A-BC0ABE7EBC13}" sibTransId="{288D285B-E722-4916-9C29-3CD5C2FA335F}"/>
    <dgm:cxn modelId="{07B32AC3-FE8F-664A-8E46-B56E26D48730}" type="presOf" srcId="{64627C3D-2713-EE43-86BA-08FA5111B911}" destId="{6CA361A7-5E4C-B74E-B9A4-A67BE613306D}" srcOrd="0" destOrd="1" presId="urn:microsoft.com/office/officeart/2005/8/layout/hList1"/>
    <dgm:cxn modelId="{0FDBEDC5-7EDA-BC4D-BB1F-B60F932108DB}" type="presOf" srcId="{57CC4B99-077A-4759-B375-D009D44BBFAA}" destId="{159E1C49-6A9B-FB42-A3A7-6725A7E70E8A}" srcOrd="0" destOrd="0" presId="urn:microsoft.com/office/officeart/2005/8/layout/hList1"/>
    <dgm:cxn modelId="{C51695D4-B94C-4572-BDAE-41A1B9B00519}" srcId="{8A02CEB3-C518-4E70-80CD-B327FBE47E67}" destId="{F1E4F446-98C1-4D4F-8948-7AD42507524B}" srcOrd="0" destOrd="0" parTransId="{9E0E76D0-479A-48AF-B57F-A37A5F2659FF}" sibTransId="{E4DC198C-319B-4A2C-A3A9-944227A74EB3}"/>
    <dgm:cxn modelId="{F23A36D7-4E95-0F40-89F0-4ACFDE328551}" type="presOf" srcId="{4EF37BF2-E8D6-4657-84C2-C36C230F93FA}" destId="{7D9719CD-F663-D841-B0EB-84A0226ADCB6}" srcOrd="0" destOrd="0" presId="urn:microsoft.com/office/officeart/2005/8/layout/hList1"/>
    <dgm:cxn modelId="{806D15DD-61A4-E048-94F3-DA019C50B69D}" type="presOf" srcId="{8A02CEB3-C518-4E70-80CD-B327FBE47E67}" destId="{7862470F-9F4A-5C41-B787-612AC3720FE2}" srcOrd="0" destOrd="0" presId="urn:microsoft.com/office/officeart/2005/8/layout/hList1"/>
    <dgm:cxn modelId="{2D4A36EF-E336-9D4C-BE2F-02DA6548B717}" type="presOf" srcId="{BE0426EF-5244-46A5-8733-ACF72FD13D92}" destId="{0F45DC5E-9B40-2E4F-9982-231DA4B78CD8}" srcOrd="0" destOrd="0" presId="urn:microsoft.com/office/officeart/2005/8/layout/hList1"/>
    <dgm:cxn modelId="{1E64E3F1-77AE-9248-B8AA-759760CEEB9B}" srcId="{60A7CCC2-EFD6-4DB7-A1ED-6BB3610951C9}" destId="{64627C3D-2713-EE43-86BA-08FA5111B911}" srcOrd="1" destOrd="0" parTransId="{DF4D8FAF-6012-C140-8067-D888CA09DC81}" sibTransId="{3BC091FC-3421-DF4D-BCCE-F33395623965}"/>
    <dgm:cxn modelId="{46519CD8-9DB7-DF4C-A5F5-AAEF74C1EAE9}" type="presParOf" srcId="{7862470F-9F4A-5C41-B787-612AC3720FE2}" destId="{DA2E0142-69BF-C94F-AAFE-064ACD41F102}" srcOrd="0" destOrd="0" presId="urn:microsoft.com/office/officeart/2005/8/layout/hList1"/>
    <dgm:cxn modelId="{6C1CD930-3EF3-3042-A193-AB104E4CFF8C}" type="presParOf" srcId="{DA2E0142-69BF-C94F-AAFE-064ACD41F102}" destId="{46536869-DDD1-1147-AC23-FFD7977B28AD}" srcOrd="0" destOrd="0" presId="urn:microsoft.com/office/officeart/2005/8/layout/hList1"/>
    <dgm:cxn modelId="{466CDC5D-439C-DC4C-A494-158D37C6FB55}" type="presParOf" srcId="{DA2E0142-69BF-C94F-AAFE-064ACD41F102}" destId="{0F45DC5E-9B40-2E4F-9982-231DA4B78CD8}" srcOrd="1" destOrd="0" presId="urn:microsoft.com/office/officeart/2005/8/layout/hList1"/>
    <dgm:cxn modelId="{D01ED616-62CE-4D4A-82B2-7C32E9966B49}" type="presParOf" srcId="{7862470F-9F4A-5C41-B787-612AC3720FE2}" destId="{82B44567-B139-2A43-834D-EEA879914BC4}" srcOrd="1" destOrd="0" presId="urn:microsoft.com/office/officeart/2005/8/layout/hList1"/>
    <dgm:cxn modelId="{977C9CAE-B072-504C-B014-D77FC867D316}" type="presParOf" srcId="{7862470F-9F4A-5C41-B787-612AC3720FE2}" destId="{524B52CB-5898-734A-9D8E-D24FD601B768}" srcOrd="2" destOrd="0" presId="urn:microsoft.com/office/officeart/2005/8/layout/hList1"/>
    <dgm:cxn modelId="{5235B26C-4F38-CF43-BC8C-59654B93A57B}" type="presParOf" srcId="{524B52CB-5898-734A-9D8E-D24FD601B768}" destId="{EFA34779-1106-2E48-A3EF-56F55B0A68AC}" srcOrd="0" destOrd="0" presId="urn:microsoft.com/office/officeart/2005/8/layout/hList1"/>
    <dgm:cxn modelId="{AA3CC7EE-57B8-2845-A3E1-E959699B280D}" type="presParOf" srcId="{524B52CB-5898-734A-9D8E-D24FD601B768}" destId="{DF56E566-8738-AD45-ADF0-322CB590CF34}" srcOrd="1" destOrd="0" presId="urn:microsoft.com/office/officeart/2005/8/layout/hList1"/>
    <dgm:cxn modelId="{B8A07944-69A7-0F4F-99B7-32562CFAC9AF}" type="presParOf" srcId="{7862470F-9F4A-5C41-B787-612AC3720FE2}" destId="{976CC70A-90B4-9E4E-BCD4-74E8FACBF5BB}" srcOrd="3" destOrd="0" presId="urn:microsoft.com/office/officeart/2005/8/layout/hList1"/>
    <dgm:cxn modelId="{EC6CA8B7-0658-E046-A69D-AE7AEE1F882F}" type="presParOf" srcId="{7862470F-9F4A-5C41-B787-612AC3720FE2}" destId="{B466136D-3AF7-6042-8D57-478AE031AEDE}" srcOrd="4" destOrd="0" presId="urn:microsoft.com/office/officeart/2005/8/layout/hList1"/>
    <dgm:cxn modelId="{3AC75019-D75C-8B44-A219-1BFB92531ED3}" type="presParOf" srcId="{B466136D-3AF7-6042-8D57-478AE031AEDE}" destId="{A5984D93-0A79-834F-AF80-95C68CE0F8A8}" srcOrd="0" destOrd="0" presId="urn:microsoft.com/office/officeart/2005/8/layout/hList1"/>
    <dgm:cxn modelId="{746E03BA-4FF0-0342-A4C0-B04E4FF11D57}" type="presParOf" srcId="{B466136D-3AF7-6042-8D57-478AE031AEDE}" destId="{6CA361A7-5E4C-B74E-B9A4-A67BE613306D}" srcOrd="1" destOrd="0" presId="urn:microsoft.com/office/officeart/2005/8/layout/hList1"/>
    <dgm:cxn modelId="{99A73E11-F0E7-7148-9233-D52778CD4838}" type="presParOf" srcId="{7862470F-9F4A-5C41-B787-612AC3720FE2}" destId="{45018C36-E505-7B41-8062-A2E819DFEFC6}" srcOrd="5" destOrd="0" presId="urn:microsoft.com/office/officeart/2005/8/layout/hList1"/>
    <dgm:cxn modelId="{7700A7B9-3BBD-2041-A5C1-91687DB77AFF}" type="presParOf" srcId="{7862470F-9F4A-5C41-B787-612AC3720FE2}" destId="{D4217FF2-5B0D-C645-94BC-7B7408D244D2}" srcOrd="6" destOrd="0" presId="urn:microsoft.com/office/officeart/2005/8/layout/hList1"/>
    <dgm:cxn modelId="{857FC082-C471-224A-A9CA-6AA0AE429409}" type="presParOf" srcId="{D4217FF2-5B0D-C645-94BC-7B7408D244D2}" destId="{7D9719CD-F663-D841-B0EB-84A0226ADCB6}" srcOrd="0" destOrd="0" presId="urn:microsoft.com/office/officeart/2005/8/layout/hList1"/>
    <dgm:cxn modelId="{0F20AF2B-2232-0049-A3B6-9F82272D8EB2}" type="presParOf" srcId="{D4217FF2-5B0D-C645-94BC-7B7408D244D2}" destId="{159E1C49-6A9B-FB42-A3A7-6725A7E70E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FC1964C-7103-4F6B-A4DF-0D640E3462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FF072C-6431-4FA7-A455-8AC7021D117E}">
      <dgm:prSet/>
      <dgm:spPr/>
      <dgm:t>
        <a:bodyPr/>
        <a:lstStyle/>
        <a:p>
          <a:r>
            <a:rPr lang="it-IT"/>
            <a:t>La comparsa della Paura nella funzione affettiva\emotiva modifica completamente l’integrazione delle funzioni</a:t>
          </a:r>
          <a:endParaRPr lang="en-US"/>
        </a:p>
      </dgm:t>
    </dgm:pt>
    <dgm:pt modelId="{C2CD5CDC-AB38-4E1F-95A0-B2B5EE6DC2C9}" type="parTrans" cxnId="{6E3F2638-D037-4E0B-BBAD-A8864481FA10}">
      <dgm:prSet/>
      <dgm:spPr/>
      <dgm:t>
        <a:bodyPr/>
        <a:lstStyle/>
        <a:p>
          <a:endParaRPr lang="en-US"/>
        </a:p>
      </dgm:t>
    </dgm:pt>
    <dgm:pt modelId="{CC51AB0A-F0B1-40F3-BA7C-3196967A8371}" type="sibTrans" cxnId="{6E3F2638-D037-4E0B-BBAD-A8864481FA10}">
      <dgm:prSet/>
      <dgm:spPr/>
      <dgm:t>
        <a:bodyPr/>
        <a:lstStyle/>
        <a:p>
          <a:endParaRPr lang="en-US"/>
        </a:p>
      </dgm:t>
    </dgm:pt>
    <dgm:pt modelId="{357BCD6F-4741-4487-98AB-F045282686C6}">
      <dgm:prSet/>
      <dgm:spPr/>
      <dgm:t>
        <a:bodyPr/>
        <a:lstStyle/>
        <a:p>
          <a:r>
            <a:rPr lang="it-IT"/>
            <a:t>La rabbia non costringe la paziente ad evitare la paura che può essere sentita</a:t>
          </a:r>
          <a:endParaRPr lang="en-US"/>
        </a:p>
      </dgm:t>
    </dgm:pt>
    <dgm:pt modelId="{801CB413-59F9-4DCC-8795-FAF6C4E745D9}" type="parTrans" cxnId="{3433E181-57DC-465C-A9D2-BC40B89F19E4}">
      <dgm:prSet/>
      <dgm:spPr/>
      <dgm:t>
        <a:bodyPr/>
        <a:lstStyle/>
        <a:p>
          <a:endParaRPr lang="en-US"/>
        </a:p>
      </dgm:t>
    </dgm:pt>
    <dgm:pt modelId="{7232B785-AAD0-42B1-956C-437DF778FEA4}" type="sibTrans" cxnId="{3433E181-57DC-465C-A9D2-BC40B89F19E4}">
      <dgm:prSet/>
      <dgm:spPr/>
      <dgm:t>
        <a:bodyPr/>
        <a:lstStyle/>
        <a:p>
          <a:endParaRPr lang="en-US"/>
        </a:p>
      </dgm:t>
    </dgm:pt>
    <dgm:pt modelId="{78E146D8-97F3-43B8-A4D8-772B04C0A194}">
      <dgm:prSet custT="1"/>
      <dgm:spPr/>
      <dgm:t>
        <a:bodyPr/>
        <a:lstStyle/>
        <a:p>
          <a:r>
            <a:rPr lang="it-IT" sz="1700" dirty="0"/>
            <a:t>Adesso l’</a:t>
          </a:r>
          <a:r>
            <a:rPr lang="it-IT" sz="1700" dirty="0" err="1"/>
            <a:t>Aloperidolo</a:t>
          </a:r>
          <a:r>
            <a:rPr lang="it-IT" sz="1700" dirty="0"/>
            <a:t> non è più necessario e può adoperarsi un tranquillante della funzione psicomotoria e della funzione affettiva maggiormente sedativo come la </a:t>
          </a:r>
          <a:r>
            <a:rPr lang="it-IT" sz="1700" dirty="0" err="1"/>
            <a:t>Clotiapina</a:t>
          </a:r>
          <a:r>
            <a:rPr lang="it-IT" sz="1700" dirty="0"/>
            <a:t> che nel prosieguo della </a:t>
          </a:r>
          <a:r>
            <a:rPr lang="it-IT" sz="1800" b="1" dirty="0">
              <a:highlight>
                <a:srgbClr val="0000FF"/>
              </a:highlight>
            </a:rPr>
            <a:t>Riabilitazione Ristrutturante</a:t>
          </a:r>
          <a:r>
            <a:rPr lang="it-IT" sz="1700" b="1" dirty="0"/>
            <a:t> </a:t>
          </a:r>
          <a:r>
            <a:rPr lang="it-IT" sz="1700" dirty="0"/>
            <a:t>potrà essere ridotto fino ad essere eliminato</a:t>
          </a:r>
          <a:endParaRPr lang="en-US" sz="1700" dirty="0"/>
        </a:p>
      </dgm:t>
    </dgm:pt>
    <dgm:pt modelId="{DB867E8B-BC7B-4F7E-9619-BC73B9EF5C17}" type="parTrans" cxnId="{C95BF339-F18F-4703-8957-093622732008}">
      <dgm:prSet/>
      <dgm:spPr/>
      <dgm:t>
        <a:bodyPr/>
        <a:lstStyle/>
        <a:p>
          <a:endParaRPr lang="en-US"/>
        </a:p>
      </dgm:t>
    </dgm:pt>
    <dgm:pt modelId="{1151A7CA-0F34-4CC9-99EE-91061F61BAC7}" type="sibTrans" cxnId="{C95BF339-F18F-4703-8957-093622732008}">
      <dgm:prSet/>
      <dgm:spPr/>
      <dgm:t>
        <a:bodyPr/>
        <a:lstStyle/>
        <a:p>
          <a:endParaRPr lang="en-US"/>
        </a:p>
      </dgm:t>
    </dgm:pt>
    <dgm:pt modelId="{79715978-7C2E-F14A-A035-15E48D521D9C}" type="pres">
      <dgm:prSet presAssocID="{3FC1964C-7103-4F6B-A4DF-0D640E3462B5}" presName="linear" presStyleCnt="0">
        <dgm:presLayoutVars>
          <dgm:animLvl val="lvl"/>
          <dgm:resizeHandles val="exact"/>
        </dgm:presLayoutVars>
      </dgm:prSet>
      <dgm:spPr/>
    </dgm:pt>
    <dgm:pt modelId="{E1D952E5-89D9-5B4D-BF93-C5ADB79EE672}" type="pres">
      <dgm:prSet presAssocID="{32FF072C-6431-4FA7-A455-8AC7021D11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9C5A04-B872-1349-83CC-DB081DBC7FB5}" type="pres">
      <dgm:prSet presAssocID="{CC51AB0A-F0B1-40F3-BA7C-3196967A8371}" presName="spacer" presStyleCnt="0"/>
      <dgm:spPr/>
    </dgm:pt>
    <dgm:pt modelId="{E50F32B6-5053-2140-B07F-E227FDFB5490}" type="pres">
      <dgm:prSet presAssocID="{357BCD6F-4741-4487-98AB-F045282686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F3446D-F1D2-D94B-81AD-993F7C0B0F30}" type="pres">
      <dgm:prSet presAssocID="{7232B785-AAD0-42B1-956C-437DF778FEA4}" presName="spacer" presStyleCnt="0"/>
      <dgm:spPr/>
    </dgm:pt>
    <dgm:pt modelId="{A38ABBA6-410C-B743-A1B4-AE7BF3BA1F72}" type="pres">
      <dgm:prSet presAssocID="{78E146D8-97F3-43B8-A4D8-772B04C0A1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041B0D-2104-5748-BDE4-E441F2AA473E}" type="presOf" srcId="{3FC1964C-7103-4F6B-A4DF-0D640E3462B5}" destId="{79715978-7C2E-F14A-A035-15E48D521D9C}" srcOrd="0" destOrd="0" presId="urn:microsoft.com/office/officeart/2005/8/layout/vList2"/>
    <dgm:cxn modelId="{8EC10731-C1F3-E24B-864A-9DAFEA46DD7E}" type="presOf" srcId="{357BCD6F-4741-4487-98AB-F045282686C6}" destId="{E50F32B6-5053-2140-B07F-E227FDFB5490}" srcOrd="0" destOrd="0" presId="urn:microsoft.com/office/officeart/2005/8/layout/vList2"/>
    <dgm:cxn modelId="{6E3F2638-D037-4E0B-BBAD-A8864481FA10}" srcId="{3FC1964C-7103-4F6B-A4DF-0D640E3462B5}" destId="{32FF072C-6431-4FA7-A455-8AC7021D117E}" srcOrd="0" destOrd="0" parTransId="{C2CD5CDC-AB38-4E1F-95A0-B2B5EE6DC2C9}" sibTransId="{CC51AB0A-F0B1-40F3-BA7C-3196967A8371}"/>
    <dgm:cxn modelId="{C95BF339-F18F-4703-8957-093622732008}" srcId="{3FC1964C-7103-4F6B-A4DF-0D640E3462B5}" destId="{78E146D8-97F3-43B8-A4D8-772B04C0A194}" srcOrd="2" destOrd="0" parTransId="{DB867E8B-BC7B-4F7E-9619-BC73B9EF5C17}" sibTransId="{1151A7CA-0F34-4CC9-99EE-91061F61BAC7}"/>
    <dgm:cxn modelId="{3433E181-57DC-465C-A9D2-BC40B89F19E4}" srcId="{3FC1964C-7103-4F6B-A4DF-0D640E3462B5}" destId="{357BCD6F-4741-4487-98AB-F045282686C6}" srcOrd="1" destOrd="0" parTransId="{801CB413-59F9-4DCC-8795-FAF6C4E745D9}" sibTransId="{7232B785-AAD0-42B1-956C-437DF778FEA4}"/>
    <dgm:cxn modelId="{A176E38C-E4B7-1046-A469-EF27A5E4B686}" type="presOf" srcId="{78E146D8-97F3-43B8-A4D8-772B04C0A194}" destId="{A38ABBA6-410C-B743-A1B4-AE7BF3BA1F72}" srcOrd="0" destOrd="0" presId="urn:microsoft.com/office/officeart/2005/8/layout/vList2"/>
    <dgm:cxn modelId="{123A41DF-87D2-9740-A0CC-876CCEB1C8A5}" type="presOf" srcId="{32FF072C-6431-4FA7-A455-8AC7021D117E}" destId="{E1D952E5-89D9-5B4D-BF93-C5ADB79EE672}" srcOrd="0" destOrd="0" presId="urn:microsoft.com/office/officeart/2005/8/layout/vList2"/>
    <dgm:cxn modelId="{B3DAAFA6-B740-DA49-9B93-FA266051D11A}" type="presParOf" srcId="{79715978-7C2E-F14A-A035-15E48D521D9C}" destId="{E1D952E5-89D9-5B4D-BF93-C5ADB79EE672}" srcOrd="0" destOrd="0" presId="urn:microsoft.com/office/officeart/2005/8/layout/vList2"/>
    <dgm:cxn modelId="{C7075625-F5D6-8F40-8F6B-C8A17A0A71ED}" type="presParOf" srcId="{79715978-7C2E-F14A-A035-15E48D521D9C}" destId="{F89C5A04-B872-1349-83CC-DB081DBC7FB5}" srcOrd="1" destOrd="0" presId="urn:microsoft.com/office/officeart/2005/8/layout/vList2"/>
    <dgm:cxn modelId="{F16B2B4A-138D-1A42-9620-F4496684AD3B}" type="presParOf" srcId="{79715978-7C2E-F14A-A035-15E48D521D9C}" destId="{E50F32B6-5053-2140-B07F-E227FDFB5490}" srcOrd="2" destOrd="0" presId="urn:microsoft.com/office/officeart/2005/8/layout/vList2"/>
    <dgm:cxn modelId="{D08D2E9B-0011-A947-9A82-16713605FDCD}" type="presParOf" srcId="{79715978-7C2E-F14A-A035-15E48D521D9C}" destId="{47F3446D-F1D2-D94B-81AD-993F7C0B0F30}" srcOrd="3" destOrd="0" presId="urn:microsoft.com/office/officeart/2005/8/layout/vList2"/>
    <dgm:cxn modelId="{F3D109B5-ED02-4145-9F96-81B039100385}" type="presParOf" srcId="{79715978-7C2E-F14A-A035-15E48D521D9C}" destId="{A38ABBA6-410C-B743-A1B4-AE7BF3BA1F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377EDF2-178D-49AA-852A-BFD199EFA409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D998EC-A57A-403D-9A39-DD1AE7491FA3}">
      <dgm:prSet/>
      <dgm:spPr/>
      <dgm:t>
        <a:bodyPr/>
        <a:lstStyle/>
        <a:p>
          <a:r>
            <a:rPr lang="en-US" dirty="0"/>
            <a:t>A)Le </a:t>
          </a:r>
          <a:r>
            <a:rPr lang="en-US" dirty="0" err="1"/>
            <a:t>Funzioni</a:t>
          </a:r>
          <a:r>
            <a:rPr lang="en-US" dirty="0"/>
            <a:t> </a:t>
          </a:r>
          <a:r>
            <a:rPr lang="en-US" dirty="0" err="1"/>
            <a:t>pur</a:t>
          </a:r>
          <a:r>
            <a:rPr lang="en-US" dirty="0"/>
            <a:t> </a:t>
          </a:r>
          <a:r>
            <a:rPr lang="en-US" dirty="0" err="1"/>
            <a:t>essendo</a:t>
          </a:r>
          <a:r>
            <a:rPr lang="en-US" dirty="0"/>
            <a:t> separate, </a:t>
          </a:r>
          <a:r>
            <a:rPr lang="en-US" dirty="0" err="1"/>
            <a:t>sono</a:t>
          </a:r>
          <a:r>
            <a:rPr lang="en-US" dirty="0"/>
            <a:t> </a:t>
          </a:r>
          <a:r>
            <a:rPr lang="en-US" dirty="0" err="1"/>
            <a:t>anche</a:t>
          </a:r>
          <a:r>
            <a:rPr lang="en-US" dirty="0"/>
            <a:t>  integrate </a:t>
          </a:r>
          <a:r>
            <a:rPr lang="en-US" dirty="0" err="1"/>
            <a:t>tra</a:t>
          </a:r>
          <a:r>
            <a:rPr lang="en-US" dirty="0"/>
            <a:t> </a:t>
          </a:r>
          <a:r>
            <a:rPr lang="en-US" dirty="0" err="1"/>
            <a:t>loro</a:t>
          </a:r>
          <a:r>
            <a:rPr lang="en-US" dirty="0"/>
            <a:t> ed </a:t>
          </a:r>
          <a:r>
            <a:rPr lang="en-US" dirty="0" err="1"/>
            <a:t>esercitano</a:t>
          </a:r>
          <a:r>
            <a:rPr lang="en-US" dirty="0"/>
            <a:t> </a:t>
          </a:r>
          <a:r>
            <a:rPr lang="en-US" dirty="0" err="1"/>
            <a:t>un’influenza</a:t>
          </a:r>
          <a:r>
            <a:rPr lang="en-US" dirty="0"/>
            <a:t> </a:t>
          </a:r>
          <a:r>
            <a:rPr lang="en-US" dirty="0" err="1"/>
            <a:t>reciproca</a:t>
          </a:r>
          <a:endParaRPr lang="en-US" dirty="0"/>
        </a:p>
        <a:p>
          <a:r>
            <a:rPr lang="en-US" dirty="0"/>
            <a:t> </a:t>
          </a:r>
        </a:p>
      </dgm:t>
    </dgm:pt>
    <dgm:pt modelId="{FD3ACE3C-2E21-4AA4-AF94-98881EBE283F}" type="parTrans" cxnId="{51C56295-6BED-4689-BE6B-723152E96280}">
      <dgm:prSet/>
      <dgm:spPr/>
      <dgm:t>
        <a:bodyPr/>
        <a:lstStyle/>
        <a:p>
          <a:endParaRPr lang="en-US"/>
        </a:p>
      </dgm:t>
    </dgm:pt>
    <dgm:pt modelId="{5AD8E14C-B34C-4F67-9B38-11FD5E961DF1}" type="sibTrans" cxnId="{51C56295-6BED-4689-BE6B-723152E96280}">
      <dgm:prSet/>
      <dgm:spPr/>
      <dgm:t>
        <a:bodyPr/>
        <a:lstStyle/>
        <a:p>
          <a:endParaRPr lang="en-US"/>
        </a:p>
      </dgm:t>
    </dgm:pt>
    <dgm:pt modelId="{230A9A70-7C63-45FE-A60E-FA30842981A1}">
      <dgm:prSet/>
      <dgm:spPr/>
      <dgm:t>
        <a:bodyPr/>
        <a:lstStyle/>
        <a:p>
          <a:pPr algn="ctr"/>
          <a:r>
            <a:rPr lang="it-IT" dirty="0"/>
            <a:t>B)La funzione Affettivo\Emotiva in </a:t>
          </a:r>
          <a:r>
            <a:rPr lang="it-IT" dirty="0">
              <a:highlight>
                <a:srgbClr val="FF0000"/>
              </a:highlight>
            </a:rPr>
            <a:t>presenza di Rabbia </a:t>
          </a:r>
          <a:r>
            <a:rPr lang="it-IT" dirty="0"/>
            <a:t>o di Paura che si trasforma in Rabbia o in </a:t>
          </a:r>
          <a:r>
            <a:rPr lang="it-IT" dirty="0">
              <a:highlight>
                <a:srgbClr val="0000FF"/>
              </a:highlight>
            </a:rPr>
            <a:t>assenza di Paura</a:t>
          </a:r>
          <a:r>
            <a:rPr lang="it-IT" dirty="0"/>
            <a:t>, si integra con la funzione Cognitiva </a:t>
          </a:r>
          <a:r>
            <a:rPr lang="it-IT" dirty="0">
              <a:highlight>
                <a:srgbClr val="800000"/>
              </a:highlight>
            </a:rPr>
            <a:t>( Pensieri di tipo Persecutorio o di Onnipotenza =Delirio Compatto).</a:t>
          </a:r>
          <a:r>
            <a:rPr lang="it-IT" dirty="0"/>
            <a:t> </a:t>
          </a:r>
        </a:p>
        <a:p>
          <a:pPr algn="ctr"/>
          <a:r>
            <a:rPr lang="it-IT" dirty="0"/>
            <a:t>Entrambe le funzioni si integrano con la funzione Psicomotoria e insieme </a:t>
          </a:r>
          <a:r>
            <a:rPr lang="it-IT" dirty="0">
              <a:highlight>
                <a:srgbClr val="000000"/>
              </a:highlight>
            </a:rPr>
            <a:t>generano il Comportamento Aggressivo</a:t>
          </a:r>
          <a:r>
            <a:rPr lang="it-IT" dirty="0"/>
            <a:t>. </a:t>
          </a:r>
        </a:p>
        <a:p>
          <a:pPr algn="ctr"/>
          <a:r>
            <a:rPr lang="it-IT" dirty="0"/>
            <a:t>Nella riabilitazione Ristrutturante raccomandiamo l’uso principale di un Tranquillante della funzione Cognitivo-Emotiva con un tranquillante della funzione Psicomotoria</a:t>
          </a:r>
          <a:endParaRPr lang="en-US" dirty="0"/>
        </a:p>
      </dgm:t>
    </dgm:pt>
    <dgm:pt modelId="{A5795D5E-453B-4DEB-A46D-E870F3B86A67}" type="parTrans" cxnId="{00C1C149-E036-4DEE-A017-8B40D44DB207}">
      <dgm:prSet/>
      <dgm:spPr/>
      <dgm:t>
        <a:bodyPr/>
        <a:lstStyle/>
        <a:p>
          <a:endParaRPr lang="en-US"/>
        </a:p>
      </dgm:t>
    </dgm:pt>
    <dgm:pt modelId="{A6A484BC-F27F-434E-9232-D561197161E6}" type="sibTrans" cxnId="{00C1C149-E036-4DEE-A017-8B40D44DB207}">
      <dgm:prSet/>
      <dgm:spPr/>
      <dgm:t>
        <a:bodyPr/>
        <a:lstStyle/>
        <a:p>
          <a:endParaRPr lang="en-US"/>
        </a:p>
      </dgm:t>
    </dgm:pt>
    <dgm:pt modelId="{E6684F6C-5AF4-7940-9039-F5025CA53B84}" type="pres">
      <dgm:prSet presAssocID="{0377EDF2-178D-49AA-852A-BFD199EFA409}" presName="diagram" presStyleCnt="0">
        <dgm:presLayoutVars>
          <dgm:dir/>
          <dgm:resizeHandles val="exact"/>
        </dgm:presLayoutVars>
      </dgm:prSet>
      <dgm:spPr/>
    </dgm:pt>
    <dgm:pt modelId="{74AAF311-A7F4-0945-97D5-A306237B8C67}" type="pres">
      <dgm:prSet presAssocID="{51D998EC-A57A-403D-9A39-DD1AE7491FA3}" presName="node" presStyleLbl="node1" presStyleIdx="0" presStyleCnt="2" custScaleY="180588">
        <dgm:presLayoutVars>
          <dgm:bulletEnabled val="1"/>
        </dgm:presLayoutVars>
      </dgm:prSet>
      <dgm:spPr/>
    </dgm:pt>
    <dgm:pt modelId="{B04CE07A-081F-3747-8903-80F517A7F8FF}" type="pres">
      <dgm:prSet presAssocID="{5AD8E14C-B34C-4F67-9B38-11FD5E961DF1}" presName="sibTrans" presStyleCnt="0"/>
      <dgm:spPr/>
    </dgm:pt>
    <dgm:pt modelId="{46C14867-1CF0-F646-9C5C-898BA64517D0}" type="pres">
      <dgm:prSet presAssocID="{230A9A70-7C63-45FE-A60E-FA30842981A1}" presName="node" presStyleLbl="node1" presStyleIdx="1" presStyleCnt="2" custScaleY="180588">
        <dgm:presLayoutVars>
          <dgm:bulletEnabled val="1"/>
        </dgm:presLayoutVars>
      </dgm:prSet>
      <dgm:spPr/>
    </dgm:pt>
  </dgm:ptLst>
  <dgm:cxnLst>
    <dgm:cxn modelId="{D559863D-D350-B44E-9371-9F4476D381BD}" type="presOf" srcId="{51D998EC-A57A-403D-9A39-DD1AE7491FA3}" destId="{74AAF311-A7F4-0945-97D5-A306237B8C67}" srcOrd="0" destOrd="0" presId="urn:microsoft.com/office/officeart/2005/8/layout/default"/>
    <dgm:cxn modelId="{00C1C149-E036-4DEE-A017-8B40D44DB207}" srcId="{0377EDF2-178D-49AA-852A-BFD199EFA409}" destId="{230A9A70-7C63-45FE-A60E-FA30842981A1}" srcOrd="1" destOrd="0" parTransId="{A5795D5E-453B-4DEB-A46D-E870F3B86A67}" sibTransId="{A6A484BC-F27F-434E-9232-D561197161E6}"/>
    <dgm:cxn modelId="{51C56295-6BED-4689-BE6B-723152E96280}" srcId="{0377EDF2-178D-49AA-852A-BFD199EFA409}" destId="{51D998EC-A57A-403D-9A39-DD1AE7491FA3}" srcOrd="0" destOrd="0" parTransId="{FD3ACE3C-2E21-4AA4-AF94-98881EBE283F}" sibTransId="{5AD8E14C-B34C-4F67-9B38-11FD5E961DF1}"/>
    <dgm:cxn modelId="{BA9BF496-8E1B-854E-9BDF-09689988219C}" type="presOf" srcId="{230A9A70-7C63-45FE-A60E-FA30842981A1}" destId="{46C14867-1CF0-F646-9C5C-898BA64517D0}" srcOrd="0" destOrd="0" presId="urn:microsoft.com/office/officeart/2005/8/layout/default"/>
    <dgm:cxn modelId="{2E4521FB-34BF-F04B-ACBF-FDC5C895CA7C}" type="presOf" srcId="{0377EDF2-178D-49AA-852A-BFD199EFA409}" destId="{E6684F6C-5AF4-7940-9039-F5025CA53B84}" srcOrd="0" destOrd="0" presId="urn:microsoft.com/office/officeart/2005/8/layout/default"/>
    <dgm:cxn modelId="{66E0F6B7-21CD-7E4A-8FED-2B33B2DD9FA2}" type="presParOf" srcId="{E6684F6C-5AF4-7940-9039-F5025CA53B84}" destId="{74AAF311-A7F4-0945-97D5-A306237B8C67}" srcOrd="0" destOrd="0" presId="urn:microsoft.com/office/officeart/2005/8/layout/default"/>
    <dgm:cxn modelId="{95FB24A8-8671-7C4F-A63D-FC1DAEDC9529}" type="presParOf" srcId="{E6684F6C-5AF4-7940-9039-F5025CA53B84}" destId="{B04CE07A-081F-3747-8903-80F517A7F8FF}" srcOrd="1" destOrd="0" presId="urn:microsoft.com/office/officeart/2005/8/layout/default"/>
    <dgm:cxn modelId="{E8AB6B4D-F1D9-3D45-A150-3035EB77839D}" type="presParOf" srcId="{E6684F6C-5AF4-7940-9039-F5025CA53B84}" destId="{46C14867-1CF0-F646-9C5C-898BA64517D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37131-D0E9-4C96-B31E-15697CF4CB9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678A9B-2ADB-409E-97A4-C70883DCFD2C}">
      <dgm:prSet/>
      <dgm:spPr/>
      <dgm:t>
        <a:bodyPr/>
        <a:lstStyle/>
        <a:p>
          <a:r>
            <a:rPr lang="it-IT"/>
            <a:t>Regole</a:t>
          </a:r>
          <a:endParaRPr lang="en-US"/>
        </a:p>
      </dgm:t>
    </dgm:pt>
    <dgm:pt modelId="{24237C24-B1D2-4C0F-A83B-CB8A014EC50F}" type="parTrans" cxnId="{E3EFEA8E-BF0B-4A33-AFFF-A6B353EE73FC}">
      <dgm:prSet/>
      <dgm:spPr/>
      <dgm:t>
        <a:bodyPr/>
        <a:lstStyle/>
        <a:p>
          <a:endParaRPr lang="en-US"/>
        </a:p>
      </dgm:t>
    </dgm:pt>
    <dgm:pt modelId="{A3D7DCEF-4C30-4C96-B57B-D9E6D57C7EDF}" type="sibTrans" cxnId="{E3EFEA8E-BF0B-4A33-AFFF-A6B353EE73FC}">
      <dgm:prSet/>
      <dgm:spPr/>
      <dgm:t>
        <a:bodyPr/>
        <a:lstStyle/>
        <a:p>
          <a:endParaRPr lang="en-US"/>
        </a:p>
      </dgm:t>
    </dgm:pt>
    <dgm:pt modelId="{12C72443-7105-434C-8C5A-6DAB08D08195}">
      <dgm:prSet/>
      <dgm:spPr/>
      <dgm:t>
        <a:bodyPr/>
        <a:lstStyle/>
        <a:p>
          <a:r>
            <a:rPr lang="it-IT"/>
            <a:t>Obiettivi </a:t>
          </a:r>
          <a:endParaRPr lang="en-US"/>
        </a:p>
      </dgm:t>
    </dgm:pt>
    <dgm:pt modelId="{06733693-732F-48E6-A724-DA1884A7C09A}" type="parTrans" cxnId="{040D1B99-8FDC-4886-ADE7-973CFA14562F}">
      <dgm:prSet/>
      <dgm:spPr/>
      <dgm:t>
        <a:bodyPr/>
        <a:lstStyle/>
        <a:p>
          <a:endParaRPr lang="en-US"/>
        </a:p>
      </dgm:t>
    </dgm:pt>
    <dgm:pt modelId="{7967778B-9192-44BB-B762-08F82360678E}" type="sibTrans" cxnId="{040D1B99-8FDC-4886-ADE7-973CFA14562F}">
      <dgm:prSet/>
      <dgm:spPr/>
      <dgm:t>
        <a:bodyPr/>
        <a:lstStyle/>
        <a:p>
          <a:endParaRPr lang="en-US"/>
        </a:p>
      </dgm:t>
    </dgm:pt>
    <dgm:pt modelId="{28C5F084-F2C8-4589-8204-40AAA2171FB3}">
      <dgm:prSet/>
      <dgm:spPr/>
      <dgm:t>
        <a:bodyPr/>
        <a:lstStyle/>
        <a:p>
          <a:r>
            <a:rPr lang="it-IT"/>
            <a:t>Risultati</a:t>
          </a:r>
          <a:endParaRPr lang="en-US"/>
        </a:p>
      </dgm:t>
    </dgm:pt>
    <dgm:pt modelId="{9A5C81B6-8415-41BF-B552-8E790A22B26E}" type="parTrans" cxnId="{937E09E4-1AB5-428E-ACF5-961EEF88A028}">
      <dgm:prSet/>
      <dgm:spPr/>
      <dgm:t>
        <a:bodyPr/>
        <a:lstStyle/>
        <a:p>
          <a:endParaRPr lang="en-US"/>
        </a:p>
      </dgm:t>
    </dgm:pt>
    <dgm:pt modelId="{40A01CD4-98D7-458F-A9EE-301306AC7DBB}" type="sibTrans" cxnId="{937E09E4-1AB5-428E-ACF5-961EEF88A028}">
      <dgm:prSet/>
      <dgm:spPr/>
      <dgm:t>
        <a:bodyPr/>
        <a:lstStyle/>
        <a:p>
          <a:endParaRPr lang="en-US"/>
        </a:p>
      </dgm:t>
    </dgm:pt>
    <dgm:pt modelId="{1DD1D02F-ABC0-41C1-A322-FE8E340648CD}">
      <dgm:prSet/>
      <dgm:spPr/>
      <dgm:t>
        <a:bodyPr/>
        <a:lstStyle/>
        <a:p>
          <a:r>
            <a:rPr lang="it-IT"/>
            <a:t>Rischi</a:t>
          </a:r>
          <a:endParaRPr lang="en-US"/>
        </a:p>
      </dgm:t>
    </dgm:pt>
    <dgm:pt modelId="{A100716C-C1A3-4011-AB8C-FD0E565645DC}" type="parTrans" cxnId="{6F58DAB2-A385-4389-A05C-B4A1DC17FDD9}">
      <dgm:prSet/>
      <dgm:spPr/>
      <dgm:t>
        <a:bodyPr/>
        <a:lstStyle/>
        <a:p>
          <a:endParaRPr lang="en-US"/>
        </a:p>
      </dgm:t>
    </dgm:pt>
    <dgm:pt modelId="{77BFA9EF-02BF-4460-ABE8-8B225D5813D5}" type="sibTrans" cxnId="{6F58DAB2-A385-4389-A05C-B4A1DC17FDD9}">
      <dgm:prSet/>
      <dgm:spPr/>
      <dgm:t>
        <a:bodyPr/>
        <a:lstStyle/>
        <a:p>
          <a:endParaRPr lang="en-US"/>
        </a:p>
      </dgm:t>
    </dgm:pt>
    <dgm:pt modelId="{AE14F2CC-8E71-6F4F-A210-98C805C116A0}" type="pres">
      <dgm:prSet presAssocID="{50C37131-D0E9-4C96-B31E-15697CF4CB9E}" presName="vert0" presStyleCnt="0">
        <dgm:presLayoutVars>
          <dgm:dir/>
          <dgm:animOne val="branch"/>
          <dgm:animLvl val="lvl"/>
        </dgm:presLayoutVars>
      </dgm:prSet>
      <dgm:spPr/>
    </dgm:pt>
    <dgm:pt modelId="{AD5E5B78-F31D-EC42-8E43-FF0479F4D021}" type="pres">
      <dgm:prSet presAssocID="{93678A9B-2ADB-409E-97A4-C70883DCFD2C}" presName="thickLine" presStyleLbl="alignNode1" presStyleIdx="0" presStyleCnt="4"/>
      <dgm:spPr/>
    </dgm:pt>
    <dgm:pt modelId="{2C703456-A466-FE46-82D7-5D6FFD1A8F44}" type="pres">
      <dgm:prSet presAssocID="{93678A9B-2ADB-409E-97A4-C70883DCFD2C}" presName="horz1" presStyleCnt="0"/>
      <dgm:spPr/>
    </dgm:pt>
    <dgm:pt modelId="{2F49CF2E-9B6E-FF42-A923-0EA728696F79}" type="pres">
      <dgm:prSet presAssocID="{93678A9B-2ADB-409E-97A4-C70883DCFD2C}" presName="tx1" presStyleLbl="revTx" presStyleIdx="0" presStyleCnt="4"/>
      <dgm:spPr/>
    </dgm:pt>
    <dgm:pt modelId="{037019AC-0CE4-404B-84E9-CCCF9331B23A}" type="pres">
      <dgm:prSet presAssocID="{93678A9B-2ADB-409E-97A4-C70883DCFD2C}" presName="vert1" presStyleCnt="0"/>
      <dgm:spPr/>
    </dgm:pt>
    <dgm:pt modelId="{1DC4A049-26D3-AA4A-87E4-AE5F8FF542B2}" type="pres">
      <dgm:prSet presAssocID="{12C72443-7105-434C-8C5A-6DAB08D08195}" presName="thickLine" presStyleLbl="alignNode1" presStyleIdx="1" presStyleCnt="4"/>
      <dgm:spPr/>
    </dgm:pt>
    <dgm:pt modelId="{4C3ECC14-B814-874F-997C-6302FE3B0CEA}" type="pres">
      <dgm:prSet presAssocID="{12C72443-7105-434C-8C5A-6DAB08D08195}" presName="horz1" presStyleCnt="0"/>
      <dgm:spPr/>
    </dgm:pt>
    <dgm:pt modelId="{0FC86F2F-C402-C043-90DD-980FC789D362}" type="pres">
      <dgm:prSet presAssocID="{12C72443-7105-434C-8C5A-6DAB08D08195}" presName="tx1" presStyleLbl="revTx" presStyleIdx="1" presStyleCnt="4"/>
      <dgm:spPr/>
    </dgm:pt>
    <dgm:pt modelId="{20F6C3B1-77B8-4549-855B-75240115D57F}" type="pres">
      <dgm:prSet presAssocID="{12C72443-7105-434C-8C5A-6DAB08D08195}" presName="vert1" presStyleCnt="0"/>
      <dgm:spPr/>
    </dgm:pt>
    <dgm:pt modelId="{54E62330-987A-DC4E-AA5B-51C531FF19D6}" type="pres">
      <dgm:prSet presAssocID="{28C5F084-F2C8-4589-8204-40AAA2171FB3}" presName="thickLine" presStyleLbl="alignNode1" presStyleIdx="2" presStyleCnt="4"/>
      <dgm:spPr/>
    </dgm:pt>
    <dgm:pt modelId="{7179090D-D6D4-054C-9700-F7AF843B53C6}" type="pres">
      <dgm:prSet presAssocID="{28C5F084-F2C8-4589-8204-40AAA2171FB3}" presName="horz1" presStyleCnt="0"/>
      <dgm:spPr/>
    </dgm:pt>
    <dgm:pt modelId="{7BB648D5-366C-1545-9D8C-D7E355F8FE9A}" type="pres">
      <dgm:prSet presAssocID="{28C5F084-F2C8-4589-8204-40AAA2171FB3}" presName="tx1" presStyleLbl="revTx" presStyleIdx="2" presStyleCnt="4"/>
      <dgm:spPr/>
    </dgm:pt>
    <dgm:pt modelId="{188D5B38-7931-6140-AF9E-5E70DF55F22D}" type="pres">
      <dgm:prSet presAssocID="{28C5F084-F2C8-4589-8204-40AAA2171FB3}" presName="vert1" presStyleCnt="0"/>
      <dgm:spPr/>
    </dgm:pt>
    <dgm:pt modelId="{2AEFE27B-C154-FE41-BAD7-1C0EA1D1A3AA}" type="pres">
      <dgm:prSet presAssocID="{1DD1D02F-ABC0-41C1-A322-FE8E340648CD}" presName="thickLine" presStyleLbl="alignNode1" presStyleIdx="3" presStyleCnt="4"/>
      <dgm:spPr/>
    </dgm:pt>
    <dgm:pt modelId="{3EC0927F-B0E3-F646-8AF6-C18394C96801}" type="pres">
      <dgm:prSet presAssocID="{1DD1D02F-ABC0-41C1-A322-FE8E340648CD}" presName="horz1" presStyleCnt="0"/>
      <dgm:spPr/>
    </dgm:pt>
    <dgm:pt modelId="{ABD6075E-8CE8-2448-B886-351B68853303}" type="pres">
      <dgm:prSet presAssocID="{1DD1D02F-ABC0-41C1-A322-FE8E340648CD}" presName="tx1" presStyleLbl="revTx" presStyleIdx="3" presStyleCnt="4"/>
      <dgm:spPr/>
    </dgm:pt>
    <dgm:pt modelId="{799C5FAD-861D-E146-98B2-B3B9DAEAA230}" type="pres">
      <dgm:prSet presAssocID="{1DD1D02F-ABC0-41C1-A322-FE8E340648CD}" presName="vert1" presStyleCnt="0"/>
      <dgm:spPr/>
    </dgm:pt>
  </dgm:ptLst>
  <dgm:cxnLst>
    <dgm:cxn modelId="{26957754-50CF-384E-B320-3864E07EC6BF}" type="presOf" srcId="{28C5F084-F2C8-4589-8204-40AAA2171FB3}" destId="{7BB648D5-366C-1545-9D8C-D7E355F8FE9A}" srcOrd="0" destOrd="0" presId="urn:microsoft.com/office/officeart/2008/layout/LinedList"/>
    <dgm:cxn modelId="{765E6759-CB3C-D246-8C2F-7BC8374E6B09}" type="presOf" srcId="{1DD1D02F-ABC0-41C1-A322-FE8E340648CD}" destId="{ABD6075E-8CE8-2448-B886-351B68853303}" srcOrd="0" destOrd="0" presId="urn:microsoft.com/office/officeart/2008/layout/LinedList"/>
    <dgm:cxn modelId="{361AD35D-8779-E042-BCEA-E96EA2DEA948}" type="presOf" srcId="{50C37131-D0E9-4C96-B31E-15697CF4CB9E}" destId="{AE14F2CC-8E71-6F4F-A210-98C805C116A0}" srcOrd="0" destOrd="0" presId="urn:microsoft.com/office/officeart/2008/layout/LinedList"/>
    <dgm:cxn modelId="{E3EFEA8E-BF0B-4A33-AFFF-A6B353EE73FC}" srcId="{50C37131-D0E9-4C96-B31E-15697CF4CB9E}" destId="{93678A9B-2ADB-409E-97A4-C70883DCFD2C}" srcOrd="0" destOrd="0" parTransId="{24237C24-B1D2-4C0F-A83B-CB8A014EC50F}" sibTransId="{A3D7DCEF-4C30-4C96-B57B-D9E6D57C7EDF}"/>
    <dgm:cxn modelId="{040D1B99-8FDC-4886-ADE7-973CFA14562F}" srcId="{50C37131-D0E9-4C96-B31E-15697CF4CB9E}" destId="{12C72443-7105-434C-8C5A-6DAB08D08195}" srcOrd="1" destOrd="0" parTransId="{06733693-732F-48E6-A724-DA1884A7C09A}" sibTransId="{7967778B-9192-44BB-B762-08F82360678E}"/>
    <dgm:cxn modelId="{6F58DAB2-A385-4389-A05C-B4A1DC17FDD9}" srcId="{50C37131-D0E9-4C96-B31E-15697CF4CB9E}" destId="{1DD1D02F-ABC0-41C1-A322-FE8E340648CD}" srcOrd="3" destOrd="0" parTransId="{A100716C-C1A3-4011-AB8C-FD0E565645DC}" sibTransId="{77BFA9EF-02BF-4460-ABE8-8B225D5813D5}"/>
    <dgm:cxn modelId="{8BF9EDD5-FC13-6A46-ABE8-0DABC4B34302}" type="presOf" srcId="{12C72443-7105-434C-8C5A-6DAB08D08195}" destId="{0FC86F2F-C402-C043-90DD-980FC789D362}" srcOrd="0" destOrd="0" presId="urn:microsoft.com/office/officeart/2008/layout/LinedList"/>
    <dgm:cxn modelId="{4B389AD8-2914-CD49-BBE4-C19F5B413E15}" type="presOf" srcId="{93678A9B-2ADB-409E-97A4-C70883DCFD2C}" destId="{2F49CF2E-9B6E-FF42-A923-0EA728696F79}" srcOrd="0" destOrd="0" presId="urn:microsoft.com/office/officeart/2008/layout/LinedList"/>
    <dgm:cxn modelId="{937E09E4-1AB5-428E-ACF5-961EEF88A028}" srcId="{50C37131-D0E9-4C96-B31E-15697CF4CB9E}" destId="{28C5F084-F2C8-4589-8204-40AAA2171FB3}" srcOrd="2" destOrd="0" parTransId="{9A5C81B6-8415-41BF-B552-8E790A22B26E}" sibTransId="{40A01CD4-98D7-458F-A9EE-301306AC7DBB}"/>
    <dgm:cxn modelId="{ED72BB09-D41F-5347-B102-F2DC01CF8231}" type="presParOf" srcId="{AE14F2CC-8E71-6F4F-A210-98C805C116A0}" destId="{AD5E5B78-F31D-EC42-8E43-FF0479F4D021}" srcOrd="0" destOrd="0" presId="urn:microsoft.com/office/officeart/2008/layout/LinedList"/>
    <dgm:cxn modelId="{0F448BD5-CEAE-9843-9071-5E3261930A76}" type="presParOf" srcId="{AE14F2CC-8E71-6F4F-A210-98C805C116A0}" destId="{2C703456-A466-FE46-82D7-5D6FFD1A8F44}" srcOrd="1" destOrd="0" presId="urn:microsoft.com/office/officeart/2008/layout/LinedList"/>
    <dgm:cxn modelId="{7F92BFFA-C3A3-F646-9D2E-E65E17D459BF}" type="presParOf" srcId="{2C703456-A466-FE46-82D7-5D6FFD1A8F44}" destId="{2F49CF2E-9B6E-FF42-A923-0EA728696F79}" srcOrd="0" destOrd="0" presId="urn:microsoft.com/office/officeart/2008/layout/LinedList"/>
    <dgm:cxn modelId="{D85BA0CC-A868-5441-92C9-6D8987BD4352}" type="presParOf" srcId="{2C703456-A466-FE46-82D7-5D6FFD1A8F44}" destId="{037019AC-0CE4-404B-84E9-CCCF9331B23A}" srcOrd="1" destOrd="0" presId="urn:microsoft.com/office/officeart/2008/layout/LinedList"/>
    <dgm:cxn modelId="{34852B46-F2D8-5D4D-8CC9-37E7DFC5AEBB}" type="presParOf" srcId="{AE14F2CC-8E71-6F4F-A210-98C805C116A0}" destId="{1DC4A049-26D3-AA4A-87E4-AE5F8FF542B2}" srcOrd="2" destOrd="0" presId="urn:microsoft.com/office/officeart/2008/layout/LinedList"/>
    <dgm:cxn modelId="{9C4AD470-BF91-D243-A06F-26158A37959B}" type="presParOf" srcId="{AE14F2CC-8E71-6F4F-A210-98C805C116A0}" destId="{4C3ECC14-B814-874F-997C-6302FE3B0CEA}" srcOrd="3" destOrd="0" presId="urn:microsoft.com/office/officeart/2008/layout/LinedList"/>
    <dgm:cxn modelId="{646C6397-8765-F946-8AE7-EE481ED36624}" type="presParOf" srcId="{4C3ECC14-B814-874F-997C-6302FE3B0CEA}" destId="{0FC86F2F-C402-C043-90DD-980FC789D362}" srcOrd="0" destOrd="0" presId="urn:microsoft.com/office/officeart/2008/layout/LinedList"/>
    <dgm:cxn modelId="{DA1E7E6E-DE20-504F-B3E7-9407A94AEB92}" type="presParOf" srcId="{4C3ECC14-B814-874F-997C-6302FE3B0CEA}" destId="{20F6C3B1-77B8-4549-855B-75240115D57F}" srcOrd="1" destOrd="0" presId="urn:microsoft.com/office/officeart/2008/layout/LinedList"/>
    <dgm:cxn modelId="{C51ACFA5-6412-A54F-98CF-81E560199F65}" type="presParOf" srcId="{AE14F2CC-8E71-6F4F-A210-98C805C116A0}" destId="{54E62330-987A-DC4E-AA5B-51C531FF19D6}" srcOrd="4" destOrd="0" presId="urn:microsoft.com/office/officeart/2008/layout/LinedList"/>
    <dgm:cxn modelId="{4811130C-780E-5D4C-A580-A505A630EB1C}" type="presParOf" srcId="{AE14F2CC-8E71-6F4F-A210-98C805C116A0}" destId="{7179090D-D6D4-054C-9700-F7AF843B53C6}" srcOrd="5" destOrd="0" presId="urn:microsoft.com/office/officeart/2008/layout/LinedList"/>
    <dgm:cxn modelId="{E4D0D7E1-C702-5649-BDB4-0CDBB3408053}" type="presParOf" srcId="{7179090D-D6D4-054C-9700-F7AF843B53C6}" destId="{7BB648D5-366C-1545-9D8C-D7E355F8FE9A}" srcOrd="0" destOrd="0" presId="urn:microsoft.com/office/officeart/2008/layout/LinedList"/>
    <dgm:cxn modelId="{E1DEA67C-9522-124D-8401-FF89B576DD00}" type="presParOf" srcId="{7179090D-D6D4-054C-9700-F7AF843B53C6}" destId="{188D5B38-7931-6140-AF9E-5E70DF55F22D}" srcOrd="1" destOrd="0" presId="urn:microsoft.com/office/officeart/2008/layout/LinedList"/>
    <dgm:cxn modelId="{AD7086C5-9634-3A45-8295-05F34ECBFBA8}" type="presParOf" srcId="{AE14F2CC-8E71-6F4F-A210-98C805C116A0}" destId="{2AEFE27B-C154-FE41-BAD7-1C0EA1D1A3AA}" srcOrd="6" destOrd="0" presId="urn:microsoft.com/office/officeart/2008/layout/LinedList"/>
    <dgm:cxn modelId="{7D408A59-E188-EA4C-84F6-B0CDE452E074}" type="presParOf" srcId="{AE14F2CC-8E71-6F4F-A210-98C805C116A0}" destId="{3EC0927F-B0E3-F646-8AF6-C18394C96801}" srcOrd="7" destOrd="0" presId="urn:microsoft.com/office/officeart/2008/layout/LinedList"/>
    <dgm:cxn modelId="{B8BA0B88-F5DF-8D4E-B963-39631F6DE7FD}" type="presParOf" srcId="{3EC0927F-B0E3-F646-8AF6-C18394C96801}" destId="{ABD6075E-8CE8-2448-B886-351B68853303}" srcOrd="0" destOrd="0" presId="urn:microsoft.com/office/officeart/2008/layout/LinedList"/>
    <dgm:cxn modelId="{511D11D6-40C8-1A4D-88F5-7258EBBC6E86}" type="presParOf" srcId="{3EC0927F-B0E3-F646-8AF6-C18394C96801}" destId="{799C5FAD-861D-E146-98B2-B3B9DAEAA2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377EDF2-178D-49AA-852A-BFD199EFA409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D998EC-A57A-403D-9A39-DD1AE7491FA3}">
      <dgm:prSet/>
      <dgm:spPr/>
      <dgm:t>
        <a:bodyPr/>
        <a:lstStyle/>
        <a:p>
          <a:r>
            <a:rPr lang="en-US" dirty="0"/>
            <a:t>C)La </a:t>
          </a:r>
          <a:r>
            <a:rPr lang="en-US" dirty="0" err="1"/>
            <a:t>funzione</a:t>
          </a:r>
          <a:r>
            <a:rPr lang="en-US" dirty="0"/>
            <a:t> </a:t>
          </a:r>
          <a:r>
            <a:rPr lang="en-US" dirty="0" err="1"/>
            <a:t>affettivo</a:t>
          </a:r>
          <a:r>
            <a:rPr lang="en-US" dirty="0"/>
            <a:t>\</a:t>
          </a:r>
          <a:r>
            <a:rPr lang="en-US" dirty="0" err="1"/>
            <a:t>emotiva</a:t>
          </a:r>
          <a:r>
            <a:rPr lang="en-US" dirty="0"/>
            <a:t> in </a:t>
          </a:r>
          <a:r>
            <a:rPr lang="en-US" dirty="0" err="1">
              <a:highlight>
                <a:srgbClr val="0000FF"/>
              </a:highlight>
            </a:rPr>
            <a:t>presenza</a:t>
          </a:r>
          <a:r>
            <a:rPr lang="en-US" dirty="0">
              <a:highlight>
                <a:srgbClr val="0000FF"/>
              </a:highlight>
            </a:rPr>
            <a:t> di </a:t>
          </a:r>
          <a:r>
            <a:rPr lang="en-US" dirty="0" err="1">
              <a:highlight>
                <a:srgbClr val="0000FF"/>
              </a:highlight>
            </a:rPr>
            <a:t>paura</a:t>
          </a:r>
          <a:r>
            <a:rPr lang="en-US" dirty="0">
              <a:highlight>
                <a:srgbClr val="0000FF"/>
              </a:highlight>
            </a:rPr>
            <a:t> </a:t>
          </a:r>
          <a:r>
            <a:rPr lang="en-US" dirty="0" err="1"/>
            <a:t>che</a:t>
          </a:r>
          <a:r>
            <a:rPr lang="en-US" dirty="0"/>
            <a:t> non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trasforma</a:t>
          </a:r>
          <a:r>
            <a:rPr lang="en-US" dirty="0"/>
            <a:t> in </a:t>
          </a:r>
          <a:r>
            <a:rPr lang="en-US" dirty="0" err="1"/>
            <a:t>rabbia</a:t>
          </a:r>
          <a:r>
            <a:rPr lang="en-US" dirty="0"/>
            <a:t>, </a:t>
          </a:r>
          <a:r>
            <a:rPr lang="en-US" dirty="0" err="1"/>
            <a:t>si</a:t>
          </a:r>
          <a:r>
            <a:rPr lang="en-US" dirty="0"/>
            <a:t> integra con la </a:t>
          </a:r>
          <a:r>
            <a:rPr lang="en-US" dirty="0" err="1"/>
            <a:t>funzione</a:t>
          </a:r>
          <a:r>
            <a:rPr lang="en-US" dirty="0"/>
            <a:t> </a:t>
          </a:r>
          <a:r>
            <a:rPr lang="en-US" dirty="0" err="1"/>
            <a:t>cognitiva</a:t>
          </a:r>
          <a:r>
            <a:rPr lang="en-US" dirty="0"/>
            <a:t> (= </a:t>
          </a:r>
          <a:r>
            <a:rPr lang="en-US" dirty="0" err="1"/>
            <a:t>Paura</a:t>
          </a:r>
          <a:r>
            <a:rPr lang="en-US" dirty="0"/>
            <a:t> di </a:t>
          </a:r>
          <a:r>
            <a:rPr lang="en-US" dirty="0" err="1"/>
            <a:t>arrabbiarsi-</a:t>
          </a:r>
          <a:r>
            <a:rPr lang="en-US" dirty="0" err="1">
              <a:highlight>
                <a:srgbClr val="800000"/>
              </a:highlight>
            </a:rPr>
            <a:t>Pensieri</a:t>
          </a:r>
          <a:r>
            <a:rPr lang="en-US" dirty="0">
              <a:highlight>
                <a:srgbClr val="800000"/>
              </a:highlight>
            </a:rPr>
            <a:t> a </a:t>
          </a:r>
          <a:r>
            <a:rPr lang="en-US" dirty="0" err="1">
              <a:highlight>
                <a:srgbClr val="800000"/>
              </a:highlight>
            </a:rPr>
            <a:t>contenuto</a:t>
          </a:r>
          <a:r>
            <a:rPr lang="en-US" dirty="0">
              <a:highlight>
                <a:srgbClr val="800000"/>
              </a:highlight>
            </a:rPr>
            <a:t> </a:t>
          </a:r>
          <a:r>
            <a:rPr lang="en-US" dirty="0" err="1">
              <a:highlight>
                <a:srgbClr val="800000"/>
              </a:highlight>
            </a:rPr>
            <a:t>d’impotenza</a:t>
          </a:r>
          <a:r>
            <a:rPr lang="en-US" dirty="0">
              <a:highlight>
                <a:srgbClr val="800000"/>
              </a:highlight>
            </a:rPr>
            <a:t> o </a:t>
          </a:r>
          <a:r>
            <a:rPr lang="en-US" dirty="0" err="1">
              <a:highlight>
                <a:srgbClr val="800000"/>
              </a:highlight>
            </a:rPr>
            <a:t>Delirio</a:t>
          </a:r>
          <a:r>
            <a:rPr lang="en-US" dirty="0">
              <a:highlight>
                <a:srgbClr val="800000"/>
              </a:highlight>
            </a:rPr>
            <a:t> </a:t>
          </a:r>
          <a:r>
            <a:rPr lang="en-US" dirty="0" err="1">
              <a:highlight>
                <a:srgbClr val="800000"/>
              </a:highlight>
            </a:rPr>
            <a:t>frammentato</a:t>
          </a:r>
          <a:r>
            <a:rPr lang="en-US" dirty="0">
              <a:highlight>
                <a:srgbClr val="800000"/>
              </a:highlight>
            </a:rPr>
            <a:t>)</a:t>
          </a:r>
          <a:r>
            <a:rPr lang="en-US" dirty="0"/>
            <a:t> e con la </a:t>
          </a:r>
          <a:r>
            <a:rPr lang="en-US" dirty="0" err="1"/>
            <a:t>funzione</a:t>
          </a:r>
          <a:r>
            <a:rPr lang="en-US" dirty="0"/>
            <a:t> </a:t>
          </a:r>
          <a:r>
            <a:rPr lang="en-US" dirty="0" err="1"/>
            <a:t>Psicomotoria</a:t>
          </a:r>
          <a:r>
            <a:rPr lang="en-US" dirty="0"/>
            <a:t>. </a:t>
          </a:r>
        </a:p>
        <a:p>
          <a:r>
            <a:rPr lang="en-US" dirty="0" err="1"/>
            <a:t>Ciò</a:t>
          </a:r>
          <a:r>
            <a:rPr lang="en-US" dirty="0"/>
            <a:t> genera </a:t>
          </a:r>
          <a:r>
            <a:rPr lang="en-US" dirty="0" err="1">
              <a:highlight>
                <a:srgbClr val="000000"/>
              </a:highlight>
            </a:rPr>
            <a:t>Ritiro</a:t>
          </a:r>
          <a:r>
            <a:rPr lang="en-US" dirty="0">
              <a:highlight>
                <a:srgbClr val="000000"/>
              </a:highlight>
            </a:rPr>
            <a:t> e </a:t>
          </a:r>
          <a:r>
            <a:rPr lang="en-US" dirty="0" err="1">
              <a:highlight>
                <a:srgbClr val="000000"/>
              </a:highlight>
            </a:rPr>
            <a:t>Comportamenti</a:t>
          </a:r>
          <a:r>
            <a:rPr lang="en-US" dirty="0">
              <a:highlight>
                <a:srgbClr val="000000"/>
              </a:highlight>
            </a:rPr>
            <a:t> di </a:t>
          </a:r>
          <a:r>
            <a:rPr lang="en-US" dirty="0" err="1">
              <a:highlight>
                <a:srgbClr val="000000"/>
              </a:highlight>
            </a:rPr>
            <a:t>fuga</a:t>
          </a:r>
          <a:r>
            <a:rPr lang="en-US" dirty="0"/>
            <a:t>.</a:t>
          </a:r>
        </a:p>
        <a:p>
          <a:r>
            <a:rPr lang="en-US" dirty="0"/>
            <a:t>Nella </a:t>
          </a:r>
          <a:r>
            <a:rPr lang="en-US" dirty="0" err="1"/>
            <a:t>Riabilitazione</a:t>
          </a:r>
          <a:r>
            <a:rPr lang="en-US" dirty="0"/>
            <a:t> </a:t>
          </a:r>
          <a:r>
            <a:rPr lang="en-US" dirty="0" err="1"/>
            <a:t>Ristrutturante</a:t>
          </a:r>
          <a:r>
            <a:rPr lang="en-US" dirty="0"/>
            <a:t> </a:t>
          </a:r>
          <a:r>
            <a:rPr lang="en-US" dirty="0" err="1"/>
            <a:t>utilizziamo</a:t>
          </a:r>
          <a:r>
            <a:rPr lang="en-US" dirty="0"/>
            <a:t> un </a:t>
          </a:r>
          <a:r>
            <a:rPr lang="en-US" dirty="0" err="1"/>
            <a:t>tranquillante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funzione</a:t>
          </a:r>
          <a:r>
            <a:rPr lang="en-US" dirty="0"/>
            <a:t> </a:t>
          </a:r>
          <a:r>
            <a:rPr lang="en-US" dirty="0" err="1"/>
            <a:t>Emotiva</a:t>
          </a:r>
          <a:r>
            <a:rPr lang="en-US" dirty="0"/>
            <a:t> </a:t>
          </a:r>
          <a:r>
            <a:rPr lang="en-US" dirty="0" err="1"/>
            <a:t>insieme</a:t>
          </a:r>
          <a:r>
            <a:rPr lang="en-US" dirty="0"/>
            <a:t> ad un </a:t>
          </a:r>
          <a:r>
            <a:rPr lang="en-US" dirty="0" err="1"/>
            <a:t>tranquillante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funzione</a:t>
          </a:r>
          <a:r>
            <a:rPr lang="en-US" dirty="0"/>
            <a:t> </a:t>
          </a:r>
          <a:r>
            <a:rPr lang="en-US" dirty="0" err="1"/>
            <a:t>Emotivo-Corporea</a:t>
          </a:r>
          <a:r>
            <a:rPr lang="en-US" dirty="0"/>
            <a:t> (=</a:t>
          </a:r>
          <a:r>
            <a:rPr lang="en-US" dirty="0" err="1"/>
            <a:t>Funzione</a:t>
          </a:r>
          <a:r>
            <a:rPr lang="en-US" dirty="0"/>
            <a:t> </a:t>
          </a:r>
          <a:r>
            <a:rPr lang="en-US" dirty="0" err="1"/>
            <a:t>Psicomotoria</a:t>
          </a:r>
          <a:r>
            <a:rPr lang="en-US" dirty="0"/>
            <a:t>)</a:t>
          </a:r>
        </a:p>
        <a:p>
          <a:endParaRPr lang="en-US" dirty="0"/>
        </a:p>
        <a:p>
          <a:endParaRPr lang="en-US" dirty="0"/>
        </a:p>
      </dgm:t>
    </dgm:pt>
    <dgm:pt modelId="{FD3ACE3C-2E21-4AA4-AF94-98881EBE283F}" type="parTrans" cxnId="{51C56295-6BED-4689-BE6B-723152E96280}">
      <dgm:prSet/>
      <dgm:spPr/>
      <dgm:t>
        <a:bodyPr/>
        <a:lstStyle/>
        <a:p>
          <a:endParaRPr lang="en-US"/>
        </a:p>
      </dgm:t>
    </dgm:pt>
    <dgm:pt modelId="{5AD8E14C-B34C-4F67-9B38-11FD5E961DF1}" type="sibTrans" cxnId="{51C56295-6BED-4689-BE6B-723152E96280}">
      <dgm:prSet/>
      <dgm:spPr/>
      <dgm:t>
        <a:bodyPr/>
        <a:lstStyle/>
        <a:p>
          <a:endParaRPr lang="en-US"/>
        </a:p>
      </dgm:t>
    </dgm:pt>
    <dgm:pt modelId="{230A9A70-7C63-45FE-A60E-FA30842981A1}">
      <dgm:prSet/>
      <dgm:spPr/>
      <dgm:t>
        <a:bodyPr/>
        <a:lstStyle/>
        <a:p>
          <a:pPr algn="ctr"/>
          <a:r>
            <a:rPr lang="it-IT" dirty="0"/>
            <a:t>D)L’uso dell’Antidepressivo di seconda generazione (Serotoninergico) è sconsigliato nella Riabilitazione Ristrutturante della Psicosi perché genera integrazioni delle funzioni difficilmente gestibili.</a:t>
          </a:r>
          <a:endParaRPr lang="en-US" dirty="0"/>
        </a:p>
      </dgm:t>
    </dgm:pt>
    <dgm:pt modelId="{A5795D5E-453B-4DEB-A46D-E870F3B86A67}" type="parTrans" cxnId="{00C1C149-E036-4DEE-A017-8B40D44DB207}">
      <dgm:prSet/>
      <dgm:spPr/>
      <dgm:t>
        <a:bodyPr/>
        <a:lstStyle/>
        <a:p>
          <a:endParaRPr lang="en-US"/>
        </a:p>
      </dgm:t>
    </dgm:pt>
    <dgm:pt modelId="{A6A484BC-F27F-434E-9232-D561197161E6}" type="sibTrans" cxnId="{00C1C149-E036-4DEE-A017-8B40D44DB207}">
      <dgm:prSet/>
      <dgm:spPr/>
      <dgm:t>
        <a:bodyPr/>
        <a:lstStyle/>
        <a:p>
          <a:endParaRPr lang="en-US"/>
        </a:p>
      </dgm:t>
    </dgm:pt>
    <dgm:pt modelId="{E6684F6C-5AF4-7940-9039-F5025CA53B84}" type="pres">
      <dgm:prSet presAssocID="{0377EDF2-178D-49AA-852A-BFD199EFA409}" presName="diagram" presStyleCnt="0">
        <dgm:presLayoutVars>
          <dgm:dir/>
          <dgm:resizeHandles val="exact"/>
        </dgm:presLayoutVars>
      </dgm:prSet>
      <dgm:spPr/>
    </dgm:pt>
    <dgm:pt modelId="{74AAF311-A7F4-0945-97D5-A306237B8C67}" type="pres">
      <dgm:prSet presAssocID="{51D998EC-A57A-403D-9A39-DD1AE7491FA3}" presName="node" presStyleLbl="node1" presStyleIdx="0" presStyleCnt="2" custScaleY="180588">
        <dgm:presLayoutVars>
          <dgm:bulletEnabled val="1"/>
        </dgm:presLayoutVars>
      </dgm:prSet>
      <dgm:spPr/>
    </dgm:pt>
    <dgm:pt modelId="{B04CE07A-081F-3747-8903-80F517A7F8FF}" type="pres">
      <dgm:prSet presAssocID="{5AD8E14C-B34C-4F67-9B38-11FD5E961DF1}" presName="sibTrans" presStyleCnt="0"/>
      <dgm:spPr/>
    </dgm:pt>
    <dgm:pt modelId="{46C14867-1CF0-F646-9C5C-898BA64517D0}" type="pres">
      <dgm:prSet presAssocID="{230A9A70-7C63-45FE-A60E-FA30842981A1}" presName="node" presStyleLbl="node1" presStyleIdx="1" presStyleCnt="2" custScaleY="180588">
        <dgm:presLayoutVars>
          <dgm:bulletEnabled val="1"/>
        </dgm:presLayoutVars>
      </dgm:prSet>
      <dgm:spPr/>
    </dgm:pt>
  </dgm:ptLst>
  <dgm:cxnLst>
    <dgm:cxn modelId="{D559863D-D350-B44E-9371-9F4476D381BD}" type="presOf" srcId="{51D998EC-A57A-403D-9A39-DD1AE7491FA3}" destId="{74AAF311-A7F4-0945-97D5-A306237B8C67}" srcOrd="0" destOrd="0" presId="urn:microsoft.com/office/officeart/2005/8/layout/default"/>
    <dgm:cxn modelId="{00C1C149-E036-4DEE-A017-8B40D44DB207}" srcId="{0377EDF2-178D-49AA-852A-BFD199EFA409}" destId="{230A9A70-7C63-45FE-A60E-FA30842981A1}" srcOrd="1" destOrd="0" parTransId="{A5795D5E-453B-4DEB-A46D-E870F3B86A67}" sibTransId="{A6A484BC-F27F-434E-9232-D561197161E6}"/>
    <dgm:cxn modelId="{51C56295-6BED-4689-BE6B-723152E96280}" srcId="{0377EDF2-178D-49AA-852A-BFD199EFA409}" destId="{51D998EC-A57A-403D-9A39-DD1AE7491FA3}" srcOrd="0" destOrd="0" parTransId="{FD3ACE3C-2E21-4AA4-AF94-98881EBE283F}" sibTransId="{5AD8E14C-B34C-4F67-9B38-11FD5E961DF1}"/>
    <dgm:cxn modelId="{BA9BF496-8E1B-854E-9BDF-09689988219C}" type="presOf" srcId="{230A9A70-7C63-45FE-A60E-FA30842981A1}" destId="{46C14867-1CF0-F646-9C5C-898BA64517D0}" srcOrd="0" destOrd="0" presId="urn:microsoft.com/office/officeart/2005/8/layout/default"/>
    <dgm:cxn modelId="{2E4521FB-34BF-F04B-ACBF-FDC5C895CA7C}" type="presOf" srcId="{0377EDF2-178D-49AA-852A-BFD199EFA409}" destId="{E6684F6C-5AF4-7940-9039-F5025CA53B84}" srcOrd="0" destOrd="0" presId="urn:microsoft.com/office/officeart/2005/8/layout/default"/>
    <dgm:cxn modelId="{66E0F6B7-21CD-7E4A-8FED-2B33B2DD9FA2}" type="presParOf" srcId="{E6684F6C-5AF4-7940-9039-F5025CA53B84}" destId="{74AAF311-A7F4-0945-97D5-A306237B8C67}" srcOrd="0" destOrd="0" presId="urn:microsoft.com/office/officeart/2005/8/layout/default"/>
    <dgm:cxn modelId="{95FB24A8-8671-7C4F-A63D-FC1DAEDC9529}" type="presParOf" srcId="{E6684F6C-5AF4-7940-9039-F5025CA53B84}" destId="{B04CE07A-081F-3747-8903-80F517A7F8FF}" srcOrd="1" destOrd="0" presId="urn:microsoft.com/office/officeart/2005/8/layout/default"/>
    <dgm:cxn modelId="{E8AB6B4D-F1D9-3D45-A150-3035EB77839D}" type="presParOf" srcId="{E6684F6C-5AF4-7940-9039-F5025CA53B84}" destId="{46C14867-1CF0-F646-9C5C-898BA64517D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C40A90F-0582-4478-BE93-C0398CFC4A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783093-8626-489E-BFF4-B6BCBC27434B}">
      <dgm:prSet/>
      <dgm:spPr/>
      <dgm:t>
        <a:bodyPr/>
        <a:lstStyle/>
        <a:p>
          <a:r>
            <a:rPr lang="it-IT" dirty="0">
              <a:highlight>
                <a:srgbClr val="0000FF"/>
              </a:highlight>
            </a:rPr>
            <a:t>consapevolezza e modifica della propria visione di sé, dell’altro e del mondo= consapevolezza di essere malato, decisone di curarsi e del metodo con cui curarsi (farmacoterapia/psicoterapia/socioterapia).</a:t>
          </a:r>
        </a:p>
      </dgm:t>
    </dgm:pt>
    <dgm:pt modelId="{1CE0ED47-7754-421A-B99E-44EA1C3A9E34}" type="parTrans" cxnId="{BF8E5D09-ACF4-4DC9-975C-1191B0BD7227}">
      <dgm:prSet/>
      <dgm:spPr/>
      <dgm:t>
        <a:bodyPr/>
        <a:lstStyle/>
        <a:p>
          <a:endParaRPr lang="en-US"/>
        </a:p>
      </dgm:t>
    </dgm:pt>
    <dgm:pt modelId="{DFF9A147-C864-423A-96F2-97063654DA8B}" type="sibTrans" cxnId="{BF8E5D09-ACF4-4DC9-975C-1191B0BD7227}">
      <dgm:prSet/>
      <dgm:spPr/>
      <dgm:t>
        <a:bodyPr/>
        <a:lstStyle/>
        <a:p>
          <a:endParaRPr lang="en-US"/>
        </a:p>
      </dgm:t>
    </dgm:pt>
    <dgm:pt modelId="{F0E0A1E8-B421-49E2-94C5-677462283476}">
      <dgm:prSet/>
      <dgm:spPr/>
      <dgm:t>
        <a:bodyPr/>
        <a:lstStyle/>
        <a:p>
          <a:r>
            <a:rPr lang="it-IT" dirty="0">
              <a:highlight>
                <a:srgbClr val="0000FF"/>
              </a:highlight>
            </a:rPr>
            <a:t>eliminazione dei ricoveri (coatti/volontari).</a:t>
          </a:r>
          <a:endParaRPr lang="en-US" dirty="0">
            <a:highlight>
              <a:srgbClr val="0000FF"/>
            </a:highlight>
          </a:endParaRPr>
        </a:p>
      </dgm:t>
    </dgm:pt>
    <dgm:pt modelId="{6CFE2BD6-EFF5-4A15-98BA-49B1582D801C}" type="parTrans" cxnId="{858DF759-E8B0-4596-B8ED-CF8BE0767FB6}">
      <dgm:prSet/>
      <dgm:spPr/>
      <dgm:t>
        <a:bodyPr/>
        <a:lstStyle/>
        <a:p>
          <a:endParaRPr lang="en-US"/>
        </a:p>
      </dgm:t>
    </dgm:pt>
    <dgm:pt modelId="{36D2CEC3-4C13-4311-A316-8DF3B653179A}" type="sibTrans" cxnId="{858DF759-E8B0-4596-B8ED-CF8BE0767FB6}">
      <dgm:prSet/>
      <dgm:spPr/>
      <dgm:t>
        <a:bodyPr/>
        <a:lstStyle/>
        <a:p>
          <a:endParaRPr lang="en-US"/>
        </a:p>
      </dgm:t>
    </dgm:pt>
    <dgm:pt modelId="{13F1D755-0D69-41AF-80D3-35BE75456AA2}">
      <dgm:prSet/>
      <dgm:spPr/>
      <dgm:t>
        <a:bodyPr/>
        <a:lstStyle/>
        <a:p>
          <a:r>
            <a:rPr lang="it-IT" dirty="0">
              <a:highlight>
                <a:srgbClr val="0000FF"/>
              </a:highlight>
            </a:rPr>
            <a:t>eliminazione/riduzione della sintomatologia </a:t>
          </a:r>
          <a:endParaRPr lang="en-US" dirty="0">
            <a:highlight>
              <a:srgbClr val="0000FF"/>
            </a:highlight>
          </a:endParaRPr>
        </a:p>
      </dgm:t>
    </dgm:pt>
    <dgm:pt modelId="{DE5DA7CD-363B-47CC-9884-92D3AC83AB8F}" type="parTrans" cxnId="{4C313276-C30F-4E00-B817-D4DB1B63098B}">
      <dgm:prSet/>
      <dgm:spPr/>
      <dgm:t>
        <a:bodyPr/>
        <a:lstStyle/>
        <a:p>
          <a:endParaRPr lang="en-US"/>
        </a:p>
      </dgm:t>
    </dgm:pt>
    <dgm:pt modelId="{DF750463-DBDE-45AC-AC3A-EFE0E5A09073}" type="sibTrans" cxnId="{4C313276-C30F-4E00-B817-D4DB1B63098B}">
      <dgm:prSet/>
      <dgm:spPr/>
      <dgm:t>
        <a:bodyPr/>
        <a:lstStyle/>
        <a:p>
          <a:endParaRPr lang="en-US"/>
        </a:p>
      </dgm:t>
    </dgm:pt>
    <dgm:pt modelId="{C8728D85-350D-42AD-A47E-F2128B4E7220}">
      <dgm:prSet/>
      <dgm:spPr/>
      <dgm:t>
        <a:bodyPr/>
        <a:lstStyle/>
        <a:p>
          <a:r>
            <a:rPr lang="it-IT" dirty="0"/>
            <a:t>Eliminazione/</a:t>
          </a:r>
          <a:r>
            <a:rPr lang="it-IT" dirty="0">
              <a:highlight>
                <a:srgbClr val="0000FF"/>
              </a:highlight>
            </a:rPr>
            <a:t>riduzione della farmacoterapia</a:t>
          </a:r>
          <a:r>
            <a:rPr lang="it-IT" dirty="0"/>
            <a:t>. </a:t>
          </a:r>
          <a:endParaRPr lang="en-US" dirty="0"/>
        </a:p>
      </dgm:t>
    </dgm:pt>
    <dgm:pt modelId="{FD7A27FD-D41B-4458-A8E9-96A770AAB759}" type="parTrans" cxnId="{6DB5C132-97C7-43A8-B159-457226B62233}">
      <dgm:prSet/>
      <dgm:spPr/>
      <dgm:t>
        <a:bodyPr/>
        <a:lstStyle/>
        <a:p>
          <a:endParaRPr lang="en-US"/>
        </a:p>
      </dgm:t>
    </dgm:pt>
    <dgm:pt modelId="{A61A700D-B7A3-4CDD-8465-037EBCC5C5D1}" type="sibTrans" cxnId="{6DB5C132-97C7-43A8-B159-457226B62233}">
      <dgm:prSet/>
      <dgm:spPr/>
      <dgm:t>
        <a:bodyPr/>
        <a:lstStyle/>
        <a:p>
          <a:endParaRPr lang="en-US"/>
        </a:p>
      </dgm:t>
    </dgm:pt>
    <dgm:pt modelId="{FF291D2C-E1B2-4412-9239-A2ABC303C8BD}">
      <dgm:prSet/>
      <dgm:spPr/>
      <dgm:t>
        <a:bodyPr/>
        <a:lstStyle/>
        <a:p>
          <a:r>
            <a:rPr lang="it-IT"/>
            <a:t>passaggio alla psicoterapia ambulatoriale </a:t>
          </a:r>
          <a:endParaRPr lang="en-US"/>
        </a:p>
      </dgm:t>
    </dgm:pt>
    <dgm:pt modelId="{FB135C13-97C2-4D98-995D-EC769D577F62}" type="parTrans" cxnId="{0F0CA04D-3316-473C-BBD5-5899665754D2}">
      <dgm:prSet/>
      <dgm:spPr/>
      <dgm:t>
        <a:bodyPr/>
        <a:lstStyle/>
        <a:p>
          <a:endParaRPr lang="en-US"/>
        </a:p>
      </dgm:t>
    </dgm:pt>
    <dgm:pt modelId="{FF75E0DC-1486-4B38-8EE6-FF3C1F10C89A}" type="sibTrans" cxnId="{0F0CA04D-3316-473C-BBD5-5899665754D2}">
      <dgm:prSet/>
      <dgm:spPr/>
      <dgm:t>
        <a:bodyPr/>
        <a:lstStyle/>
        <a:p>
          <a:endParaRPr lang="en-US"/>
        </a:p>
      </dgm:t>
    </dgm:pt>
    <dgm:pt modelId="{BA798D18-4719-4B35-B12D-FB2B5B2877D4}">
      <dgm:prSet/>
      <dgm:spPr/>
      <dgm:t>
        <a:bodyPr/>
        <a:lstStyle/>
        <a:p>
          <a:r>
            <a:rPr lang="it-IT"/>
            <a:t>autonomia lavorativa e affettiva. </a:t>
          </a:r>
          <a:endParaRPr lang="en-US"/>
        </a:p>
      </dgm:t>
    </dgm:pt>
    <dgm:pt modelId="{56FA2D62-1452-440D-B946-0DFD9FFC11AB}" type="parTrans" cxnId="{51139E1C-1CA7-4B26-B26D-3B7F877957D0}">
      <dgm:prSet/>
      <dgm:spPr/>
      <dgm:t>
        <a:bodyPr/>
        <a:lstStyle/>
        <a:p>
          <a:endParaRPr lang="en-US"/>
        </a:p>
      </dgm:t>
    </dgm:pt>
    <dgm:pt modelId="{2DF81352-A4E3-4F59-B056-CAE473011F71}" type="sibTrans" cxnId="{51139E1C-1CA7-4B26-B26D-3B7F877957D0}">
      <dgm:prSet/>
      <dgm:spPr/>
      <dgm:t>
        <a:bodyPr/>
        <a:lstStyle/>
        <a:p>
          <a:endParaRPr lang="en-US"/>
        </a:p>
      </dgm:t>
    </dgm:pt>
    <dgm:pt modelId="{EFC1F417-DCE2-0847-AEA1-31210A9D0D56}" type="pres">
      <dgm:prSet presAssocID="{1C40A90F-0582-4478-BE93-C0398CFC4AF5}" presName="linear" presStyleCnt="0">
        <dgm:presLayoutVars>
          <dgm:animLvl val="lvl"/>
          <dgm:resizeHandles val="exact"/>
        </dgm:presLayoutVars>
      </dgm:prSet>
      <dgm:spPr/>
    </dgm:pt>
    <dgm:pt modelId="{C903AFFD-CEAE-2145-B759-5DE7DAAF93C2}" type="pres">
      <dgm:prSet presAssocID="{BC783093-8626-489E-BFF4-B6BCBC27434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9B8049-F3E9-0442-B284-F995853F11DA}" type="pres">
      <dgm:prSet presAssocID="{DFF9A147-C864-423A-96F2-97063654DA8B}" presName="spacer" presStyleCnt="0"/>
      <dgm:spPr/>
    </dgm:pt>
    <dgm:pt modelId="{E7BD689A-3609-1243-A4E5-CA539C5ABA31}" type="pres">
      <dgm:prSet presAssocID="{F0E0A1E8-B421-49E2-94C5-67746228347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866B1BE-E8AA-E74E-BCC0-170EB0174AF6}" type="pres">
      <dgm:prSet presAssocID="{36D2CEC3-4C13-4311-A316-8DF3B653179A}" presName="spacer" presStyleCnt="0"/>
      <dgm:spPr/>
    </dgm:pt>
    <dgm:pt modelId="{C525C72B-CEDE-3244-8146-696B31C5CEB0}" type="pres">
      <dgm:prSet presAssocID="{13F1D755-0D69-41AF-80D3-35BE75456A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9E1907B-F408-6249-86F5-954F83BB66DC}" type="pres">
      <dgm:prSet presAssocID="{DF750463-DBDE-45AC-AC3A-EFE0E5A09073}" presName="spacer" presStyleCnt="0"/>
      <dgm:spPr/>
    </dgm:pt>
    <dgm:pt modelId="{8C2BBB35-0C6E-3B4F-B254-51575FC7DCAE}" type="pres">
      <dgm:prSet presAssocID="{C8728D85-350D-42AD-A47E-F2128B4E72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B9F8B2D-21B8-C94F-80F4-F2488610F279}" type="pres">
      <dgm:prSet presAssocID="{A61A700D-B7A3-4CDD-8465-037EBCC5C5D1}" presName="spacer" presStyleCnt="0"/>
      <dgm:spPr/>
    </dgm:pt>
    <dgm:pt modelId="{F1493C02-CC1E-3045-8889-CCA13BAD9055}" type="pres">
      <dgm:prSet presAssocID="{FF291D2C-E1B2-4412-9239-A2ABC303C8B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749320D-FC7A-244E-87BC-BDFA345FA715}" type="pres">
      <dgm:prSet presAssocID="{FF75E0DC-1486-4B38-8EE6-FF3C1F10C89A}" presName="spacer" presStyleCnt="0"/>
      <dgm:spPr/>
    </dgm:pt>
    <dgm:pt modelId="{F8419E20-6015-2D4B-A5C1-23F3E7101B38}" type="pres">
      <dgm:prSet presAssocID="{BA798D18-4719-4B35-B12D-FB2B5B2877D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F8E5D09-ACF4-4DC9-975C-1191B0BD7227}" srcId="{1C40A90F-0582-4478-BE93-C0398CFC4AF5}" destId="{BC783093-8626-489E-BFF4-B6BCBC27434B}" srcOrd="0" destOrd="0" parTransId="{1CE0ED47-7754-421A-B99E-44EA1C3A9E34}" sibTransId="{DFF9A147-C864-423A-96F2-97063654DA8B}"/>
    <dgm:cxn modelId="{0025910C-32F8-B947-A8A5-F9C570466108}" type="presOf" srcId="{1C40A90F-0582-4478-BE93-C0398CFC4AF5}" destId="{EFC1F417-DCE2-0847-AEA1-31210A9D0D56}" srcOrd="0" destOrd="0" presId="urn:microsoft.com/office/officeart/2005/8/layout/vList2"/>
    <dgm:cxn modelId="{FB9C6D0D-AEEC-7E43-98BE-FD915C41810A}" type="presOf" srcId="{F0E0A1E8-B421-49E2-94C5-677462283476}" destId="{E7BD689A-3609-1243-A4E5-CA539C5ABA31}" srcOrd="0" destOrd="0" presId="urn:microsoft.com/office/officeart/2005/8/layout/vList2"/>
    <dgm:cxn modelId="{51139E1C-1CA7-4B26-B26D-3B7F877957D0}" srcId="{1C40A90F-0582-4478-BE93-C0398CFC4AF5}" destId="{BA798D18-4719-4B35-B12D-FB2B5B2877D4}" srcOrd="5" destOrd="0" parTransId="{56FA2D62-1452-440D-B946-0DFD9FFC11AB}" sibTransId="{2DF81352-A4E3-4F59-B056-CAE473011F71}"/>
    <dgm:cxn modelId="{6DB5C132-97C7-43A8-B159-457226B62233}" srcId="{1C40A90F-0582-4478-BE93-C0398CFC4AF5}" destId="{C8728D85-350D-42AD-A47E-F2128B4E7220}" srcOrd="3" destOrd="0" parTransId="{FD7A27FD-D41B-4458-A8E9-96A770AAB759}" sibTransId="{A61A700D-B7A3-4CDD-8465-037EBCC5C5D1}"/>
    <dgm:cxn modelId="{3AD7D137-7462-9746-A44F-18BDEF348BCA}" type="presOf" srcId="{C8728D85-350D-42AD-A47E-F2128B4E7220}" destId="{8C2BBB35-0C6E-3B4F-B254-51575FC7DCAE}" srcOrd="0" destOrd="0" presId="urn:microsoft.com/office/officeart/2005/8/layout/vList2"/>
    <dgm:cxn modelId="{0F0CA04D-3316-473C-BBD5-5899665754D2}" srcId="{1C40A90F-0582-4478-BE93-C0398CFC4AF5}" destId="{FF291D2C-E1B2-4412-9239-A2ABC303C8BD}" srcOrd="4" destOrd="0" parTransId="{FB135C13-97C2-4D98-995D-EC769D577F62}" sibTransId="{FF75E0DC-1486-4B38-8EE6-FF3C1F10C89A}"/>
    <dgm:cxn modelId="{858DF759-E8B0-4596-B8ED-CF8BE0767FB6}" srcId="{1C40A90F-0582-4478-BE93-C0398CFC4AF5}" destId="{F0E0A1E8-B421-49E2-94C5-677462283476}" srcOrd="1" destOrd="0" parTransId="{6CFE2BD6-EFF5-4A15-98BA-49B1582D801C}" sibTransId="{36D2CEC3-4C13-4311-A316-8DF3B653179A}"/>
    <dgm:cxn modelId="{4C313276-C30F-4E00-B817-D4DB1B63098B}" srcId="{1C40A90F-0582-4478-BE93-C0398CFC4AF5}" destId="{13F1D755-0D69-41AF-80D3-35BE75456AA2}" srcOrd="2" destOrd="0" parTransId="{DE5DA7CD-363B-47CC-9884-92D3AC83AB8F}" sibTransId="{DF750463-DBDE-45AC-AC3A-EFE0E5A09073}"/>
    <dgm:cxn modelId="{48B8B1B6-FA53-2D47-9756-55EDB10DA286}" type="presOf" srcId="{BC783093-8626-489E-BFF4-B6BCBC27434B}" destId="{C903AFFD-CEAE-2145-B759-5DE7DAAF93C2}" srcOrd="0" destOrd="0" presId="urn:microsoft.com/office/officeart/2005/8/layout/vList2"/>
    <dgm:cxn modelId="{1136A0C5-AED8-B446-8300-AC8B1C194D08}" type="presOf" srcId="{13F1D755-0D69-41AF-80D3-35BE75456AA2}" destId="{C525C72B-CEDE-3244-8146-696B31C5CEB0}" srcOrd="0" destOrd="0" presId="urn:microsoft.com/office/officeart/2005/8/layout/vList2"/>
    <dgm:cxn modelId="{57E159E9-32B2-0B4C-B254-D36F92FE8DAE}" type="presOf" srcId="{BA798D18-4719-4B35-B12D-FB2B5B2877D4}" destId="{F8419E20-6015-2D4B-A5C1-23F3E7101B38}" srcOrd="0" destOrd="0" presId="urn:microsoft.com/office/officeart/2005/8/layout/vList2"/>
    <dgm:cxn modelId="{B13DCFF0-2783-E148-98A6-A8C9E8B7801E}" type="presOf" srcId="{FF291D2C-E1B2-4412-9239-A2ABC303C8BD}" destId="{F1493C02-CC1E-3045-8889-CCA13BAD9055}" srcOrd="0" destOrd="0" presId="urn:microsoft.com/office/officeart/2005/8/layout/vList2"/>
    <dgm:cxn modelId="{91830808-3125-344B-819F-33F01E80B6B7}" type="presParOf" srcId="{EFC1F417-DCE2-0847-AEA1-31210A9D0D56}" destId="{C903AFFD-CEAE-2145-B759-5DE7DAAF93C2}" srcOrd="0" destOrd="0" presId="urn:microsoft.com/office/officeart/2005/8/layout/vList2"/>
    <dgm:cxn modelId="{01132CD8-0C85-4743-AE45-513929A35B66}" type="presParOf" srcId="{EFC1F417-DCE2-0847-AEA1-31210A9D0D56}" destId="{AA9B8049-F3E9-0442-B284-F995853F11DA}" srcOrd="1" destOrd="0" presId="urn:microsoft.com/office/officeart/2005/8/layout/vList2"/>
    <dgm:cxn modelId="{53699BB6-2963-3A4C-804B-7E7F4A3E518C}" type="presParOf" srcId="{EFC1F417-DCE2-0847-AEA1-31210A9D0D56}" destId="{E7BD689A-3609-1243-A4E5-CA539C5ABA31}" srcOrd="2" destOrd="0" presId="urn:microsoft.com/office/officeart/2005/8/layout/vList2"/>
    <dgm:cxn modelId="{61F3EAAD-7C84-544E-AC46-1C9B1D3C4584}" type="presParOf" srcId="{EFC1F417-DCE2-0847-AEA1-31210A9D0D56}" destId="{C866B1BE-E8AA-E74E-BCC0-170EB0174AF6}" srcOrd="3" destOrd="0" presId="urn:microsoft.com/office/officeart/2005/8/layout/vList2"/>
    <dgm:cxn modelId="{E2C903CA-BC64-EF4E-9BCD-9BC0FF71BFA6}" type="presParOf" srcId="{EFC1F417-DCE2-0847-AEA1-31210A9D0D56}" destId="{C525C72B-CEDE-3244-8146-696B31C5CEB0}" srcOrd="4" destOrd="0" presId="urn:microsoft.com/office/officeart/2005/8/layout/vList2"/>
    <dgm:cxn modelId="{6A4CCB78-1750-3A42-9C79-A3C1C078D81C}" type="presParOf" srcId="{EFC1F417-DCE2-0847-AEA1-31210A9D0D56}" destId="{89E1907B-F408-6249-86F5-954F83BB66DC}" srcOrd="5" destOrd="0" presId="urn:microsoft.com/office/officeart/2005/8/layout/vList2"/>
    <dgm:cxn modelId="{CD61E846-C1BD-A947-97A4-64CDCE5352B5}" type="presParOf" srcId="{EFC1F417-DCE2-0847-AEA1-31210A9D0D56}" destId="{8C2BBB35-0C6E-3B4F-B254-51575FC7DCAE}" srcOrd="6" destOrd="0" presId="urn:microsoft.com/office/officeart/2005/8/layout/vList2"/>
    <dgm:cxn modelId="{102075A6-DFE2-514A-A9CC-ADF2201ED541}" type="presParOf" srcId="{EFC1F417-DCE2-0847-AEA1-31210A9D0D56}" destId="{1B9F8B2D-21B8-C94F-80F4-F2488610F279}" srcOrd="7" destOrd="0" presId="urn:microsoft.com/office/officeart/2005/8/layout/vList2"/>
    <dgm:cxn modelId="{9D569D20-F0BF-AA4A-A3D4-919B4C3DE233}" type="presParOf" srcId="{EFC1F417-DCE2-0847-AEA1-31210A9D0D56}" destId="{F1493C02-CC1E-3045-8889-CCA13BAD9055}" srcOrd="8" destOrd="0" presId="urn:microsoft.com/office/officeart/2005/8/layout/vList2"/>
    <dgm:cxn modelId="{A1639FE8-B8D6-2F44-B1EC-42AE781EC140}" type="presParOf" srcId="{EFC1F417-DCE2-0847-AEA1-31210A9D0D56}" destId="{8749320D-FC7A-244E-87BC-BDFA345FA715}" srcOrd="9" destOrd="0" presId="urn:microsoft.com/office/officeart/2005/8/layout/vList2"/>
    <dgm:cxn modelId="{9A86954F-C79A-494D-BA32-A8E93EB9AB33}" type="presParOf" srcId="{EFC1F417-DCE2-0847-AEA1-31210A9D0D56}" destId="{F8419E20-6015-2D4B-A5C1-23F3E7101B3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75F5130-AC60-F64C-917D-099DC010FA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CA7CC9-6DAA-9147-B281-9ABE50095A9E}">
      <dgm:prSet phldrT="[Testo]"/>
      <dgm:spPr/>
      <dgm:t>
        <a:bodyPr/>
        <a:lstStyle/>
        <a:p>
          <a:r>
            <a:rPr lang="it-IT"/>
            <a:t>tipici</a:t>
          </a:r>
          <a:endParaRPr lang="it-IT" dirty="0"/>
        </a:p>
      </dgm:t>
    </dgm:pt>
    <dgm:pt modelId="{255E2E45-5BB9-9242-A6D0-32F712CD18BD}" type="parTrans" cxnId="{864A2C5A-3F10-7242-B92A-4A6634C1963D}">
      <dgm:prSet/>
      <dgm:spPr/>
      <dgm:t>
        <a:bodyPr/>
        <a:lstStyle/>
        <a:p>
          <a:endParaRPr lang="it-IT"/>
        </a:p>
      </dgm:t>
    </dgm:pt>
    <dgm:pt modelId="{4BBF930F-A2F7-2247-BE41-D26D4D31D4A0}" type="sibTrans" cxnId="{864A2C5A-3F10-7242-B92A-4A6634C1963D}">
      <dgm:prSet/>
      <dgm:spPr/>
      <dgm:t>
        <a:bodyPr/>
        <a:lstStyle/>
        <a:p>
          <a:endParaRPr lang="it-IT"/>
        </a:p>
      </dgm:t>
    </dgm:pt>
    <dgm:pt modelId="{A1508938-C959-4C4C-A0E1-98F166545023}">
      <dgm:prSet phldrT="[Testo]"/>
      <dgm:spPr/>
      <dgm:t>
        <a:bodyPr/>
        <a:lstStyle/>
        <a:p>
          <a:r>
            <a:rPr lang="it-IT"/>
            <a:t>Antagonismo D2 80%</a:t>
          </a:r>
          <a:endParaRPr lang="it-IT" dirty="0"/>
        </a:p>
      </dgm:t>
    </dgm:pt>
    <dgm:pt modelId="{86838B7C-DB1D-8C49-9783-D70A1D5B89F0}" type="parTrans" cxnId="{C8F398B8-EAD6-EE49-8FDA-A44E8D07C266}">
      <dgm:prSet/>
      <dgm:spPr/>
      <dgm:t>
        <a:bodyPr/>
        <a:lstStyle/>
        <a:p>
          <a:endParaRPr lang="it-IT"/>
        </a:p>
      </dgm:t>
    </dgm:pt>
    <dgm:pt modelId="{75EEB720-248F-DE40-9A6C-0856436E2F37}" type="sibTrans" cxnId="{C8F398B8-EAD6-EE49-8FDA-A44E8D07C266}">
      <dgm:prSet/>
      <dgm:spPr/>
      <dgm:t>
        <a:bodyPr/>
        <a:lstStyle/>
        <a:p>
          <a:endParaRPr lang="it-IT"/>
        </a:p>
      </dgm:t>
    </dgm:pt>
    <dgm:pt modelId="{7F15041F-2B6C-C243-9FB1-28C1895F188B}">
      <dgm:prSet phldrT="[Testo]"/>
      <dgm:spPr/>
      <dgm:t>
        <a:bodyPr/>
        <a:lstStyle/>
        <a:p>
          <a:r>
            <a:rPr lang="it-IT" dirty="0"/>
            <a:t>Effetti collaterali:</a:t>
          </a:r>
        </a:p>
      </dgm:t>
    </dgm:pt>
    <dgm:pt modelId="{72FAF862-4B63-D647-AED5-8AE6245FCA15}" type="parTrans" cxnId="{4FD60093-2AD5-374F-A1B9-3993E245847A}">
      <dgm:prSet/>
      <dgm:spPr/>
      <dgm:t>
        <a:bodyPr/>
        <a:lstStyle/>
        <a:p>
          <a:endParaRPr lang="it-IT"/>
        </a:p>
      </dgm:t>
    </dgm:pt>
    <dgm:pt modelId="{D55451C1-669B-B846-9079-E6C00F7F51B9}" type="sibTrans" cxnId="{4FD60093-2AD5-374F-A1B9-3993E245847A}">
      <dgm:prSet/>
      <dgm:spPr/>
      <dgm:t>
        <a:bodyPr/>
        <a:lstStyle/>
        <a:p>
          <a:endParaRPr lang="it-IT"/>
        </a:p>
      </dgm:t>
    </dgm:pt>
    <dgm:pt modelId="{5784D43C-A1FE-5942-81F3-A9980AD74EC1}">
      <dgm:prSet phldrT="[Testo]"/>
      <dgm:spPr/>
      <dgm:t>
        <a:bodyPr/>
        <a:lstStyle/>
        <a:p>
          <a:r>
            <a:rPr lang="it-IT"/>
            <a:t>atipici</a:t>
          </a:r>
          <a:endParaRPr lang="it-IT" dirty="0"/>
        </a:p>
      </dgm:t>
    </dgm:pt>
    <dgm:pt modelId="{9BE82B49-AB57-4546-9966-7ECF4B3E34D4}" type="parTrans" cxnId="{58144A3B-6655-274C-B725-8E2C9BDEB735}">
      <dgm:prSet/>
      <dgm:spPr/>
      <dgm:t>
        <a:bodyPr/>
        <a:lstStyle/>
        <a:p>
          <a:endParaRPr lang="it-IT"/>
        </a:p>
      </dgm:t>
    </dgm:pt>
    <dgm:pt modelId="{A4E4354D-C962-DE44-90C0-A8467C938EB3}" type="sibTrans" cxnId="{58144A3B-6655-274C-B725-8E2C9BDEB735}">
      <dgm:prSet/>
      <dgm:spPr/>
      <dgm:t>
        <a:bodyPr/>
        <a:lstStyle/>
        <a:p>
          <a:endParaRPr lang="it-IT"/>
        </a:p>
      </dgm:t>
    </dgm:pt>
    <dgm:pt modelId="{4843EC26-F65D-DE49-8356-522C461D8707}">
      <dgm:prSet phldrT="[Testo]"/>
      <dgm:spPr/>
      <dgm:t>
        <a:bodyPr/>
        <a:lstStyle/>
        <a:p>
          <a:r>
            <a:rPr lang="it-IT"/>
            <a:t>Antagonismo</a:t>
          </a:r>
        </a:p>
        <a:p>
          <a:r>
            <a:rPr lang="it-IT"/>
            <a:t>D2 60%</a:t>
          </a:r>
        </a:p>
        <a:p>
          <a:r>
            <a:rPr lang="it-IT"/>
            <a:t>Antagonismo 5HT2a</a:t>
          </a:r>
          <a:endParaRPr lang="it-IT" dirty="0"/>
        </a:p>
      </dgm:t>
    </dgm:pt>
    <dgm:pt modelId="{F77DED1B-ADE6-674D-B2CF-2991C088D24B}" type="parTrans" cxnId="{780D5906-267C-6A41-AB4F-2BD372A0D23F}">
      <dgm:prSet/>
      <dgm:spPr/>
      <dgm:t>
        <a:bodyPr/>
        <a:lstStyle/>
        <a:p>
          <a:endParaRPr lang="it-IT"/>
        </a:p>
      </dgm:t>
    </dgm:pt>
    <dgm:pt modelId="{CDAADFCB-E56B-414F-BEE0-2075F254905E}" type="sibTrans" cxnId="{780D5906-267C-6A41-AB4F-2BD372A0D23F}">
      <dgm:prSet/>
      <dgm:spPr/>
      <dgm:t>
        <a:bodyPr/>
        <a:lstStyle/>
        <a:p>
          <a:endParaRPr lang="it-IT"/>
        </a:p>
      </dgm:t>
    </dgm:pt>
    <dgm:pt modelId="{68F0D368-408B-3F46-8B25-3BF1CE47F7F0}">
      <dgm:prSet phldrT="[Testo]"/>
      <dgm:spPr/>
      <dgm:t>
        <a:bodyPr/>
        <a:lstStyle/>
        <a:p>
          <a:r>
            <a:rPr lang="it-IT"/>
            <a:t>Effetti collaterali metabolici</a:t>
          </a:r>
          <a:endParaRPr lang="it-IT" dirty="0"/>
        </a:p>
      </dgm:t>
    </dgm:pt>
    <dgm:pt modelId="{EC5AD8F8-73CE-D04D-B3DF-A9D350835F45}" type="parTrans" cxnId="{CFF9A3D7-E1B4-F848-9276-429C711D4D18}">
      <dgm:prSet/>
      <dgm:spPr/>
      <dgm:t>
        <a:bodyPr/>
        <a:lstStyle/>
        <a:p>
          <a:endParaRPr lang="it-IT"/>
        </a:p>
      </dgm:t>
    </dgm:pt>
    <dgm:pt modelId="{88FA1DEB-07C3-2C4B-81A0-165DA1871959}" type="sibTrans" cxnId="{CFF9A3D7-E1B4-F848-9276-429C711D4D18}">
      <dgm:prSet/>
      <dgm:spPr/>
      <dgm:t>
        <a:bodyPr/>
        <a:lstStyle/>
        <a:p>
          <a:endParaRPr lang="it-IT"/>
        </a:p>
      </dgm:t>
    </dgm:pt>
    <dgm:pt modelId="{7E513F8C-E862-2A45-BABD-419DA7DAFE1F}">
      <dgm:prSet phldrT="[Testo]"/>
      <dgm:spPr/>
      <dgm:t>
        <a:bodyPr/>
        <a:lstStyle/>
        <a:p>
          <a:r>
            <a:rPr lang="it-IT"/>
            <a:t>E.P.S.</a:t>
          </a:r>
          <a:endParaRPr lang="it-IT" dirty="0"/>
        </a:p>
      </dgm:t>
    </dgm:pt>
    <dgm:pt modelId="{F540B7F3-8D3D-9C4B-9EDE-B5ED93027010}" type="parTrans" cxnId="{2D3E489C-BBC8-154A-A505-5B8FF818B8D7}">
      <dgm:prSet/>
      <dgm:spPr/>
      <dgm:t>
        <a:bodyPr/>
        <a:lstStyle/>
        <a:p>
          <a:endParaRPr lang="it-IT"/>
        </a:p>
      </dgm:t>
    </dgm:pt>
    <dgm:pt modelId="{2197D3D0-7364-534F-94BE-A5812DBB69F5}" type="sibTrans" cxnId="{2D3E489C-BBC8-154A-A505-5B8FF818B8D7}">
      <dgm:prSet/>
      <dgm:spPr/>
      <dgm:t>
        <a:bodyPr/>
        <a:lstStyle/>
        <a:p>
          <a:endParaRPr lang="it-IT"/>
        </a:p>
      </dgm:t>
    </dgm:pt>
    <dgm:pt modelId="{C707C891-C887-A445-8F8A-A044BB6D0516}" type="pres">
      <dgm:prSet presAssocID="{875F5130-AC60-F64C-917D-099DC010FA35}" presName="Name0" presStyleCnt="0">
        <dgm:presLayoutVars>
          <dgm:dir/>
          <dgm:animLvl val="lvl"/>
          <dgm:resizeHandles val="exact"/>
        </dgm:presLayoutVars>
      </dgm:prSet>
      <dgm:spPr/>
    </dgm:pt>
    <dgm:pt modelId="{DFEC4DAF-9A8A-C849-A1C3-66EB495F544C}" type="pres">
      <dgm:prSet presAssocID="{83CA7CC9-6DAA-9147-B281-9ABE50095A9E}" presName="composite" presStyleCnt="0"/>
      <dgm:spPr/>
    </dgm:pt>
    <dgm:pt modelId="{FDCD937A-AAD6-FC46-8F58-BBEB15DC9ABC}" type="pres">
      <dgm:prSet presAssocID="{83CA7CC9-6DAA-9147-B281-9ABE50095A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35C720D-041F-9243-A4B1-A6B5C493E4B2}" type="pres">
      <dgm:prSet presAssocID="{83CA7CC9-6DAA-9147-B281-9ABE50095A9E}" presName="desTx" presStyleLbl="alignAccFollowNode1" presStyleIdx="0" presStyleCnt="2">
        <dgm:presLayoutVars>
          <dgm:bulletEnabled val="1"/>
        </dgm:presLayoutVars>
      </dgm:prSet>
      <dgm:spPr/>
    </dgm:pt>
    <dgm:pt modelId="{D5EEFF00-4F7A-274F-B535-FA244E503BB5}" type="pres">
      <dgm:prSet presAssocID="{4BBF930F-A2F7-2247-BE41-D26D4D31D4A0}" presName="space" presStyleCnt="0"/>
      <dgm:spPr/>
    </dgm:pt>
    <dgm:pt modelId="{B35FA729-BB4D-FD4D-AFD2-9B7F2F194148}" type="pres">
      <dgm:prSet presAssocID="{5784D43C-A1FE-5942-81F3-A9980AD74EC1}" presName="composite" presStyleCnt="0"/>
      <dgm:spPr/>
    </dgm:pt>
    <dgm:pt modelId="{8E631AAA-30D5-0243-A538-8FE4DC75417C}" type="pres">
      <dgm:prSet presAssocID="{5784D43C-A1FE-5942-81F3-A9980AD74EC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E04ED2D-8ABE-9244-8583-AA8BD30AFBE8}" type="pres">
      <dgm:prSet presAssocID="{5784D43C-A1FE-5942-81F3-A9980AD74EC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80D5906-267C-6A41-AB4F-2BD372A0D23F}" srcId="{5784D43C-A1FE-5942-81F3-A9980AD74EC1}" destId="{4843EC26-F65D-DE49-8356-522C461D8707}" srcOrd="0" destOrd="0" parTransId="{F77DED1B-ADE6-674D-B2CF-2991C088D24B}" sibTransId="{CDAADFCB-E56B-414F-BEE0-2075F254905E}"/>
    <dgm:cxn modelId="{572B3D23-BB40-5643-A297-F5A2AA0D911B}" type="presOf" srcId="{83CA7CC9-6DAA-9147-B281-9ABE50095A9E}" destId="{FDCD937A-AAD6-FC46-8F58-BBEB15DC9ABC}" srcOrd="0" destOrd="0" presId="urn:microsoft.com/office/officeart/2005/8/layout/hList1"/>
    <dgm:cxn modelId="{F0864023-4F8C-5E45-996C-1CF1D2BD2314}" type="presOf" srcId="{7E513F8C-E862-2A45-BABD-419DA7DAFE1F}" destId="{E35C720D-041F-9243-A4B1-A6B5C493E4B2}" srcOrd="0" destOrd="2" presId="urn:microsoft.com/office/officeart/2005/8/layout/hList1"/>
    <dgm:cxn modelId="{58144A3B-6655-274C-B725-8E2C9BDEB735}" srcId="{875F5130-AC60-F64C-917D-099DC010FA35}" destId="{5784D43C-A1FE-5942-81F3-A9980AD74EC1}" srcOrd="1" destOrd="0" parTransId="{9BE82B49-AB57-4546-9966-7ECF4B3E34D4}" sibTransId="{A4E4354D-C962-DE44-90C0-A8467C938EB3}"/>
    <dgm:cxn modelId="{864A2C5A-3F10-7242-B92A-4A6634C1963D}" srcId="{875F5130-AC60-F64C-917D-099DC010FA35}" destId="{83CA7CC9-6DAA-9147-B281-9ABE50095A9E}" srcOrd="0" destOrd="0" parTransId="{255E2E45-5BB9-9242-A6D0-32F712CD18BD}" sibTransId="{4BBF930F-A2F7-2247-BE41-D26D4D31D4A0}"/>
    <dgm:cxn modelId="{A7730E71-75A5-D545-847E-9020D338A3DD}" type="presOf" srcId="{5784D43C-A1FE-5942-81F3-A9980AD74EC1}" destId="{8E631AAA-30D5-0243-A538-8FE4DC75417C}" srcOrd="0" destOrd="0" presId="urn:microsoft.com/office/officeart/2005/8/layout/hList1"/>
    <dgm:cxn modelId="{F192017F-E4FC-AC43-A459-74F2A5084453}" type="presOf" srcId="{4843EC26-F65D-DE49-8356-522C461D8707}" destId="{9E04ED2D-8ABE-9244-8583-AA8BD30AFBE8}" srcOrd="0" destOrd="0" presId="urn:microsoft.com/office/officeart/2005/8/layout/hList1"/>
    <dgm:cxn modelId="{C0F8A28B-722A-6045-9C31-C79018C1F384}" type="presOf" srcId="{68F0D368-408B-3F46-8B25-3BF1CE47F7F0}" destId="{9E04ED2D-8ABE-9244-8583-AA8BD30AFBE8}" srcOrd="0" destOrd="1" presId="urn:microsoft.com/office/officeart/2005/8/layout/hList1"/>
    <dgm:cxn modelId="{4FD60093-2AD5-374F-A1B9-3993E245847A}" srcId="{83CA7CC9-6DAA-9147-B281-9ABE50095A9E}" destId="{7F15041F-2B6C-C243-9FB1-28C1895F188B}" srcOrd="1" destOrd="0" parTransId="{72FAF862-4B63-D647-AED5-8AE6245FCA15}" sibTransId="{D55451C1-669B-B846-9079-E6C00F7F51B9}"/>
    <dgm:cxn modelId="{2D3E489C-BBC8-154A-A505-5B8FF818B8D7}" srcId="{83CA7CC9-6DAA-9147-B281-9ABE50095A9E}" destId="{7E513F8C-E862-2A45-BABD-419DA7DAFE1F}" srcOrd="2" destOrd="0" parTransId="{F540B7F3-8D3D-9C4B-9EDE-B5ED93027010}" sibTransId="{2197D3D0-7364-534F-94BE-A5812DBB69F5}"/>
    <dgm:cxn modelId="{11924EA4-8578-6B41-A19A-63B5D65AA18D}" type="presOf" srcId="{875F5130-AC60-F64C-917D-099DC010FA35}" destId="{C707C891-C887-A445-8F8A-A044BB6D0516}" srcOrd="0" destOrd="0" presId="urn:microsoft.com/office/officeart/2005/8/layout/hList1"/>
    <dgm:cxn modelId="{C8F398B8-EAD6-EE49-8FDA-A44E8D07C266}" srcId="{83CA7CC9-6DAA-9147-B281-9ABE50095A9E}" destId="{A1508938-C959-4C4C-A0E1-98F166545023}" srcOrd="0" destOrd="0" parTransId="{86838B7C-DB1D-8C49-9783-D70A1D5B89F0}" sibTransId="{75EEB720-248F-DE40-9A6C-0856436E2F37}"/>
    <dgm:cxn modelId="{CFF9A3D7-E1B4-F848-9276-429C711D4D18}" srcId="{5784D43C-A1FE-5942-81F3-A9980AD74EC1}" destId="{68F0D368-408B-3F46-8B25-3BF1CE47F7F0}" srcOrd="1" destOrd="0" parTransId="{EC5AD8F8-73CE-D04D-B3DF-A9D350835F45}" sibTransId="{88FA1DEB-07C3-2C4B-81A0-165DA1871959}"/>
    <dgm:cxn modelId="{21F403EB-7389-9446-97C6-EC75F34748A2}" type="presOf" srcId="{7F15041F-2B6C-C243-9FB1-28C1895F188B}" destId="{E35C720D-041F-9243-A4B1-A6B5C493E4B2}" srcOrd="0" destOrd="1" presId="urn:microsoft.com/office/officeart/2005/8/layout/hList1"/>
    <dgm:cxn modelId="{C5E28DEF-819D-3E46-A1FA-384F23AFB8F5}" type="presOf" srcId="{A1508938-C959-4C4C-A0E1-98F166545023}" destId="{E35C720D-041F-9243-A4B1-A6B5C493E4B2}" srcOrd="0" destOrd="0" presId="urn:microsoft.com/office/officeart/2005/8/layout/hList1"/>
    <dgm:cxn modelId="{D1F7C899-1E5A-E044-80DC-93E7B97B78B2}" type="presParOf" srcId="{C707C891-C887-A445-8F8A-A044BB6D0516}" destId="{DFEC4DAF-9A8A-C849-A1C3-66EB495F544C}" srcOrd="0" destOrd="0" presId="urn:microsoft.com/office/officeart/2005/8/layout/hList1"/>
    <dgm:cxn modelId="{86B33715-1142-7145-967E-227FCBA07276}" type="presParOf" srcId="{DFEC4DAF-9A8A-C849-A1C3-66EB495F544C}" destId="{FDCD937A-AAD6-FC46-8F58-BBEB15DC9ABC}" srcOrd="0" destOrd="0" presId="urn:microsoft.com/office/officeart/2005/8/layout/hList1"/>
    <dgm:cxn modelId="{B7501816-4233-524F-8036-59DDEE01839B}" type="presParOf" srcId="{DFEC4DAF-9A8A-C849-A1C3-66EB495F544C}" destId="{E35C720D-041F-9243-A4B1-A6B5C493E4B2}" srcOrd="1" destOrd="0" presId="urn:microsoft.com/office/officeart/2005/8/layout/hList1"/>
    <dgm:cxn modelId="{B7A31888-84F5-334F-9F82-B32CA4CEDC73}" type="presParOf" srcId="{C707C891-C887-A445-8F8A-A044BB6D0516}" destId="{D5EEFF00-4F7A-274F-B535-FA244E503BB5}" srcOrd="1" destOrd="0" presId="urn:microsoft.com/office/officeart/2005/8/layout/hList1"/>
    <dgm:cxn modelId="{09D0D46D-0F2D-4847-8DBA-0C62B74E5C6D}" type="presParOf" srcId="{C707C891-C887-A445-8F8A-A044BB6D0516}" destId="{B35FA729-BB4D-FD4D-AFD2-9B7F2F194148}" srcOrd="2" destOrd="0" presId="urn:microsoft.com/office/officeart/2005/8/layout/hList1"/>
    <dgm:cxn modelId="{71BD2E38-0E65-DC43-8242-7D85116D04E8}" type="presParOf" srcId="{B35FA729-BB4D-FD4D-AFD2-9B7F2F194148}" destId="{8E631AAA-30D5-0243-A538-8FE4DC75417C}" srcOrd="0" destOrd="0" presId="urn:microsoft.com/office/officeart/2005/8/layout/hList1"/>
    <dgm:cxn modelId="{55BC3A4F-88CF-F44F-AD0A-A901993CCAF7}" type="presParOf" srcId="{B35FA729-BB4D-FD4D-AFD2-9B7F2F194148}" destId="{9E04ED2D-8ABE-9244-8583-AA8BD30AFB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8DF838A-67E7-48CC-A9EC-D0437B28988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02443A-6C2A-4B41-B41F-8DE31FD6FD30}">
      <dgm:prSet/>
      <dgm:spPr/>
      <dgm:t>
        <a:bodyPr/>
        <a:lstStyle/>
        <a:p>
          <a:r>
            <a:rPr lang="it-IT"/>
            <a:t>La costruzione della capacità di contenere </a:t>
          </a:r>
          <a:r>
            <a:rPr lang="it-IT" b="1"/>
            <a:t>la Rabbia </a:t>
          </a:r>
          <a:r>
            <a:rPr lang="it-IT"/>
            <a:t>in un paziente psicotico, può avvalersi del </a:t>
          </a:r>
          <a:r>
            <a:rPr lang="it-IT">
              <a:highlight>
                <a:srgbClr val="0000FF"/>
              </a:highlight>
            </a:rPr>
            <a:t>sedativo specifico </a:t>
          </a:r>
          <a:r>
            <a:rPr lang="it-IT"/>
            <a:t>e della capacità di sentire </a:t>
          </a:r>
          <a:r>
            <a:rPr lang="it-IT" b="1"/>
            <a:t>la Paura</a:t>
          </a:r>
          <a:r>
            <a:rPr lang="it-IT"/>
            <a:t>, della Consapevolezza della malattia, del Desiderio, della Fiducia e della Speranza di guarire,</a:t>
          </a:r>
          <a:endParaRPr lang="en-US"/>
        </a:p>
      </dgm:t>
    </dgm:pt>
    <dgm:pt modelId="{0EF514F9-47DD-48C7-80DE-5DA25B494DBD}" type="parTrans" cxnId="{5A6BFBD1-37FE-451B-8C01-00870EFA4C28}">
      <dgm:prSet/>
      <dgm:spPr/>
      <dgm:t>
        <a:bodyPr/>
        <a:lstStyle/>
        <a:p>
          <a:endParaRPr lang="en-US"/>
        </a:p>
      </dgm:t>
    </dgm:pt>
    <dgm:pt modelId="{EFAFC3CF-B1D6-43F5-A405-D7E22074BB60}" type="sibTrans" cxnId="{5A6BFBD1-37FE-451B-8C01-00870EFA4C28}">
      <dgm:prSet/>
      <dgm:spPr/>
      <dgm:t>
        <a:bodyPr/>
        <a:lstStyle/>
        <a:p>
          <a:endParaRPr lang="en-US"/>
        </a:p>
      </dgm:t>
    </dgm:pt>
    <dgm:pt modelId="{3A00159B-29B9-4989-86BD-949654FC3440}">
      <dgm:prSet/>
      <dgm:spPr/>
      <dgm:t>
        <a:bodyPr/>
        <a:lstStyle/>
        <a:p>
          <a:r>
            <a:rPr lang="it-IT" dirty="0"/>
            <a:t>Aumentare e diminuire le dosi di Psicofarmaco facilitano il perseguimento di questi obiettivi che permetteranno la riduzione delle dosi fino alla eliminazione.</a:t>
          </a:r>
          <a:endParaRPr lang="en-US" dirty="0"/>
        </a:p>
      </dgm:t>
    </dgm:pt>
    <dgm:pt modelId="{BDE814B6-3EB3-433C-96F4-1336CAB5816C}" type="parTrans" cxnId="{86C67E44-4199-47D8-A413-75493C2C6322}">
      <dgm:prSet/>
      <dgm:spPr/>
      <dgm:t>
        <a:bodyPr/>
        <a:lstStyle/>
        <a:p>
          <a:endParaRPr lang="en-US"/>
        </a:p>
      </dgm:t>
    </dgm:pt>
    <dgm:pt modelId="{8F17E864-2A7A-490D-9D47-274054264942}" type="sibTrans" cxnId="{86C67E44-4199-47D8-A413-75493C2C6322}">
      <dgm:prSet/>
      <dgm:spPr/>
      <dgm:t>
        <a:bodyPr/>
        <a:lstStyle/>
        <a:p>
          <a:endParaRPr lang="en-US"/>
        </a:p>
      </dgm:t>
    </dgm:pt>
    <dgm:pt modelId="{576032BD-B2B5-8843-92B0-E35CBD5B7C02}" type="pres">
      <dgm:prSet presAssocID="{48DF838A-67E7-48CC-A9EC-D0437B28988F}" presName="linear" presStyleCnt="0">
        <dgm:presLayoutVars>
          <dgm:animLvl val="lvl"/>
          <dgm:resizeHandles val="exact"/>
        </dgm:presLayoutVars>
      </dgm:prSet>
      <dgm:spPr/>
    </dgm:pt>
    <dgm:pt modelId="{E4900AB9-A275-0245-AAF2-9509A6D1DF89}" type="pres">
      <dgm:prSet presAssocID="{FD02443A-6C2A-4B41-B41F-8DE31FD6FD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819F9E-CDF7-6340-9431-D7A687E6D16A}" type="pres">
      <dgm:prSet presAssocID="{EFAFC3CF-B1D6-43F5-A405-D7E22074BB60}" presName="spacer" presStyleCnt="0"/>
      <dgm:spPr/>
    </dgm:pt>
    <dgm:pt modelId="{81A48467-BE7A-A542-B1E2-D0615E02FBE8}" type="pres">
      <dgm:prSet presAssocID="{3A00159B-29B9-4989-86BD-949654FC344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21F3F02-BD89-064B-BE75-F567E01991FB}" type="presOf" srcId="{3A00159B-29B9-4989-86BD-949654FC3440}" destId="{81A48467-BE7A-A542-B1E2-D0615E02FBE8}" srcOrd="0" destOrd="0" presId="urn:microsoft.com/office/officeart/2005/8/layout/vList2"/>
    <dgm:cxn modelId="{86C67E44-4199-47D8-A413-75493C2C6322}" srcId="{48DF838A-67E7-48CC-A9EC-D0437B28988F}" destId="{3A00159B-29B9-4989-86BD-949654FC3440}" srcOrd="1" destOrd="0" parTransId="{BDE814B6-3EB3-433C-96F4-1336CAB5816C}" sibTransId="{8F17E864-2A7A-490D-9D47-274054264942}"/>
    <dgm:cxn modelId="{5A6BFBD1-37FE-451B-8C01-00870EFA4C28}" srcId="{48DF838A-67E7-48CC-A9EC-D0437B28988F}" destId="{FD02443A-6C2A-4B41-B41F-8DE31FD6FD30}" srcOrd="0" destOrd="0" parTransId="{0EF514F9-47DD-48C7-80DE-5DA25B494DBD}" sibTransId="{EFAFC3CF-B1D6-43F5-A405-D7E22074BB60}"/>
    <dgm:cxn modelId="{15019FD4-28F2-664D-9C8C-A556CAE7C7E7}" type="presOf" srcId="{FD02443A-6C2A-4B41-B41F-8DE31FD6FD30}" destId="{E4900AB9-A275-0245-AAF2-9509A6D1DF89}" srcOrd="0" destOrd="0" presId="urn:microsoft.com/office/officeart/2005/8/layout/vList2"/>
    <dgm:cxn modelId="{CFD32EE1-B3F9-EC42-BDE1-5435823063AA}" type="presOf" srcId="{48DF838A-67E7-48CC-A9EC-D0437B28988F}" destId="{576032BD-B2B5-8843-92B0-E35CBD5B7C02}" srcOrd="0" destOrd="0" presId="urn:microsoft.com/office/officeart/2005/8/layout/vList2"/>
    <dgm:cxn modelId="{696E14F2-4E56-754F-A880-5718FD992C3D}" type="presParOf" srcId="{576032BD-B2B5-8843-92B0-E35CBD5B7C02}" destId="{E4900AB9-A275-0245-AAF2-9509A6D1DF89}" srcOrd="0" destOrd="0" presId="urn:microsoft.com/office/officeart/2005/8/layout/vList2"/>
    <dgm:cxn modelId="{D95C308E-0911-A94D-B30B-613003C4DD27}" type="presParOf" srcId="{576032BD-B2B5-8843-92B0-E35CBD5B7C02}" destId="{51819F9E-CDF7-6340-9431-D7A687E6D16A}" srcOrd="1" destOrd="0" presId="urn:microsoft.com/office/officeart/2005/8/layout/vList2"/>
    <dgm:cxn modelId="{79B0B627-E58E-3441-B06C-0E2253C9271E}" type="presParOf" srcId="{576032BD-B2B5-8843-92B0-E35CBD5B7C02}" destId="{81A48467-BE7A-A542-B1E2-D0615E02FBE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7BBD416-0F4F-48F2-A4D9-D523E3747D88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B8EC82F-4AF4-4B26-BECC-F1388CF0560D}">
      <dgm:prSet phldrT="[Testo]" custT="1"/>
      <dgm:spPr/>
      <dgm:t>
        <a:bodyPr/>
        <a:lstStyle/>
        <a:p>
          <a:r>
            <a:rPr lang="it-IT" sz="2000" b="1" dirty="0">
              <a:highlight>
                <a:srgbClr val="0000FF"/>
              </a:highlight>
            </a:rPr>
            <a:t>LINGUAGGIO</a:t>
          </a:r>
          <a:r>
            <a:rPr lang="it-IT" sz="2000" dirty="0"/>
            <a:t>:</a:t>
          </a:r>
        </a:p>
        <a:p>
          <a:r>
            <a:rPr lang="it-IT" sz="2400" b="0" i="1" dirty="0"/>
            <a:t>struttura integrativa coerente di elementi in connessione che permette il dialogo con </a:t>
          </a:r>
          <a:r>
            <a:rPr lang="it-IT" sz="2400" b="0" i="1" dirty="0" err="1"/>
            <a:t>sé,con</a:t>
          </a:r>
          <a:r>
            <a:rPr lang="it-IT" sz="2400" b="0" i="1" dirty="0"/>
            <a:t> gli altri e col mondo </a:t>
          </a:r>
        </a:p>
      </dgm:t>
    </dgm:pt>
    <dgm:pt modelId="{F402E79C-91EF-43C1-AB43-C71E5548D036}" type="sibTrans" cxnId="{712274BA-179D-4429-A49A-194534E7490A}">
      <dgm:prSet/>
      <dgm:spPr/>
      <dgm:t>
        <a:bodyPr/>
        <a:lstStyle/>
        <a:p>
          <a:endParaRPr lang="it-IT"/>
        </a:p>
      </dgm:t>
    </dgm:pt>
    <dgm:pt modelId="{40F03775-3BF5-4A34-980E-7CC08D65ACEB}" type="parTrans" cxnId="{712274BA-179D-4429-A49A-194534E7490A}">
      <dgm:prSet/>
      <dgm:spPr/>
      <dgm:t>
        <a:bodyPr/>
        <a:lstStyle/>
        <a:p>
          <a:endParaRPr lang="it-IT"/>
        </a:p>
      </dgm:t>
    </dgm:pt>
    <dgm:pt modelId="{8B1B7826-7676-48ED-A31D-5F7E1AB1B43C}" type="pres">
      <dgm:prSet presAssocID="{D7BBD416-0F4F-48F2-A4D9-D523E3747D88}" presName="diagram" presStyleCnt="0">
        <dgm:presLayoutVars>
          <dgm:dir/>
          <dgm:resizeHandles val="exact"/>
        </dgm:presLayoutVars>
      </dgm:prSet>
      <dgm:spPr/>
    </dgm:pt>
    <dgm:pt modelId="{EF42337F-DE1B-42FC-B6E1-538301C1F23A}" type="pres">
      <dgm:prSet presAssocID="{1B8EC82F-4AF4-4B26-BECC-F1388CF0560D}" presName="arrow" presStyleLbl="node1" presStyleIdx="0" presStyleCnt="1" custScaleY="100104" custRadScaleRad="94708" custRadScaleInc="-105">
        <dgm:presLayoutVars>
          <dgm:bulletEnabled val="1"/>
        </dgm:presLayoutVars>
      </dgm:prSet>
      <dgm:spPr/>
    </dgm:pt>
  </dgm:ptLst>
  <dgm:cxnLst>
    <dgm:cxn modelId="{8E11A7AA-6E82-4C9E-9E70-E6A52D1C8E23}" type="presOf" srcId="{D7BBD416-0F4F-48F2-A4D9-D523E3747D88}" destId="{8B1B7826-7676-48ED-A31D-5F7E1AB1B43C}" srcOrd="0" destOrd="0" presId="urn:microsoft.com/office/officeart/2005/8/layout/arrow5"/>
    <dgm:cxn modelId="{712274BA-179D-4429-A49A-194534E7490A}" srcId="{D7BBD416-0F4F-48F2-A4D9-D523E3747D88}" destId="{1B8EC82F-4AF4-4B26-BECC-F1388CF0560D}" srcOrd="0" destOrd="0" parTransId="{40F03775-3BF5-4A34-980E-7CC08D65ACEB}" sibTransId="{F402E79C-91EF-43C1-AB43-C71E5548D036}"/>
    <dgm:cxn modelId="{D338CFFE-42AB-5047-8114-2AA4177A3B6D}" type="presOf" srcId="{1B8EC82F-4AF4-4B26-BECC-F1388CF0560D}" destId="{EF42337F-DE1B-42FC-B6E1-538301C1F23A}" srcOrd="0" destOrd="0" presId="urn:microsoft.com/office/officeart/2005/8/layout/arrow5"/>
    <dgm:cxn modelId="{BD8DCC97-BF3D-814B-9288-6C7938F307FF}" type="presParOf" srcId="{8B1B7826-7676-48ED-A31D-5F7E1AB1B43C}" destId="{EF42337F-DE1B-42FC-B6E1-538301C1F23A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89C6E3B-7E1C-43BB-A831-D648A0AFD2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FB003-102A-4EAE-8EC1-16E3E6790B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M. Psichiatrico</a:t>
          </a:r>
          <a:endParaRPr lang="en-US" sz="2000" dirty="0"/>
        </a:p>
      </dgm:t>
    </dgm:pt>
    <dgm:pt modelId="{44DDC80F-2CF8-402B-A69E-C19F7681D5C5}" type="parTrans" cxnId="{FDD340FF-7403-4DF0-9805-084536609FA6}">
      <dgm:prSet/>
      <dgm:spPr/>
      <dgm:t>
        <a:bodyPr/>
        <a:lstStyle/>
        <a:p>
          <a:endParaRPr lang="en-US"/>
        </a:p>
      </dgm:t>
    </dgm:pt>
    <dgm:pt modelId="{ABAD1809-82A3-4B59-B563-1D54C4D492FC}" type="sibTrans" cxnId="{FDD340FF-7403-4DF0-9805-084536609FA6}">
      <dgm:prSet/>
      <dgm:spPr/>
      <dgm:t>
        <a:bodyPr/>
        <a:lstStyle/>
        <a:p>
          <a:endParaRPr lang="en-US"/>
        </a:p>
      </dgm:t>
    </dgm:pt>
    <dgm:pt modelId="{4C5F4998-D98A-4D87-BF49-EE08DA2FB46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94BF37E-C080-4849-B2C0-25D36A8F2C6A}" type="parTrans" cxnId="{1AACB7FA-9A37-4B3C-B1F3-B1D3E7CFEED8}">
      <dgm:prSet/>
      <dgm:spPr/>
      <dgm:t>
        <a:bodyPr/>
        <a:lstStyle/>
        <a:p>
          <a:endParaRPr lang="en-US"/>
        </a:p>
      </dgm:t>
    </dgm:pt>
    <dgm:pt modelId="{F0F5C662-BEEA-44E2-ACA1-C2655051F910}" type="sibTrans" cxnId="{1AACB7FA-9A37-4B3C-B1F3-B1D3E7CFEED8}">
      <dgm:prSet/>
      <dgm:spPr/>
      <dgm:t>
        <a:bodyPr/>
        <a:lstStyle/>
        <a:p>
          <a:endParaRPr lang="en-US"/>
        </a:p>
      </dgm:t>
    </dgm:pt>
    <dgm:pt modelId="{1C83049F-9850-4314-A413-7165408740C2}" type="pres">
      <dgm:prSet presAssocID="{889C6E3B-7E1C-43BB-A831-D648A0AFD221}" presName="root" presStyleCnt="0">
        <dgm:presLayoutVars>
          <dgm:dir/>
          <dgm:resizeHandles val="exact"/>
        </dgm:presLayoutVars>
      </dgm:prSet>
      <dgm:spPr/>
    </dgm:pt>
    <dgm:pt modelId="{C89DD271-901E-446A-979B-9B583B4C9584}" type="pres">
      <dgm:prSet presAssocID="{25CFB003-102A-4EAE-8EC1-16E3E6790BEF}" presName="compNode" presStyleCnt="0"/>
      <dgm:spPr/>
    </dgm:pt>
    <dgm:pt modelId="{7B84D98E-4443-410F-AB6B-55941102B769}" type="pres">
      <dgm:prSet presAssocID="{25CFB003-102A-4EAE-8EC1-16E3E6790BEF}" presName="iconRect" presStyleLbl="node1" presStyleIdx="0" presStyleCnt="2"/>
      <dgm:spPr/>
    </dgm:pt>
    <dgm:pt modelId="{77FFF69C-AE6B-4AE4-9A56-A56BA347ADBA}" type="pres">
      <dgm:prSet presAssocID="{25CFB003-102A-4EAE-8EC1-16E3E6790BEF}" presName="spaceRect" presStyleCnt="0"/>
      <dgm:spPr/>
    </dgm:pt>
    <dgm:pt modelId="{B38E806E-1DB6-4DD7-A40C-CE36045F43DD}" type="pres">
      <dgm:prSet presAssocID="{25CFB003-102A-4EAE-8EC1-16E3E6790BEF}" presName="textRect" presStyleLbl="revTx" presStyleIdx="0" presStyleCnt="2" custScaleY="51297" custLinFactY="88734" custLinFactNeighborX="-8741" custLinFactNeighborY="100000">
        <dgm:presLayoutVars>
          <dgm:chMax val="1"/>
          <dgm:chPref val="1"/>
        </dgm:presLayoutVars>
      </dgm:prSet>
      <dgm:spPr/>
    </dgm:pt>
    <dgm:pt modelId="{8FB5FBB5-8DB6-43E8-A919-2839BBC68BEE}" type="pres">
      <dgm:prSet presAssocID="{ABAD1809-82A3-4B59-B563-1D54C4D492FC}" presName="sibTrans" presStyleCnt="0"/>
      <dgm:spPr/>
    </dgm:pt>
    <dgm:pt modelId="{30DA8E0A-A696-467A-AAB4-467271CA14C5}" type="pres">
      <dgm:prSet presAssocID="{4C5F4998-D98A-4D87-BF49-EE08DA2FB468}" presName="compNode" presStyleCnt="0"/>
      <dgm:spPr/>
    </dgm:pt>
    <dgm:pt modelId="{2AD41798-0946-440D-AEBF-E8910AD49AFF}" type="pres">
      <dgm:prSet presAssocID="{4C5F4998-D98A-4D87-BF49-EE08DA2FB468}" presName="iconRect" presStyleLbl="node1" presStyleIdx="1" presStyleCnt="2" custFlipVert="0" custScaleX="62603" custScaleY="31691" custLinFactNeighborX="-19711" custLinFactNeighborY="1280"/>
      <dgm:spPr/>
    </dgm:pt>
    <dgm:pt modelId="{0E9EEC5B-00C7-41B7-BD70-51D9CFBDB8CF}" type="pres">
      <dgm:prSet presAssocID="{4C5F4998-D98A-4D87-BF49-EE08DA2FB468}" presName="spaceRect" presStyleCnt="0"/>
      <dgm:spPr/>
    </dgm:pt>
    <dgm:pt modelId="{9C7BF2B5-029C-4DA5-BE81-68465A1866C4}" type="pres">
      <dgm:prSet presAssocID="{4C5F4998-D98A-4D87-BF49-EE08DA2FB468}" presName="textRect" presStyleLbl="revTx" presStyleIdx="1" presStyleCnt="2" custLinFactY="58996" custLinFactNeighborX="-951" custLinFactNeighborY="100000">
        <dgm:presLayoutVars>
          <dgm:chMax val="1"/>
          <dgm:chPref val="1"/>
        </dgm:presLayoutVars>
      </dgm:prSet>
      <dgm:spPr/>
    </dgm:pt>
  </dgm:ptLst>
  <dgm:cxnLst>
    <dgm:cxn modelId="{DE927644-D1E1-46A4-8248-F80B653E4BD6}" type="presOf" srcId="{25CFB003-102A-4EAE-8EC1-16E3E6790BEF}" destId="{B38E806E-1DB6-4DD7-A40C-CE36045F43DD}" srcOrd="0" destOrd="0" presId="urn:microsoft.com/office/officeart/2018/2/layout/IconLabelList"/>
    <dgm:cxn modelId="{38761245-D86C-410B-ABA5-5D1CEB28E49E}" type="presOf" srcId="{889C6E3B-7E1C-43BB-A831-D648A0AFD221}" destId="{1C83049F-9850-4314-A413-7165408740C2}" srcOrd="0" destOrd="0" presId="urn:microsoft.com/office/officeart/2018/2/layout/IconLabelList"/>
    <dgm:cxn modelId="{AC527F4D-90F8-4116-8CEC-7CD0556466A2}" type="presOf" srcId="{4C5F4998-D98A-4D87-BF49-EE08DA2FB468}" destId="{9C7BF2B5-029C-4DA5-BE81-68465A1866C4}" srcOrd="0" destOrd="0" presId="urn:microsoft.com/office/officeart/2018/2/layout/IconLabelList"/>
    <dgm:cxn modelId="{1AACB7FA-9A37-4B3C-B1F3-B1D3E7CFEED8}" srcId="{889C6E3B-7E1C-43BB-A831-D648A0AFD221}" destId="{4C5F4998-D98A-4D87-BF49-EE08DA2FB468}" srcOrd="1" destOrd="0" parTransId="{E94BF37E-C080-4849-B2C0-25D36A8F2C6A}" sibTransId="{F0F5C662-BEEA-44E2-ACA1-C2655051F910}"/>
    <dgm:cxn modelId="{FDD340FF-7403-4DF0-9805-084536609FA6}" srcId="{889C6E3B-7E1C-43BB-A831-D648A0AFD221}" destId="{25CFB003-102A-4EAE-8EC1-16E3E6790BEF}" srcOrd="0" destOrd="0" parTransId="{44DDC80F-2CF8-402B-A69E-C19F7681D5C5}" sibTransId="{ABAD1809-82A3-4B59-B563-1D54C4D492FC}"/>
    <dgm:cxn modelId="{8E212E62-D7BF-48BE-A298-630AE4B4A3CC}" type="presParOf" srcId="{1C83049F-9850-4314-A413-7165408740C2}" destId="{C89DD271-901E-446A-979B-9B583B4C9584}" srcOrd="0" destOrd="0" presId="urn:microsoft.com/office/officeart/2018/2/layout/IconLabelList"/>
    <dgm:cxn modelId="{37D35824-A532-498A-A6A6-67267970941A}" type="presParOf" srcId="{C89DD271-901E-446A-979B-9B583B4C9584}" destId="{7B84D98E-4443-410F-AB6B-55941102B769}" srcOrd="0" destOrd="0" presId="urn:microsoft.com/office/officeart/2018/2/layout/IconLabelList"/>
    <dgm:cxn modelId="{AA52539E-7EA2-49DF-8CED-3CDC7A121489}" type="presParOf" srcId="{C89DD271-901E-446A-979B-9B583B4C9584}" destId="{77FFF69C-AE6B-4AE4-9A56-A56BA347ADBA}" srcOrd="1" destOrd="0" presId="urn:microsoft.com/office/officeart/2018/2/layout/IconLabelList"/>
    <dgm:cxn modelId="{BDC5CC11-93F1-450E-B9E8-3652D9834771}" type="presParOf" srcId="{C89DD271-901E-446A-979B-9B583B4C9584}" destId="{B38E806E-1DB6-4DD7-A40C-CE36045F43DD}" srcOrd="2" destOrd="0" presId="urn:microsoft.com/office/officeart/2018/2/layout/IconLabelList"/>
    <dgm:cxn modelId="{F157D490-7E86-4078-AEDE-8CF63145A50B}" type="presParOf" srcId="{1C83049F-9850-4314-A413-7165408740C2}" destId="{8FB5FBB5-8DB6-43E8-A919-2839BBC68BEE}" srcOrd="1" destOrd="0" presId="urn:microsoft.com/office/officeart/2018/2/layout/IconLabelList"/>
    <dgm:cxn modelId="{568D0892-2860-4549-A0B4-3BE63140F059}" type="presParOf" srcId="{1C83049F-9850-4314-A413-7165408740C2}" destId="{30DA8E0A-A696-467A-AAB4-467271CA14C5}" srcOrd="2" destOrd="0" presId="urn:microsoft.com/office/officeart/2018/2/layout/IconLabelList"/>
    <dgm:cxn modelId="{FCFA8775-FE0B-4D8E-A743-F5A4CC540E9F}" type="presParOf" srcId="{30DA8E0A-A696-467A-AAB4-467271CA14C5}" destId="{2AD41798-0946-440D-AEBF-E8910AD49AFF}" srcOrd="0" destOrd="0" presId="urn:microsoft.com/office/officeart/2018/2/layout/IconLabelList"/>
    <dgm:cxn modelId="{C8DD9512-565A-46DA-B59A-94760DDE2934}" type="presParOf" srcId="{30DA8E0A-A696-467A-AAB4-467271CA14C5}" destId="{0E9EEC5B-00C7-41B7-BD70-51D9CFBDB8CF}" srcOrd="1" destOrd="0" presId="urn:microsoft.com/office/officeart/2018/2/layout/IconLabelList"/>
    <dgm:cxn modelId="{218E9534-CF7A-452F-883D-DE60CF7F0FA3}" type="presParOf" srcId="{30DA8E0A-A696-467A-AAB4-467271CA14C5}" destId="{9C7BF2B5-029C-4DA5-BE81-68465A1866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357A8BA-F3EF-451D-BAB9-404A312212B4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3F03A6-9BE4-4B00-823E-621953F68395}">
      <dgm:prSet/>
      <dgm:spPr/>
      <dgm:t>
        <a:bodyPr/>
        <a:lstStyle/>
        <a:p>
          <a:r>
            <a:rPr lang="it-IT"/>
            <a:t>Il sintomo non può essere spiegato secondo leggi biologiche, pur essendone influenzato. Il livello psicologico non si può ridurre a livello biologico. </a:t>
          </a:r>
          <a:endParaRPr lang="en-US"/>
        </a:p>
      </dgm:t>
    </dgm:pt>
    <dgm:pt modelId="{74FECF43-07D0-400F-B4A1-FF0472DF6D29}" type="parTrans" cxnId="{D628DA09-D84B-468E-B496-7F9A6E2B0500}">
      <dgm:prSet/>
      <dgm:spPr/>
      <dgm:t>
        <a:bodyPr/>
        <a:lstStyle/>
        <a:p>
          <a:endParaRPr lang="en-US"/>
        </a:p>
      </dgm:t>
    </dgm:pt>
    <dgm:pt modelId="{C39FC160-C099-469F-B9E2-FFD04AB2442A}" type="sibTrans" cxnId="{D628DA09-D84B-468E-B496-7F9A6E2B0500}">
      <dgm:prSet/>
      <dgm:spPr/>
      <dgm:t>
        <a:bodyPr/>
        <a:lstStyle/>
        <a:p>
          <a:endParaRPr lang="en-US"/>
        </a:p>
      </dgm:t>
    </dgm:pt>
    <dgm:pt modelId="{E7A09D56-CA70-4C43-9DB7-CAF7599A8DB8}">
      <dgm:prSet/>
      <dgm:spPr/>
      <dgm:t>
        <a:bodyPr/>
        <a:lstStyle/>
        <a:p>
          <a:r>
            <a:rPr lang="it-IT"/>
            <a:t>I due livelli restano qualitativamente diversi </a:t>
          </a:r>
          <a:endParaRPr lang="en-US"/>
        </a:p>
      </dgm:t>
    </dgm:pt>
    <dgm:pt modelId="{667EAE51-6D53-4C11-B948-5785569F0A4B}" type="parTrans" cxnId="{C8DF463F-D5CD-4449-BB12-47879350E822}">
      <dgm:prSet/>
      <dgm:spPr/>
      <dgm:t>
        <a:bodyPr/>
        <a:lstStyle/>
        <a:p>
          <a:endParaRPr lang="en-US"/>
        </a:p>
      </dgm:t>
    </dgm:pt>
    <dgm:pt modelId="{CFBCA981-DA66-4F6B-A94A-7B28A97C22F0}" type="sibTrans" cxnId="{C8DF463F-D5CD-4449-BB12-47879350E822}">
      <dgm:prSet/>
      <dgm:spPr/>
      <dgm:t>
        <a:bodyPr/>
        <a:lstStyle/>
        <a:p>
          <a:endParaRPr lang="en-US"/>
        </a:p>
      </dgm:t>
    </dgm:pt>
    <dgm:pt modelId="{283AE2B8-3BB6-4761-B555-350C365BFA97}">
      <dgm:prSet/>
      <dgm:spPr/>
      <dgm:t>
        <a:bodyPr/>
        <a:lstStyle/>
        <a:p>
          <a:r>
            <a:rPr lang="it-IT" i="1"/>
            <a:t>Es. il mal funzionamento dei neurotrasmettitori non è sufficiente per spiegare la patologia psichiatrica</a:t>
          </a:r>
          <a:endParaRPr lang="en-US"/>
        </a:p>
      </dgm:t>
    </dgm:pt>
    <dgm:pt modelId="{98D6BDF3-7B4C-4496-9249-1F261C0C2CCA}" type="parTrans" cxnId="{B85FEA4E-EF6C-4127-BFF2-DE0FC1D924CE}">
      <dgm:prSet/>
      <dgm:spPr/>
      <dgm:t>
        <a:bodyPr/>
        <a:lstStyle/>
        <a:p>
          <a:endParaRPr lang="en-US"/>
        </a:p>
      </dgm:t>
    </dgm:pt>
    <dgm:pt modelId="{2F750552-9C53-48DA-8264-5DA74E49A7F3}" type="sibTrans" cxnId="{B85FEA4E-EF6C-4127-BFF2-DE0FC1D924CE}">
      <dgm:prSet/>
      <dgm:spPr/>
      <dgm:t>
        <a:bodyPr/>
        <a:lstStyle/>
        <a:p>
          <a:endParaRPr lang="en-US"/>
        </a:p>
      </dgm:t>
    </dgm:pt>
    <dgm:pt modelId="{20B9AC17-4E09-408A-92DE-65E2695E85DF}">
      <dgm:prSet/>
      <dgm:spPr/>
      <dgm:t>
        <a:bodyPr/>
        <a:lstStyle/>
        <a:p>
          <a:r>
            <a:rPr lang="it-IT" i="1"/>
            <a:t>Senza i neurotrasmettitori non possiamo pensare ma essi non spiegano il pensiero. </a:t>
          </a:r>
          <a:endParaRPr lang="en-US"/>
        </a:p>
      </dgm:t>
    </dgm:pt>
    <dgm:pt modelId="{B6D2384A-F0AA-49A3-8C86-98CEC82849FE}" type="parTrans" cxnId="{46FE76E6-5351-441F-BB09-9F574AB94D96}">
      <dgm:prSet/>
      <dgm:spPr/>
      <dgm:t>
        <a:bodyPr/>
        <a:lstStyle/>
        <a:p>
          <a:endParaRPr lang="en-US"/>
        </a:p>
      </dgm:t>
    </dgm:pt>
    <dgm:pt modelId="{7652C732-3895-424E-B578-5ED878C6E307}" type="sibTrans" cxnId="{46FE76E6-5351-441F-BB09-9F574AB94D96}">
      <dgm:prSet/>
      <dgm:spPr/>
      <dgm:t>
        <a:bodyPr/>
        <a:lstStyle/>
        <a:p>
          <a:endParaRPr lang="en-US"/>
        </a:p>
      </dgm:t>
    </dgm:pt>
    <dgm:pt modelId="{5FD8EE51-9180-7241-ABB8-F1C9A574952C}" type="pres">
      <dgm:prSet presAssocID="{E357A8BA-F3EF-451D-BAB9-404A312212B4}" presName="outerComposite" presStyleCnt="0">
        <dgm:presLayoutVars>
          <dgm:chMax val="5"/>
          <dgm:dir/>
          <dgm:resizeHandles val="exact"/>
        </dgm:presLayoutVars>
      </dgm:prSet>
      <dgm:spPr/>
    </dgm:pt>
    <dgm:pt modelId="{B1C8952F-4765-4445-81C4-D4596A49C8A7}" type="pres">
      <dgm:prSet presAssocID="{E357A8BA-F3EF-451D-BAB9-404A312212B4}" presName="dummyMaxCanvas" presStyleCnt="0">
        <dgm:presLayoutVars/>
      </dgm:prSet>
      <dgm:spPr/>
    </dgm:pt>
    <dgm:pt modelId="{FE22CE5C-5F45-1147-B4D2-DA1DE724FB7C}" type="pres">
      <dgm:prSet presAssocID="{E357A8BA-F3EF-451D-BAB9-404A312212B4}" presName="FourNodes_1" presStyleLbl="node1" presStyleIdx="0" presStyleCnt="4">
        <dgm:presLayoutVars>
          <dgm:bulletEnabled val="1"/>
        </dgm:presLayoutVars>
      </dgm:prSet>
      <dgm:spPr/>
    </dgm:pt>
    <dgm:pt modelId="{85F2D98D-3E3C-BC4B-B01A-578B951FD645}" type="pres">
      <dgm:prSet presAssocID="{E357A8BA-F3EF-451D-BAB9-404A312212B4}" presName="FourNodes_2" presStyleLbl="node1" presStyleIdx="1" presStyleCnt="4">
        <dgm:presLayoutVars>
          <dgm:bulletEnabled val="1"/>
        </dgm:presLayoutVars>
      </dgm:prSet>
      <dgm:spPr/>
    </dgm:pt>
    <dgm:pt modelId="{131244EC-3407-6748-91F6-0246A1DA0D63}" type="pres">
      <dgm:prSet presAssocID="{E357A8BA-F3EF-451D-BAB9-404A312212B4}" presName="FourNodes_3" presStyleLbl="node1" presStyleIdx="2" presStyleCnt="4">
        <dgm:presLayoutVars>
          <dgm:bulletEnabled val="1"/>
        </dgm:presLayoutVars>
      </dgm:prSet>
      <dgm:spPr/>
    </dgm:pt>
    <dgm:pt modelId="{6BE83EC7-FE1F-2342-BA7B-09E50D882950}" type="pres">
      <dgm:prSet presAssocID="{E357A8BA-F3EF-451D-BAB9-404A312212B4}" presName="FourNodes_4" presStyleLbl="node1" presStyleIdx="3" presStyleCnt="4">
        <dgm:presLayoutVars>
          <dgm:bulletEnabled val="1"/>
        </dgm:presLayoutVars>
      </dgm:prSet>
      <dgm:spPr/>
    </dgm:pt>
    <dgm:pt modelId="{9371001B-D994-1C44-80C6-51019A0FD64A}" type="pres">
      <dgm:prSet presAssocID="{E357A8BA-F3EF-451D-BAB9-404A312212B4}" presName="FourConn_1-2" presStyleLbl="fgAccFollowNode1" presStyleIdx="0" presStyleCnt="3">
        <dgm:presLayoutVars>
          <dgm:bulletEnabled val="1"/>
        </dgm:presLayoutVars>
      </dgm:prSet>
      <dgm:spPr/>
    </dgm:pt>
    <dgm:pt modelId="{56D00F0F-9188-4946-B029-B408E72ACF66}" type="pres">
      <dgm:prSet presAssocID="{E357A8BA-F3EF-451D-BAB9-404A312212B4}" presName="FourConn_2-3" presStyleLbl="fgAccFollowNode1" presStyleIdx="1" presStyleCnt="3">
        <dgm:presLayoutVars>
          <dgm:bulletEnabled val="1"/>
        </dgm:presLayoutVars>
      </dgm:prSet>
      <dgm:spPr/>
    </dgm:pt>
    <dgm:pt modelId="{F730CE6D-58D9-CF49-AB8E-AFD5ABB42BCB}" type="pres">
      <dgm:prSet presAssocID="{E357A8BA-F3EF-451D-BAB9-404A312212B4}" presName="FourConn_3-4" presStyleLbl="fgAccFollowNode1" presStyleIdx="2" presStyleCnt="3">
        <dgm:presLayoutVars>
          <dgm:bulletEnabled val="1"/>
        </dgm:presLayoutVars>
      </dgm:prSet>
      <dgm:spPr/>
    </dgm:pt>
    <dgm:pt modelId="{5E16E659-EDB0-7C49-AA1D-EBB83A6D233C}" type="pres">
      <dgm:prSet presAssocID="{E357A8BA-F3EF-451D-BAB9-404A312212B4}" presName="FourNodes_1_text" presStyleLbl="node1" presStyleIdx="3" presStyleCnt="4">
        <dgm:presLayoutVars>
          <dgm:bulletEnabled val="1"/>
        </dgm:presLayoutVars>
      </dgm:prSet>
      <dgm:spPr/>
    </dgm:pt>
    <dgm:pt modelId="{76C94D2F-2FF2-BC4E-A230-07ABB119EA45}" type="pres">
      <dgm:prSet presAssocID="{E357A8BA-F3EF-451D-BAB9-404A312212B4}" presName="FourNodes_2_text" presStyleLbl="node1" presStyleIdx="3" presStyleCnt="4">
        <dgm:presLayoutVars>
          <dgm:bulletEnabled val="1"/>
        </dgm:presLayoutVars>
      </dgm:prSet>
      <dgm:spPr/>
    </dgm:pt>
    <dgm:pt modelId="{735149FB-B2AA-C940-B743-25FED3BAF26C}" type="pres">
      <dgm:prSet presAssocID="{E357A8BA-F3EF-451D-BAB9-404A312212B4}" presName="FourNodes_3_text" presStyleLbl="node1" presStyleIdx="3" presStyleCnt="4">
        <dgm:presLayoutVars>
          <dgm:bulletEnabled val="1"/>
        </dgm:presLayoutVars>
      </dgm:prSet>
      <dgm:spPr/>
    </dgm:pt>
    <dgm:pt modelId="{33DD8DF0-7827-5649-A1D4-397BE7CFE7B4}" type="pres">
      <dgm:prSet presAssocID="{E357A8BA-F3EF-451D-BAB9-404A312212B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628DA09-D84B-468E-B496-7F9A6E2B0500}" srcId="{E357A8BA-F3EF-451D-BAB9-404A312212B4}" destId="{7B3F03A6-9BE4-4B00-823E-621953F68395}" srcOrd="0" destOrd="0" parTransId="{74FECF43-07D0-400F-B4A1-FF0472DF6D29}" sibTransId="{C39FC160-C099-469F-B9E2-FFD04AB2442A}"/>
    <dgm:cxn modelId="{55212014-97AE-D843-BDA4-1833D5A0FF37}" type="presOf" srcId="{E357A8BA-F3EF-451D-BAB9-404A312212B4}" destId="{5FD8EE51-9180-7241-ABB8-F1C9A574952C}" srcOrd="0" destOrd="0" presId="urn:microsoft.com/office/officeart/2005/8/layout/vProcess5"/>
    <dgm:cxn modelId="{2A5E5916-426B-C94D-8FF7-0135C1B9E20B}" type="presOf" srcId="{283AE2B8-3BB6-4761-B555-350C365BFA97}" destId="{735149FB-B2AA-C940-B743-25FED3BAF26C}" srcOrd="1" destOrd="0" presId="urn:microsoft.com/office/officeart/2005/8/layout/vProcess5"/>
    <dgm:cxn modelId="{9DB4A21A-7E4D-C84A-A9F0-E3873BBB3FD8}" type="presOf" srcId="{20B9AC17-4E09-408A-92DE-65E2695E85DF}" destId="{33DD8DF0-7827-5649-A1D4-397BE7CFE7B4}" srcOrd="1" destOrd="0" presId="urn:microsoft.com/office/officeart/2005/8/layout/vProcess5"/>
    <dgm:cxn modelId="{D3A1CB31-6874-0544-8ED9-BA1CADDAF9EA}" type="presOf" srcId="{CFBCA981-DA66-4F6B-A94A-7B28A97C22F0}" destId="{56D00F0F-9188-4946-B029-B408E72ACF66}" srcOrd="0" destOrd="0" presId="urn:microsoft.com/office/officeart/2005/8/layout/vProcess5"/>
    <dgm:cxn modelId="{C8DF463F-D5CD-4449-BB12-47879350E822}" srcId="{E357A8BA-F3EF-451D-BAB9-404A312212B4}" destId="{E7A09D56-CA70-4C43-9DB7-CAF7599A8DB8}" srcOrd="1" destOrd="0" parTransId="{667EAE51-6D53-4C11-B948-5785569F0A4B}" sibTransId="{CFBCA981-DA66-4F6B-A94A-7B28A97C22F0}"/>
    <dgm:cxn modelId="{B85FEA4E-EF6C-4127-BFF2-DE0FC1D924CE}" srcId="{E357A8BA-F3EF-451D-BAB9-404A312212B4}" destId="{283AE2B8-3BB6-4761-B555-350C365BFA97}" srcOrd="2" destOrd="0" parTransId="{98D6BDF3-7B4C-4496-9249-1F261C0C2CCA}" sibTransId="{2F750552-9C53-48DA-8264-5DA74E49A7F3}"/>
    <dgm:cxn modelId="{AFAF5B61-F5ED-0C41-B16F-40E3BB3B8621}" type="presOf" srcId="{2F750552-9C53-48DA-8264-5DA74E49A7F3}" destId="{F730CE6D-58D9-CF49-AB8E-AFD5ABB42BCB}" srcOrd="0" destOrd="0" presId="urn:microsoft.com/office/officeart/2005/8/layout/vProcess5"/>
    <dgm:cxn modelId="{569DF768-4AAC-B946-BA4C-4AE246F09180}" type="presOf" srcId="{E7A09D56-CA70-4C43-9DB7-CAF7599A8DB8}" destId="{76C94D2F-2FF2-BC4E-A230-07ABB119EA45}" srcOrd="1" destOrd="0" presId="urn:microsoft.com/office/officeart/2005/8/layout/vProcess5"/>
    <dgm:cxn modelId="{3198E390-F81A-AA48-A537-A47B723DE2F4}" type="presOf" srcId="{E7A09D56-CA70-4C43-9DB7-CAF7599A8DB8}" destId="{85F2D98D-3E3C-BC4B-B01A-578B951FD645}" srcOrd="0" destOrd="0" presId="urn:microsoft.com/office/officeart/2005/8/layout/vProcess5"/>
    <dgm:cxn modelId="{F11F0B95-0CB9-924E-9B85-727BE24CE4A6}" type="presOf" srcId="{7B3F03A6-9BE4-4B00-823E-621953F68395}" destId="{5E16E659-EDB0-7C49-AA1D-EBB83A6D233C}" srcOrd="1" destOrd="0" presId="urn:microsoft.com/office/officeart/2005/8/layout/vProcess5"/>
    <dgm:cxn modelId="{6F8D3FB5-82C3-9148-B471-A9470F6DE9AA}" type="presOf" srcId="{7B3F03A6-9BE4-4B00-823E-621953F68395}" destId="{FE22CE5C-5F45-1147-B4D2-DA1DE724FB7C}" srcOrd="0" destOrd="0" presId="urn:microsoft.com/office/officeart/2005/8/layout/vProcess5"/>
    <dgm:cxn modelId="{46FE76E6-5351-441F-BB09-9F574AB94D96}" srcId="{E357A8BA-F3EF-451D-BAB9-404A312212B4}" destId="{20B9AC17-4E09-408A-92DE-65E2695E85DF}" srcOrd="3" destOrd="0" parTransId="{B6D2384A-F0AA-49A3-8C86-98CEC82849FE}" sibTransId="{7652C732-3895-424E-B578-5ED878C6E307}"/>
    <dgm:cxn modelId="{6CEFFFEA-2C69-C04C-B1F9-68F6FED87A93}" type="presOf" srcId="{C39FC160-C099-469F-B9E2-FFD04AB2442A}" destId="{9371001B-D994-1C44-80C6-51019A0FD64A}" srcOrd="0" destOrd="0" presId="urn:microsoft.com/office/officeart/2005/8/layout/vProcess5"/>
    <dgm:cxn modelId="{7D5B38F6-EA4F-4646-9021-3696ED94BAC9}" type="presOf" srcId="{283AE2B8-3BB6-4761-B555-350C365BFA97}" destId="{131244EC-3407-6748-91F6-0246A1DA0D63}" srcOrd="0" destOrd="0" presId="urn:microsoft.com/office/officeart/2005/8/layout/vProcess5"/>
    <dgm:cxn modelId="{3CF1BBF7-2EDB-6747-AC4B-72DC10118E59}" type="presOf" srcId="{20B9AC17-4E09-408A-92DE-65E2695E85DF}" destId="{6BE83EC7-FE1F-2342-BA7B-09E50D882950}" srcOrd="0" destOrd="0" presId="urn:microsoft.com/office/officeart/2005/8/layout/vProcess5"/>
    <dgm:cxn modelId="{2223EB84-C2EE-8A40-AA90-430082A2B062}" type="presParOf" srcId="{5FD8EE51-9180-7241-ABB8-F1C9A574952C}" destId="{B1C8952F-4765-4445-81C4-D4596A49C8A7}" srcOrd="0" destOrd="0" presId="urn:microsoft.com/office/officeart/2005/8/layout/vProcess5"/>
    <dgm:cxn modelId="{24B7F66B-8DF5-B743-9AD7-6A19287B5858}" type="presParOf" srcId="{5FD8EE51-9180-7241-ABB8-F1C9A574952C}" destId="{FE22CE5C-5F45-1147-B4D2-DA1DE724FB7C}" srcOrd="1" destOrd="0" presId="urn:microsoft.com/office/officeart/2005/8/layout/vProcess5"/>
    <dgm:cxn modelId="{D49D8F4B-E744-8045-A6CC-55A783339D02}" type="presParOf" srcId="{5FD8EE51-9180-7241-ABB8-F1C9A574952C}" destId="{85F2D98D-3E3C-BC4B-B01A-578B951FD645}" srcOrd="2" destOrd="0" presId="urn:microsoft.com/office/officeart/2005/8/layout/vProcess5"/>
    <dgm:cxn modelId="{EF9469E6-7253-864A-8E54-63DC4B7A6568}" type="presParOf" srcId="{5FD8EE51-9180-7241-ABB8-F1C9A574952C}" destId="{131244EC-3407-6748-91F6-0246A1DA0D63}" srcOrd="3" destOrd="0" presId="urn:microsoft.com/office/officeart/2005/8/layout/vProcess5"/>
    <dgm:cxn modelId="{41F0DF64-F30F-1749-902F-9FCF147B152A}" type="presParOf" srcId="{5FD8EE51-9180-7241-ABB8-F1C9A574952C}" destId="{6BE83EC7-FE1F-2342-BA7B-09E50D882950}" srcOrd="4" destOrd="0" presId="urn:microsoft.com/office/officeart/2005/8/layout/vProcess5"/>
    <dgm:cxn modelId="{E6CD47D1-4FBE-5945-A033-5D199CD883D4}" type="presParOf" srcId="{5FD8EE51-9180-7241-ABB8-F1C9A574952C}" destId="{9371001B-D994-1C44-80C6-51019A0FD64A}" srcOrd="5" destOrd="0" presId="urn:microsoft.com/office/officeart/2005/8/layout/vProcess5"/>
    <dgm:cxn modelId="{14C45B8A-1AA2-5443-9FB9-9F691807E7D1}" type="presParOf" srcId="{5FD8EE51-9180-7241-ABB8-F1C9A574952C}" destId="{56D00F0F-9188-4946-B029-B408E72ACF66}" srcOrd="6" destOrd="0" presId="urn:microsoft.com/office/officeart/2005/8/layout/vProcess5"/>
    <dgm:cxn modelId="{B5E93519-71E7-F54F-B33B-5BB276E913C2}" type="presParOf" srcId="{5FD8EE51-9180-7241-ABB8-F1C9A574952C}" destId="{F730CE6D-58D9-CF49-AB8E-AFD5ABB42BCB}" srcOrd="7" destOrd="0" presId="urn:microsoft.com/office/officeart/2005/8/layout/vProcess5"/>
    <dgm:cxn modelId="{B8576F1C-6048-F440-B4B4-17802230CDFA}" type="presParOf" srcId="{5FD8EE51-9180-7241-ABB8-F1C9A574952C}" destId="{5E16E659-EDB0-7C49-AA1D-EBB83A6D233C}" srcOrd="8" destOrd="0" presId="urn:microsoft.com/office/officeart/2005/8/layout/vProcess5"/>
    <dgm:cxn modelId="{788DB028-FA69-014B-BC6D-7EB1C1724F76}" type="presParOf" srcId="{5FD8EE51-9180-7241-ABB8-F1C9A574952C}" destId="{76C94D2F-2FF2-BC4E-A230-07ABB119EA45}" srcOrd="9" destOrd="0" presId="urn:microsoft.com/office/officeart/2005/8/layout/vProcess5"/>
    <dgm:cxn modelId="{75F104E8-4A56-5D47-9627-78F66F735982}" type="presParOf" srcId="{5FD8EE51-9180-7241-ABB8-F1C9A574952C}" destId="{735149FB-B2AA-C940-B743-25FED3BAF26C}" srcOrd="10" destOrd="0" presId="urn:microsoft.com/office/officeart/2005/8/layout/vProcess5"/>
    <dgm:cxn modelId="{43FF6FDE-8861-CC40-839F-9C95074A27A8}" type="presParOf" srcId="{5FD8EE51-9180-7241-ABB8-F1C9A574952C}" destId="{33DD8DF0-7827-5649-A1D4-397BE7CFE7B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E290F58-9E32-4006-A6DD-F1D080DC93D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8B4DF9A-028B-4DDA-BCB7-AD1E5AE8A905}">
      <dgm:prSet phldrT="[Testo]"/>
      <dgm:spPr/>
      <dgm:t>
        <a:bodyPr/>
        <a:lstStyle/>
        <a:p>
          <a:r>
            <a:rPr lang="it-IT" dirty="0"/>
            <a:t>LINGUAGGIO</a:t>
          </a:r>
        </a:p>
        <a:p>
          <a:r>
            <a:rPr lang="it-IT" dirty="0"/>
            <a:t>struttura integrativa </a:t>
          </a:r>
          <a:r>
            <a:rPr lang="it-IT" b="1" dirty="0">
              <a:highlight>
                <a:srgbClr val="000080"/>
              </a:highlight>
            </a:rPr>
            <a:t>(=Grammatica</a:t>
          </a:r>
          <a:r>
            <a:rPr lang="it-IT" dirty="0"/>
            <a:t>)coerente di elementi in connessione che permette il </a:t>
          </a:r>
          <a:r>
            <a:rPr lang="it-IT" b="1" dirty="0">
              <a:highlight>
                <a:srgbClr val="000080"/>
              </a:highlight>
            </a:rPr>
            <a:t>dialogo fra soggetti</a:t>
          </a:r>
        </a:p>
        <a:p>
          <a:endParaRPr lang="it-IT" dirty="0">
            <a:highlight>
              <a:srgbClr val="0000FF"/>
            </a:highlight>
          </a:endParaRPr>
        </a:p>
      </dgm:t>
    </dgm:pt>
    <dgm:pt modelId="{2DBE3584-0B3A-4952-8B7F-81F485B5FF58}" type="parTrans" cxnId="{28F7F483-6141-4A6D-9E62-6D032BE5831C}">
      <dgm:prSet/>
      <dgm:spPr/>
      <dgm:t>
        <a:bodyPr/>
        <a:lstStyle/>
        <a:p>
          <a:endParaRPr lang="it-IT"/>
        </a:p>
      </dgm:t>
    </dgm:pt>
    <dgm:pt modelId="{E12C252E-7166-400C-9BF0-7FF884D685D0}" type="sibTrans" cxnId="{28F7F483-6141-4A6D-9E62-6D032BE5831C}">
      <dgm:prSet/>
      <dgm:spPr/>
      <dgm:t>
        <a:bodyPr/>
        <a:lstStyle/>
        <a:p>
          <a:endParaRPr lang="it-IT"/>
        </a:p>
      </dgm:t>
    </dgm:pt>
    <dgm:pt modelId="{289AFA61-DA20-4460-BB44-C2A9CA49F892}">
      <dgm:prSet phldrT="[Testo]"/>
      <dgm:spPr/>
      <dgm:t>
        <a:bodyPr/>
        <a:lstStyle/>
        <a:p>
          <a:endParaRPr lang="it-IT" dirty="0"/>
        </a:p>
        <a:p>
          <a:r>
            <a:rPr lang="it-IT" dirty="0"/>
            <a:t>FUNZIONE</a:t>
          </a:r>
        </a:p>
        <a:p>
          <a:r>
            <a:rPr lang="it-IT" dirty="0"/>
            <a:t>Modo di essere e di agire di una struttura a seconda del livello logico in cui si pone. </a:t>
          </a:r>
        </a:p>
        <a:p>
          <a:r>
            <a:rPr lang="it-IT" dirty="0"/>
            <a:t>In Medicina è espressione del funzionamento </a:t>
          </a:r>
          <a:r>
            <a:rPr lang="it-IT" dirty="0">
              <a:highlight>
                <a:srgbClr val="FF00FF"/>
              </a:highlight>
            </a:rPr>
            <a:t>biologico </a:t>
          </a:r>
          <a:r>
            <a:rPr lang="it-IT" dirty="0"/>
            <a:t>che ne costituisce la struttura</a:t>
          </a:r>
        </a:p>
        <a:p>
          <a:endParaRPr lang="it-IT" dirty="0"/>
        </a:p>
      </dgm:t>
    </dgm:pt>
    <dgm:pt modelId="{48647A7B-7305-4FBF-8E7B-6D21A156629C}" type="parTrans" cxnId="{B7F49E01-0D68-468F-8144-106A12738681}">
      <dgm:prSet/>
      <dgm:spPr/>
      <dgm:t>
        <a:bodyPr/>
        <a:lstStyle/>
        <a:p>
          <a:endParaRPr lang="it-IT"/>
        </a:p>
      </dgm:t>
    </dgm:pt>
    <dgm:pt modelId="{AA1E79CE-8DFE-442C-9D0D-80B5A6B57F40}" type="sibTrans" cxnId="{B7F49E01-0D68-468F-8144-106A12738681}">
      <dgm:prSet/>
      <dgm:spPr/>
      <dgm:t>
        <a:bodyPr/>
        <a:lstStyle/>
        <a:p>
          <a:endParaRPr lang="it-IT"/>
        </a:p>
      </dgm:t>
    </dgm:pt>
    <dgm:pt modelId="{1AF70B48-2D52-CF40-A3A5-4C3D13ABCCEE}" type="pres">
      <dgm:prSet presAssocID="{3E290F58-9E32-4006-A6DD-F1D080DC93D6}" presName="diagram" presStyleCnt="0">
        <dgm:presLayoutVars>
          <dgm:dir/>
          <dgm:resizeHandles val="exact"/>
        </dgm:presLayoutVars>
      </dgm:prSet>
      <dgm:spPr/>
    </dgm:pt>
    <dgm:pt modelId="{88A972CD-4351-8549-B8B3-908DEC942302}" type="pres">
      <dgm:prSet presAssocID="{F8B4DF9A-028B-4DDA-BCB7-AD1E5AE8A905}" presName="node" presStyleLbl="node1" presStyleIdx="0" presStyleCnt="2" custLinFactX="7832" custLinFactNeighborX="100000" custLinFactNeighborY="-1031">
        <dgm:presLayoutVars>
          <dgm:bulletEnabled val="1"/>
        </dgm:presLayoutVars>
      </dgm:prSet>
      <dgm:spPr/>
    </dgm:pt>
    <dgm:pt modelId="{8E9C6E90-D859-C94A-B4D4-76B8178FA02D}" type="pres">
      <dgm:prSet presAssocID="{E12C252E-7166-400C-9BF0-7FF884D685D0}" presName="sibTrans" presStyleCnt="0"/>
      <dgm:spPr/>
    </dgm:pt>
    <dgm:pt modelId="{6230B782-7BBC-974C-93BC-5039491986F8}" type="pres">
      <dgm:prSet presAssocID="{289AFA61-DA20-4460-BB44-C2A9CA49F892}" presName="node" presStyleLbl="node1" presStyleIdx="1" presStyleCnt="2" custLinFactX="-7967" custLinFactNeighborX="-100000" custLinFactNeighborY="-1065">
        <dgm:presLayoutVars>
          <dgm:bulletEnabled val="1"/>
        </dgm:presLayoutVars>
      </dgm:prSet>
      <dgm:spPr/>
    </dgm:pt>
  </dgm:ptLst>
  <dgm:cxnLst>
    <dgm:cxn modelId="{B7F49E01-0D68-468F-8144-106A12738681}" srcId="{3E290F58-9E32-4006-A6DD-F1D080DC93D6}" destId="{289AFA61-DA20-4460-BB44-C2A9CA49F892}" srcOrd="1" destOrd="0" parTransId="{48647A7B-7305-4FBF-8E7B-6D21A156629C}" sibTransId="{AA1E79CE-8DFE-442C-9D0D-80B5A6B57F40}"/>
    <dgm:cxn modelId="{4DDAC136-F751-CE41-A7B6-16942C93A521}" type="presOf" srcId="{3E290F58-9E32-4006-A6DD-F1D080DC93D6}" destId="{1AF70B48-2D52-CF40-A3A5-4C3D13ABCCEE}" srcOrd="0" destOrd="0" presId="urn:microsoft.com/office/officeart/2005/8/layout/default"/>
    <dgm:cxn modelId="{B4565B4D-F8FE-2A46-863A-FC68764AA3B4}" type="presOf" srcId="{289AFA61-DA20-4460-BB44-C2A9CA49F892}" destId="{6230B782-7BBC-974C-93BC-5039491986F8}" srcOrd="0" destOrd="0" presId="urn:microsoft.com/office/officeart/2005/8/layout/default"/>
    <dgm:cxn modelId="{28F7F483-6141-4A6D-9E62-6D032BE5831C}" srcId="{3E290F58-9E32-4006-A6DD-F1D080DC93D6}" destId="{F8B4DF9A-028B-4DDA-BCB7-AD1E5AE8A905}" srcOrd="0" destOrd="0" parTransId="{2DBE3584-0B3A-4952-8B7F-81F485B5FF58}" sibTransId="{E12C252E-7166-400C-9BF0-7FF884D685D0}"/>
    <dgm:cxn modelId="{4B87A3F2-E388-A245-9F26-83FBA2B5EF38}" type="presOf" srcId="{F8B4DF9A-028B-4DDA-BCB7-AD1E5AE8A905}" destId="{88A972CD-4351-8549-B8B3-908DEC942302}" srcOrd="0" destOrd="0" presId="urn:microsoft.com/office/officeart/2005/8/layout/default"/>
    <dgm:cxn modelId="{7652913B-DA89-A64F-BFDE-665F406918AA}" type="presParOf" srcId="{1AF70B48-2D52-CF40-A3A5-4C3D13ABCCEE}" destId="{88A972CD-4351-8549-B8B3-908DEC942302}" srcOrd="0" destOrd="0" presId="urn:microsoft.com/office/officeart/2005/8/layout/default"/>
    <dgm:cxn modelId="{8471E007-A9EA-1B4F-A27E-A2865627011A}" type="presParOf" srcId="{1AF70B48-2D52-CF40-A3A5-4C3D13ABCCEE}" destId="{8E9C6E90-D859-C94A-B4D4-76B8178FA02D}" srcOrd="1" destOrd="0" presId="urn:microsoft.com/office/officeart/2005/8/layout/default"/>
    <dgm:cxn modelId="{86DD4C13-6407-3C45-BA16-E2749F7C0689}" type="presParOf" srcId="{1AF70B48-2D52-CF40-A3A5-4C3D13ABCCEE}" destId="{6230B782-7BBC-974C-93BC-5039491986F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7A5AE7C-D43D-4446-967C-999075402FF6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C3364E-C8C2-D44C-BCD6-4A9AA4BE8B09}">
      <dgm:prSet phldrT="[Testo]" custT="1"/>
      <dgm:spPr/>
      <dgm:t>
        <a:bodyPr/>
        <a:lstStyle/>
        <a:p>
          <a:r>
            <a:rPr lang="it-IT" sz="4000" dirty="0"/>
            <a:t>FUNZIONI</a:t>
          </a:r>
        </a:p>
      </dgm:t>
    </dgm:pt>
    <dgm:pt modelId="{EF93ECAB-DF60-1644-A0DD-9DCF0E93F392}" type="parTrans" cxnId="{A1649A85-8CFB-7E48-843C-F726B021D2F9}">
      <dgm:prSet/>
      <dgm:spPr/>
      <dgm:t>
        <a:bodyPr/>
        <a:lstStyle/>
        <a:p>
          <a:endParaRPr lang="it-IT"/>
        </a:p>
      </dgm:t>
    </dgm:pt>
    <dgm:pt modelId="{470EB168-4996-F946-9DE6-B5742C28194A}" type="sibTrans" cxnId="{A1649A85-8CFB-7E48-843C-F726B021D2F9}">
      <dgm:prSet/>
      <dgm:spPr/>
      <dgm:t>
        <a:bodyPr/>
        <a:lstStyle/>
        <a:p>
          <a:endParaRPr lang="it-IT"/>
        </a:p>
      </dgm:t>
    </dgm:pt>
    <dgm:pt modelId="{A6F5BFD1-5496-ED4A-B5D1-35623F57740F}">
      <dgm:prSet phldrT="[Testo]"/>
      <dgm:spPr/>
      <dgm:t>
        <a:bodyPr/>
        <a:lstStyle/>
        <a:p>
          <a:pPr algn="ctr"/>
          <a:r>
            <a:rPr lang="it-IT" dirty="0"/>
            <a:t> </a:t>
          </a:r>
          <a:r>
            <a:rPr lang="it-IT" b="1" dirty="0">
              <a:solidFill>
                <a:schemeClr val="tx1"/>
              </a:solidFill>
            </a:rPr>
            <a:t>CATEGORIE</a:t>
          </a:r>
          <a:r>
            <a:rPr lang="it-IT" dirty="0"/>
            <a:t>  =</a:t>
          </a:r>
        </a:p>
        <a:p>
          <a:pPr algn="ctr"/>
          <a:r>
            <a:rPr lang="it-IT" dirty="0"/>
            <a:t> </a:t>
          </a:r>
          <a:r>
            <a:rPr lang="it-IT" dirty="0">
              <a:highlight>
                <a:srgbClr val="00FF00"/>
              </a:highlight>
            </a:rPr>
            <a:t>elementi distinti </a:t>
          </a:r>
          <a:r>
            <a:rPr lang="it-IT" dirty="0"/>
            <a:t>all’interno della stessa funzione</a:t>
          </a:r>
        </a:p>
      </dgm:t>
    </dgm:pt>
    <dgm:pt modelId="{C47A44CE-6309-C543-A46F-3A15149E9D7D}" type="parTrans" cxnId="{86B2F1A4-31D6-EE40-A02F-91AF24E1F091}">
      <dgm:prSet/>
      <dgm:spPr/>
      <dgm:t>
        <a:bodyPr/>
        <a:lstStyle/>
        <a:p>
          <a:endParaRPr lang="it-IT"/>
        </a:p>
      </dgm:t>
    </dgm:pt>
    <dgm:pt modelId="{0D93F1FC-EA9D-2544-A693-67073908D422}" type="sibTrans" cxnId="{86B2F1A4-31D6-EE40-A02F-91AF24E1F091}">
      <dgm:prSet/>
      <dgm:spPr/>
      <dgm:t>
        <a:bodyPr/>
        <a:lstStyle/>
        <a:p>
          <a:endParaRPr lang="it-IT"/>
        </a:p>
      </dgm:t>
    </dgm:pt>
    <dgm:pt modelId="{356B43CC-D720-5144-9017-40ACA820D746}">
      <dgm:prSet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SINTOMI</a:t>
          </a:r>
          <a:r>
            <a:rPr lang="it-IT" dirty="0">
              <a:solidFill>
                <a:schemeClr val="tx1"/>
              </a:solidFill>
            </a:rPr>
            <a:t>  =</a:t>
          </a:r>
        </a:p>
        <a:p>
          <a:r>
            <a:rPr lang="it-IT" dirty="0">
              <a:solidFill>
                <a:schemeClr val="tx1"/>
              </a:solidFill>
            </a:rPr>
            <a:t>Alterazioni quantitative di funzioni</a:t>
          </a:r>
        </a:p>
      </dgm:t>
    </dgm:pt>
    <dgm:pt modelId="{BF36F260-4D10-2E46-A25E-1050E951FA95}" type="parTrans" cxnId="{A56D4D60-99B1-D74A-A6F9-B5F94480E434}">
      <dgm:prSet/>
      <dgm:spPr/>
      <dgm:t>
        <a:bodyPr/>
        <a:lstStyle/>
        <a:p>
          <a:endParaRPr lang="it-IT"/>
        </a:p>
      </dgm:t>
    </dgm:pt>
    <dgm:pt modelId="{2F03BD91-313A-D042-AE89-8F4FD0C78799}" type="sibTrans" cxnId="{A56D4D60-99B1-D74A-A6F9-B5F94480E434}">
      <dgm:prSet/>
      <dgm:spPr/>
      <dgm:t>
        <a:bodyPr/>
        <a:lstStyle/>
        <a:p>
          <a:endParaRPr lang="it-IT"/>
        </a:p>
      </dgm:t>
    </dgm:pt>
    <dgm:pt modelId="{730897ED-C59C-924D-909B-D4A8DE4D9366}">
      <dgm:prSet phldrT="[Testo]" custT="1"/>
      <dgm:spPr/>
      <dgm:t>
        <a:bodyPr/>
        <a:lstStyle/>
        <a:p>
          <a:pPr algn="ctr"/>
          <a:r>
            <a:rPr lang="it-IT" sz="2800" dirty="0"/>
            <a:t> </a:t>
          </a:r>
          <a:r>
            <a:rPr lang="it-IT" sz="2000" b="1" dirty="0">
              <a:solidFill>
                <a:schemeClr val="tx1"/>
              </a:solidFill>
            </a:rPr>
            <a:t>DIMENSIONI </a:t>
          </a:r>
          <a:r>
            <a:rPr lang="it-IT" sz="2000" b="1" dirty="0"/>
            <a:t> </a:t>
          </a:r>
          <a:r>
            <a:rPr lang="it-IT" sz="2000" dirty="0"/>
            <a:t>=</a:t>
          </a:r>
        </a:p>
        <a:p>
          <a:pPr algn="ctr"/>
          <a:r>
            <a:rPr lang="it-IT" sz="2000" dirty="0">
              <a:solidFill>
                <a:schemeClr val="bg1"/>
              </a:solidFill>
              <a:highlight>
                <a:srgbClr val="00FF00"/>
              </a:highlight>
            </a:rPr>
            <a:t>Continuum</a:t>
          </a:r>
          <a:r>
            <a:rPr lang="it-IT" sz="2000" dirty="0"/>
            <a:t> </a:t>
          </a:r>
          <a:r>
            <a:rPr lang="it-IT" sz="2000" dirty="0">
              <a:highlight>
                <a:srgbClr val="00FF00"/>
              </a:highlight>
            </a:rPr>
            <a:t>di elementi </a:t>
          </a:r>
          <a:r>
            <a:rPr lang="it-IT" sz="2000" dirty="0"/>
            <a:t>all’interno della stessa funzione</a:t>
          </a:r>
        </a:p>
      </dgm:t>
    </dgm:pt>
    <dgm:pt modelId="{06AC6542-6EFD-6E4A-9DFF-290201437ECC}" type="sibTrans" cxnId="{58AE6ABB-9A99-D547-8174-D31A5188BC21}">
      <dgm:prSet/>
      <dgm:spPr/>
      <dgm:t>
        <a:bodyPr/>
        <a:lstStyle/>
        <a:p>
          <a:endParaRPr lang="it-IT"/>
        </a:p>
      </dgm:t>
    </dgm:pt>
    <dgm:pt modelId="{EC85A451-7108-B641-AC76-8D76813BA211}" type="parTrans" cxnId="{58AE6ABB-9A99-D547-8174-D31A5188BC21}">
      <dgm:prSet/>
      <dgm:spPr/>
      <dgm:t>
        <a:bodyPr/>
        <a:lstStyle/>
        <a:p>
          <a:endParaRPr lang="it-IT"/>
        </a:p>
      </dgm:t>
    </dgm:pt>
    <dgm:pt modelId="{B1531B2A-8523-2C4B-B441-89CD31285D7F}" type="pres">
      <dgm:prSet presAssocID="{97A5AE7C-D43D-4446-967C-999075402F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42F4E6-2353-2E46-82CB-54EF0C30BCE2}" type="pres">
      <dgm:prSet presAssocID="{01C3364E-C8C2-D44C-BCD6-4A9AA4BE8B09}" presName="root1" presStyleCnt="0"/>
      <dgm:spPr/>
    </dgm:pt>
    <dgm:pt modelId="{FA8608BE-F118-7D4E-8940-06ED8E7AE539}" type="pres">
      <dgm:prSet presAssocID="{01C3364E-C8C2-D44C-BCD6-4A9AA4BE8B09}" presName="LevelOneTextNode" presStyleLbl="node0" presStyleIdx="0" presStyleCnt="1">
        <dgm:presLayoutVars>
          <dgm:chPref val="3"/>
        </dgm:presLayoutVars>
      </dgm:prSet>
      <dgm:spPr/>
    </dgm:pt>
    <dgm:pt modelId="{36EE72D6-A1DA-1549-96B9-A33CCF4B3358}" type="pres">
      <dgm:prSet presAssocID="{01C3364E-C8C2-D44C-BCD6-4A9AA4BE8B09}" presName="level2hierChild" presStyleCnt="0"/>
      <dgm:spPr/>
    </dgm:pt>
    <dgm:pt modelId="{DC801886-FF27-DF42-928C-46466F75AEB0}" type="pres">
      <dgm:prSet presAssocID="{C47A44CE-6309-C543-A46F-3A15149E9D7D}" presName="conn2-1" presStyleLbl="parChTrans1D2" presStyleIdx="0" presStyleCnt="3"/>
      <dgm:spPr/>
    </dgm:pt>
    <dgm:pt modelId="{CF2882CC-D14F-B64C-94B9-4C797E312158}" type="pres">
      <dgm:prSet presAssocID="{C47A44CE-6309-C543-A46F-3A15149E9D7D}" presName="connTx" presStyleLbl="parChTrans1D2" presStyleIdx="0" presStyleCnt="3"/>
      <dgm:spPr/>
    </dgm:pt>
    <dgm:pt modelId="{D79E8177-2EC5-E34A-9E84-08BE61D5CE21}" type="pres">
      <dgm:prSet presAssocID="{A6F5BFD1-5496-ED4A-B5D1-35623F57740F}" presName="root2" presStyleCnt="0"/>
      <dgm:spPr/>
    </dgm:pt>
    <dgm:pt modelId="{B9CAF176-F936-EB43-B42D-E3C7F9844481}" type="pres">
      <dgm:prSet presAssocID="{A6F5BFD1-5496-ED4A-B5D1-35623F57740F}" presName="LevelTwoTextNode" presStyleLbl="node2" presStyleIdx="0" presStyleCnt="3">
        <dgm:presLayoutVars>
          <dgm:chPref val="3"/>
        </dgm:presLayoutVars>
      </dgm:prSet>
      <dgm:spPr/>
    </dgm:pt>
    <dgm:pt modelId="{50AC718C-171F-C94F-81DB-CE9F68C0FBFA}" type="pres">
      <dgm:prSet presAssocID="{A6F5BFD1-5496-ED4A-B5D1-35623F57740F}" presName="level3hierChild" presStyleCnt="0"/>
      <dgm:spPr/>
    </dgm:pt>
    <dgm:pt modelId="{D1DA8DFC-475E-2E47-9FAB-4F0E0259365B}" type="pres">
      <dgm:prSet presAssocID="{BF36F260-4D10-2E46-A25E-1050E951FA95}" presName="conn2-1" presStyleLbl="parChTrans1D2" presStyleIdx="1" presStyleCnt="3"/>
      <dgm:spPr/>
    </dgm:pt>
    <dgm:pt modelId="{F67F7292-C01F-8E46-876C-E19D50E9A35A}" type="pres">
      <dgm:prSet presAssocID="{BF36F260-4D10-2E46-A25E-1050E951FA95}" presName="connTx" presStyleLbl="parChTrans1D2" presStyleIdx="1" presStyleCnt="3"/>
      <dgm:spPr/>
    </dgm:pt>
    <dgm:pt modelId="{3FEADDE7-9AFE-0F45-84EC-1980546A8DD9}" type="pres">
      <dgm:prSet presAssocID="{356B43CC-D720-5144-9017-40ACA820D746}" presName="root2" presStyleCnt="0"/>
      <dgm:spPr/>
    </dgm:pt>
    <dgm:pt modelId="{D6B3289A-F860-B245-B5AE-500451C80F0E}" type="pres">
      <dgm:prSet presAssocID="{356B43CC-D720-5144-9017-40ACA820D746}" presName="LevelTwoTextNode" presStyleLbl="node2" presStyleIdx="1" presStyleCnt="3">
        <dgm:presLayoutVars>
          <dgm:chPref val="3"/>
        </dgm:presLayoutVars>
      </dgm:prSet>
      <dgm:spPr/>
    </dgm:pt>
    <dgm:pt modelId="{7156B566-01CF-944B-A8D6-71739343192F}" type="pres">
      <dgm:prSet presAssocID="{356B43CC-D720-5144-9017-40ACA820D746}" presName="level3hierChild" presStyleCnt="0"/>
      <dgm:spPr/>
    </dgm:pt>
    <dgm:pt modelId="{BDF24D1C-6EF4-0347-9C08-9F6DE7A4960B}" type="pres">
      <dgm:prSet presAssocID="{EC85A451-7108-B641-AC76-8D76813BA211}" presName="conn2-1" presStyleLbl="parChTrans1D2" presStyleIdx="2" presStyleCnt="3"/>
      <dgm:spPr/>
    </dgm:pt>
    <dgm:pt modelId="{C6DB8F2A-D1E2-6C46-9CF4-E6EF7A069ED3}" type="pres">
      <dgm:prSet presAssocID="{EC85A451-7108-B641-AC76-8D76813BA211}" presName="connTx" presStyleLbl="parChTrans1D2" presStyleIdx="2" presStyleCnt="3"/>
      <dgm:spPr/>
    </dgm:pt>
    <dgm:pt modelId="{7AC87BB4-781F-394D-BEC4-AA798D33AD42}" type="pres">
      <dgm:prSet presAssocID="{730897ED-C59C-924D-909B-D4A8DE4D9366}" presName="root2" presStyleCnt="0"/>
      <dgm:spPr/>
    </dgm:pt>
    <dgm:pt modelId="{2FCB5327-7829-6746-8C1A-62F2A813D432}" type="pres">
      <dgm:prSet presAssocID="{730897ED-C59C-924D-909B-D4A8DE4D9366}" presName="LevelTwoTextNode" presStyleLbl="node2" presStyleIdx="2" presStyleCnt="3" custScaleY="146004">
        <dgm:presLayoutVars>
          <dgm:chPref val="3"/>
        </dgm:presLayoutVars>
      </dgm:prSet>
      <dgm:spPr/>
    </dgm:pt>
    <dgm:pt modelId="{C395F0DE-F7CB-8548-9FDD-FC9D78326F28}" type="pres">
      <dgm:prSet presAssocID="{730897ED-C59C-924D-909B-D4A8DE4D9366}" presName="level3hierChild" presStyleCnt="0"/>
      <dgm:spPr/>
    </dgm:pt>
  </dgm:ptLst>
  <dgm:cxnLst>
    <dgm:cxn modelId="{40CDB033-10B9-BC46-BCCA-68F24608F38C}" type="presOf" srcId="{EC85A451-7108-B641-AC76-8D76813BA211}" destId="{C6DB8F2A-D1E2-6C46-9CF4-E6EF7A069ED3}" srcOrd="1" destOrd="0" presId="urn:microsoft.com/office/officeart/2008/layout/HorizontalMultiLevelHierarchy"/>
    <dgm:cxn modelId="{26BE2E43-997A-4544-AEF0-E933F342BC2B}" type="presOf" srcId="{BF36F260-4D10-2E46-A25E-1050E951FA95}" destId="{D1DA8DFC-475E-2E47-9FAB-4F0E0259365B}" srcOrd="0" destOrd="0" presId="urn:microsoft.com/office/officeart/2008/layout/HorizontalMultiLevelHierarchy"/>
    <dgm:cxn modelId="{84B8E443-EF13-4E4C-864B-47D28B320DDE}" type="presOf" srcId="{01C3364E-C8C2-D44C-BCD6-4A9AA4BE8B09}" destId="{FA8608BE-F118-7D4E-8940-06ED8E7AE539}" srcOrd="0" destOrd="0" presId="urn:microsoft.com/office/officeart/2008/layout/HorizontalMultiLevelHierarchy"/>
    <dgm:cxn modelId="{A8B0A45D-23C0-6D4B-BE51-B7F989777A70}" type="presOf" srcId="{97A5AE7C-D43D-4446-967C-999075402FF6}" destId="{B1531B2A-8523-2C4B-B441-89CD31285D7F}" srcOrd="0" destOrd="0" presId="urn:microsoft.com/office/officeart/2008/layout/HorizontalMultiLevelHierarchy"/>
    <dgm:cxn modelId="{A56D4D60-99B1-D74A-A6F9-B5F94480E434}" srcId="{01C3364E-C8C2-D44C-BCD6-4A9AA4BE8B09}" destId="{356B43CC-D720-5144-9017-40ACA820D746}" srcOrd="1" destOrd="0" parTransId="{BF36F260-4D10-2E46-A25E-1050E951FA95}" sibTransId="{2F03BD91-313A-D042-AE89-8F4FD0C78799}"/>
    <dgm:cxn modelId="{95F51A66-8E79-4746-8B87-D2800EE6F874}" type="presOf" srcId="{C47A44CE-6309-C543-A46F-3A15149E9D7D}" destId="{DC801886-FF27-DF42-928C-46466F75AEB0}" srcOrd="0" destOrd="0" presId="urn:microsoft.com/office/officeart/2008/layout/HorizontalMultiLevelHierarchy"/>
    <dgm:cxn modelId="{8966F06C-660E-CA4E-9681-EF9E9525678C}" type="presOf" srcId="{730897ED-C59C-924D-909B-D4A8DE4D9366}" destId="{2FCB5327-7829-6746-8C1A-62F2A813D432}" srcOrd="0" destOrd="0" presId="urn:microsoft.com/office/officeart/2008/layout/HorizontalMultiLevelHierarchy"/>
    <dgm:cxn modelId="{593A6671-4C18-624B-B9F3-B3CF6D85E0B9}" type="presOf" srcId="{C47A44CE-6309-C543-A46F-3A15149E9D7D}" destId="{CF2882CC-D14F-B64C-94B9-4C797E312158}" srcOrd="1" destOrd="0" presId="urn:microsoft.com/office/officeart/2008/layout/HorizontalMultiLevelHierarchy"/>
    <dgm:cxn modelId="{A1649A85-8CFB-7E48-843C-F726B021D2F9}" srcId="{97A5AE7C-D43D-4446-967C-999075402FF6}" destId="{01C3364E-C8C2-D44C-BCD6-4A9AA4BE8B09}" srcOrd="0" destOrd="0" parTransId="{EF93ECAB-DF60-1644-A0DD-9DCF0E93F392}" sibTransId="{470EB168-4996-F946-9DE6-B5742C28194A}"/>
    <dgm:cxn modelId="{86B2F1A4-31D6-EE40-A02F-91AF24E1F091}" srcId="{01C3364E-C8C2-D44C-BCD6-4A9AA4BE8B09}" destId="{A6F5BFD1-5496-ED4A-B5D1-35623F57740F}" srcOrd="0" destOrd="0" parTransId="{C47A44CE-6309-C543-A46F-3A15149E9D7D}" sibTransId="{0D93F1FC-EA9D-2544-A693-67073908D422}"/>
    <dgm:cxn modelId="{58AE6ABB-9A99-D547-8174-D31A5188BC21}" srcId="{01C3364E-C8C2-D44C-BCD6-4A9AA4BE8B09}" destId="{730897ED-C59C-924D-909B-D4A8DE4D9366}" srcOrd="2" destOrd="0" parTransId="{EC85A451-7108-B641-AC76-8D76813BA211}" sibTransId="{06AC6542-6EFD-6E4A-9DFF-290201437ECC}"/>
    <dgm:cxn modelId="{FCF4CFCA-B907-D840-A86A-6C1FADC23A8D}" type="presOf" srcId="{A6F5BFD1-5496-ED4A-B5D1-35623F57740F}" destId="{B9CAF176-F936-EB43-B42D-E3C7F9844481}" srcOrd="0" destOrd="0" presId="urn:microsoft.com/office/officeart/2008/layout/HorizontalMultiLevelHierarchy"/>
    <dgm:cxn modelId="{4087ACCB-CC79-9A49-B8AF-422A80DA3B4A}" type="presOf" srcId="{BF36F260-4D10-2E46-A25E-1050E951FA95}" destId="{F67F7292-C01F-8E46-876C-E19D50E9A35A}" srcOrd="1" destOrd="0" presId="urn:microsoft.com/office/officeart/2008/layout/HorizontalMultiLevelHierarchy"/>
    <dgm:cxn modelId="{8A029BE5-89C8-0148-B202-B30A2DBA7150}" type="presOf" srcId="{356B43CC-D720-5144-9017-40ACA820D746}" destId="{D6B3289A-F860-B245-B5AE-500451C80F0E}" srcOrd="0" destOrd="0" presId="urn:microsoft.com/office/officeart/2008/layout/HorizontalMultiLevelHierarchy"/>
    <dgm:cxn modelId="{1A6516EA-91B3-3D40-B1A2-A5E3EADC696C}" type="presOf" srcId="{EC85A451-7108-B641-AC76-8D76813BA211}" destId="{BDF24D1C-6EF4-0347-9C08-9F6DE7A4960B}" srcOrd="0" destOrd="0" presId="urn:microsoft.com/office/officeart/2008/layout/HorizontalMultiLevelHierarchy"/>
    <dgm:cxn modelId="{B7A9935B-70F0-A147-BAE6-E2F69DB78496}" type="presParOf" srcId="{B1531B2A-8523-2C4B-B441-89CD31285D7F}" destId="{D942F4E6-2353-2E46-82CB-54EF0C30BCE2}" srcOrd="0" destOrd="0" presId="urn:microsoft.com/office/officeart/2008/layout/HorizontalMultiLevelHierarchy"/>
    <dgm:cxn modelId="{51F7F07C-368B-DE44-9332-AE49F13D7E19}" type="presParOf" srcId="{D942F4E6-2353-2E46-82CB-54EF0C30BCE2}" destId="{FA8608BE-F118-7D4E-8940-06ED8E7AE539}" srcOrd="0" destOrd="0" presId="urn:microsoft.com/office/officeart/2008/layout/HorizontalMultiLevelHierarchy"/>
    <dgm:cxn modelId="{C02FA502-77A5-BD48-8770-DED18003EFE2}" type="presParOf" srcId="{D942F4E6-2353-2E46-82CB-54EF0C30BCE2}" destId="{36EE72D6-A1DA-1549-96B9-A33CCF4B3358}" srcOrd="1" destOrd="0" presId="urn:microsoft.com/office/officeart/2008/layout/HorizontalMultiLevelHierarchy"/>
    <dgm:cxn modelId="{65BD6B7F-2011-6946-AFF4-AA7FC54933FA}" type="presParOf" srcId="{36EE72D6-A1DA-1549-96B9-A33CCF4B3358}" destId="{DC801886-FF27-DF42-928C-46466F75AEB0}" srcOrd="0" destOrd="0" presId="urn:microsoft.com/office/officeart/2008/layout/HorizontalMultiLevelHierarchy"/>
    <dgm:cxn modelId="{A9A66999-7820-5941-B9F9-7C92C71D6A0E}" type="presParOf" srcId="{DC801886-FF27-DF42-928C-46466F75AEB0}" destId="{CF2882CC-D14F-B64C-94B9-4C797E312158}" srcOrd="0" destOrd="0" presId="urn:microsoft.com/office/officeart/2008/layout/HorizontalMultiLevelHierarchy"/>
    <dgm:cxn modelId="{FAEEC0A3-FDF2-0F4A-82F9-2FE47618E8EE}" type="presParOf" srcId="{36EE72D6-A1DA-1549-96B9-A33CCF4B3358}" destId="{D79E8177-2EC5-E34A-9E84-08BE61D5CE21}" srcOrd="1" destOrd="0" presId="urn:microsoft.com/office/officeart/2008/layout/HorizontalMultiLevelHierarchy"/>
    <dgm:cxn modelId="{BD75606E-5C6B-2643-977F-63DD70D1239A}" type="presParOf" srcId="{D79E8177-2EC5-E34A-9E84-08BE61D5CE21}" destId="{B9CAF176-F936-EB43-B42D-E3C7F9844481}" srcOrd="0" destOrd="0" presId="urn:microsoft.com/office/officeart/2008/layout/HorizontalMultiLevelHierarchy"/>
    <dgm:cxn modelId="{49441B58-4486-744B-8115-37EE2CB2F8EE}" type="presParOf" srcId="{D79E8177-2EC5-E34A-9E84-08BE61D5CE21}" destId="{50AC718C-171F-C94F-81DB-CE9F68C0FBFA}" srcOrd="1" destOrd="0" presId="urn:microsoft.com/office/officeart/2008/layout/HorizontalMultiLevelHierarchy"/>
    <dgm:cxn modelId="{2FE1EEC1-104A-8E4D-8EA2-36A368E97FFC}" type="presParOf" srcId="{36EE72D6-A1DA-1549-96B9-A33CCF4B3358}" destId="{D1DA8DFC-475E-2E47-9FAB-4F0E0259365B}" srcOrd="2" destOrd="0" presId="urn:microsoft.com/office/officeart/2008/layout/HorizontalMultiLevelHierarchy"/>
    <dgm:cxn modelId="{6152636D-BB03-D542-850D-B4C4649919D7}" type="presParOf" srcId="{D1DA8DFC-475E-2E47-9FAB-4F0E0259365B}" destId="{F67F7292-C01F-8E46-876C-E19D50E9A35A}" srcOrd="0" destOrd="0" presId="urn:microsoft.com/office/officeart/2008/layout/HorizontalMultiLevelHierarchy"/>
    <dgm:cxn modelId="{3BF7C280-F0DD-3646-BD4D-07F3872A3713}" type="presParOf" srcId="{36EE72D6-A1DA-1549-96B9-A33CCF4B3358}" destId="{3FEADDE7-9AFE-0F45-84EC-1980546A8DD9}" srcOrd="3" destOrd="0" presId="urn:microsoft.com/office/officeart/2008/layout/HorizontalMultiLevelHierarchy"/>
    <dgm:cxn modelId="{1A8A8743-4B23-AE49-A85B-464D4FC3D227}" type="presParOf" srcId="{3FEADDE7-9AFE-0F45-84EC-1980546A8DD9}" destId="{D6B3289A-F860-B245-B5AE-500451C80F0E}" srcOrd="0" destOrd="0" presId="urn:microsoft.com/office/officeart/2008/layout/HorizontalMultiLevelHierarchy"/>
    <dgm:cxn modelId="{CFDE7346-F03B-A949-80AC-FACB432B81EC}" type="presParOf" srcId="{3FEADDE7-9AFE-0F45-84EC-1980546A8DD9}" destId="{7156B566-01CF-944B-A8D6-71739343192F}" srcOrd="1" destOrd="0" presId="urn:microsoft.com/office/officeart/2008/layout/HorizontalMultiLevelHierarchy"/>
    <dgm:cxn modelId="{58EE17CF-0502-1D48-92E5-63F74C87963C}" type="presParOf" srcId="{36EE72D6-A1DA-1549-96B9-A33CCF4B3358}" destId="{BDF24D1C-6EF4-0347-9C08-9F6DE7A4960B}" srcOrd="4" destOrd="0" presId="urn:microsoft.com/office/officeart/2008/layout/HorizontalMultiLevelHierarchy"/>
    <dgm:cxn modelId="{EF0686FD-BF86-AB4D-AAD9-40E04567C9C9}" type="presParOf" srcId="{BDF24D1C-6EF4-0347-9C08-9F6DE7A4960B}" destId="{C6DB8F2A-D1E2-6C46-9CF4-E6EF7A069ED3}" srcOrd="0" destOrd="0" presId="urn:microsoft.com/office/officeart/2008/layout/HorizontalMultiLevelHierarchy"/>
    <dgm:cxn modelId="{164391D5-046F-684C-8970-3D7805893038}" type="presParOf" srcId="{36EE72D6-A1DA-1549-96B9-A33CCF4B3358}" destId="{7AC87BB4-781F-394D-BEC4-AA798D33AD42}" srcOrd="5" destOrd="0" presId="urn:microsoft.com/office/officeart/2008/layout/HorizontalMultiLevelHierarchy"/>
    <dgm:cxn modelId="{29474FBE-07A6-8B42-935A-1D28FBA3A09C}" type="presParOf" srcId="{7AC87BB4-781F-394D-BEC4-AA798D33AD42}" destId="{2FCB5327-7829-6746-8C1A-62F2A813D432}" srcOrd="0" destOrd="0" presId="urn:microsoft.com/office/officeart/2008/layout/HorizontalMultiLevelHierarchy"/>
    <dgm:cxn modelId="{AAF6E8FC-A4B2-4C44-B275-C3AB5EC2823B}" type="presParOf" srcId="{7AC87BB4-781F-394D-BEC4-AA798D33AD42}" destId="{C395F0DE-F7CB-8548-9FDD-FC9D78326F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BE620DD-8D39-5840-AE8A-33256BA02D4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1132D039-CF66-A345-BDEA-7EFB5B47D67F}">
      <dgm:prSet/>
      <dgm:spPr/>
      <dgm:t>
        <a:bodyPr/>
        <a:lstStyle/>
        <a:p>
          <a:r>
            <a:rPr lang="it-IT" dirty="0"/>
            <a:t>Linguaggi</a:t>
          </a:r>
        </a:p>
      </dgm:t>
    </dgm:pt>
    <dgm:pt modelId="{B2CE00F6-AC4A-664F-8558-3BB3E060C05C}" type="parTrans" cxnId="{42219228-A142-254C-8D8C-432623194023}">
      <dgm:prSet/>
      <dgm:spPr/>
      <dgm:t>
        <a:bodyPr/>
        <a:lstStyle/>
        <a:p>
          <a:endParaRPr lang="it-IT"/>
        </a:p>
      </dgm:t>
    </dgm:pt>
    <dgm:pt modelId="{3BD50365-BFA4-424B-AAE4-56FFE2E83BEC}" type="sibTrans" cxnId="{42219228-A142-254C-8D8C-432623194023}">
      <dgm:prSet/>
      <dgm:spPr/>
      <dgm:t>
        <a:bodyPr/>
        <a:lstStyle/>
        <a:p>
          <a:endParaRPr lang="it-IT"/>
        </a:p>
      </dgm:t>
    </dgm:pt>
    <dgm:pt modelId="{F7F22F84-BA82-FB48-A4A5-25A098956093}">
      <dgm:prSet custT="1"/>
      <dgm:spPr/>
      <dgm:t>
        <a:bodyPr/>
        <a:lstStyle/>
        <a:p>
          <a:r>
            <a:rPr lang="it-IT" sz="2800" dirty="0"/>
            <a:t>      </a:t>
          </a:r>
          <a:r>
            <a:rPr lang="it-IT" sz="2800" dirty="0" err="1"/>
            <a:t>Ra</a:t>
          </a:r>
          <a:endParaRPr lang="it-IT" sz="2800" dirty="0"/>
        </a:p>
      </dgm:t>
    </dgm:pt>
    <dgm:pt modelId="{5BF04249-183D-FE4D-A6D8-C324E82DE257}" type="parTrans" cxnId="{3550863E-E573-0D4A-83C2-10F59855C4B7}">
      <dgm:prSet/>
      <dgm:spPr/>
      <dgm:t>
        <a:bodyPr/>
        <a:lstStyle/>
        <a:p>
          <a:endParaRPr lang="it-IT"/>
        </a:p>
      </dgm:t>
    </dgm:pt>
    <dgm:pt modelId="{0A7988EE-EA4F-7540-A94A-303A3D5F40D8}" type="sibTrans" cxnId="{3550863E-E573-0D4A-83C2-10F59855C4B7}">
      <dgm:prSet/>
      <dgm:spPr/>
      <dgm:t>
        <a:bodyPr/>
        <a:lstStyle/>
        <a:p>
          <a:endParaRPr lang="it-IT"/>
        </a:p>
      </dgm:t>
    </dgm:pt>
    <dgm:pt modelId="{73C11966-8D7E-224F-8C8C-FF7360B1C002}">
      <dgm:prSet custT="1"/>
      <dgm:spPr/>
      <dgm:t>
        <a:bodyPr/>
        <a:lstStyle/>
        <a:p>
          <a:r>
            <a:rPr lang="it-IT" sz="2800" dirty="0"/>
            <a:t>      Fa</a:t>
          </a:r>
        </a:p>
      </dgm:t>
    </dgm:pt>
    <dgm:pt modelId="{94B01B06-D566-8A44-8F99-BDC9B94B685A}" type="parTrans" cxnId="{09C838AA-3BAA-AE4E-A345-9A16DA5A6259}">
      <dgm:prSet/>
      <dgm:spPr/>
      <dgm:t>
        <a:bodyPr/>
        <a:lstStyle/>
        <a:p>
          <a:endParaRPr lang="it-IT"/>
        </a:p>
      </dgm:t>
    </dgm:pt>
    <dgm:pt modelId="{C225ACD5-99C6-574B-95A5-2627F9216416}" type="sibTrans" cxnId="{09C838AA-3BAA-AE4E-A345-9A16DA5A6259}">
      <dgm:prSet/>
      <dgm:spPr/>
      <dgm:t>
        <a:bodyPr/>
        <a:lstStyle/>
        <a:p>
          <a:endParaRPr lang="it-IT"/>
        </a:p>
      </dgm:t>
    </dgm:pt>
    <dgm:pt modelId="{36C8D63D-8AC6-5849-BFEC-08018FB0CB6C}">
      <dgm:prSet custT="1"/>
      <dgm:spPr/>
      <dgm:t>
        <a:bodyPr/>
        <a:lstStyle/>
        <a:p>
          <a:r>
            <a:rPr lang="it-IT" sz="2800" dirty="0"/>
            <a:t>       E</a:t>
          </a:r>
        </a:p>
      </dgm:t>
    </dgm:pt>
    <dgm:pt modelId="{6C22DE2B-324A-F040-8365-FB2FF02D0D99}" type="parTrans" cxnId="{01A71DC0-804D-AB4A-8FF8-04069969E65D}">
      <dgm:prSet/>
      <dgm:spPr/>
      <dgm:t>
        <a:bodyPr/>
        <a:lstStyle/>
        <a:p>
          <a:endParaRPr lang="it-IT"/>
        </a:p>
      </dgm:t>
    </dgm:pt>
    <dgm:pt modelId="{54B37422-009A-EA40-99D3-F35B49E0C35E}" type="sibTrans" cxnId="{01A71DC0-804D-AB4A-8FF8-04069969E65D}">
      <dgm:prSet/>
      <dgm:spPr/>
      <dgm:t>
        <a:bodyPr/>
        <a:lstStyle/>
        <a:p>
          <a:endParaRPr lang="it-IT"/>
        </a:p>
      </dgm:t>
    </dgm:pt>
    <dgm:pt modelId="{E279E255-F1FF-2444-B471-E236AA12046B}">
      <dgm:prSet custT="1"/>
      <dgm:spPr/>
      <dgm:t>
        <a:bodyPr/>
        <a:lstStyle/>
        <a:p>
          <a:r>
            <a:rPr lang="it-IT" sz="2800" dirty="0"/>
            <a:t>      Co</a:t>
          </a:r>
        </a:p>
      </dgm:t>
    </dgm:pt>
    <dgm:pt modelId="{AA08DAE5-5970-0A4E-9C85-0CBF46BE1A0F}" type="parTrans" cxnId="{6DECB669-C587-8E4D-9CBD-EB1EAA0FD160}">
      <dgm:prSet/>
      <dgm:spPr/>
      <dgm:t>
        <a:bodyPr/>
        <a:lstStyle/>
        <a:p>
          <a:endParaRPr lang="it-IT"/>
        </a:p>
      </dgm:t>
    </dgm:pt>
    <dgm:pt modelId="{A6AE7736-D787-CA44-8DB0-D19EC31CEF99}" type="sibTrans" cxnId="{6DECB669-C587-8E4D-9CBD-EB1EAA0FD160}">
      <dgm:prSet/>
      <dgm:spPr/>
      <dgm:t>
        <a:bodyPr/>
        <a:lstStyle/>
        <a:p>
          <a:endParaRPr lang="it-IT"/>
        </a:p>
      </dgm:t>
    </dgm:pt>
    <dgm:pt modelId="{03C699A7-1326-5147-B4BE-14F5EF00D485}" type="pres">
      <dgm:prSet presAssocID="{DBE620DD-8D39-5840-AE8A-33256BA02D42}" presName="linear" presStyleCnt="0">
        <dgm:presLayoutVars>
          <dgm:animLvl val="lvl"/>
          <dgm:resizeHandles val="exact"/>
        </dgm:presLayoutVars>
      </dgm:prSet>
      <dgm:spPr/>
    </dgm:pt>
    <dgm:pt modelId="{0F21C528-418E-1C46-8DE7-847EDF9D791C}" type="pres">
      <dgm:prSet presAssocID="{1132D039-CF66-A345-BDEA-7EFB5B47D67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813E2E0-2DE0-8145-8981-CC66D24556A9}" type="pres">
      <dgm:prSet presAssocID="{3BD50365-BFA4-424B-AAE4-56FFE2E83BEC}" presName="spacer" presStyleCnt="0"/>
      <dgm:spPr/>
    </dgm:pt>
    <dgm:pt modelId="{997261E9-1616-AC4A-A3E8-0EA2F92AC450}" type="pres">
      <dgm:prSet presAssocID="{F7F22F84-BA82-FB48-A4A5-25A0989560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8FC30C-6C77-DC40-B9D9-B155989D6DE9}" type="pres">
      <dgm:prSet presAssocID="{0A7988EE-EA4F-7540-A94A-303A3D5F40D8}" presName="spacer" presStyleCnt="0"/>
      <dgm:spPr/>
    </dgm:pt>
    <dgm:pt modelId="{F7B3CA33-84E1-0C42-B858-DEA9928C21DA}" type="pres">
      <dgm:prSet presAssocID="{73C11966-8D7E-224F-8C8C-FF7360B1C0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182185A-91E0-4F43-8771-01EF535AFEF9}" type="pres">
      <dgm:prSet presAssocID="{C225ACD5-99C6-574B-95A5-2627F9216416}" presName="spacer" presStyleCnt="0"/>
      <dgm:spPr/>
    </dgm:pt>
    <dgm:pt modelId="{8BAB79A6-6E71-9A48-B9C5-95DB30E6E883}" type="pres">
      <dgm:prSet presAssocID="{36C8D63D-8AC6-5849-BFEC-08018FB0CB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EA19B05-4B5D-0F44-9EF7-7970E8C181AD}" type="pres">
      <dgm:prSet presAssocID="{54B37422-009A-EA40-99D3-F35B49E0C35E}" presName="spacer" presStyleCnt="0"/>
      <dgm:spPr/>
    </dgm:pt>
    <dgm:pt modelId="{6F83A5EC-018F-7B48-8A64-21601D275F74}" type="pres">
      <dgm:prSet presAssocID="{E279E255-F1FF-2444-B471-E236AA12046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A21A18-EE27-B34F-91F5-DFB3FEEDAC9B}" type="presOf" srcId="{36C8D63D-8AC6-5849-BFEC-08018FB0CB6C}" destId="{8BAB79A6-6E71-9A48-B9C5-95DB30E6E883}" srcOrd="0" destOrd="0" presId="urn:microsoft.com/office/officeart/2005/8/layout/vList2"/>
    <dgm:cxn modelId="{42219228-A142-254C-8D8C-432623194023}" srcId="{DBE620DD-8D39-5840-AE8A-33256BA02D42}" destId="{1132D039-CF66-A345-BDEA-7EFB5B47D67F}" srcOrd="0" destOrd="0" parTransId="{B2CE00F6-AC4A-664F-8558-3BB3E060C05C}" sibTransId="{3BD50365-BFA4-424B-AAE4-56FFE2E83BEC}"/>
    <dgm:cxn modelId="{3550863E-E573-0D4A-83C2-10F59855C4B7}" srcId="{DBE620DD-8D39-5840-AE8A-33256BA02D42}" destId="{F7F22F84-BA82-FB48-A4A5-25A098956093}" srcOrd="1" destOrd="0" parTransId="{5BF04249-183D-FE4D-A6D8-C324E82DE257}" sibTransId="{0A7988EE-EA4F-7540-A94A-303A3D5F40D8}"/>
    <dgm:cxn modelId="{548BF04A-52E2-F040-8DE7-292FE9BF8A6D}" type="presOf" srcId="{F7F22F84-BA82-FB48-A4A5-25A098956093}" destId="{997261E9-1616-AC4A-A3E8-0EA2F92AC450}" srcOrd="0" destOrd="0" presId="urn:microsoft.com/office/officeart/2005/8/layout/vList2"/>
    <dgm:cxn modelId="{6DECB669-C587-8E4D-9CBD-EB1EAA0FD160}" srcId="{DBE620DD-8D39-5840-AE8A-33256BA02D42}" destId="{E279E255-F1FF-2444-B471-E236AA12046B}" srcOrd="4" destOrd="0" parTransId="{AA08DAE5-5970-0A4E-9C85-0CBF46BE1A0F}" sibTransId="{A6AE7736-D787-CA44-8DB0-D19EC31CEF99}"/>
    <dgm:cxn modelId="{70177891-C33C-BE44-B058-6731A2F7EE86}" type="presOf" srcId="{E279E255-F1FF-2444-B471-E236AA12046B}" destId="{6F83A5EC-018F-7B48-8A64-21601D275F74}" srcOrd="0" destOrd="0" presId="urn:microsoft.com/office/officeart/2005/8/layout/vList2"/>
    <dgm:cxn modelId="{09C838AA-3BAA-AE4E-A345-9A16DA5A6259}" srcId="{DBE620DD-8D39-5840-AE8A-33256BA02D42}" destId="{73C11966-8D7E-224F-8C8C-FF7360B1C002}" srcOrd="2" destOrd="0" parTransId="{94B01B06-D566-8A44-8F99-BDC9B94B685A}" sibTransId="{C225ACD5-99C6-574B-95A5-2627F9216416}"/>
    <dgm:cxn modelId="{01A71DC0-804D-AB4A-8FF8-04069969E65D}" srcId="{DBE620DD-8D39-5840-AE8A-33256BA02D42}" destId="{36C8D63D-8AC6-5849-BFEC-08018FB0CB6C}" srcOrd="3" destOrd="0" parTransId="{6C22DE2B-324A-F040-8365-FB2FF02D0D99}" sibTransId="{54B37422-009A-EA40-99D3-F35B49E0C35E}"/>
    <dgm:cxn modelId="{C5F35BD7-23A2-D94D-90B1-AFF65E8B3078}" type="presOf" srcId="{1132D039-CF66-A345-BDEA-7EFB5B47D67F}" destId="{0F21C528-418E-1C46-8DE7-847EDF9D791C}" srcOrd="0" destOrd="0" presId="urn:microsoft.com/office/officeart/2005/8/layout/vList2"/>
    <dgm:cxn modelId="{936703F3-24D3-CB4F-9AD8-BDA20EE8E599}" type="presOf" srcId="{DBE620DD-8D39-5840-AE8A-33256BA02D42}" destId="{03C699A7-1326-5147-B4BE-14F5EF00D485}" srcOrd="0" destOrd="0" presId="urn:microsoft.com/office/officeart/2005/8/layout/vList2"/>
    <dgm:cxn modelId="{E3DDA9FA-4793-7D4A-9BE8-B1C89C13F8C8}" type="presOf" srcId="{73C11966-8D7E-224F-8C8C-FF7360B1C002}" destId="{F7B3CA33-84E1-0C42-B858-DEA9928C21DA}" srcOrd="0" destOrd="0" presId="urn:microsoft.com/office/officeart/2005/8/layout/vList2"/>
    <dgm:cxn modelId="{4EABF246-D640-6247-A227-36C5296A745D}" type="presParOf" srcId="{03C699A7-1326-5147-B4BE-14F5EF00D485}" destId="{0F21C528-418E-1C46-8DE7-847EDF9D791C}" srcOrd="0" destOrd="0" presId="urn:microsoft.com/office/officeart/2005/8/layout/vList2"/>
    <dgm:cxn modelId="{3EE8045B-6208-C543-AE1C-B6E8A30692AD}" type="presParOf" srcId="{03C699A7-1326-5147-B4BE-14F5EF00D485}" destId="{4813E2E0-2DE0-8145-8981-CC66D24556A9}" srcOrd="1" destOrd="0" presId="urn:microsoft.com/office/officeart/2005/8/layout/vList2"/>
    <dgm:cxn modelId="{A1C97C4B-09CA-4F43-BF20-6127CD9655E9}" type="presParOf" srcId="{03C699A7-1326-5147-B4BE-14F5EF00D485}" destId="{997261E9-1616-AC4A-A3E8-0EA2F92AC450}" srcOrd="2" destOrd="0" presId="urn:microsoft.com/office/officeart/2005/8/layout/vList2"/>
    <dgm:cxn modelId="{9FE0CC98-0DBF-BC4A-85C3-D47D95F69707}" type="presParOf" srcId="{03C699A7-1326-5147-B4BE-14F5EF00D485}" destId="{898FC30C-6C77-DC40-B9D9-B155989D6DE9}" srcOrd="3" destOrd="0" presId="urn:microsoft.com/office/officeart/2005/8/layout/vList2"/>
    <dgm:cxn modelId="{0108A51E-A4A3-D145-89CC-60862A181542}" type="presParOf" srcId="{03C699A7-1326-5147-B4BE-14F5EF00D485}" destId="{F7B3CA33-84E1-0C42-B858-DEA9928C21DA}" srcOrd="4" destOrd="0" presId="urn:microsoft.com/office/officeart/2005/8/layout/vList2"/>
    <dgm:cxn modelId="{607C2118-D613-5649-AC11-E60D338CCF16}" type="presParOf" srcId="{03C699A7-1326-5147-B4BE-14F5EF00D485}" destId="{F182185A-91E0-4F43-8771-01EF535AFEF9}" srcOrd="5" destOrd="0" presId="urn:microsoft.com/office/officeart/2005/8/layout/vList2"/>
    <dgm:cxn modelId="{9997D446-5BB6-564D-8D31-087270AABB5B}" type="presParOf" srcId="{03C699A7-1326-5147-B4BE-14F5EF00D485}" destId="{8BAB79A6-6E71-9A48-B9C5-95DB30E6E883}" srcOrd="6" destOrd="0" presId="urn:microsoft.com/office/officeart/2005/8/layout/vList2"/>
    <dgm:cxn modelId="{1278D70F-FDB5-3746-BA5F-5466CA8ADFDE}" type="presParOf" srcId="{03C699A7-1326-5147-B4BE-14F5EF00D485}" destId="{1EA19B05-4B5D-0F44-9EF7-7970E8C181AD}" srcOrd="7" destOrd="0" presId="urn:microsoft.com/office/officeart/2005/8/layout/vList2"/>
    <dgm:cxn modelId="{C8C16A6F-02CC-5343-83D3-33C10C923309}" type="presParOf" srcId="{03C699A7-1326-5147-B4BE-14F5EF00D485}" destId="{6F83A5EC-018F-7B48-8A64-21601D275F74}" srcOrd="8" destOrd="0" presId="urn:microsoft.com/office/officeart/2005/8/layout/vList2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20E11A-9AF9-4A01-8930-18BD86F70E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EA0A0E-833A-4C73-8E71-06579D5E5553}">
      <dgm:prSet/>
      <dgm:spPr/>
      <dgm:t>
        <a:bodyPr/>
        <a:lstStyle/>
        <a:p>
          <a:r>
            <a:rPr lang="it-IT"/>
            <a:t>DAI SINTOMI ALLE FUNZIONI ALL’INTEGRAZIONE DELLE FUNZIONI:</a:t>
          </a:r>
          <a:endParaRPr lang="en-US"/>
        </a:p>
      </dgm:t>
    </dgm:pt>
    <dgm:pt modelId="{D9E0420C-25A3-4020-892A-6945EA251429}" type="parTrans" cxnId="{D305C020-4BC4-4CDC-BEAF-7E2CAC3647A4}">
      <dgm:prSet/>
      <dgm:spPr/>
      <dgm:t>
        <a:bodyPr/>
        <a:lstStyle/>
        <a:p>
          <a:endParaRPr lang="en-US"/>
        </a:p>
      </dgm:t>
    </dgm:pt>
    <dgm:pt modelId="{FD9B0972-372C-4CFB-9E48-B9AC2EE07305}" type="sibTrans" cxnId="{D305C020-4BC4-4CDC-BEAF-7E2CAC3647A4}">
      <dgm:prSet/>
      <dgm:spPr/>
      <dgm:t>
        <a:bodyPr/>
        <a:lstStyle/>
        <a:p>
          <a:endParaRPr lang="en-US"/>
        </a:p>
      </dgm:t>
    </dgm:pt>
    <dgm:pt modelId="{3C6C5A31-D978-4332-B06A-C4864E486BEF}">
      <dgm:prSet/>
      <dgm:spPr/>
      <dgm:t>
        <a:bodyPr/>
        <a:lstStyle/>
        <a:p>
          <a:r>
            <a:rPr lang="it-IT"/>
            <a:t>La presenza di un sintomo evidenzia l’alterazione di una funzione </a:t>
          </a:r>
          <a:endParaRPr lang="en-US"/>
        </a:p>
      </dgm:t>
    </dgm:pt>
    <dgm:pt modelId="{4BA75456-1A1A-48E8-A37A-F58E4DF069C6}" type="parTrans" cxnId="{6BA4D092-CEC9-4083-881C-DEE008038F8E}">
      <dgm:prSet/>
      <dgm:spPr/>
      <dgm:t>
        <a:bodyPr/>
        <a:lstStyle/>
        <a:p>
          <a:endParaRPr lang="en-US"/>
        </a:p>
      </dgm:t>
    </dgm:pt>
    <dgm:pt modelId="{90302757-133A-40C7-A3FE-B729F230562C}" type="sibTrans" cxnId="{6BA4D092-CEC9-4083-881C-DEE008038F8E}">
      <dgm:prSet/>
      <dgm:spPr/>
      <dgm:t>
        <a:bodyPr/>
        <a:lstStyle/>
        <a:p>
          <a:endParaRPr lang="en-US"/>
        </a:p>
      </dgm:t>
    </dgm:pt>
    <dgm:pt modelId="{137F448D-08FC-4426-99F9-8E7E8A5D152C}">
      <dgm:prSet/>
      <dgm:spPr/>
      <dgm:t>
        <a:bodyPr/>
        <a:lstStyle/>
        <a:p>
          <a:r>
            <a:rPr lang="it-IT" dirty="0"/>
            <a:t>O pur esprimendosi in una funzione è la manifestazione di una difficoltà di integrazione fra le diverse funzioni?</a:t>
          </a:r>
          <a:endParaRPr lang="en-US" dirty="0"/>
        </a:p>
      </dgm:t>
    </dgm:pt>
    <dgm:pt modelId="{C54025CD-1E51-4E09-AB56-747A9D25BDD5}" type="parTrans" cxnId="{5594EA8A-B8B8-4129-AD69-E5044968B038}">
      <dgm:prSet/>
      <dgm:spPr/>
      <dgm:t>
        <a:bodyPr/>
        <a:lstStyle/>
        <a:p>
          <a:endParaRPr lang="en-US"/>
        </a:p>
      </dgm:t>
    </dgm:pt>
    <dgm:pt modelId="{5A516027-ED2B-40BF-BCFE-D453944F81E1}" type="sibTrans" cxnId="{5594EA8A-B8B8-4129-AD69-E5044968B038}">
      <dgm:prSet/>
      <dgm:spPr/>
      <dgm:t>
        <a:bodyPr/>
        <a:lstStyle/>
        <a:p>
          <a:endParaRPr lang="en-US"/>
        </a:p>
      </dgm:t>
    </dgm:pt>
    <dgm:pt modelId="{BA8488A2-ECDC-5047-A1E2-6D29767E6AD4}" type="pres">
      <dgm:prSet presAssocID="{6F20E11A-9AF9-4A01-8930-18BD86F70EE2}" presName="vert0" presStyleCnt="0">
        <dgm:presLayoutVars>
          <dgm:dir/>
          <dgm:animOne val="branch"/>
          <dgm:animLvl val="lvl"/>
        </dgm:presLayoutVars>
      </dgm:prSet>
      <dgm:spPr/>
    </dgm:pt>
    <dgm:pt modelId="{7FAB05BD-33D4-B54E-A2D3-801CD6B1A7C6}" type="pres">
      <dgm:prSet presAssocID="{3EEA0A0E-833A-4C73-8E71-06579D5E5553}" presName="thickLine" presStyleLbl="alignNode1" presStyleIdx="0" presStyleCnt="3"/>
      <dgm:spPr/>
    </dgm:pt>
    <dgm:pt modelId="{335382CB-302F-3444-93E8-D353A390B148}" type="pres">
      <dgm:prSet presAssocID="{3EEA0A0E-833A-4C73-8E71-06579D5E5553}" presName="horz1" presStyleCnt="0"/>
      <dgm:spPr/>
    </dgm:pt>
    <dgm:pt modelId="{8B35EFB2-3C51-304E-809F-15B728FA00FA}" type="pres">
      <dgm:prSet presAssocID="{3EEA0A0E-833A-4C73-8E71-06579D5E5553}" presName="tx1" presStyleLbl="revTx" presStyleIdx="0" presStyleCnt="3"/>
      <dgm:spPr/>
    </dgm:pt>
    <dgm:pt modelId="{543681F5-5C90-0F4B-B4CA-BA633F4F51D5}" type="pres">
      <dgm:prSet presAssocID="{3EEA0A0E-833A-4C73-8E71-06579D5E5553}" presName="vert1" presStyleCnt="0"/>
      <dgm:spPr/>
    </dgm:pt>
    <dgm:pt modelId="{7C30D665-5AED-9142-8A6B-D4E393D353C1}" type="pres">
      <dgm:prSet presAssocID="{3C6C5A31-D978-4332-B06A-C4864E486BEF}" presName="thickLine" presStyleLbl="alignNode1" presStyleIdx="1" presStyleCnt="3"/>
      <dgm:spPr/>
    </dgm:pt>
    <dgm:pt modelId="{9A50ECFF-87C7-B64D-9356-1039EA19ADFA}" type="pres">
      <dgm:prSet presAssocID="{3C6C5A31-D978-4332-B06A-C4864E486BEF}" presName="horz1" presStyleCnt="0"/>
      <dgm:spPr/>
    </dgm:pt>
    <dgm:pt modelId="{3BB737D4-54F9-E245-B0D0-E2A5EE5D2996}" type="pres">
      <dgm:prSet presAssocID="{3C6C5A31-D978-4332-B06A-C4864E486BEF}" presName="tx1" presStyleLbl="revTx" presStyleIdx="1" presStyleCnt="3"/>
      <dgm:spPr/>
    </dgm:pt>
    <dgm:pt modelId="{5FC40B6D-0D8E-DF49-A0A7-07E81C3AE452}" type="pres">
      <dgm:prSet presAssocID="{3C6C5A31-D978-4332-B06A-C4864E486BEF}" presName="vert1" presStyleCnt="0"/>
      <dgm:spPr/>
    </dgm:pt>
    <dgm:pt modelId="{5EE22541-96E1-E24C-8075-B54657E181D2}" type="pres">
      <dgm:prSet presAssocID="{137F448D-08FC-4426-99F9-8E7E8A5D152C}" presName="thickLine" presStyleLbl="alignNode1" presStyleIdx="2" presStyleCnt="3"/>
      <dgm:spPr/>
    </dgm:pt>
    <dgm:pt modelId="{1B8EE124-74E5-0244-851F-D0447F6AB0F0}" type="pres">
      <dgm:prSet presAssocID="{137F448D-08FC-4426-99F9-8E7E8A5D152C}" presName="horz1" presStyleCnt="0"/>
      <dgm:spPr/>
    </dgm:pt>
    <dgm:pt modelId="{FD9F2515-45BD-B343-AD26-1EA7375150F3}" type="pres">
      <dgm:prSet presAssocID="{137F448D-08FC-4426-99F9-8E7E8A5D152C}" presName="tx1" presStyleLbl="revTx" presStyleIdx="2" presStyleCnt="3"/>
      <dgm:spPr/>
    </dgm:pt>
    <dgm:pt modelId="{34674D9D-0452-364F-9887-3C5FF4C13F48}" type="pres">
      <dgm:prSet presAssocID="{137F448D-08FC-4426-99F9-8E7E8A5D152C}" presName="vert1" presStyleCnt="0"/>
      <dgm:spPr/>
    </dgm:pt>
  </dgm:ptLst>
  <dgm:cxnLst>
    <dgm:cxn modelId="{1ABF1C17-0F70-A149-9C1A-D0CD3F77D938}" type="presOf" srcId="{3EEA0A0E-833A-4C73-8E71-06579D5E5553}" destId="{8B35EFB2-3C51-304E-809F-15B728FA00FA}" srcOrd="0" destOrd="0" presId="urn:microsoft.com/office/officeart/2008/layout/LinedList"/>
    <dgm:cxn modelId="{D305C020-4BC4-4CDC-BEAF-7E2CAC3647A4}" srcId="{6F20E11A-9AF9-4A01-8930-18BD86F70EE2}" destId="{3EEA0A0E-833A-4C73-8E71-06579D5E5553}" srcOrd="0" destOrd="0" parTransId="{D9E0420C-25A3-4020-892A-6945EA251429}" sibTransId="{FD9B0972-372C-4CFB-9E48-B9AC2EE07305}"/>
    <dgm:cxn modelId="{5C179832-ED36-EA44-B636-691700D1A21C}" type="presOf" srcId="{6F20E11A-9AF9-4A01-8930-18BD86F70EE2}" destId="{BA8488A2-ECDC-5047-A1E2-6D29767E6AD4}" srcOrd="0" destOrd="0" presId="urn:microsoft.com/office/officeart/2008/layout/LinedList"/>
    <dgm:cxn modelId="{F376A549-C7E1-574C-A1B8-EC7D806B8A68}" type="presOf" srcId="{3C6C5A31-D978-4332-B06A-C4864E486BEF}" destId="{3BB737D4-54F9-E245-B0D0-E2A5EE5D2996}" srcOrd="0" destOrd="0" presId="urn:microsoft.com/office/officeart/2008/layout/LinedList"/>
    <dgm:cxn modelId="{6100F760-B95D-7048-98D9-86C319C42827}" type="presOf" srcId="{137F448D-08FC-4426-99F9-8E7E8A5D152C}" destId="{FD9F2515-45BD-B343-AD26-1EA7375150F3}" srcOrd="0" destOrd="0" presId="urn:microsoft.com/office/officeart/2008/layout/LinedList"/>
    <dgm:cxn modelId="{5594EA8A-B8B8-4129-AD69-E5044968B038}" srcId="{6F20E11A-9AF9-4A01-8930-18BD86F70EE2}" destId="{137F448D-08FC-4426-99F9-8E7E8A5D152C}" srcOrd="2" destOrd="0" parTransId="{C54025CD-1E51-4E09-AB56-747A9D25BDD5}" sibTransId="{5A516027-ED2B-40BF-BCFE-D453944F81E1}"/>
    <dgm:cxn modelId="{6BA4D092-CEC9-4083-881C-DEE008038F8E}" srcId="{6F20E11A-9AF9-4A01-8930-18BD86F70EE2}" destId="{3C6C5A31-D978-4332-B06A-C4864E486BEF}" srcOrd="1" destOrd="0" parTransId="{4BA75456-1A1A-48E8-A37A-F58E4DF069C6}" sibTransId="{90302757-133A-40C7-A3FE-B729F230562C}"/>
    <dgm:cxn modelId="{E499A0A2-AEF4-CD45-81BA-58F7A3E097CE}" type="presParOf" srcId="{BA8488A2-ECDC-5047-A1E2-6D29767E6AD4}" destId="{7FAB05BD-33D4-B54E-A2D3-801CD6B1A7C6}" srcOrd="0" destOrd="0" presId="urn:microsoft.com/office/officeart/2008/layout/LinedList"/>
    <dgm:cxn modelId="{2A9E6534-D685-294D-9AFB-A8B9178E2E17}" type="presParOf" srcId="{BA8488A2-ECDC-5047-A1E2-6D29767E6AD4}" destId="{335382CB-302F-3444-93E8-D353A390B148}" srcOrd="1" destOrd="0" presId="urn:microsoft.com/office/officeart/2008/layout/LinedList"/>
    <dgm:cxn modelId="{B35F81DB-D3BB-2346-91F0-B64E9A30A5AA}" type="presParOf" srcId="{335382CB-302F-3444-93E8-D353A390B148}" destId="{8B35EFB2-3C51-304E-809F-15B728FA00FA}" srcOrd="0" destOrd="0" presId="urn:microsoft.com/office/officeart/2008/layout/LinedList"/>
    <dgm:cxn modelId="{0B7D3106-4C55-ED4E-BBB8-71C23676CE94}" type="presParOf" srcId="{335382CB-302F-3444-93E8-D353A390B148}" destId="{543681F5-5C90-0F4B-B4CA-BA633F4F51D5}" srcOrd="1" destOrd="0" presId="urn:microsoft.com/office/officeart/2008/layout/LinedList"/>
    <dgm:cxn modelId="{0F114A69-5123-2343-8BAB-C59A7C153970}" type="presParOf" srcId="{BA8488A2-ECDC-5047-A1E2-6D29767E6AD4}" destId="{7C30D665-5AED-9142-8A6B-D4E393D353C1}" srcOrd="2" destOrd="0" presId="urn:microsoft.com/office/officeart/2008/layout/LinedList"/>
    <dgm:cxn modelId="{C2DACF04-4FB3-D84C-8116-765C37462A43}" type="presParOf" srcId="{BA8488A2-ECDC-5047-A1E2-6D29767E6AD4}" destId="{9A50ECFF-87C7-B64D-9356-1039EA19ADFA}" srcOrd="3" destOrd="0" presId="urn:microsoft.com/office/officeart/2008/layout/LinedList"/>
    <dgm:cxn modelId="{2D19FE81-62A7-B946-A7C7-6770954BD0B7}" type="presParOf" srcId="{9A50ECFF-87C7-B64D-9356-1039EA19ADFA}" destId="{3BB737D4-54F9-E245-B0D0-E2A5EE5D2996}" srcOrd="0" destOrd="0" presId="urn:microsoft.com/office/officeart/2008/layout/LinedList"/>
    <dgm:cxn modelId="{687722B8-78C3-4946-A026-E666D85887C4}" type="presParOf" srcId="{9A50ECFF-87C7-B64D-9356-1039EA19ADFA}" destId="{5FC40B6D-0D8E-DF49-A0A7-07E81C3AE452}" srcOrd="1" destOrd="0" presId="urn:microsoft.com/office/officeart/2008/layout/LinedList"/>
    <dgm:cxn modelId="{08014CB7-C643-4743-A462-94974C4306E7}" type="presParOf" srcId="{BA8488A2-ECDC-5047-A1E2-6D29767E6AD4}" destId="{5EE22541-96E1-E24C-8075-B54657E181D2}" srcOrd="4" destOrd="0" presId="urn:microsoft.com/office/officeart/2008/layout/LinedList"/>
    <dgm:cxn modelId="{41D1ECA9-030F-CB40-B17F-5AEF3062093C}" type="presParOf" srcId="{BA8488A2-ECDC-5047-A1E2-6D29767E6AD4}" destId="{1B8EE124-74E5-0244-851F-D0447F6AB0F0}" srcOrd="5" destOrd="0" presId="urn:microsoft.com/office/officeart/2008/layout/LinedList"/>
    <dgm:cxn modelId="{E6D41761-1542-B141-8105-63072D75385D}" type="presParOf" srcId="{1B8EE124-74E5-0244-851F-D0447F6AB0F0}" destId="{FD9F2515-45BD-B343-AD26-1EA7375150F3}" srcOrd="0" destOrd="0" presId="urn:microsoft.com/office/officeart/2008/layout/LinedList"/>
    <dgm:cxn modelId="{7405CD6F-AE33-AC43-A938-B948165F1D2A}" type="presParOf" srcId="{1B8EE124-74E5-0244-851F-D0447F6AB0F0}" destId="{34674D9D-0452-364F-9887-3C5FF4C13F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91DC512-85AF-1440-A324-BC0DF303958C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D29EBB-550C-8948-9699-C12AEF8E9FB5}">
      <dgm:prSet phldrT="[Testo]" custT="1"/>
      <dgm:spPr/>
      <dgm:t>
        <a:bodyPr/>
        <a:lstStyle/>
        <a:p>
          <a:r>
            <a:rPr lang="it-IT" sz="2800" dirty="0" err="1"/>
            <a:t>M.Strutturale</a:t>
          </a:r>
          <a:r>
            <a:rPr lang="it-IT" sz="2800" dirty="0"/>
            <a:t> Integrato</a:t>
          </a:r>
        </a:p>
      </dgm:t>
    </dgm:pt>
    <dgm:pt modelId="{D7162B57-AC73-2B46-9028-93C23580E1B2}" type="parTrans" cxnId="{365369E4-3A7E-C448-86D4-EBA33F2B3AB3}">
      <dgm:prSet/>
      <dgm:spPr/>
      <dgm:t>
        <a:bodyPr/>
        <a:lstStyle/>
        <a:p>
          <a:endParaRPr lang="it-IT"/>
        </a:p>
      </dgm:t>
    </dgm:pt>
    <dgm:pt modelId="{C8829112-5C6D-534C-A045-A499D09FF8E8}" type="sibTrans" cxnId="{365369E4-3A7E-C448-86D4-EBA33F2B3AB3}">
      <dgm:prSet/>
      <dgm:spPr/>
      <dgm:t>
        <a:bodyPr/>
        <a:lstStyle/>
        <a:p>
          <a:endParaRPr lang="it-IT"/>
        </a:p>
      </dgm:t>
    </dgm:pt>
    <dgm:pt modelId="{7D2AF20F-DF88-2546-B0CB-83A92505C504}">
      <dgm:prSet phldrT="[Testo]"/>
      <dgm:spPr/>
      <dgm:t>
        <a:bodyPr/>
        <a:lstStyle/>
        <a:p>
          <a:r>
            <a:rPr lang="it-IT" dirty="0"/>
            <a:t>Concetto di Linguaggio</a:t>
          </a:r>
        </a:p>
      </dgm:t>
    </dgm:pt>
    <dgm:pt modelId="{812873B9-6812-4B40-8B75-E19DD920508C}" type="parTrans" cxnId="{A6F0A84E-A90C-C44C-8A08-B6906EB35FFA}">
      <dgm:prSet/>
      <dgm:spPr/>
      <dgm:t>
        <a:bodyPr/>
        <a:lstStyle/>
        <a:p>
          <a:endParaRPr lang="it-IT"/>
        </a:p>
      </dgm:t>
    </dgm:pt>
    <dgm:pt modelId="{1FA703A3-0ABC-D34A-B758-C3D93FC5ED1C}" type="sibTrans" cxnId="{A6F0A84E-A90C-C44C-8A08-B6906EB35FFA}">
      <dgm:prSet/>
      <dgm:spPr/>
      <dgm:t>
        <a:bodyPr/>
        <a:lstStyle/>
        <a:p>
          <a:endParaRPr lang="it-IT"/>
        </a:p>
      </dgm:t>
    </dgm:pt>
    <dgm:pt modelId="{96C373F8-D0EB-2F41-AC9B-0A8EC21F1387}">
      <dgm:prSet phldrT="[Testo]"/>
      <dgm:spPr/>
      <dgm:t>
        <a:bodyPr/>
        <a:lstStyle/>
        <a:p>
          <a:r>
            <a:rPr lang="it-IT" b="0" i="1" dirty="0"/>
            <a:t>struttura integrativa coerente di elementi in connessione che permette il dialogo </a:t>
          </a:r>
          <a:endParaRPr lang="it-IT" dirty="0"/>
        </a:p>
      </dgm:t>
    </dgm:pt>
    <dgm:pt modelId="{596FE7D2-ADA5-D842-AB01-4A4C6F18CE1C}" type="parTrans" cxnId="{D09EC5F7-497D-7C49-B3E6-C9EB8387485B}">
      <dgm:prSet/>
      <dgm:spPr/>
      <dgm:t>
        <a:bodyPr/>
        <a:lstStyle/>
        <a:p>
          <a:endParaRPr lang="it-IT"/>
        </a:p>
      </dgm:t>
    </dgm:pt>
    <dgm:pt modelId="{57F3FD6C-0836-2B42-8971-1A330E9A05C0}" type="sibTrans" cxnId="{D09EC5F7-497D-7C49-B3E6-C9EB8387485B}">
      <dgm:prSet/>
      <dgm:spPr/>
      <dgm:t>
        <a:bodyPr/>
        <a:lstStyle/>
        <a:p>
          <a:endParaRPr lang="it-IT"/>
        </a:p>
      </dgm:t>
    </dgm:pt>
    <dgm:pt modelId="{66252882-116B-394B-8FEA-30FD576EC938}">
      <dgm:prSet phldrT="[Testo]"/>
      <dgm:spPr/>
      <dgm:t>
        <a:bodyPr/>
        <a:lstStyle/>
        <a:p>
          <a:r>
            <a:rPr lang="it-IT" dirty="0"/>
            <a:t>Concetto di Integrazione</a:t>
          </a:r>
        </a:p>
      </dgm:t>
    </dgm:pt>
    <dgm:pt modelId="{DDC0690C-87B4-9F4F-995A-DF43D3F2C490}" type="parTrans" cxnId="{1480263A-7BD5-0F41-A430-2AFD22657C05}">
      <dgm:prSet/>
      <dgm:spPr/>
      <dgm:t>
        <a:bodyPr/>
        <a:lstStyle/>
        <a:p>
          <a:endParaRPr lang="it-IT"/>
        </a:p>
      </dgm:t>
    </dgm:pt>
    <dgm:pt modelId="{4BB2D99C-893B-CA42-BE3A-3B1921126282}" type="sibTrans" cxnId="{1480263A-7BD5-0F41-A430-2AFD22657C05}">
      <dgm:prSet/>
      <dgm:spPr/>
      <dgm:t>
        <a:bodyPr/>
        <a:lstStyle/>
        <a:p>
          <a:endParaRPr lang="it-IT"/>
        </a:p>
      </dgm:t>
    </dgm:pt>
    <dgm:pt modelId="{D1AC5042-05B3-9D45-80A2-62885987D641}">
      <dgm:prSet phldrT="[Testo]"/>
      <dgm:spPr/>
      <dgm:t>
        <a:bodyPr/>
        <a:lstStyle/>
        <a:p>
          <a:r>
            <a:rPr lang="it-IT" i="1" dirty="0"/>
            <a:t>La formula che costruisce la coerenza e la convergenza tra elementi incoerenti </a:t>
          </a:r>
          <a:endParaRPr lang="it-IT" dirty="0"/>
        </a:p>
      </dgm:t>
    </dgm:pt>
    <dgm:pt modelId="{168A9AE4-5467-7D49-ACDB-295F290CA23A}" type="parTrans" cxnId="{9F0B89B9-B9DE-6842-B39E-6A3932FBAD7A}">
      <dgm:prSet/>
      <dgm:spPr/>
      <dgm:t>
        <a:bodyPr/>
        <a:lstStyle/>
        <a:p>
          <a:endParaRPr lang="it-IT"/>
        </a:p>
      </dgm:t>
    </dgm:pt>
    <dgm:pt modelId="{182B8693-B96A-A144-8E4D-22CF66E68531}" type="sibTrans" cxnId="{9F0B89B9-B9DE-6842-B39E-6A3932FBAD7A}">
      <dgm:prSet/>
      <dgm:spPr/>
      <dgm:t>
        <a:bodyPr/>
        <a:lstStyle/>
        <a:p>
          <a:endParaRPr lang="it-IT"/>
        </a:p>
      </dgm:t>
    </dgm:pt>
    <dgm:pt modelId="{D10FB817-B65C-E642-B80A-596821ADC4DA}" type="pres">
      <dgm:prSet presAssocID="{691DC512-85AF-1440-A324-BC0DF30395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5D73C0E-B24F-9E4F-BD58-FB3C69C0FAF1}" type="pres">
      <dgm:prSet presAssocID="{1FD29EBB-550C-8948-9699-C12AEF8E9FB5}" presName="root1" presStyleCnt="0"/>
      <dgm:spPr/>
    </dgm:pt>
    <dgm:pt modelId="{2AAE846D-200F-E04E-A464-6F377987BE7C}" type="pres">
      <dgm:prSet presAssocID="{1FD29EBB-550C-8948-9699-C12AEF8E9FB5}" presName="LevelOneTextNode" presStyleLbl="node0" presStyleIdx="0" presStyleCnt="1">
        <dgm:presLayoutVars>
          <dgm:chPref val="3"/>
        </dgm:presLayoutVars>
      </dgm:prSet>
      <dgm:spPr/>
    </dgm:pt>
    <dgm:pt modelId="{416A89F5-5458-A04D-8E36-1245C4E180EA}" type="pres">
      <dgm:prSet presAssocID="{1FD29EBB-550C-8948-9699-C12AEF8E9FB5}" presName="level2hierChild" presStyleCnt="0"/>
      <dgm:spPr/>
    </dgm:pt>
    <dgm:pt modelId="{DAF22EC8-6C5E-3E40-BA48-DE3483E8229F}" type="pres">
      <dgm:prSet presAssocID="{812873B9-6812-4B40-8B75-E19DD920508C}" presName="conn2-1" presStyleLbl="parChTrans1D2" presStyleIdx="0" presStyleCnt="2"/>
      <dgm:spPr/>
    </dgm:pt>
    <dgm:pt modelId="{0E2E0BC1-6736-6B44-894E-5A4C34936E69}" type="pres">
      <dgm:prSet presAssocID="{812873B9-6812-4B40-8B75-E19DD920508C}" presName="connTx" presStyleLbl="parChTrans1D2" presStyleIdx="0" presStyleCnt="2"/>
      <dgm:spPr/>
    </dgm:pt>
    <dgm:pt modelId="{FF36654E-5057-D544-B4DE-6A85864E4B8D}" type="pres">
      <dgm:prSet presAssocID="{7D2AF20F-DF88-2546-B0CB-83A92505C504}" presName="root2" presStyleCnt="0"/>
      <dgm:spPr/>
    </dgm:pt>
    <dgm:pt modelId="{9D8606E4-3914-FB4F-8A6E-B14055D16006}" type="pres">
      <dgm:prSet presAssocID="{7D2AF20F-DF88-2546-B0CB-83A92505C504}" presName="LevelTwoTextNode" presStyleLbl="node2" presStyleIdx="0" presStyleCnt="2">
        <dgm:presLayoutVars>
          <dgm:chPref val="3"/>
        </dgm:presLayoutVars>
      </dgm:prSet>
      <dgm:spPr/>
    </dgm:pt>
    <dgm:pt modelId="{E21326EA-B64E-2D4C-8788-319A9ADFD013}" type="pres">
      <dgm:prSet presAssocID="{7D2AF20F-DF88-2546-B0CB-83A92505C504}" presName="level3hierChild" presStyleCnt="0"/>
      <dgm:spPr/>
    </dgm:pt>
    <dgm:pt modelId="{6E7E37FE-CA45-3448-AB19-E65B7B93D116}" type="pres">
      <dgm:prSet presAssocID="{596FE7D2-ADA5-D842-AB01-4A4C6F18CE1C}" presName="conn2-1" presStyleLbl="parChTrans1D3" presStyleIdx="0" presStyleCnt="2"/>
      <dgm:spPr/>
    </dgm:pt>
    <dgm:pt modelId="{BE4452D4-4E15-884F-9713-ECE3FA1F8948}" type="pres">
      <dgm:prSet presAssocID="{596FE7D2-ADA5-D842-AB01-4A4C6F18CE1C}" presName="connTx" presStyleLbl="parChTrans1D3" presStyleIdx="0" presStyleCnt="2"/>
      <dgm:spPr/>
    </dgm:pt>
    <dgm:pt modelId="{998A3A64-B0A6-4942-B846-156D54E0AC08}" type="pres">
      <dgm:prSet presAssocID="{96C373F8-D0EB-2F41-AC9B-0A8EC21F1387}" presName="root2" presStyleCnt="0"/>
      <dgm:spPr/>
    </dgm:pt>
    <dgm:pt modelId="{A383931B-5371-8E4A-B6FF-B4E2D78CA805}" type="pres">
      <dgm:prSet presAssocID="{96C373F8-D0EB-2F41-AC9B-0A8EC21F1387}" presName="LevelTwoTextNode" presStyleLbl="node3" presStyleIdx="0" presStyleCnt="2">
        <dgm:presLayoutVars>
          <dgm:chPref val="3"/>
        </dgm:presLayoutVars>
      </dgm:prSet>
      <dgm:spPr/>
    </dgm:pt>
    <dgm:pt modelId="{82CA8A2D-C34B-8C4B-B149-47962B7F16E7}" type="pres">
      <dgm:prSet presAssocID="{96C373F8-D0EB-2F41-AC9B-0A8EC21F1387}" presName="level3hierChild" presStyleCnt="0"/>
      <dgm:spPr/>
    </dgm:pt>
    <dgm:pt modelId="{2F2CA689-FD16-2744-8636-4C181F0D0365}" type="pres">
      <dgm:prSet presAssocID="{DDC0690C-87B4-9F4F-995A-DF43D3F2C490}" presName="conn2-1" presStyleLbl="parChTrans1D2" presStyleIdx="1" presStyleCnt="2"/>
      <dgm:spPr/>
    </dgm:pt>
    <dgm:pt modelId="{4D1A45A5-3F63-BC4E-95E8-798253EF9B55}" type="pres">
      <dgm:prSet presAssocID="{DDC0690C-87B4-9F4F-995A-DF43D3F2C490}" presName="connTx" presStyleLbl="parChTrans1D2" presStyleIdx="1" presStyleCnt="2"/>
      <dgm:spPr/>
    </dgm:pt>
    <dgm:pt modelId="{8BD2CABE-189F-3F4C-8FFC-60D4079C4500}" type="pres">
      <dgm:prSet presAssocID="{66252882-116B-394B-8FEA-30FD576EC938}" presName="root2" presStyleCnt="0"/>
      <dgm:spPr/>
    </dgm:pt>
    <dgm:pt modelId="{578042FB-A11A-534B-910C-27657D548E72}" type="pres">
      <dgm:prSet presAssocID="{66252882-116B-394B-8FEA-30FD576EC938}" presName="LevelTwoTextNode" presStyleLbl="node2" presStyleIdx="1" presStyleCnt="2">
        <dgm:presLayoutVars>
          <dgm:chPref val="3"/>
        </dgm:presLayoutVars>
      </dgm:prSet>
      <dgm:spPr/>
    </dgm:pt>
    <dgm:pt modelId="{355031A0-7AE3-044B-B3AB-468753DFCD09}" type="pres">
      <dgm:prSet presAssocID="{66252882-116B-394B-8FEA-30FD576EC938}" presName="level3hierChild" presStyleCnt="0"/>
      <dgm:spPr/>
    </dgm:pt>
    <dgm:pt modelId="{19614750-CDB4-4C49-B8C9-A2AF4D02861B}" type="pres">
      <dgm:prSet presAssocID="{168A9AE4-5467-7D49-ACDB-295F290CA23A}" presName="conn2-1" presStyleLbl="parChTrans1D3" presStyleIdx="1" presStyleCnt="2"/>
      <dgm:spPr/>
    </dgm:pt>
    <dgm:pt modelId="{AEF0C602-F310-A142-9224-BE38904400C0}" type="pres">
      <dgm:prSet presAssocID="{168A9AE4-5467-7D49-ACDB-295F290CA23A}" presName="connTx" presStyleLbl="parChTrans1D3" presStyleIdx="1" presStyleCnt="2"/>
      <dgm:spPr/>
    </dgm:pt>
    <dgm:pt modelId="{BE9B784C-E2AA-EC42-9874-DC778813F0A9}" type="pres">
      <dgm:prSet presAssocID="{D1AC5042-05B3-9D45-80A2-62885987D641}" presName="root2" presStyleCnt="0"/>
      <dgm:spPr/>
    </dgm:pt>
    <dgm:pt modelId="{ECEBDB00-E18F-E34D-9280-09C534481271}" type="pres">
      <dgm:prSet presAssocID="{D1AC5042-05B3-9D45-80A2-62885987D641}" presName="LevelTwoTextNode" presStyleLbl="node3" presStyleIdx="1" presStyleCnt="2">
        <dgm:presLayoutVars>
          <dgm:chPref val="3"/>
        </dgm:presLayoutVars>
      </dgm:prSet>
      <dgm:spPr/>
    </dgm:pt>
    <dgm:pt modelId="{E8D85668-55EF-1E43-B60A-AB6A7305013B}" type="pres">
      <dgm:prSet presAssocID="{D1AC5042-05B3-9D45-80A2-62885987D641}" presName="level3hierChild" presStyleCnt="0"/>
      <dgm:spPr/>
    </dgm:pt>
  </dgm:ptLst>
  <dgm:cxnLst>
    <dgm:cxn modelId="{7384B005-B0D6-2D40-8BDF-CCF855E8CF99}" type="presOf" srcId="{596FE7D2-ADA5-D842-AB01-4A4C6F18CE1C}" destId="{BE4452D4-4E15-884F-9713-ECE3FA1F8948}" srcOrd="1" destOrd="0" presId="urn:microsoft.com/office/officeart/2005/8/layout/hierarchy2"/>
    <dgm:cxn modelId="{11FDE213-0650-144C-B12F-8864030EB581}" type="presOf" srcId="{DDC0690C-87B4-9F4F-995A-DF43D3F2C490}" destId="{2F2CA689-FD16-2744-8636-4C181F0D0365}" srcOrd="0" destOrd="0" presId="urn:microsoft.com/office/officeart/2005/8/layout/hierarchy2"/>
    <dgm:cxn modelId="{E821CA2A-D1CD-1545-94A9-6F0DB1538887}" type="presOf" srcId="{691DC512-85AF-1440-A324-BC0DF303958C}" destId="{D10FB817-B65C-E642-B80A-596821ADC4DA}" srcOrd="0" destOrd="0" presId="urn:microsoft.com/office/officeart/2005/8/layout/hierarchy2"/>
    <dgm:cxn modelId="{1480263A-7BD5-0F41-A430-2AFD22657C05}" srcId="{1FD29EBB-550C-8948-9699-C12AEF8E9FB5}" destId="{66252882-116B-394B-8FEA-30FD576EC938}" srcOrd="1" destOrd="0" parTransId="{DDC0690C-87B4-9F4F-995A-DF43D3F2C490}" sibTransId="{4BB2D99C-893B-CA42-BE3A-3B1921126282}"/>
    <dgm:cxn modelId="{131E1648-1192-F241-ABB6-1A42B4B53A89}" type="presOf" srcId="{D1AC5042-05B3-9D45-80A2-62885987D641}" destId="{ECEBDB00-E18F-E34D-9280-09C534481271}" srcOrd="0" destOrd="0" presId="urn:microsoft.com/office/officeart/2005/8/layout/hierarchy2"/>
    <dgm:cxn modelId="{A6F0A84E-A90C-C44C-8A08-B6906EB35FFA}" srcId="{1FD29EBB-550C-8948-9699-C12AEF8E9FB5}" destId="{7D2AF20F-DF88-2546-B0CB-83A92505C504}" srcOrd="0" destOrd="0" parTransId="{812873B9-6812-4B40-8B75-E19DD920508C}" sibTransId="{1FA703A3-0ABC-D34A-B758-C3D93FC5ED1C}"/>
    <dgm:cxn modelId="{88BA0352-FB83-ED4E-96E6-12AAB61997EE}" type="presOf" srcId="{168A9AE4-5467-7D49-ACDB-295F290CA23A}" destId="{19614750-CDB4-4C49-B8C9-A2AF4D02861B}" srcOrd="0" destOrd="0" presId="urn:microsoft.com/office/officeart/2005/8/layout/hierarchy2"/>
    <dgm:cxn modelId="{EA880C52-0371-5346-BF73-92CCC3DFA80A}" type="presOf" srcId="{168A9AE4-5467-7D49-ACDB-295F290CA23A}" destId="{AEF0C602-F310-A142-9224-BE38904400C0}" srcOrd="1" destOrd="0" presId="urn:microsoft.com/office/officeart/2005/8/layout/hierarchy2"/>
    <dgm:cxn modelId="{148D116E-97CE-5F4E-8476-E6F5E533445D}" type="presOf" srcId="{1FD29EBB-550C-8948-9699-C12AEF8E9FB5}" destId="{2AAE846D-200F-E04E-A464-6F377987BE7C}" srcOrd="0" destOrd="0" presId="urn:microsoft.com/office/officeart/2005/8/layout/hierarchy2"/>
    <dgm:cxn modelId="{4F9F628D-B966-DD4F-943E-CC90CE797D1C}" type="presOf" srcId="{596FE7D2-ADA5-D842-AB01-4A4C6F18CE1C}" destId="{6E7E37FE-CA45-3448-AB19-E65B7B93D116}" srcOrd="0" destOrd="0" presId="urn:microsoft.com/office/officeart/2005/8/layout/hierarchy2"/>
    <dgm:cxn modelId="{1E7EF693-75BF-8343-8988-F25C160D289C}" type="presOf" srcId="{7D2AF20F-DF88-2546-B0CB-83A92505C504}" destId="{9D8606E4-3914-FB4F-8A6E-B14055D16006}" srcOrd="0" destOrd="0" presId="urn:microsoft.com/office/officeart/2005/8/layout/hierarchy2"/>
    <dgm:cxn modelId="{8E82FFB1-7050-D84F-A1FF-B7A1F2BDFC1F}" type="presOf" srcId="{66252882-116B-394B-8FEA-30FD576EC938}" destId="{578042FB-A11A-534B-910C-27657D548E72}" srcOrd="0" destOrd="0" presId="urn:microsoft.com/office/officeart/2005/8/layout/hierarchy2"/>
    <dgm:cxn modelId="{9F0B89B9-B9DE-6842-B39E-6A3932FBAD7A}" srcId="{66252882-116B-394B-8FEA-30FD576EC938}" destId="{D1AC5042-05B3-9D45-80A2-62885987D641}" srcOrd="0" destOrd="0" parTransId="{168A9AE4-5467-7D49-ACDB-295F290CA23A}" sibTransId="{182B8693-B96A-A144-8E4D-22CF66E68531}"/>
    <dgm:cxn modelId="{A3058FDB-AC3C-B74D-BDD5-EB7FCBB0F295}" type="presOf" srcId="{812873B9-6812-4B40-8B75-E19DD920508C}" destId="{0E2E0BC1-6736-6B44-894E-5A4C34936E69}" srcOrd="1" destOrd="0" presId="urn:microsoft.com/office/officeart/2005/8/layout/hierarchy2"/>
    <dgm:cxn modelId="{253E8DE2-B8CC-A641-A0CE-27AF818A6337}" type="presOf" srcId="{96C373F8-D0EB-2F41-AC9B-0A8EC21F1387}" destId="{A383931B-5371-8E4A-B6FF-B4E2D78CA805}" srcOrd="0" destOrd="0" presId="urn:microsoft.com/office/officeart/2005/8/layout/hierarchy2"/>
    <dgm:cxn modelId="{365369E4-3A7E-C448-86D4-EBA33F2B3AB3}" srcId="{691DC512-85AF-1440-A324-BC0DF303958C}" destId="{1FD29EBB-550C-8948-9699-C12AEF8E9FB5}" srcOrd="0" destOrd="0" parTransId="{D7162B57-AC73-2B46-9028-93C23580E1B2}" sibTransId="{C8829112-5C6D-534C-A045-A499D09FF8E8}"/>
    <dgm:cxn modelId="{D09EC5F7-497D-7C49-B3E6-C9EB8387485B}" srcId="{7D2AF20F-DF88-2546-B0CB-83A92505C504}" destId="{96C373F8-D0EB-2F41-AC9B-0A8EC21F1387}" srcOrd="0" destOrd="0" parTransId="{596FE7D2-ADA5-D842-AB01-4A4C6F18CE1C}" sibTransId="{57F3FD6C-0836-2B42-8971-1A330E9A05C0}"/>
    <dgm:cxn modelId="{BAAC01FC-4914-BE4B-9149-5BEEE3A1B577}" type="presOf" srcId="{DDC0690C-87B4-9F4F-995A-DF43D3F2C490}" destId="{4D1A45A5-3F63-BC4E-95E8-798253EF9B55}" srcOrd="1" destOrd="0" presId="urn:microsoft.com/office/officeart/2005/8/layout/hierarchy2"/>
    <dgm:cxn modelId="{D21807FF-6EB5-A049-9B56-935EFAF2912D}" type="presOf" srcId="{812873B9-6812-4B40-8B75-E19DD920508C}" destId="{DAF22EC8-6C5E-3E40-BA48-DE3483E8229F}" srcOrd="0" destOrd="0" presId="urn:microsoft.com/office/officeart/2005/8/layout/hierarchy2"/>
    <dgm:cxn modelId="{C3FEE774-80AC-A742-910E-5F9B2A95C2DE}" type="presParOf" srcId="{D10FB817-B65C-E642-B80A-596821ADC4DA}" destId="{75D73C0E-B24F-9E4F-BD58-FB3C69C0FAF1}" srcOrd="0" destOrd="0" presId="urn:microsoft.com/office/officeart/2005/8/layout/hierarchy2"/>
    <dgm:cxn modelId="{B63E70A5-25C1-1140-8D94-92465BF23C2D}" type="presParOf" srcId="{75D73C0E-B24F-9E4F-BD58-FB3C69C0FAF1}" destId="{2AAE846D-200F-E04E-A464-6F377987BE7C}" srcOrd="0" destOrd="0" presId="urn:microsoft.com/office/officeart/2005/8/layout/hierarchy2"/>
    <dgm:cxn modelId="{7CC9AC02-DAEB-FD41-A5D4-11C2DFCC1444}" type="presParOf" srcId="{75D73C0E-B24F-9E4F-BD58-FB3C69C0FAF1}" destId="{416A89F5-5458-A04D-8E36-1245C4E180EA}" srcOrd="1" destOrd="0" presId="urn:microsoft.com/office/officeart/2005/8/layout/hierarchy2"/>
    <dgm:cxn modelId="{C45D56C3-AA6E-D64B-93F3-2B4403D68069}" type="presParOf" srcId="{416A89F5-5458-A04D-8E36-1245C4E180EA}" destId="{DAF22EC8-6C5E-3E40-BA48-DE3483E8229F}" srcOrd="0" destOrd="0" presId="urn:microsoft.com/office/officeart/2005/8/layout/hierarchy2"/>
    <dgm:cxn modelId="{D13FDE5C-2AE7-FC42-BE99-E3EDEDA7C52A}" type="presParOf" srcId="{DAF22EC8-6C5E-3E40-BA48-DE3483E8229F}" destId="{0E2E0BC1-6736-6B44-894E-5A4C34936E69}" srcOrd="0" destOrd="0" presId="urn:microsoft.com/office/officeart/2005/8/layout/hierarchy2"/>
    <dgm:cxn modelId="{9A351A4E-30A2-FF4E-8EA4-57DCDAD0E1EF}" type="presParOf" srcId="{416A89F5-5458-A04D-8E36-1245C4E180EA}" destId="{FF36654E-5057-D544-B4DE-6A85864E4B8D}" srcOrd="1" destOrd="0" presId="urn:microsoft.com/office/officeart/2005/8/layout/hierarchy2"/>
    <dgm:cxn modelId="{CD32DC0F-9CDC-054A-820B-91DB2AC927A5}" type="presParOf" srcId="{FF36654E-5057-D544-B4DE-6A85864E4B8D}" destId="{9D8606E4-3914-FB4F-8A6E-B14055D16006}" srcOrd="0" destOrd="0" presId="urn:microsoft.com/office/officeart/2005/8/layout/hierarchy2"/>
    <dgm:cxn modelId="{C5153CA5-4E16-C640-A349-9CF21F753748}" type="presParOf" srcId="{FF36654E-5057-D544-B4DE-6A85864E4B8D}" destId="{E21326EA-B64E-2D4C-8788-319A9ADFD013}" srcOrd="1" destOrd="0" presId="urn:microsoft.com/office/officeart/2005/8/layout/hierarchy2"/>
    <dgm:cxn modelId="{176C2569-6AD4-ED4E-A4A9-74E147FC2BE6}" type="presParOf" srcId="{E21326EA-B64E-2D4C-8788-319A9ADFD013}" destId="{6E7E37FE-CA45-3448-AB19-E65B7B93D116}" srcOrd="0" destOrd="0" presId="urn:microsoft.com/office/officeart/2005/8/layout/hierarchy2"/>
    <dgm:cxn modelId="{F1C7A98A-4E8F-CB44-B4BE-E85210B32F88}" type="presParOf" srcId="{6E7E37FE-CA45-3448-AB19-E65B7B93D116}" destId="{BE4452D4-4E15-884F-9713-ECE3FA1F8948}" srcOrd="0" destOrd="0" presId="urn:microsoft.com/office/officeart/2005/8/layout/hierarchy2"/>
    <dgm:cxn modelId="{7F15F3C2-8725-7641-B361-B26FFF650A70}" type="presParOf" srcId="{E21326EA-B64E-2D4C-8788-319A9ADFD013}" destId="{998A3A64-B0A6-4942-B846-156D54E0AC08}" srcOrd="1" destOrd="0" presId="urn:microsoft.com/office/officeart/2005/8/layout/hierarchy2"/>
    <dgm:cxn modelId="{03B19DB6-F9DF-E247-A764-5E24BD634B60}" type="presParOf" srcId="{998A3A64-B0A6-4942-B846-156D54E0AC08}" destId="{A383931B-5371-8E4A-B6FF-B4E2D78CA805}" srcOrd="0" destOrd="0" presId="urn:microsoft.com/office/officeart/2005/8/layout/hierarchy2"/>
    <dgm:cxn modelId="{26E4A0B4-DDB7-674E-83CB-70CE2C52DEA7}" type="presParOf" srcId="{998A3A64-B0A6-4942-B846-156D54E0AC08}" destId="{82CA8A2D-C34B-8C4B-B149-47962B7F16E7}" srcOrd="1" destOrd="0" presId="urn:microsoft.com/office/officeart/2005/8/layout/hierarchy2"/>
    <dgm:cxn modelId="{505BE98C-6442-2C47-9AA4-F4B60D06371B}" type="presParOf" srcId="{416A89F5-5458-A04D-8E36-1245C4E180EA}" destId="{2F2CA689-FD16-2744-8636-4C181F0D0365}" srcOrd="2" destOrd="0" presId="urn:microsoft.com/office/officeart/2005/8/layout/hierarchy2"/>
    <dgm:cxn modelId="{986E0C43-48CC-2A43-8F28-511EA53446F2}" type="presParOf" srcId="{2F2CA689-FD16-2744-8636-4C181F0D0365}" destId="{4D1A45A5-3F63-BC4E-95E8-798253EF9B55}" srcOrd="0" destOrd="0" presId="urn:microsoft.com/office/officeart/2005/8/layout/hierarchy2"/>
    <dgm:cxn modelId="{FE5589D0-35DA-8A44-9D91-74E79B7195A4}" type="presParOf" srcId="{416A89F5-5458-A04D-8E36-1245C4E180EA}" destId="{8BD2CABE-189F-3F4C-8FFC-60D4079C4500}" srcOrd="3" destOrd="0" presId="urn:microsoft.com/office/officeart/2005/8/layout/hierarchy2"/>
    <dgm:cxn modelId="{BD628A5B-40C6-E143-8DAF-949E10CF0BFE}" type="presParOf" srcId="{8BD2CABE-189F-3F4C-8FFC-60D4079C4500}" destId="{578042FB-A11A-534B-910C-27657D548E72}" srcOrd="0" destOrd="0" presId="urn:microsoft.com/office/officeart/2005/8/layout/hierarchy2"/>
    <dgm:cxn modelId="{71707DA9-9D67-1744-A2D6-E77DF8C15775}" type="presParOf" srcId="{8BD2CABE-189F-3F4C-8FFC-60D4079C4500}" destId="{355031A0-7AE3-044B-B3AB-468753DFCD09}" srcOrd="1" destOrd="0" presId="urn:microsoft.com/office/officeart/2005/8/layout/hierarchy2"/>
    <dgm:cxn modelId="{85B4BC77-FCC9-CB48-B428-7BD7BCEB1188}" type="presParOf" srcId="{355031A0-7AE3-044B-B3AB-468753DFCD09}" destId="{19614750-CDB4-4C49-B8C9-A2AF4D02861B}" srcOrd="0" destOrd="0" presId="urn:microsoft.com/office/officeart/2005/8/layout/hierarchy2"/>
    <dgm:cxn modelId="{8D17CB8F-0355-4F49-A21E-8E4DD48F7899}" type="presParOf" srcId="{19614750-CDB4-4C49-B8C9-A2AF4D02861B}" destId="{AEF0C602-F310-A142-9224-BE38904400C0}" srcOrd="0" destOrd="0" presId="urn:microsoft.com/office/officeart/2005/8/layout/hierarchy2"/>
    <dgm:cxn modelId="{D52633A3-0BBB-154E-998C-E152551DDFE2}" type="presParOf" srcId="{355031A0-7AE3-044B-B3AB-468753DFCD09}" destId="{BE9B784C-E2AA-EC42-9874-DC778813F0A9}" srcOrd="1" destOrd="0" presId="urn:microsoft.com/office/officeart/2005/8/layout/hierarchy2"/>
    <dgm:cxn modelId="{7F0F0E5B-5F38-A744-8A6E-741FB908997F}" type="presParOf" srcId="{BE9B784C-E2AA-EC42-9874-DC778813F0A9}" destId="{ECEBDB00-E18F-E34D-9280-09C534481271}" srcOrd="0" destOrd="0" presId="urn:microsoft.com/office/officeart/2005/8/layout/hierarchy2"/>
    <dgm:cxn modelId="{C67C9293-E949-1F41-8C7A-C4A985484D96}" type="presParOf" srcId="{BE9B784C-E2AA-EC42-9874-DC778813F0A9}" destId="{E8D85668-55EF-1E43-B60A-AB6A730501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4A4D386-E4E8-4BF0-A025-5C5716507AC8}" type="doc">
      <dgm:prSet loTypeId="urn:microsoft.com/office/officeart/2005/8/layout/radial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901DFE-59B7-4E2B-BE56-C7A45A233DE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Grammatica</a:t>
          </a:r>
        </a:p>
        <a:p>
          <a:r>
            <a: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soggettiva</a:t>
          </a:r>
        </a:p>
      </dgm:t>
    </dgm:pt>
    <dgm:pt modelId="{FEB78C72-7ED6-4002-BB57-3EE5BF98B77F}" type="parTrans" cxnId="{9ADE46B3-352B-4F1D-985F-0FBBB94E70C3}">
      <dgm:prSet/>
      <dgm:spPr/>
      <dgm:t>
        <a:bodyPr/>
        <a:lstStyle/>
        <a:p>
          <a:endParaRPr lang="it-IT"/>
        </a:p>
      </dgm:t>
    </dgm:pt>
    <dgm:pt modelId="{9672C27B-FC6C-47DF-9092-B705BE6A1E93}" type="sibTrans" cxnId="{9ADE46B3-352B-4F1D-985F-0FBBB94E70C3}">
      <dgm:prSet/>
      <dgm:spPr/>
      <dgm:t>
        <a:bodyPr/>
        <a:lstStyle/>
        <a:p>
          <a:endParaRPr lang="it-IT"/>
        </a:p>
      </dgm:t>
    </dgm:pt>
    <dgm:pt modelId="{21ACA574-E813-418C-8EA8-F11BB170449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6000" b="1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Ra</a:t>
          </a:r>
          <a:endParaRPr lang="it-IT" sz="6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4B9836B6-CB54-4FAC-B16B-1CE0F56D5B6B}" type="parTrans" cxnId="{E5A31C8A-18FB-4074-A851-E7CBBF599760}">
      <dgm:prSet/>
      <dgm:spPr/>
      <dgm:t>
        <a:bodyPr/>
        <a:lstStyle/>
        <a:p>
          <a:endParaRPr lang="it-IT"/>
        </a:p>
      </dgm:t>
    </dgm:pt>
    <dgm:pt modelId="{CE418FB1-853B-4E00-A589-6A4E8BC1FAF4}" type="sibTrans" cxnId="{E5A31C8A-18FB-4074-A851-E7CBBF599760}">
      <dgm:prSet/>
      <dgm:spPr/>
      <dgm:t>
        <a:bodyPr/>
        <a:lstStyle/>
        <a:p>
          <a:endParaRPr lang="it-IT"/>
        </a:p>
      </dgm:t>
    </dgm:pt>
    <dgm:pt modelId="{336034AC-175D-4EA0-97A4-18AA7AF89D1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6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Fa</a:t>
          </a:r>
        </a:p>
      </dgm:t>
    </dgm:pt>
    <dgm:pt modelId="{3B8B37D8-0EC6-4753-BDC1-FBE3E69FE65B}" type="parTrans" cxnId="{89343142-29DB-4DA5-ACA8-BFB1977DE431}">
      <dgm:prSet/>
      <dgm:spPr/>
      <dgm:t>
        <a:bodyPr/>
        <a:lstStyle/>
        <a:p>
          <a:endParaRPr lang="it-IT"/>
        </a:p>
      </dgm:t>
    </dgm:pt>
    <dgm:pt modelId="{317CED9B-81A4-42AE-B0CF-0E6CA582F539}" type="sibTrans" cxnId="{89343142-29DB-4DA5-ACA8-BFB1977DE431}">
      <dgm:prSet/>
      <dgm:spPr/>
      <dgm:t>
        <a:bodyPr/>
        <a:lstStyle/>
        <a:p>
          <a:endParaRPr lang="it-IT"/>
        </a:p>
      </dgm:t>
    </dgm:pt>
    <dgm:pt modelId="{28BC20BB-0B1E-4E0E-865F-D000ED57DBA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6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Co</a:t>
          </a:r>
        </a:p>
      </dgm:t>
    </dgm:pt>
    <dgm:pt modelId="{C9FC08FD-CB2D-42FF-8261-5F1589FF6226}" type="parTrans" cxnId="{E763F636-4BC3-42BA-85F1-3B52288C441E}">
      <dgm:prSet/>
      <dgm:spPr/>
      <dgm:t>
        <a:bodyPr/>
        <a:lstStyle/>
        <a:p>
          <a:endParaRPr lang="it-IT"/>
        </a:p>
      </dgm:t>
    </dgm:pt>
    <dgm:pt modelId="{5D8A768F-976B-403B-968D-F17405A3E878}" type="sibTrans" cxnId="{E763F636-4BC3-42BA-85F1-3B52288C441E}">
      <dgm:prSet/>
      <dgm:spPr/>
      <dgm:t>
        <a:bodyPr/>
        <a:lstStyle/>
        <a:p>
          <a:endParaRPr lang="it-IT"/>
        </a:p>
      </dgm:t>
    </dgm:pt>
    <dgm:pt modelId="{3E0E44CB-DDBE-45F0-8074-0F4ECBBF81A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6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</a:t>
          </a:r>
          <a:endParaRPr lang="it-IT" sz="65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361692-1B7E-491B-B859-AEFF12B2F2E1}" type="parTrans" cxnId="{A4B9206C-AE9A-4A35-B935-4D567828515D}">
      <dgm:prSet/>
      <dgm:spPr/>
      <dgm:t>
        <a:bodyPr/>
        <a:lstStyle/>
        <a:p>
          <a:endParaRPr lang="it-IT"/>
        </a:p>
      </dgm:t>
    </dgm:pt>
    <dgm:pt modelId="{8A145EAE-17B0-4E13-BCA3-5B57B25E1CF4}" type="sibTrans" cxnId="{A4B9206C-AE9A-4A35-B935-4D567828515D}">
      <dgm:prSet/>
      <dgm:spPr/>
      <dgm:t>
        <a:bodyPr/>
        <a:lstStyle/>
        <a:p>
          <a:endParaRPr lang="it-IT"/>
        </a:p>
      </dgm:t>
    </dgm:pt>
    <dgm:pt modelId="{8C005F8C-53B7-4CE2-93FA-0A38EB122A68}" type="pres">
      <dgm:prSet presAssocID="{64A4D386-E4E8-4BF0-A025-5C5716507AC8}" presName="composite" presStyleCnt="0">
        <dgm:presLayoutVars>
          <dgm:chMax val="1"/>
          <dgm:dir/>
          <dgm:resizeHandles val="exact"/>
        </dgm:presLayoutVars>
      </dgm:prSet>
      <dgm:spPr/>
    </dgm:pt>
    <dgm:pt modelId="{E463E240-7C80-4C0D-B415-DDA3AC6E4C0B}" type="pres">
      <dgm:prSet presAssocID="{64A4D386-E4E8-4BF0-A025-5C5716507AC8}" presName="radial" presStyleCnt="0">
        <dgm:presLayoutVars>
          <dgm:animLvl val="ctr"/>
        </dgm:presLayoutVars>
      </dgm:prSet>
      <dgm:spPr/>
    </dgm:pt>
    <dgm:pt modelId="{D9046EFD-055C-46EB-9B54-07DD5FB2A6EF}" type="pres">
      <dgm:prSet presAssocID="{26901DFE-59B7-4E2B-BE56-C7A45A233DEF}" presName="centerShape" presStyleLbl="vennNode1" presStyleIdx="0" presStyleCnt="5" custScaleX="128121" custScaleY="122877"/>
      <dgm:spPr/>
    </dgm:pt>
    <dgm:pt modelId="{9F24AEB2-219F-4DCB-83F6-AEF819E50A92}" type="pres">
      <dgm:prSet presAssocID="{21ACA574-E813-418C-8EA8-F11BB170449C}" presName="node" presStyleLbl="vennNode1" presStyleIdx="1" presStyleCnt="5" custScaleX="112820" custScaleY="103159" custRadScaleRad="88831" custRadScaleInc="3456">
        <dgm:presLayoutVars>
          <dgm:bulletEnabled val="1"/>
        </dgm:presLayoutVars>
      </dgm:prSet>
      <dgm:spPr/>
    </dgm:pt>
    <dgm:pt modelId="{B7BA6065-633B-433F-B536-9BED288DE948}" type="pres">
      <dgm:prSet presAssocID="{336034AC-175D-4EA0-97A4-18AA7AF89D1C}" presName="node" presStyleLbl="vennNode1" presStyleIdx="2" presStyleCnt="5" custScaleX="107318" custScaleY="113236" custRadScaleRad="108175" custRadScaleInc="-2905">
        <dgm:presLayoutVars>
          <dgm:bulletEnabled val="1"/>
        </dgm:presLayoutVars>
      </dgm:prSet>
      <dgm:spPr/>
    </dgm:pt>
    <dgm:pt modelId="{6F4BF1C1-DD8E-4680-9C9D-C9E7738C0495}" type="pres">
      <dgm:prSet presAssocID="{28BC20BB-0B1E-4E0E-865F-D000ED57DBAD}" presName="node" presStyleLbl="vennNode1" presStyleIdx="3" presStyleCnt="5" custScaleX="110338">
        <dgm:presLayoutVars>
          <dgm:bulletEnabled val="1"/>
        </dgm:presLayoutVars>
      </dgm:prSet>
      <dgm:spPr/>
    </dgm:pt>
    <dgm:pt modelId="{8BF90955-1780-46F4-B1A9-71744782EFEE}" type="pres">
      <dgm:prSet presAssocID="{3E0E44CB-DDBE-45F0-8074-0F4ECBBF81AC}" presName="node" presStyleLbl="vennNode1" presStyleIdx="4" presStyleCnt="5" custRadScaleRad="105127" custRadScaleInc="-4365">
        <dgm:presLayoutVars>
          <dgm:bulletEnabled val="1"/>
        </dgm:presLayoutVars>
      </dgm:prSet>
      <dgm:spPr/>
    </dgm:pt>
  </dgm:ptLst>
  <dgm:cxnLst>
    <dgm:cxn modelId="{9EDEAA00-0A5D-479A-B30B-E6A8469849F1}" type="presOf" srcId="{28BC20BB-0B1E-4E0E-865F-D000ED57DBAD}" destId="{6F4BF1C1-DD8E-4680-9C9D-C9E7738C0495}" srcOrd="0" destOrd="0" presId="urn:microsoft.com/office/officeart/2005/8/layout/radial3"/>
    <dgm:cxn modelId="{7CC37606-9CD4-444E-BD2C-F568507EA133}" type="presOf" srcId="{64A4D386-E4E8-4BF0-A025-5C5716507AC8}" destId="{8C005F8C-53B7-4CE2-93FA-0A38EB122A68}" srcOrd="0" destOrd="0" presId="urn:microsoft.com/office/officeart/2005/8/layout/radial3"/>
    <dgm:cxn modelId="{8A951E19-9866-4088-91FD-4352EE0E05D6}" type="presOf" srcId="{3E0E44CB-DDBE-45F0-8074-0F4ECBBF81AC}" destId="{8BF90955-1780-46F4-B1A9-71744782EFEE}" srcOrd="0" destOrd="0" presId="urn:microsoft.com/office/officeart/2005/8/layout/radial3"/>
    <dgm:cxn modelId="{594D482D-BF32-4371-8191-8C20B378DDD9}" type="presOf" srcId="{26901DFE-59B7-4E2B-BE56-C7A45A233DEF}" destId="{D9046EFD-055C-46EB-9B54-07DD5FB2A6EF}" srcOrd="0" destOrd="0" presId="urn:microsoft.com/office/officeart/2005/8/layout/radial3"/>
    <dgm:cxn modelId="{3227C42D-EDE2-4221-B17F-9A05403AFA94}" type="presOf" srcId="{336034AC-175D-4EA0-97A4-18AA7AF89D1C}" destId="{B7BA6065-633B-433F-B536-9BED288DE948}" srcOrd="0" destOrd="0" presId="urn:microsoft.com/office/officeart/2005/8/layout/radial3"/>
    <dgm:cxn modelId="{CC699D32-E74C-4E0E-BFF5-DA098C94DECC}" type="presOf" srcId="{21ACA574-E813-418C-8EA8-F11BB170449C}" destId="{9F24AEB2-219F-4DCB-83F6-AEF819E50A92}" srcOrd="0" destOrd="0" presId="urn:microsoft.com/office/officeart/2005/8/layout/radial3"/>
    <dgm:cxn modelId="{E763F636-4BC3-42BA-85F1-3B52288C441E}" srcId="{26901DFE-59B7-4E2B-BE56-C7A45A233DEF}" destId="{28BC20BB-0B1E-4E0E-865F-D000ED57DBAD}" srcOrd="2" destOrd="0" parTransId="{C9FC08FD-CB2D-42FF-8261-5F1589FF6226}" sibTransId="{5D8A768F-976B-403B-968D-F17405A3E878}"/>
    <dgm:cxn modelId="{89343142-29DB-4DA5-ACA8-BFB1977DE431}" srcId="{26901DFE-59B7-4E2B-BE56-C7A45A233DEF}" destId="{336034AC-175D-4EA0-97A4-18AA7AF89D1C}" srcOrd="1" destOrd="0" parTransId="{3B8B37D8-0EC6-4753-BDC1-FBE3E69FE65B}" sibTransId="{317CED9B-81A4-42AE-B0CF-0E6CA582F539}"/>
    <dgm:cxn modelId="{A4B9206C-AE9A-4A35-B935-4D567828515D}" srcId="{26901DFE-59B7-4E2B-BE56-C7A45A233DEF}" destId="{3E0E44CB-DDBE-45F0-8074-0F4ECBBF81AC}" srcOrd="3" destOrd="0" parTransId="{4C361692-1B7E-491B-B859-AEFF12B2F2E1}" sibTransId="{8A145EAE-17B0-4E13-BCA3-5B57B25E1CF4}"/>
    <dgm:cxn modelId="{E5A31C8A-18FB-4074-A851-E7CBBF599760}" srcId="{26901DFE-59B7-4E2B-BE56-C7A45A233DEF}" destId="{21ACA574-E813-418C-8EA8-F11BB170449C}" srcOrd="0" destOrd="0" parTransId="{4B9836B6-CB54-4FAC-B16B-1CE0F56D5B6B}" sibTransId="{CE418FB1-853B-4E00-A589-6A4E8BC1FAF4}"/>
    <dgm:cxn modelId="{9ADE46B3-352B-4F1D-985F-0FBBB94E70C3}" srcId="{64A4D386-E4E8-4BF0-A025-5C5716507AC8}" destId="{26901DFE-59B7-4E2B-BE56-C7A45A233DEF}" srcOrd="0" destOrd="0" parTransId="{FEB78C72-7ED6-4002-BB57-3EE5BF98B77F}" sibTransId="{9672C27B-FC6C-47DF-9092-B705BE6A1E93}"/>
    <dgm:cxn modelId="{713258F6-E3A1-4491-A6F6-A5A38E7D880C}" type="presParOf" srcId="{8C005F8C-53B7-4CE2-93FA-0A38EB122A68}" destId="{E463E240-7C80-4C0D-B415-DDA3AC6E4C0B}" srcOrd="0" destOrd="0" presId="urn:microsoft.com/office/officeart/2005/8/layout/radial3"/>
    <dgm:cxn modelId="{0F703801-4041-4481-AFE0-50C27F0A6661}" type="presParOf" srcId="{E463E240-7C80-4C0D-B415-DDA3AC6E4C0B}" destId="{D9046EFD-055C-46EB-9B54-07DD5FB2A6EF}" srcOrd="0" destOrd="0" presId="urn:microsoft.com/office/officeart/2005/8/layout/radial3"/>
    <dgm:cxn modelId="{CDC90D4F-757F-431C-B80F-3B2CB74DDE13}" type="presParOf" srcId="{E463E240-7C80-4C0D-B415-DDA3AC6E4C0B}" destId="{9F24AEB2-219F-4DCB-83F6-AEF819E50A92}" srcOrd="1" destOrd="0" presId="urn:microsoft.com/office/officeart/2005/8/layout/radial3"/>
    <dgm:cxn modelId="{12071F66-D78A-4F64-9CEF-2C3C60FE361F}" type="presParOf" srcId="{E463E240-7C80-4C0D-B415-DDA3AC6E4C0B}" destId="{B7BA6065-633B-433F-B536-9BED288DE948}" srcOrd="2" destOrd="0" presId="urn:microsoft.com/office/officeart/2005/8/layout/radial3"/>
    <dgm:cxn modelId="{BC807E73-045C-43B6-8F57-F1DD085C75EE}" type="presParOf" srcId="{E463E240-7C80-4C0D-B415-DDA3AC6E4C0B}" destId="{6F4BF1C1-DD8E-4680-9C9D-C9E7738C0495}" srcOrd="3" destOrd="0" presId="urn:microsoft.com/office/officeart/2005/8/layout/radial3"/>
    <dgm:cxn modelId="{630D72BF-D112-44E5-A8F8-37B201536E14}" type="presParOf" srcId="{E463E240-7C80-4C0D-B415-DDA3AC6E4C0B}" destId="{8BF90955-1780-46F4-B1A9-71744782EFE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7BBD416-0F4F-48F2-A4D9-D523E3747D88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B8EC82F-4AF4-4B26-BECC-F1388CF0560D}">
      <dgm:prSet phldrT="[Testo]"/>
      <dgm:spPr/>
      <dgm:t>
        <a:bodyPr/>
        <a:lstStyle/>
        <a:p>
          <a:r>
            <a:rPr lang="it-IT" b="1" dirty="0"/>
            <a:t>LINGUAGGIO</a:t>
          </a:r>
          <a:r>
            <a:rPr lang="it-IT" dirty="0"/>
            <a:t>:</a:t>
          </a:r>
        </a:p>
        <a:p>
          <a:r>
            <a:rPr lang="it-IT" b="0" i="1" dirty="0"/>
            <a:t>struttura integrativa coerente di elementi in connessione che permette il dialogo </a:t>
          </a:r>
        </a:p>
      </dgm:t>
    </dgm:pt>
    <dgm:pt modelId="{40F03775-3BF5-4A34-980E-7CC08D65ACEB}" type="parTrans" cxnId="{712274BA-179D-4429-A49A-194534E7490A}">
      <dgm:prSet/>
      <dgm:spPr/>
      <dgm:t>
        <a:bodyPr/>
        <a:lstStyle/>
        <a:p>
          <a:endParaRPr lang="it-IT"/>
        </a:p>
      </dgm:t>
    </dgm:pt>
    <dgm:pt modelId="{F402E79C-91EF-43C1-AB43-C71E5548D036}" type="sibTrans" cxnId="{712274BA-179D-4429-A49A-194534E7490A}">
      <dgm:prSet/>
      <dgm:spPr/>
      <dgm:t>
        <a:bodyPr/>
        <a:lstStyle/>
        <a:p>
          <a:endParaRPr lang="it-IT"/>
        </a:p>
      </dgm:t>
    </dgm:pt>
    <dgm:pt modelId="{951277B7-D26A-4326-B266-FD45586B26AC}">
      <dgm:prSet phldrT="[Testo]"/>
      <dgm:spPr/>
      <dgm:t>
        <a:bodyPr/>
        <a:lstStyle/>
        <a:p>
          <a:r>
            <a:rPr lang="it-IT" b="1" dirty="0"/>
            <a:t>INTEGRAZIONE</a:t>
          </a:r>
          <a:r>
            <a:rPr lang="it-IT" dirty="0"/>
            <a:t>:</a:t>
          </a:r>
        </a:p>
        <a:p>
          <a:r>
            <a:rPr lang="it-IT" i="1" dirty="0"/>
            <a:t>La formula che costruisce la coerenza e la convergenza tra elementi incoerenti </a:t>
          </a:r>
        </a:p>
      </dgm:t>
    </dgm:pt>
    <dgm:pt modelId="{0FED5AC2-B7F5-47A1-9CF3-53B9AAEA7D93}" type="parTrans" cxnId="{CC6E39EE-3828-43CF-A52A-2E5CD194D451}">
      <dgm:prSet/>
      <dgm:spPr/>
      <dgm:t>
        <a:bodyPr/>
        <a:lstStyle/>
        <a:p>
          <a:endParaRPr lang="it-IT"/>
        </a:p>
      </dgm:t>
    </dgm:pt>
    <dgm:pt modelId="{0073E9EF-F614-4800-BF25-C659841A57ED}" type="sibTrans" cxnId="{CC6E39EE-3828-43CF-A52A-2E5CD194D451}">
      <dgm:prSet/>
      <dgm:spPr/>
      <dgm:t>
        <a:bodyPr/>
        <a:lstStyle/>
        <a:p>
          <a:endParaRPr lang="it-IT"/>
        </a:p>
      </dgm:t>
    </dgm:pt>
    <dgm:pt modelId="{8B1B7826-7676-48ED-A31D-5F7E1AB1B43C}" type="pres">
      <dgm:prSet presAssocID="{D7BBD416-0F4F-48F2-A4D9-D523E3747D88}" presName="diagram" presStyleCnt="0">
        <dgm:presLayoutVars>
          <dgm:dir/>
          <dgm:resizeHandles val="exact"/>
        </dgm:presLayoutVars>
      </dgm:prSet>
      <dgm:spPr/>
    </dgm:pt>
    <dgm:pt modelId="{EF42337F-DE1B-42FC-B6E1-538301C1F23A}" type="pres">
      <dgm:prSet presAssocID="{1B8EC82F-4AF4-4B26-BECC-F1388CF0560D}" presName="arrow" presStyleLbl="node1" presStyleIdx="0" presStyleCnt="2" custScaleY="100104" custRadScaleInc="0">
        <dgm:presLayoutVars>
          <dgm:bulletEnabled val="1"/>
        </dgm:presLayoutVars>
      </dgm:prSet>
      <dgm:spPr/>
    </dgm:pt>
    <dgm:pt modelId="{D23EC121-B0BE-4F8A-B252-B0D72A1ED08E}" type="pres">
      <dgm:prSet presAssocID="{951277B7-D26A-4326-B266-FD45586B26AC}" presName="arrow" presStyleLbl="node1" presStyleIdx="1" presStyleCnt="2" custScaleY="100104" custRadScaleRad="117469">
        <dgm:presLayoutVars>
          <dgm:bulletEnabled val="1"/>
        </dgm:presLayoutVars>
      </dgm:prSet>
      <dgm:spPr/>
    </dgm:pt>
  </dgm:ptLst>
  <dgm:cxnLst>
    <dgm:cxn modelId="{48A5DD60-86D1-4AE0-A338-8B79CF78BA3F}" type="presOf" srcId="{1B8EC82F-4AF4-4B26-BECC-F1388CF0560D}" destId="{EF42337F-DE1B-42FC-B6E1-538301C1F23A}" srcOrd="0" destOrd="0" presId="urn:microsoft.com/office/officeart/2005/8/layout/arrow5"/>
    <dgm:cxn modelId="{8E11A7AA-6E82-4C9E-9E70-E6A52D1C8E23}" type="presOf" srcId="{D7BBD416-0F4F-48F2-A4D9-D523E3747D88}" destId="{8B1B7826-7676-48ED-A31D-5F7E1AB1B43C}" srcOrd="0" destOrd="0" presId="urn:microsoft.com/office/officeart/2005/8/layout/arrow5"/>
    <dgm:cxn modelId="{712274BA-179D-4429-A49A-194534E7490A}" srcId="{D7BBD416-0F4F-48F2-A4D9-D523E3747D88}" destId="{1B8EC82F-4AF4-4B26-BECC-F1388CF0560D}" srcOrd="0" destOrd="0" parTransId="{40F03775-3BF5-4A34-980E-7CC08D65ACEB}" sibTransId="{F402E79C-91EF-43C1-AB43-C71E5548D036}"/>
    <dgm:cxn modelId="{8326C5BA-4D52-47CF-AC78-F43CFC27788A}" type="presOf" srcId="{951277B7-D26A-4326-B266-FD45586B26AC}" destId="{D23EC121-B0BE-4F8A-B252-B0D72A1ED08E}" srcOrd="0" destOrd="0" presId="urn:microsoft.com/office/officeart/2005/8/layout/arrow5"/>
    <dgm:cxn modelId="{CC6E39EE-3828-43CF-A52A-2E5CD194D451}" srcId="{D7BBD416-0F4F-48F2-A4D9-D523E3747D88}" destId="{951277B7-D26A-4326-B266-FD45586B26AC}" srcOrd="1" destOrd="0" parTransId="{0FED5AC2-B7F5-47A1-9CF3-53B9AAEA7D93}" sibTransId="{0073E9EF-F614-4800-BF25-C659841A57ED}"/>
    <dgm:cxn modelId="{AB533463-4375-426A-90D6-F982780B2A8D}" type="presParOf" srcId="{8B1B7826-7676-48ED-A31D-5F7E1AB1B43C}" destId="{EF42337F-DE1B-42FC-B6E1-538301C1F23A}" srcOrd="0" destOrd="0" presId="urn:microsoft.com/office/officeart/2005/8/layout/arrow5"/>
    <dgm:cxn modelId="{DB46D3FE-9683-4A15-A478-FE5A312CF54B}" type="presParOf" srcId="{8B1B7826-7676-48ED-A31D-5F7E1AB1B43C}" destId="{D23EC121-B0BE-4F8A-B252-B0D72A1ED08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E00907-4A00-4DA4-B4ED-7F16675D6CB3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FE26BA-1E4F-420D-A5E4-B45E6A1AE1D4}">
      <dgm:prSet/>
      <dgm:spPr/>
      <dgm:t>
        <a:bodyPr/>
        <a:lstStyle/>
        <a:p>
          <a:r>
            <a:rPr lang="it-IT" b="1"/>
            <a:t>Psicoterapia  e  Psicofarmacoterapia</a:t>
          </a:r>
          <a:endParaRPr lang="en-US"/>
        </a:p>
      </dgm:t>
    </dgm:pt>
    <dgm:pt modelId="{50F0E1A9-2442-47EF-A8AC-1FC5950B2690}" type="parTrans" cxnId="{E71B21AE-7256-4BD2-86A4-B1E8C570BF88}">
      <dgm:prSet/>
      <dgm:spPr/>
      <dgm:t>
        <a:bodyPr/>
        <a:lstStyle/>
        <a:p>
          <a:endParaRPr lang="en-US"/>
        </a:p>
      </dgm:t>
    </dgm:pt>
    <dgm:pt modelId="{CFE7E1A3-FD64-479C-8F8D-9ABC3B8EDAF3}" type="sibTrans" cxnId="{E71B21AE-7256-4BD2-86A4-B1E8C570BF88}">
      <dgm:prSet/>
      <dgm:spPr/>
      <dgm:t>
        <a:bodyPr/>
        <a:lstStyle/>
        <a:p>
          <a:endParaRPr lang="en-US"/>
        </a:p>
      </dgm:t>
    </dgm:pt>
    <dgm:pt modelId="{F02F3EB0-7416-4A4E-B3C4-050FDBACB73C}">
      <dgm:prSet custT="1"/>
      <dgm:spPr/>
      <dgm:t>
        <a:bodyPr/>
        <a:lstStyle/>
        <a:p>
          <a:r>
            <a:rPr lang="it-IT" sz="2400" dirty="0"/>
            <a:t>In Psicoterapia esistono diversi modelli clinici che quando si accostano alla </a:t>
          </a:r>
          <a:r>
            <a:rPr lang="it-IT" sz="2400" dirty="0" err="1"/>
            <a:t>Psico</a:t>
          </a:r>
          <a:r>
            <a:rPr lang="it-IT" sz="2400" dirty="0"/>
            <a:t>-farmacoterapia, abbandonano il proprio linguaggio  e cominciano ad esprimersi nel linguaggio della clinica Psichiatrica senza preoccuparsi di tradurre uno nell’altro.</a:t>
          </a:r>
          <a:endParaRPr lang="en-US" sz="2400" dirty="0"/>
        </a:p>
      </dgm:t>
    </dgm:pt>
    <dgm:pt modelId="{6B287702-1E6F-4CE4-81C0-B0174B1B4A5E}" type="parTrans" cxnId="{D507750D-8A97-4D0B-9B34-C1D5E4264A52}">
      <dgm:prSet/>
      <dgm:spPr/>
      <dgm:t>
        <a:bodyPr/>
        <a:lstStyle/>
        <a:p>
          <a:endParaRPr lang="en-US"/>
        </a:p>
      </dgm:t>
    </dgm:pt>
    <dgm:pt modelId="{BDB44EF3-1802-4271-A533-AE231EBB80EC}" type="sibTrans" cxnId="{D507750D-8A97-4D0B-9B34-C1D5E4264A52}">
      <dgm:prSet/>
      <dgm:spPr/>
      <dgm:t>
        <a:bodyPr/>
        <a:lstStyle/>
        <a:p>
          <a:endParaRPr lang="en-US"/>
        </a:p>
      </dgm:t>
    </dgm:pt>
    <dgm:pt modelId="{9216302C-A959-4F42-83F4-EA99881003CC}" type="pres">
      <dgm:prSet presAssocID="{5FE00907-4A00-4DA4-B4ED-7F16675D6C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E722FA-1EB4-F447-ACDE-FCAB85D4681C}" type="pres">
      <dgm:prSet presAssocID="{A5FE26BA-1E4F-420D-A5E4-B45E6A1AE1D4}" presName="hierRoot1" presStyleCnt="0"/>
      <dgm:spPr/>
    </dgm:pt>
    <dgm:pt modelId="{C91C032B-DA43-894A-A00F-A7D3517653EC}" type="pres">
      <dgm:prSet presAssocID="{A5FE26BA-1E4F-420D-A5E4-B45E6A1AE1D4}" presName="composite" presStyleCnt="0"/>
      <dgm:spPr/>
    </dgm:pt>
    <dgm:pt modelId="{9A285227-BCA2-9844-9B85-12E4929840A3}" type="pres">
      <dgm:prSet presAssocID="{A5FE26BA-1E4F-420D-A5E4-B45E6A1AE1D4}" presName="background" presStyleLbl="node0" presStyleIdx="0" presStyleCnt="2"/>
      <dgm:spPr/>
    </dgm:pt>
    <dgm:pt modelId="{3E5C5F91-35BF-7D4E-8434-62B6CC97CB30}" type="pres">
      <dgm:prSet presAssocID="{A5FE26BA-1E4F-420D-A5E4-B45E6A1AE1D4}" presName="text" presStyleLbl="fgAcc0" presStyleIdx="0" presStyleCnt="2">
        <dgm:presLayoutVars>
          <dgm:chPref val="3"/>
        </dgm:presLayoutVars>
      </dgm:prSet>
      <dgm:spPr/>
    </dgm:pt>
    <dgm:pt modelId="{B77EB4D0-E40F-2841-BAC2-5D713263EF9A}" type="pres">
      <dgm:prSet presAssocID="{A5FE26BA-1E4F-420D-A5E4-B45E6A1AE1D4}" presName="hierChild2" presStyleCnt="0"/>
      <dgm:spPr/>
    </dgm:pt>
    <dgm:pt modelId="{945C9B95-C53F-7C47-9AD4-36B11F870ABE}" type="pres">
      <dgm:prSet presAssocID="{F02F3EB0-7416-4A4E-B3C4-050FDBACB73C}" presName="hierRoot1" presStyleCnt="0"/>
      <dgm:spPr/>
    </dgm:pt>
    <dgm:pt modelId="{D788FE29-978A-BC40-86F3-22268576DAE2}" type="pres">
      <dgm:prSet presAssocID="{F02F3EB0-7416-4A4E-B3C4-050FDBACB73C}" presName="composite" presStyleCnt="0"/>
      <dgm:spPr/>
    </dgm:pt>
    <dgm:pt modelId="{0479E919-3C7F-EC4F-962D-79EBA96EC803}" type="pres">
      <dgm:prSet presAssocID="{F02F3EB0-7416-4A4E-B3C4-050FDBACB73C}" presName="background" presStyleLbl="node0" presStyleIdx="1" presStyleCnt="2"/>
      <dgm:spPr/>
    </dgm:pt>
    <dgm:pt modelId="{FF75FABA-15C5-7240-9704-E6DCFEB9DFF1}" type="pres">
      <dgm:prSet presAssocID="{F02F3EB0-7416-4A4E-B3C4-050FDBACB73C}" presName="text" presStyleLbl="fgAcc0" presStyleIdx="1" presStyleCnt="2" custScaleY="119670">
        <dgm:presLayoutVars>
          <dgm:chPref val="3"/>
        </dgm:presLayoutVars>
      </dgm:prSet>
      <dgm:spPr/>
    </dgm:pt>
    <dgm:pt modelId="{445983B4-8EA3-6940-8123-B10B929234FC}" type="pres">
      <dgm:prSet presAssocID="{F02F3EB0-7416-4A4E-B3C4-050FDBACB73C}" presName="hierChild2" presStyleCnt="0"/>
      <dgm:spPr/>
    </dgm:pt>
  </dgm:ptLst>
  <dgm:cxnLst>
    <dgm:cxn modelId="{D507750D-8A97-4D0B-9B34-C1D5E4264A52}" srcId="{5FE00907-4A00-4DA4-B4ED-7F16675D6CB3}" destId="{F02F3EB0-7416-4A4E-B3C4-050FDBACB73C}" srcOrd="1" destOrd="0" parTransId="{6B287702-1E6F-4CE4-81C0-B0174B1B4A5E}" sibTransId="{BDB44EF3-1802-4271-A533-AE231EBB80EC}"/>
    <dgm:cxn modelId="{6060FB7E-567E-9E42-8811-D9B7740F5B11}" type="presOf" srcId="{A5FE26BA-1E4F-420D-A5E4-B45E6A1AE1D4}" destId="{3E5C5F91-35BF-7D4E-8434-62B6CC97CB30}" srcOrd="0" destOrd="0" presId="urn:microsoft.com/office/officeart/2005/8/layout/hierarchy1"/>
    <dgm:cxn modelId="{E71B21AE-7256-4BD2-86A4-B1E8C570BF88}" srcId="{5FE00907-4A00-4DA4-B4ED-7F16675D6CB3}" destId="{A5FE26BA-1E4F-420D-A5E4-B45E6A1AE1D4}" srcOrd="0" destOrd="0" parTransId="{50F0E1A9-2442-47EF-A8AC-1FC5950B2690}" sibTransId="{CFE7E1A3-FD64-479C-8F8D-9ABC3B8EDAF3}"/>
    <dgm:cxn modelId="{5CFD8EB0-891C-B44A-870C-059B2E6483CF}" type="presOf" srcId="{5FE00907-4A00-4DA4-B4ED-7F16675D6CB3}" destId="{9216302C-A959-4F42-83F4-EA99881003CC}" srcOrd="0" destOrd="0" presId="urn:microsoft.com/office/officeart/2005/8/layout/hierarchy1"/>
    <dgm:cxn modelId="{0EF73FCB-7F69-0A4D-8E9E-21537926DBB9}" type="presOf" srcId="{F02F3EB0-7416-4A4E-B3C4-050FDBACB73C}" destId="{FF75FABA-15C5-7240-9704-E6DCFEB9DFF1}" srcOrd="0" destOrd="0" presId="urn:microsoft.com/office/officeart/2005/8/layout/hierarchy1"/>
    <dgm:cxn modelId="{02C77E02-E096-E34B-BE23-CF37DD391254}" type="presParOf" srcId="{9216302C-A959-4F42-83F4-EA99881003CC}" destId="{9BE722FA-1EB4-F447-ACDE-FCAB85D4681C}" srcOrd="0" destOrd="0" presId="urn:microsoft.com/office/officeart/2005/8/layout/hierarchy1"/>
    <dgm:cxn modelId="{0790231D-85DA-E148-BE7B-31CF1E96DCB1}" type="presParOf" srcId="{9BE722FA-1EB4-F447-ACDE-FCAB85D4681C}" destId="{C91C032B-DA43-894A-A00F-A7D3517653EC}" srcOrd="0" destOrd="0" presId="urn:microsoft.com/office/officeart/2005/8/layout/hierarchy1"/>
    <dgm:cxn modelId="{27678820-4973-9A4D-988E-65AB40517A66}" type="presParOf" srcId="{C91C032B-DA43-894A-A00F-A7D3517653EC}" destId="{9A285227-BCA2-9844-9B85-12E4929840A3}" srcOrd="0" destOrd="0" presId="urn:microsoft.com/office/officeart/2005/8/layout/hierarchy1"/>
    <dgm:cxn modelId="{3702CC56-F533-7E45-AE7D-CBADC5BCB361}" type="presParOf" srcId="{C91C032B-DA43-894A-A00F-A7D3517653EC}" destId="{3E5C5F91-35BF-7D4E-8434-62B6CC97CB30}" srcOrd="1" destOrd="0" presId="urn:microsoft.com/office/officeart/2005/8/layout/hierarchy1"/>
    <dgm:cxn modelId="{983EDF2E-3453-D045-86CF-DD6D0691E806}" type="presParOf" srcId="{9BE722FA-1EB4-F447-ACDE-FCAB85D4681C}" destId="{B77EB4D0-E40F-2841-BAC2-5D713263EF9A}" srcOrd="1" destOrd="0" presId="urn:microsoft.com/office/officeart/2005/8/layout/hierarchy1"/>
    <dgm:cxn modelId="{A04D5A25-9EB3-7947-B2E9-D58C72BB4D7A}" type="presParOf" srcId="{9216302C-A959-4F42-83F4-EA99881003CC}" destId="{945C9B95-C53F-7C47-9AD4-36B11F870ABE}" srcOrd="1" destOrd="0" presId="urn:microsoft.com/office/officeart/2005/8/layout/hierarchy1"/>
    <dgm:cxn modelId="{B4B1B36E-2964-6448-8099-C1910AEC3B35}" type="presParOf" srcId="{945C9B95-C53F-7C47-9AD4-36B11F870ABE}" destId="{D788FE29-978A-BC40-86F3-22268576DAE2}" srcOrd="0" destOrd="0" presId="urn:microsoft.com/office/officeart/2005/8/layout/hierarchy1"/>
    <dgm:cxn modelId="{CED70890-1570-AE49-8BE8-ACF894A872C8}" type="presParOf" srcId="{D788FE29-978A-BC40-86F3-22268576DAE2}" destId="{0479E919-3C7F-EC4F-962D-79EBA96EC803}" srcOrd="0" destOrd="0" presId="urn:microsoft.com/office/officeart/2005/8/layout/hierarchy1"/>
    <dgm:cxn modelId="{AE76547D-B891-F444-96FC-7438F23FF3EB}" type="presParOf" srcId="{D788FE29-978A-BC40-86F3-22268576DAE2}" destId="{FF75FABA-15C5-7240-9704-E6DCFEB9DFF1}" srcOrd="1" destOrd="0" presId="urn:microsoft.com/office/officeart/2005/8/layout/hierarchy1"/>
    <dgm:cxn modelId="{7BAA2107-2C59-3D49-82A5-E780A9176DB4}" type="presParOf" srcId="{945C9B95-C53F-7C47-9AD4-36B11F870ABE}" destId="{445983B4-8EA3-6940-8123-B10B929234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200E2-7B46-9540-B22F-664FFD3130A3}" type="doc">
      <dgm:prSet loTypeId="urn:microsoft.com/office/officeart/2005/8/layout/targe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09BBDF4-1591-A742-8215-96A51C7575BF}">
      <dgm:prSet phldrT="[Testo]"/>
      <dgm:spPr/>
      <dgm:t>
        <a:bodyPr/>
        <a:lstStyle/>
        <a:p>
          <a:pPr algn="ctr"/>
          <a:r>
            <a:rPr lang="it-IT" dirty="0"/>
            <a:t>Funzioni</a:t>
          </a:r>
        </a:p>
      </dgm:t>
    </dgm:pt>
    <dgm:pt modelId="{F0696FBA-64E0-1740-97A5-4BFB54E5738B}" type="parTrans" cxnId="{4B2615A1-7566-2743-9F0E-85678DDE16E7}">
      <dgm:prSet/>
      <dgm:spPr/>
      <dgm:t>
        <a:bodyPr/>
        <a:lstStyle/>
        <a:p>
          <a:endParaRPr lang="it-IT"/>
        </a:p>
      </dgm:t>
    </dgm:pt>
    <dgm:pt modelId="{D0964AE7-9A6F-8040-B6AE-E1CE211C8889}" type="sibTrans" cxnId="{4B2615A1-7566-2743-9F0E-85678DDE16E7}">
      <dgm:prSet/>
      <dgm:spPr/>
      <dgm:t>
        <a:bodyPr/>
        <a:lstStyle/>
        <a:p>
          <a:endParaRPr lang="it-IT"/>
        </a:p>
      </dgm:t>
    </dgm:pt>
    <dgm:pt modelId="{0CA850DE-B9CA-1649-B348-D2AA57C3E694}">
      <dgm:prSet phldrT="[Testo]"/>
      <dgm:spPr/>
      <dgm:t>
        <a:bodyPr/>
        <a:lstStyle/>
        <a:p>
          <a:r>
            <a:rPr lang="it-IT" dirty="0" err="1"/>
            <a:t>Sottofunzioni</a:t>
          </a:r>
          <a:endParaRPr lang="it-IT" dirty="0"/>
        </a:p>
      </dgm:t>
    </dgm:pt>
    <dgm:pt modelId="{B20DBA35-6C44-EF4B-A88A-26D9AC9D7104}" type="parTrans" cxnId="{09DA091F-97CB-1947-B601-2779863B02D7}">
      <dgm:prSet/>
      <dgm:spPr/>
      <dgm:t>
        <a:bodyPr/>
        <a:lstStyle/>
        <a:p>
          <a:endParaRPr lang="it-IT"/>
        </a:p>
      </dgm:t>
    </dgm:pt>
    <dgm:pt modelId="{F8BC503F-6A0A-4444-A628-97C1C7626D9B}" type="sibTrans" cxnId="{09DA091F-97CB-1947-B601-2779863B02D7}">
      <dgm:prSet/>
      <dgm:spPr/>
      <dgm:t>
        <a:bodyPr/>
        <a:lstStyle/>
        <a:p>
          <a:endParaRPr lang="it-IT"/>
        </a:p>
      </dgm:t>
    </dgm:pt>
    <dgm:pt modelId="{65593E3C-A407-FB40-A14B-69C3AAB516CD}">
      <dgm:prSet phldrT="[Testo]"/>
      <dgm:spPr/>
      <dgm:t>
        <a:bodyPr/>
        <a:lstStyle/>
        <a:p>
          <a:pPr algn="ctr"/>
          <a:r>
            <a:rPr lang="it-IT" dirty="0"/>
            <a:t>Sintomi</a:t>
          </a:r>
        </a:p>
      </dgm:t>
    </dgm:pt>
    <dgm:pt modelId="{FB66D052-80A2-F044-BCFF-3AAFAAB1A296}" type="parTrans" cxnId="{D07F9AE8-E5DC-D14B-B53A-18F0B6049A79}">
      <dgm:prSet/>
      <dgm:spPr/>
      <dgm:t>
        <a:bodyPr/>
        <a:lstStyle/>
        <a:p>
          <a:endParaRPr lang="it-IT"/>
        </a:p>
      </dgm:t>
    </dgm:pt>
    <dgm:pt modelId="{83585855-495D-5540-90E9-406B4DDD4D44}" type="sibTrans" cxnId="{D07F9AE8-E5DC-D14B-B53A-18F0B6049A79}">
      <dgm:prSet/>
      <dgm:spPr/>
      <dgm:t>
        <a:bodyPr/>
        <a:lstStyle/>
        <a:p>
          <a:endParaRPr lang="it-IT"/>
        </a:p>
      </dgm:t>
    </dgm:pt>
    <dgm:pt modelId="{B4B51060-1EB6-E04E-8655-07F9AFF064C7}" type="pres">
      <dgm:prSet presAssocID="{8EE200E2-7B46-9540-B22F-664FFD3130A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49BCE6FB-ADD7-324A-BD1E-4C44249709C3}" type="pres">
      <dgm:prSet presAssocID="{8EE200E2-7B46-9540-B22F-664FFD3130A3}" presName="outerBox" presStyleCnt="0"/>
      <dgm:spPr/>
    </dgm:pt>
    <dgm:pt modelId="{09327319-F7B1-6448-860E-889A7BA6067A}" type="pres">
      <dgm:prSet presAssocID="{8EE200E2-7B46-9540-B22F-664FFD3130A3}" presName="outerBoxParent" presStyleLbl="node1" presStyleIdx="0" presStyleCnt="3" custLinFactNeighborX="-5107" custLinFactNeighborY="-4231"/>
      <dgm:spPr/>
    </dgm:pt>
    <dgm:pt modelId="{84FE17F5-1B94-394F-8570-AE15CD97C6F4}" type="pres">
      <dgm:prSet presAssocID="{8EE200E2-7B46-9540-B22F-664FFD3130A3}" presName="outerBoxChildren" presStyleCnt="0"/>
      <dgm:spPr/>
    </dgm:pt>
    <dgm:pt modelId="{D96F725D-924E-CB43-A4E0-9D620F0F94C8}" type="pres">
      <dgm:prSet presAssocID="{8EE200E2-7B46-9540-B22F-664FFD3130A3}" presName="middleBox" presStyleCnt="0"/>
      <dgm:spPr/>
    </dgm:pt>
    <dgm:pt modelId="{AB4C776E-08E0-2745-8910-EDA2DB4A9C98}" type="pres">
      <dgm:prSet presAssocID="{8EE200E2-7B46-9540-B22F-664FFD3130A3}" presName="middleBoxParent" presStyleLbl="node1" presStyleIdx="1" presStyleCnt="3"/>
      <dgm:spPr/>
    </dgm:pt>
    <dgm:pt modelId="{886B1AFA-907C-8D41-A550-371E15C49F23}" type="pres">
      <dgm:prSet presAssocID="{8EE200E2-7B46-9540-B22F-664FFD3130A3}" presName="middleBoxChildren" presStyleCnt="0"/>
      <dgm:spPr/>
    </dgm:pt>
    <dgm:pt modelId="{9EABB2C6-4E57-FD43-BA60-45FEE9505E68}" type="pres">
      <dgm:prSet presAssocID="{8EE200E2-7B46-9540-B22F-664FFD3130A3}" presName="centerBox" presStyleCnt="0"/>
      <dgm:spPr/>
    </dgm:pt>
    <dgm:pt modelId="{F17D5634-33A1-E94A-BD60-5E89FAD62029}" type="pres">
      <dgm:prSet presAssocID="{8EE200E2-7B46-9540-B22F-664FFD3130A3}" presName="centerBoxParent" presStyleLbl="node1" presStyleIdx="2" presStyleCnt="3"/>
      <dgm:spPr/>
    </dgm:pt>
  </dgm:ptLst>
  <dgm:cxnLst>
    <dgm:cxn modelId="{09DA091F-97CB-1947-B601-2779863B02D7}" srcId="{8EE200E2-7B46-9540-B22F-664FFD3130A3}" destId="{0CA850DE-B9CA-1649-B348-D2AA57C3E694}" srcOrd="1" destOrd="0" parTransId="{B20DBA35-6C44-EF4B-A88A-26D9AC9D7104}" sibTransId="{F8BC503F-6A0A-4444-A628-97C1C7626D9B}"/>
    <dgm:cxn modelId="{4B2615A1-7566-2743-9F0E-85678DDE16E7}" srcId="{8EE200E2-7B46-9540-B22F-664FFD3130A3}" destId="{109BBDF4-1591-A742-8215-96A51C7575BF}" srcOrd="0" destOrd="0" parTransId="{F0696FBA-64E0-1740-97A5-4BFB54E5738B}" sibTransId="{D0964AE7-9A6F-8040-B6AE-E1CE211C8889}"/>
    <dgm:cxn modelId="{B89343C9-0875-F449-B1C6-BB4D54FCE07A}" type="presOf" srcId="{109BBDF4-1591-A742-8215-96A51C7575BF}" destId="{09327319-F7B1-6448-860E-889A7BA6067A}" srcOrd="0" destOrd="0" presId="urn:microsoft.com/office/officeart/2005/8/layout/target2"/>
    <dgm:cxn modelId="{757362D6-0EA8-2C48-BE88-AC33C73D4838}" type="presOf" srcId="{8EE200E2-7B46-9540-B22F-664FFD3130A3}" destId="{B4B51060-1EB6-E04E-8655-07F9AFF064C7}" srcOrd="0" destOrd="0" presId="urn:microsoft.com/office/officeart/2005/8/layout/target2"/>
    <dgm:cxn modelId="{0FF785E1-9152-7E43-B686-82259B0BBBB8}" type="presOf" srcId="{0CA850DE-B9CA-1649-B348-D2AA57C3E694}" destId="{AB4C776E-08E0-2745-8910-EDA2DB4A9C98}" srcOrd="0" destOrd="0" presId="urn:microsoft.com/office/officeart/2005/8/layout/target2"/>
    <dgm:cxn modelId="{EF0263E7-284A-ED45-8AEF-B387AD8A2F77}" type="presOf" srcId="{65593E3C-A407-FB40-A14B-69C3AAB516CD}" destId="{F17D5634-33A1-E94A-BD60-5E89FAD62029}" srcOrd="0" destOrd="0" presId="urn:microsoft.com/office/officeart/2005/8/layout/target2"/>
    <dgm:cxn modelId="{D07F9AE8-E5DC-D14B-B53A-18F0B6049A79}" srcId="{8EE200E2-7B46-9540-B22F-664FFD3130A3}" destId="{65593E3C-A407-FB40-A14B-69C3AAB516CD}" srcOrd="2" destOrd="0" parTransId="{FB66D052-80A2-F044-BCFF-3AAFAAB1A296}" sibTransId="{83585855-495D-5540-90E9-406B4DDD4D44}"/>
    <dgm:cxn modelId="{29DADDCF-DFB6-4F47-AC5E-EF69EC9D47DC}" type="presParOf" srcId="{B4B51060-1EB6-E04E-8655-07F9AFF064C7}" destId="{49BCE6FB-ADD7-324A-BD1E-4C44249709C3}" srcOrd="0" destOrd="0" presId="urn:microsoft.com/office/officeart/2005/8/layout/target2"/>
    <dgm:cxn modelId="{0115BA07-0F4E-954E-884A-4450D0F1088B}" type="presParOf" srcId="{49BCE6FB-ADD7-324A-BD1E-4C44249709C3}" destId="{09327319-F7B1-6448-860E-889A7BA6067A}" srcOrd="0" destOrd="0" presId="urn:microsoft.com/office/officeart/2005/8/layout/target2"/>
    <dgm:cxn modelId="{C8F06409-B0EF-9B4F-9CC4-39921A64FC98}" type="presParOf" srcId="{49BCE6FB-ADD7-324A-BD1E-4C44249709C3}" destId="{84FE17F5-1B94-394F-8570-AE15CD97C6F4}" srcOrd="1" destOrd="0" presId="urn:microsoft.com/office/officeart/2005/8/layout/target2"/>
    <dgm:cxn modelId="{9FB9B54E-588A-E449-87D3-CF99EAE9F85F}" type="presParOf" srcId="{B4B51060-1EB6-E04E-8655-07F9AFF064C7}" destId="{D96F725D-924E-CB43-A4E0-9D620F0F94C8}" srcOrd="1" destOrd="0" presId="urn:microsoft.com/office/officeart/2005/8/layout/target2"/>
    <dgm:cxn modelId="{811B2EBB-DDF6-5248-BF0B-76AFA2BC0B6E}" type="presParOf" srcId="{D96F725D-924E-CB43-A4E0-9D620F0F94C8}" destId="{AB4C776E-08E0-2745-8910-EDA2DB4A9C98}" srcOrd="0" destOrd="0" presId="urn:microsoft.com/office/officeart/2005/8/layout/target2"/>
    <dgm:cxn modelId="{F747FAE9-AD01-1344-97D1-F0E2C071B247}" type="presParOf" srcId="{D96F725D-924E-CB43-A4E0-9D620F0F94C8}" destId="{886B1AFA-907C-8D41-A550-371E15C49F23}" srcOrd="1" destOrd="0" presId="urn:microsoft.com/office/officeart/2005/8/layout/target2"/>
    <dgm:cxn modelId="{A3029F37-20E8-F447-A99F-D268317B5F63}" type="presParOf" srcId="{B4B51060-1EB6-E04E-8655-07F9AFF064C7}" destId="{9EABB2C6-4E57-FD43-BA60-45FEE9505E68}" srcOrd="2" destOrd="0" presId="urn:microsoft.com/office/officeart/2005/8/layout/target2"/>
    <dgm:cxn modelId="{1F36C96B-BAC1-2946-BD4B-453D2239613C}" type="presParOf" srcId="{9EABB2C6-4E57-FD43-BA60-45FEE9505E68}" destId="{F17D5634-33A1-E94A-BD60-5E89FAD62029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290F58-9E32-4006-A6DD-F1D080DC93D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89AFA61-DA20-4460-BB44-C2A9CA49F892}">
      <dgm:prSet phldrT="[Testo]"/>
      <dgm:spPr/>
      <dgm:t>
        <a:bodyPr/>
        <a:lstStyle/>
        <a:p>
          <a:endParaRPr lang="it-IT" dirty="0"/>
        </a:p>
        <a:p>
          <a:endParaRPr lang="it-IT" dirty="0"/>
        </a:p>
        <a:p>
          <a:r>
            <a:rPr lang="it-IT" dirty="0"/>
            <a:t>FUNZIONE</a:t>
          </a:r>
        </a:p>
        <a:p>
          <a:r>
            <a:rPr lang="it-IT" dirty="0"/>
            <a:t>Modo di essere e di agire di una struttura a seconda del livello logico in cui si pone. </a:t>
          </a:r>
        </a:p>
        <a:p>
          <a:r>
            <a:rPr lang="it-IT" dirty="0"/>
            <a:t>In Medicina è espressione del funzionamento </a:t>
          </a:r>
          <a:r>
            <a:rPr lang="it-IT" dirty="0">
              <a:highlight>
                <a:srgbClr val="FF00FF"/>
              </a:highlight>
            </a:rPr>
            <a:t>biologico</a:t>
          </a:r>
        </a:p>
        <a:p>
          <a:endParaRPr lang="it-IT" dirty="0"/>
        </a:p>
        <a:p>
          <a:endParaRPr lang="it-IT" dirty="0"/>
        </a:p>
      </dgm:t>
    </dgm:pt>
    <dgm:pt modelId="{48647A7B-7305-4FBF-8E7B-6D21A156629C}" type="parTrans" cxnId="{B7F49E01-0D68-468F-8144-106A12738681}">
      <dgm:prSet/>
      <dgm:spPr/>
      <dgm:t>
        <a:bodyPr/>
        <a:lstStyle/>
        <a:p>
          <a:endParaRPr lang="it-IT"/>
        </a:p>
      </dgm:t>
    </dgm:pt>
    <dgm:pt modelId="{AA1E79CE-8DFE-442C-9D0D-80B5A6B57F40}" type="sibTrans" cxnId="{B7F49E01-0D68-468F-8144-106A12738681}">
      <dgm:prSet/>
      <dgm:spPr/>
      <dgm:t>
        <a:bodyPr/>
        <a:lstStyle/>
        <a:p>
          <a:endParaRPr lang="it-IT"/>
        </a:p>
      </dgm:t>
    </dgm:pt>
    <dgm:pt modelId="{1AF70B48-2D52-CF40-A3A5-4C3D13ABCCEE}" type="pres">
      <dgm:prSet presAssocID="{3E290F58-9E32-4006-A6DD-F1D080DC93D6}" presName="diagram" presStyleCnt="0">
        <dgm:presLayoutVars>
          <dgm:dir/>
          <dgm:resizeHandles val="exact"/>
        </dgm:presLayoutVars>
      </dgm:prSet>
      <dgm:spPr/>
    </dgm:pt>
    <dgm:pt modelId="{6230B782-7BBC-974C-93BC-5039491986F8}" type="pres">
      <dgm:prSet presAssocID="{289AFA61-DA20-4460-BB44-C2A9CA49F892}" presName="node" presStyleLbl="node1" presStyleIdx="0" presStyleCnt="1">
        <dgm:presLayoutVars>
          <dgm:bulletEnabled val="1"/>
        </dgm:presLayoutVars>
      </dgm:prSet>
      <dgm:spPr/>
    </dgm:pt>
  </dgm:ptLst>
  <dgm:cxnLst>
    <dgm:cxn modelId="{B7F49E01-0D68-468F-8144-106A12738681}" srcId="{3E290F58-9E32-4006-A6DD-F1D080DC93D6}" destId="{289AFA61-DA20-4460-BB44-C2A9CA49F892}" srcOrd="0" destOrd="0" parTransId="{48647A7B-7305-4FBF-8E7B-6D21A156629C}" sibTransId="{AA1E79CE-8DFE-442C-9D0D-80B5A6B57F40}"/>
    <dgm:cxn modelId="{4DDAC136-F751-CE41-A7B6-16942C93A521}" type="presOf" srcId="{3E290F58-9E32-4006-A6DD-F1D080DC93D6}" destId="{1AF70B48-2D52-CF40-A3A5-4C3D13ABCCEE}" srcOrd="0" destOrd="0" presId="urn:microsoft.com/office/officeart/2005/8/layout/default"/>
    <dgm:cxn modelId="{B4565B4D-F8FE-2A46-863A-FC68764AA3B4}" type="presOf" srcId="{289AFA61-DA20-4460-BB44-C2A9CA49F892}" destId="{6230B782-7BBC-974C-93BC-5039491986F8}" srcOrd="0" destOrd="0" presId="urn:microsoft.com/office/officeart/2005/8/layout/default"/>
    <dgm:cxn modelId="{86DD4C13-6407-3C45-BA16-E2749F7C0689}" type="presParOf" srcId="{1AF70B48-2D52-CF40-A3A5-4C3D13ABCCEE}" destId="{6230B782-7BBC-974C-93BC-5039491986F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7EA7F7-14A3-A748-949E-FE5847DC9EF8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D06270-0B6B-A643-95F2-F160B8F1EA40}">
      <dgm:prSet phldrT="[Testo]"/>
      <dgm:spPr/>
      <dgm:t>
        <a:bodyPr/>
        <a:lstStyle/>
        <a:p>
          <a:r>
            <a:rPr lang="it-IT" dirty="0"/>
            <a:t>Integrazione </a:t>
          </a:r>
        </a:p>
        <a:p>
          <a:r>
            <a:rPr lang="it-IT" dirty="0"/>
            <a:t>=</a:t>
          </a:r>
        </a:p>
        <a:p>
          <a:r>
            <a:rPr lang="it-IT" dirty="0"/>
            <a:t>Coerenza</a:t>
          </a:r>
        </a:p>
      </dgm:t>
    </dgm:pt>
    <dgm:pt modelId="{38FC5B7D-36CF-1F45-B1C7-0281589CE07D}" type="parTrans" cxnId="{D28143FA-029B-7943-ABAE-3548D64DD27E}">
      <dgm:prSet/>
      <dgm:spPr/>
      <dgm:t>
        <a:bodyPr/>
        <a:lstStyle/>
        <a:p>
          <a:endParaRPr lang="it-IT"/>
        </a:p>
      </dgm:t>
    </dgm:pt>
    <dgm:pt modelId="{392D5CC9-7F29-8B4E-AEB2-18D41C0A9E99}" type="sibTrans" cxnId="{D28143FA-029B-7943-ABAE-3548D64DD27E}">
      <dgm:prSet/>
      <dgm:spPr/>
      <dgm:t>
        <a:bodyPr/>
        <a:lstStyle/>
        <a:p>
          <a:endParaRPr lang="it-IT"/>
        </a:p>
      </dgm:t>
    </dgm:pt>
    <dgm:pt modelId="{3A6B35A3-8651-0B47-83D4-B50E001275C4}">
      <dgm:prSet phldrT="[Testo]" custT="1"/>
      <dgm:spPr/>
      <dgm:t>
        <a:bodyPr/>
        <a:lstStyle/>
        <a:p>
          <a:r>
            <a:rPr lang="it-IT" sz="1800"/>
            <a:t>FUNZIONE COGNITIVA</a:t>
          </a:r>
          <a:endParaRPr lang="it-IT" sz="1800" dirty="0"/>
        </a:p>
      </dgm:t>
    </dgm:pt>
    <dgm:pt modelId="{15B41156-EA66-0A45-9919-6516969B4A22}" type="parTrans" cxnId="{4999BF51-C125-4049-8407-6B48547449D5}">
      <dgm:prSet/>
      <dgm:spPr/>
      <dgm:t>
        <a:bodyPr/>
        <a:lstStyle/>
        <a:p>
          <a:endParaRPr lang="it-IT"/>
        </a:p>
      </dgm:t>
    </dgm:pt>
    <dgm:pt modelId="{81DAA210-644D-1941-986A-70DEC0FC6284}" type="sibTrans" cxnId="{4999BF51-C125-4049-8407-6B48547449D5}">
      <dgm:prSet/>
      <dgm:spPr/>
      <dgm:t>
        <a:bodyPr/>
        <a:lstStyle/>
        <a:p>
          <a:endParaRPr lang="it-IT"/>
        </a:p>
      </dgm:t>
    </dgm:pt>
    <dgm:pt modelId="{9AB8D4C9-ECEC-AA45-A084-F6A915C40F11}">
      <dgm:prSet phldrT="[Testo]" custT="1"/>
      <dgm:spPr/>
      <dgm:t>
        <a:bodyPr/>
        <a:lstStyle/>
        <a:p>
          <a:r>
            <a:rPr lang="it-IT" sz="1800" dirty="0"/>
            <a:t>Contenuto del pensiero </a:t>
          </a:r>
        </a:p>
        <a:p>
          <a:r>
            <a:rPr lang="it-IT" sz="1800" dirty="0">
              <a:highlight>
                <a:srgbClr val="0000FF"/>
              </a:highlight>
            </a:rPr>
            <a:t>Frequenza </a:t>
          </a:r>
        </a:p>
        <a:p>
          <a:r>
            <a:rPr lang="it-IT" sz="1800" dirty="0">
              <a:highlight>
                <a:srgbClr val="0000FF"/>
              </a:highlight>
            </a:rPr>
            <a:t>instabilità</a:t>
          </a:r>
        </a:p>
      </dgm:t>
    </dgm:pt>
    <dgm:pt modelId="{82ED7EF5-9868-5B41-8799-AB5EAD20B08E}" type="parTrans" cxnId="{37C719D5-56ED-E248-977A-CE9727983231}">
      <dgm:prSet/>
      <dgm:spPr/>
      <dgm:t>
        <a:bodyPr/>
        <a:lstStyle/>
        <a:p>
          <a:endParaRPr lang="it-IT"/>
        </a:p>
      </dgm:t>
    </dgm:pt>
    <dgm:pt modelId="{904DB90B-9B11-DD4B-9A88-8001E61E1FDC}" type="sibTrans" cxnId="{37C719D5-56ED-E248-977A-CE9727983231}">
      <dgm:prSet/>
      <dgm:spPr/>
      <dgm:t>
        <a:bodyPr/>
        <a:lstStyle/>
        <a:p>
          <a:endParaRPr lang="it-IT"/>
        </a:p>
      </dgm:t>
    </dgm:pt>
    <dgm:pt modelId="{E2015483-B191-6047-9E7F-1EB816B382E1}">
      <dgm:prSet phldrT="[Testo]"/>
      <dgm:spPr/>
      <dgm:t>
        <a:bodyPr/>
        <a:lstStyle/>
        <a:p>
          <a:r>
            <a:rPr lang="it-IT" dirty="0"/>
            <a:t>Paura</a:t>
          </a:r>
        </a:p>
        <a:p>
          <a:r>
            <a:rPr lang="it-IT" dirty="0"/>
            <a:t>Rabbia tristezza </a:t>
          </a:r>
        </a:p>
      </dgm:t>
    </dgm:pt>
    <dgm:pt modelId="{055FEBC8-C75C-2D41-BF8D-71599584B304}" type="parTrans" cxnId="{EA77B575-9AC4-7144-BF47-3AF3D4982965}">
      <dgm:prSet/>
      <dgm:spPr/>
      <dgm:t>
        <a:bodyPr/>
        <a:lstStyle/>
        <a:p>
          <a:endParaRPr lang="it-IT"/>
        </a:p>
      </dgm:t>
    </dgm:pt>
    <dgm:pt modelId="{57514B96-15F5-5C44-88CC-C3643A4CE804}" type="sibTrans" cxnId="{EA77B575-9AC4-7144-BF47-3AF3D4982965}">
      <dgm:prSet/>
      <dgm:spPr/>
      <dgm:t>
        <a:bodyPr/>
        <a:lstStyle/>
        <a:p>
          <a:endParaRPr lang="it-IT"/>
        </a:p>
      </dgm:t>
    </dgm:pt>
    <dgm:pt modelId="{519ADBB6-2B11-5846-94A6-989A308C05F2}">
      <dgm:prSet phldrT="[Testo]" custT="1"/>
      <dgm:spPr/>
      <dgm:t>
        <a:bodyPr/>
        <a:lstStyle/>
        <a:p>
          <a:r>
            <a:rPr lang="it-IT" sz="1800"/>
            <a:t>FUNZIONE AFFETTIVA\UMORE</a:t>
          </a:r>
          <a:endParaRPr lang="it-IT" sz="1800" dirty="0"/>
        </a:p>
      </dgm:t>
    </dgm:pt>
    <dgm:pt modelId="{8A6990A7-E0E8-DB4F-8696-F7437FE97690}" type="parTrans" cxnId="{2A88DE7D-44A6-D242-B950-4304FAFE19E5}">
      <dgm:prSet/>
      <dgm:spPr/>
      <dgm:t>
        <a:bodyPr/>
        <a:lstStyle/>
        <a:p>
          <a:endParaRPr lang="it-IT"/>
        </a:p>
      </dgm:t>
    </dgm:pt>
    <dgm:pt modelId="{970D858E-4998-FE4F-9F39-DE4FD4E37C19}" type="sibTrans" cxnId="{2A88DE7D-44A6-D242-B950-4304FAFE19E5}">
      <dgm:prSet/>
      <dgm:spPr/>
      <dgm:t>
        <a:bodyPr/>
        <a:lstStyle/>
        <a:p>
          <a:endParaRPr lang="it-IT"/>
        </a:p>
      </dgm:t>
    </dgm:pt>
    <dgm:pt modelId="{CE4C8502-99D9-7043-B3DB-E250A5D56074}">
      <dgm:prSet phldrT="[Testo]" custT="1"/>
      <dgm:spPr/>
      <dgm:t>
        <a:bodyPr/>
        <a:lstStyle/>
        <a:p>
          <a:r>
            <a:rPr lang="it-IT" sz="1900" dirty="0"/>
            <a:t>Relazione </a:t>
          </a:r>
          <a:r>
            <a:rPr lang="it-IT" sz="1900" dirty="0">
              <a:highlight>
                <a:srgbClr val="0000FF"/>
              </a:highlight>
            </a:rPr>
            <a:t>Presente\Instabile nel tempo</a:t>
          </a:r>
        </a:p>
      </dgm:t>
    </dgm:pt>
    <dgm:pt modelId="{7E7F17A4-3858-CE47-AFC0-CE410A4BB00A}" type="parTrans" cxnId="{18AA6D96-5F31-FD48-A1E9-DF3935E582B4}">
      <dgm:prSet/>
      <dgm:spPr/>
      <dgm:t>
        <a:bodyPr/>
        <a:lstStyle/>
        <a:p>
          <a:endParaRPr lang="it-IT"/>
        </a:p>
      </dgm:t>
    </dgm:pt>
    <dgm:pt modelId="{05E9F349-3570-2F4D-B2EA-8D9900DADB0B}" type="sibTrans" cxnId="{18AA6D96-5F31-FD48-A1E9-DF3935E582B4}">
      <dgm:prSet/>
      <dgm:spPr/>
      <dgm:t>
        <a:bodyPr/>
        <a:lstStyle/>
        <a:p>
          <a:endParaRPr lang="it-IT"/>
        </a:p>
      </dgm:t>
    </dgm:pt>
    <dgm:pt modelId="{529232A2-33D2-5C44-B6EC-F66DB9CC3B7E}">
      <dgm:prSet phldrT="[Testo]" custT="1"/>
      <dgm:spPr/>
      <dgm:t>
        <a:bodyPr/>
        <a:lstStyle/>
        <a:p>
          <a:endParaRPr lang="it-IT" sz="1000" dirty="0"/>
        </a:p>
        <a:p>
          <a:r>
            <a:rPr lang="it-IT" sz="1900" dirty="0"/>
            <a:t>Relazione</a:t>
          </a:r>
        </a:p>
        <a:p>
          <a:r>
            <a:rPr lang="it-IT" sz="1900" dirty="0"/>
            <a:t>Presente\</a:t>
          </a:r>
          <a:r>
            <a:rPr lang="it-IT" sz="1900" dirty="0">
              <a:highlight>
                <a:srgbClr val="0000FF"/>
              </a:highlight>
            </a:rPr>
            <a:t>Instabile nel tempo</a:t>
          </a:r>
        </a:p>
        <a:p>
          <a:endParaRPr lang="it-IT" sz="1000" dirty="0"/>
        </a:p>
      </dgm:t>
    </dgm:pt>
    <dgm:pt modelId="{18D0F31E-80A5-334F-B0A5-31EF6E10BE8A}" type="parTrans" cxnId="{EB90482C-8EC0-C74F-BB39-CC5A04DF3375}">
      <dgm:prSet/>
      <dgm:spPr/>
      <dgm:t>
        <a:bodyPr/>
        <a:lstStyle/>
        <a:p>
          <a:endParaRPr lang="it-IT"/>
        </a:p>
      </dgm:t>
    </dgm:pt>
    <dgm:pt modelId="{D504CEF6-406C-A145-98CB-04E12AB59F54}" type="sibTrans" cxnId="{EB90482C-8EC0-C74F-BB39-CC5A04DF3375}">
      <dgm:prSet/>
      <dgm:spPr/>
      <dgm:t>
        <a:bodyPr/>
        <a:lstStyle/>
        <a:p>
          <a:endParaRPr lang="it-IT"/>
        </a:p>
      </dgm:t>
    </dgm:pt>
    <dgm:pt modelId="{E8732B77-487C-A04E-864D-0981E8B3F030}" type="pres">
      <dgm:prSet presAssocID="{877EA7F7-14A3-A748-949E-FE5847DC9E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6D4BF7-8FDC-0D4C-B69E-3525710E4B88}" type="pres">
      <dgm:prSet presAssocID="{1FD06270-0B6B-A643-95F2-F160B8F1EA40}" presName="vertOne" presStyleCnt="0"/>
      <dgm:spPr/>
    </dgm:pt>
    <dgm:pt modelId="{00E4F93A-AABC-0444-B58F-9F7B07B40614}" type="pres">
      <dgm:prSet presAssocID="{1FD06270-0B6B-A643-95F2-F160B8F1EA40}" presName="txOne" presStyleLbl="node0" presStyleIdx="0" presStyleCnt="2" custLinFactNeighborX="22831" custLinFactNeighborY="26999">
        <dgm:presLayoutVars>
          <dgm:chPref val="3"/>
        </dgm:presLayoutVars>
      </dgm:prSet>
      <dgm:spPr/>
    </dgm:pt>
    <dgm:pt modelId="{A2E75299-8BC8-0F44-91D7-7A454D54BA1C}" type="pres">
      <dgm:prSet presAssocID="{1FD06270-0B6B-A643-95F2-F160B8F1EA40}" presName="parTransOne" presStyleCnt="0"/>
      <dgm:spPr/>
    </dgm:pt>
    <dgm:pt modelId="{659001E7-D6F6-C04E-8FF2-2B736BC01AF2}" type="pres">
      <dgm:prSet presAssocID="{1FD06270-0B6B-A643-95F2-F160B8F1EA40}" presName="horzOne" presStyleCnt="0"/>
      <dgm:spPr/>
    </dgm:pt>
    <dgm:pt modelId="{1FA463AD-A369-E24A-9DA1-7349F58FC133}" type="pres">
      <dgm:prSet presAssocID="{3A6B35A3-8651-0B47-83D4-B50E001275C4}" presName="vertTwo" presStyleCnt="0"/>
      <dgm:spPr/>
    </dgm:pt>
    <dgm:pt modelId="{328C7BE0-E3A2-9940-A57B-0A578FF2219C}" type="pres">
      <dgm:prSet presAssocID="{3A6B35A3-8651-0B47-83D4-B50E001275C4}" presName="txTwo" presStyleLbl="node2" presStyleIdx="0" presStyleCnt="2" custScaleX="48478" custLinFactNeighborX="6184" custLinFactNeighborY="4758">
        <dgm:presLayoutVars>
          <dgm:chPref val="3"/>
        </dgm:presLayoutVars>
      </dgm:prSet>
      <dgm:spPr/>
    </dgm:pt>
    <dgm:pt modelId="{00C70555-07C4-D340-BF16-04AE8C6FCE7E}" type="pres">
      <dgm:prSet presAssocID="{3A6B35A3-8651-0B47-83D4-B50E001275C4}" presName="parTransTwo" presStyleCnt="0"/>
      <dgm:spPr/>
    </dgm:pt>
    <dgm:pt modelId="{6E1F6D33-CDF1-1A47-BC08-1E55D7E82217}" type="pres">
      <dgm:prSet presAssocID="{3A6B35A3-8651-0B47-83D4-B50E001275C4}" presName="horzTwo" presStyleCnt="0"/>
      <dgm:spPr/>
    </dgm:pt>
    <dgm:pt modelId="{98365C1D-F1C6-4543-9300-7E9882DB3493}" type="pres">
      <dgm:prSet presAssocID="{9AB8D4C9-ECEC-AA45-A084-F6A915C40F11}" presName="vertThree" presStyleCnt="0"/>
      <dgm:spPr/>
    </dgm:pt>
    <dgm:pt modelId="{83681E69-1ED3-0949-B764-D75E29DF017B}" type="pres">
      <dgm:prSet presAssocID="{9AB8D4C9-ECEC-AA45-A084-F6A915C40F11}" presName="txThree" presStyleLbl="node3" presStyleIdx="0" presStyleCnt="3" custScaleX="137930" custLinFactNeighborX="75010" custLinFactNeighborY="-2512">
        <dgm:presLayoutVars>
          <dgm:chPref val="3"/>
        </dgm:presLayoutVars>
      </dgm:prSet>
      <dgm:spPr/>
    </dgm:pt>
    <dgm:pt modelId="{1C0F5F6C-F210-D04E-8B59-61409F03A725}" type="pres">
      <dgm:prSet presAssocID="{9AB8D4C9-ECEC-AA45-A084-F6A915C40F11}" presName="horzThree" presStyleCnt="0"/>
      <dgm:spPr/>
    </dgm:pt>
    <dgm:pt modelId="{014B3AD7-2005-4441-B79C-7B4040D71B80}" type="pres">
      <dgm:prSet presAssocID="{904DB90B-9B11-DD4B-9A88-8001E61E1FDC}" presName="sibSpaceThree" presStyleCnt="0"/>
      <dgm:spPr/>
    </dgm:pt>
    <dgm:pt modelId="{999DDC84-B11B-EF47-85DC-53F65B53C6B9}" type="pres">
      <dgm:prSet presAssocID="{E2015483-B191-6047-9E7F-1EB816B382E1}" presName="vertThree" presStyleCnt="0"/>
      <dgm:spPr/>
    </dgm:pt>
    <dgm:pt modelId="{DB16CCFB-DCF4-A246-8189-9DD375036AF4}" type="pres">
      <dgm:prSet presAssocID="{E2015483-B191-6047-9E7F-1EB816B382E1}" presName="txThree" presStyleLbl="node3" presStyleIdx="1" presStyleCnt="3" custScaleX="110828" custLinFactNeighborX="90543" custLinFactNeighborY="-3140">
        <dgm:presLayoutVars>
          <dgm:chPref val="3"/>
        </dgm:presLayoutVars>
      </dgm:prSet>
      <dgm:spPr/>
    </dgm:pt>
    <dgm:pt modelId="{A3A6B081-2324-B54B-BDA6-EEB39A8B7F14}" type="pres">
      <dgm:prSet presAssocID="{E2015483-B191-6047-9E7F-1EB816B382E1}" presName="horzThree" presStyleCnt="0"/>
      <dgm:spPr/>
    </dgm:pt>
    <dgm:pt modelId="{CDFC7B78-CEBB-9448-A145-FC1D5EE3899E}" type="pres">
      <dgm:prSet presAssocID="{81DAA210-644D-1941-986A-70DEC0FC6284}" presName="sibSpaceTwo" presStyleCnt="0"/>
      <dgm:spPr/>
    </dgm:pt>
    <dgm:pt modelId="{CB0F941C-793A-AB48-A6D3-FA7BA819D04F}" type="pres">
      <dgm:prSet presAssocID="{519ADBB6-2B11-5846-94A6-989A308C05F2}" presName="vertTwo" presStyleCnt="0"/>
      <dgm:spPr/>
    </dgm:pt>
    <dgm:pt modelId="{699D0CEF-2F2B-1044-90F7-14485B0F0EE3}" type="pres">
      <dgm:prSet presAssocID="{519ADBB6-2B11-5846-94A6-989A308C05F2}" presName="txTwo" presStyleLbl="node2" presStyleIdx="1" presStyleCnt="2" custScaleX="117151" custLinFactNeighborX="-33434" custLinFactNeighborY="13757">
        <dgm:presLayoutVars>
          <dgm:chPref val="3"/>
        </dgm:presLayoutVars>
      </dgm:prSet>
      <dgm:spPr/>
    </dgm:pt>
    <dgm:pt modelId="{960E8D1D-4DFA-9747-9178-AD1CA601E282}" type="pres">
      <dgm:prSet presAssocID="{519ADBB6-2B11-5846-94A6-989A308C05F2}" presName="parTransTwo" presStyleCnt="0"/>
      <dgm:spPr/>
    </dgm:pt>
    <dgm:pt modelId="{372FCF21-1F30-1246-BACC-8EAACF3C0896}" type="pres">
      <dgm:prSet presAssocID="{519ADBB6-2B11-5846-94A6-989A308C05F2}" presName="horzTwo" presStyleCnt="0"/>
      <dgm:spPr/>
    </dgm:pt>
    <dgm:pt modelId="{197952AF-000B-B441-887D-893AB6794FE4}" type="pres">
      <dgm:prSet presAssocID="{CE4C8502-99D9-7043-B3DB-E250A5D56074}" presName="vertThree" presStyleCnt="0"/>
      <dgm:spPr/>
    </dgm:pt>
    <dgm:pt modelId="{F82AF596-309C-BE49-A8D6-FE39A1C83F56}" type="pres">
      <dgm:prSet presAssocID="{CE4C8502-99D9-7043-B3DB-E250A5D56074}" presName="txThree" presStyleLbl="node3" presStyleIdx="2" presStyleCnt="3" custLinFactX="7555" custLinFactNeighborX="100000" custLinFactNeighborY="-3140">
        <dgm:presLayoutVars>
          <dgm:chPref val="3"/>
        </dgm:presLayoutVars>
      </dgm:prSet>
      <dgm:spPr/>
    </dgm:pt>
    <dgm:pt modelId="{F8C47C7A-727C-7E48-828A-679FD105D63C}" type="pres">
      <dgm:prSet presAssocID="{CE4C8502-99D9-7043-B3DB-E250A5D56074}" presName="horzThree" presStyleCnt="0"/>
      <dgm:spPr/>
    </dgm:pt>
    <dgm:pt modelId="{8C4C6879-13DA-2648-821F-2E94069E15BD}" type="pres">
      <dgm:prSet presAssocID="{392D5CC9-7F29-8B4E-AEB2-18D41C0A9E99}" presName="sibSpaceOne" presStyleCnt="0"/>
      <dgm:spPr/>
    </dgm:pt>
    <dgm:pt modelId="{1273AC5C-4D1E-5D41-816D-83DC22920379}" type="pres">
      <dgm:prSet presAssocID="{529232A2-33D2-5C44-B6EC-F66DB9CC3B7E}" presName="vertOne" presStyleCnt="0"/>
      <dgm:spPr/>
    </dgm:pt>
    <dgm:pt modelId="{D3606A38-78BC-FF45-ABA4-6176C540BCE3}" type="pres">
      <dgm:prSet presAssocID="{529232A2-33D2-5C44-B6EC-F66DB9CC3B7E}" presName="txOne" presStyleLbl="node0" presStyleIdx="1" presStyleCnt="2" custScaleX="95559" custLinFactY="7311" custLinFactNeighborX="-16859" custLinFactNeighborY="100000">
        <dgm:presLayoutVars>
          <dgm:chPref val="3"/>
        </dgm:presLayoutVars>
      </dgm:prSet>
      <dgm:spPr/>
    </dgm:pt>
    <dgm:pt modelId="{FD4DAA03-2C68-804E-B58B-DAA0368EA73C}" type="pres">
      <dgm:prSet presAssocID="{529232A2-33D2-5C44-B6EC-F66DB9CC3B7E}" presName="horzOne" presStyleCnt="0"/>
      <dgm:spPr/>
    </dgm:pt>
  </dgm:ptLst>
  <dgm:cxnLst>
    <dgm:cxn modelId="{6E200A1C-9EBA-E442-AF20-3EBFF128E712}" type="presOf" srcId="{1FD06270-0B6B-A643-95F2-F160B8F1EA40}" destId="{00E4F93A-AABC-0444-B58F-9F7B07B40614}" srcOrd="0" destOrd="0" presId="urn:microsoft.com/office/officeart/2005/8/layout/hierarchy4"/>
    <dgm:cxn modelId="{EB90482C-8EC0-C74F-BB39-CC5A04DF3375}" srcId="{877EA7F7-14A3-A748-949E-FE5847DC9EF8}" destId="{529232A2-33D2-5C44-B6EC-F66DB9CC3B7E}" srcOrd="1" destOrd="0" parTransId="{18D0F31E-80A5-334F-B0A5-31EF6E10BE8A}" sibTransId="{D504CEF6-406C-A145-98CB-04E12AB59F54}"/>
    <dgm:cxn modelId="{7768063B-014F-8444-85DB-374A4E8D570F}" type="presOf" srcId="{519ADBB6-2B11-5846-94A6-989A308C05F2}" destId="{699D0CEF-2F2B-1044-90F7-14485B0F0EE3}" srcOrd="0" destOrd="0" presId="urn:microsoft.com/office/officeart/2005/8/layout/hierarchy4"/>
    <dgm:cxn modelId="{2AD6AB3C-1E5D-164E-ACA7-1028CC5A7F1C}" type="presOf" srcId="{CE4C8502-99D9-7043-B3DB-E250A5D56074}" destId="{F82AF596-309C-BE49-A8D6-FE39A1C83F56}" srcOrd="0" destOrd="0" presId="urn:microsoft.com/office/officeart/2005/8/layout/hierarchy4"/>
    <dgm:cxn modelId="{4999BF51-C125-4049-8407-6B48547449D5}" srcId="{1FD06270-0B6B-A643-95F2-F160B8F1EA40}" destId="{3A6B35A3-8651-0B47-83D4-B50E001275C4}" srcOrd="0" destOrd="0" parTransId="{15B41156-EA66-0A45-9919-6516969B4A22}" sibTransId="{81DAA210-644D-1941-986A-70DEC0FC6284}"/>
    <dgm:cxn modelId="{E1FA9A59-3755-404F-BB3B-5D0E4E1CA1A9}" type="presOf" srcId="{877EA7F7-14A3-A748-949E-FE5847DC9EF8}" destId="{E8732B77-487C-A04E-864D-0981E8B3F030}" srcOrd="0" destOrd="0" presId="urn:microsoft.com/office/officeart/2005/8/layout/hierarchy4"/>
    <dgm:cxn modelId="{72934272-00A1-5549-847B-BC11E80F7109}" type="presOf" srcId="{9AB8D4C9-ECEC-AA45-A084-F6A915C40F11}" destId="{83681E69-1ED3-0949-B764-D75E29DF017B}" srcOrd="0" destOrd="0" presId="urn:microsoft.com/office/officeart/2005/8/layout/hierarchy4"/>
    <dgm:cxn modelId="{EA77B575-9AC4-7144-BF47-3AF3D4982965}" srcId="{3A6B35A3-8651-0B47-83D4-B50E001275C4}" destId="{E2015483-B191-6047-9E7F-1EB816B382E1}" srcOrd="1" destOrd="0" parTransId="{055FEBC8-C75C-2D41-BF8D-71599584B304}" sibTransId="{57514B96-15F5-5C44-88CC-C3643A4CE804}"/>
    <dgm:cxn modelId="{5953F47A-9193-7348-82D0-01BAFDD542A0}" type="presOf" srcId="{E2015483-B191-6047-9E7F-1EB816B382E1}" destId="{DB16CCFB-DCF4-A246-8189-9DD375036AF4}" srcOrd="0" destOrd="0" presId="urn:microsoft.com/office/officeart/2005/8/layout/hierarchy4"/>
    <dgm:cxn modelId="{2A88DE7D-44A6-D242-B950-4304FAFE19E5}" srcId="{1FD06270-0B6B-A643-95F2-F160B8F1EA40}" destId="{519ADBB6-2B11-5846-94A6-989A308C05F2}" srcOrd="1" destOrd="0" parTransId="{8A6990A7-E0E8-DB4F-8696-F7437FE97690}" sibTransId="{970D858E-4998-FE4F-9F39-DE4FD4E37C19}"/>
    <dgm:cxn modelId="{18AA6D96-5F31-FD48-A1E9-DF3935E582B4}" srcId="{519ADBB6-2B11-5846-94A6-989A308C05F2}" destId="{CE4C8502-99D9-7043-B3DB-E250A5D56074}" srcOrd="0" destOrd="0" parTransId="{7E7F17A4-3858-CE47-AFC0-CE410A4BB00A}" sibTransId="{05E9F349-3570-2F4D-B2EA-8D9900DADB0B}"/>
    <dgm:cxn modelId="{7089C3AF-862C-6F4A-B073-60ED9C877952}" type="presOf" srcId="{529232A2-33D2-5C44-B6EC-F66DB9CC3B7E}" destId="{D3606A38-78BC-FF45-ABA4-6176C540BCE3}" srcOrd="0" destOrd="0" presId="urn:microsoft.com/office/officeart/2005/8/layout/hierarchy4"/>
    <dgm:cxn modelId="{37C719D5-56ED-E248-977A-CE9727983231}" srcId="{3A6B35A3-8651-0B47-83D4-B50E001275C4}" destId="{9AB8D4C9-ECEC-AA45-A084-F6A915C40F11}" srcOrd="0" destOrd="0" parTransId="{82ED7EF5-9868-5B41-8799-AB5EAD20B08E}" sibTransId="{904DB90B-9B11-DD4B-9A88-8001E61E1FDC}"/>
    <dgm:cxn modelId="{5AE95DD5-C722-7244-AA82-A36FDA225102}" type="presOf" srcId="{3A6B35A3-8651-0B47-83D4-B50E001275C4}" destId="{328C7BE0-E3A2-9940-A57B-0A578FF2219C}" srcOrd="0" destOrd="0" presId="urn:microsoft.com/office/officeart/2005/8/layout/hierarchy4"/>
    <dgm:cxn modelId="{D28143FA-029B-7943-ABAE-3548D64DD27E}" srcId="{877EA7F7-14A3-A748-949E-FE5847DC9EF8}" destId="{1FD06270-0B6B-A643-95F2-F160B8F1EA40}" srcOrd="0" destOrd="0" parTransId="{38FC5B7D-36CF-1F45-B1C7-0281589CE07D}" sibTransId="{392D5CC9-7F29-8B4E-AEB2-18D41C0A9E99}"/>
    <dgm:cxn modelId="{2773B8AF-03A6-634E-A183-7E6B713812D9}" type="presParOf" srcId="{E8732B77-487C-A04E-864D-0981E8B3F030}" destId="{076D4BF7-8FDC-0D4C-B69E-3525710E4B88}" srcOrd="0" destOrd="0" presId="urn:microsoft.com/office/officeart/2005/8/layout/hierarchy4"/>
    <dgm:cxn modelId="{957FCEBB-CE9B-114C-B0AD-B9FCD649514D}" type="presParOf" srcId="{076D4BF7-8FDC-0D4C-B69E-3525710E4B88}" destId="{00E4F93A-AABC-0444-B58F-9F7B07B40614}" srcOrd="0" destOrd="0" presId="urn:microsoft.com/office/officeart/2005/8/layout/hierarchy4"/>
    <dgm:cxn modelId="{81E13CAE-FB8E-3844-8721-E0D28A58A478}" type="presParOf" srcId="{076D4BF7-8FDC-0D4C-B69E-3525710E4B88}" destId="{A2E75299-8BC8-0F44-91D7-7A454D54BA1C}" srcOrd="1" destOrd="0" presId="urn:microsoft.com/office/officeart/2005/8/layout/hierarchy4"/>
    <dgm:cxn modelId="{43B65C3D-BF43-154D-ADA9-48ECD71592DE}" type="presParOf" srcId="{076D4BF7-8FDC-0D4C-B69E-3525710E4B88}" destId="{659001E7-D6F6-C04E-8FF2-2B736BC01AF2}" srcOrd="2" destOrd="0" presId="urn:microsoft.com/office/officeart/2005/8/layout/hierarchy4"/>
    <dgm:cxn modelId="{03199947-8C10-3B4B-9FB3-D9AFBF8AC6B2}" type="presParOf" srcId="{659001E7-D6F6-C04E-8FF2-2B736BC01AF2}" destId="{1FA463AD-A369-E24A-9DA1-7349F58FC133}" srcOrd="0" destOrd="0" presId="urn:microsoft.com/office/officeart/2005/8/layout/hierarchy4"/>
    <dgm:cxn modelId="{CEFF1E3B-53E7-A345-82D0-3F0BD651722E}" type="presParOf" srcId="{1FA463AD-A369-E24A-9DA1-7349F58FC133}" destId="{328C7BE0-E3A2-9940-A57B-0A578FF2219C}" srcOrd="0" destOrd="0" presId="urn:microsoft.com/office/officeart/2005/8/layout/hierarchy4"/>
    <dgm:cxn modelId="{8563CF4B-7628-6844-A191-005F28CAA7C3}" type="presParOf" srcId="{1FA463AD-A369-E24A-9DA1-7349F58FC133}" destId="{00C70555-07C4-D340-BF16-04AE8C6FCE7E}" srcOrd="1" destOrd="0" presId="urn:microsoft.com/office/officeart/2005/8/layout/hierarchy4"/>
    <dgm:cxn modelId="{3D8638CA-8110-3745-B1C2-E2D3DC1FA887}" type="presParOf" srcId="{1FA463AD-A369-E24A-9DA1-7349F58FC133}" destId="{6E1F6D33-CDF1-1A47-BC08-1E55D7E82217}" srcOrd="2" destOrd="0" presId="urn:microsoft.com/office/officeart/2005/8/layout/hierarchy4"/>
    <dgm:cxn modelId="{D1B8D417-66EC-B545-8D0A-BDA4C0D1F6BF}" type="presParOf" srcId="{6E1F6D33-CDF1-1A47-BC08-1E55D7E82217}" destId="{98365C1D-F1C6-4543-9300-7E9882DB3493}" srcOrd="0" destOrd="0" presId="urn:microsoft.com/office/officeart/2005/8/layout/hierarchy4"/>
    <dgm:cxn modelId="{87469668-C5AC-9D41-B11F-BD7F0281612F}" type="presParOf" srcId="{98365C1D-F1C6-4543-9300-7E9882DB3493}" destId="{83681E69-1ED3-0949-B764-D75E29DF017B}" srcOrd="0" destOrd="0" presId="urn:microsoft.com/office/officeart/2005/8/layout/hierarchy4"/>
    <dgm:cxn modelId="{CF5435F4-365A-2548-8DED-0CF7C1B50698}" type="presParOf" srcId="{98365C1D-F1C6-4543-9300-7E9882DB3493}" destId="{1C0F5F6C-F210-D04E-8B59-61409F03A725}" srcOrd="1" destOrd="0" presId="urn:microsoft.com/office/officeart/2005/8/layout/hierarchy4"/>
    <dgm:cxn modelId="{EACF66D4-4BBF-3647-BBA7-C319A7521D3B}" type="presParOf" srcId="{6E1F6D33-CDF1-1A47-BC08-1E55D7E82217}" destId="{014B3AD7-2005-4441-B79C-7B4040D71B80}" srcOrd="1" destOrd="0" presId="urn:microsoft.com/office/officeart/2005/8/layout/hierarchy4"/>
    <dgm:cxn modelId="{A4498377-0E31-EF41-9738-5D12648D9C59}" type="presParOf" srcId="{6E1F6D33-CDF1-1A47-BC08-1E55D7E82217}" destId="{999DDC84-B11B-EF47-85DC-53F65B53C6B9}" srcOrd="2" destOrd="0" presId="urn:microsoft.com/office/officeart/2005/8/layout/hierarchy4"/>
    <dgm:cxn modelId="{2FCB0BAD-56F3-8847-B5DE-470A427A0B23}" type="presParOf" srcId="{999DDC84-B11B-EF47-85DC-53F65B53C6B9}" destId="{DB16CCFB-DCF4-A246-8189-9DD375036AF4}" srcOrd="0" destOrd="0" presId="urn:microsoft.com/office/officeart/2005/8/layout/hierarchy4"/>
    <dgm:cxn modelId="{7B04455E-5B26-8A47-92FA-F97F9B5CE48B}" type="presParOf" srcId="{999DDC84-B11B-EF47-85DC-53F65B53C6B9}" destId="{A3A6B081-2324-B54B-BDA6-EEB39A8B7F14}" srcOrd="1" destOrd="0" presId="urn:microsoft.com/office/officeart/2005/8/layout/hierarchy4"/>
    <dgm:cxn modelId="{A7D6DF85-8468-0F42-8D5A-5259AEB51BC5}" type="presParOf" srcId="{659001E7-D6F6-C04E-8FF2-2B736BC01AF2}" destId="{CDFC7B78-CEBB-9448-A145-FC1D5EE3899E}" srcOrd="1" destOrd="0" presId="urn:microsoft.com/office/officeart/2005/8/layout/hierarchy4"/>
    <dgm:cxn modelId="{209816BA-208F-5D40-938C-FFD318FFFFA6}" type="presParOf" srcId="{659001E7-D6F6-C04E-8FF2-2B736BC01AF2}" destId="{CB0F941C-793A-AB48-A6D3-FA7BA819D04F}" srcOrd="2" destOrd="0" presId="urn:microsoft.com/office/officeart/2005/8/layout/hierarchy4"/>
    <dgm:cxn modelId="{20F8A21E-45BF-B04E-8468-F70FC012092C}" type="presParOf" srcId="{CB0F941C-793A-AB48-A6D3-FA7BA819D04F}" destId="{699D0CEF-2F2B-1044-90F7-14485B0F0EE3}" srcOrd="0" destOrd="0" presId="urn:microsoft.com/office/officeart/2005/8/layout/hierarchy4"/>
    <dgm:cxn modelId="{A53B9630-50F1-6944-828E-5F570032FBFD}" type="presParOf" srcId="{CB0F941C-793A-AB48-A6D3-FA7BA819D04F}" destId="{960E8D1D-4DFA-9747-9178-AD1CA601E282}" srcOrd="1" destOrd="0" presId="urn:microsoft.com/office/officeart/2005/8/layout/hierarchy4"/>
    <dgm:cxn modelId="{A0F1ED43-928B-1045-B465-D23CB48C6312}" type="presParOf" srcId="{CB0F941C-793A-AB48-A6D3-FA7BA819D04F}" destId="{372FCF21-1F30-1246-BACC-8EAACF3C0896}" srcOrd="2" destOrd="0" presId="urn:microsoft.com/office/officeart/2005/8/layout/hierarchy4"/>
    <dgm:cxn modelId="{0F1852AF-70A5-554A-8859-08FFAF8E7CA4}" type="presParOf" srcId="{372FCF21-1F30-1246-BACC-8EAACF3C0896}" destId="{197952AF-000B-B441-887D-893AB6794FE4}" srcOrd="0" destOrd="0" presId="urn:microsoft.com/office/officeart/2005/8/layout/hierarchy4"/>
    <dgm:cxn modelId="{85AA005E-1EA3-1741-87ED-981BD204A0BC}" type="presParOf" srcId="{197952AF-000B-B441-887D-893AB6794FE4}" destId="{F82AF596-309C-BE49-A8D6-FE39A1C83F56}" srcOrd="0" destOrd="0" presId="urn:microsoft.com/office/officeart/2005/8/layout/hierarchy4"/>
    <dgm:cxn modelId="{368E3E3F-1384-FB4C-A69E-211A008ADA40}" type="presParOf" srcId="{197952AF-000B-B441-887D-893AB6794FE4}" destId="{F8C47C7A-727C-7E48-828A-679FD105D63C}" srcOrd="1" destOrd="0" presId="urn:microsoft.com/office/officeart/2005/8/layout/hierarchy4"/>
    <dgm:cxn modelId="{80D38556-4A7C-6142-A2A5-2DDDF104065E}" type="presParOf" srcId="{E8732B77-487C-A04E-864D-0981E8B3F030}" destId="{8C4C6879-13DA-2648-821F-2E94069E15BD}" srcOrd="1" destOrd="0" presId="urn:microsoft.com/office/officeart/2005/8/layout/hierarchy4"/>
    <dgm:cxn modelId="{75263E9D-93D7-374F-84EB-DB27687A61B4}" type="presParOf" srcId="{E8732B77-487C-A04E-864D-0981E8B3F030}" destId="{1273AC5C-4D1E-5D41-816D-83DC22920379}" srcOrd="2" destOrd="0" presId="urn:microsoft.com/office/officeart/2005/8/layout/hierarchy4"/>
    <dgm:cxn modelId="{33C2C1C5-9843-774F-915C-D8480863F871}" type="presParOf" srcId="{1273AC5C-4D1E-5D41-816D-83DC22920379}" destId="{D3606A38-78BC-FF45-ABA4-6176C540BCE3}" srcOrd="0" destOrd="0" presId="urn:microsoft.com/office/officeart/2005/8/layout/hierarchy4"/>
    <dgm:cxn modelId="{98CEE134-E024-7A4D-AD6C-F49862375B96}" type="presParOf" srcId="{1273AC5C-4D1E-5D41-816D-83DC22920379}" destId="{FD4DAA03-2C68-804E-B58B-DAA0368EA7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1B6814-D5D9-41EE-8639-B02BDDB6FFB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7EBC18-AE74-4A18-93A4-8F56375BBEA5}">
      <dgm:prSet/>
      <dgm:spPr/>
      <dgm:t>
        <a:bodyPr/>
        <a:lstStyle/>
        <a:p>
          <a:r>
            <a:rPr lang="it-IT"/>
            <a:t>Quali sono le funzioni mentali impegnate?</a:t>
          </a:r>
          <a:endParaRPr lang="en-US"/>
        </a:p>
      </dgm:t>
    </dgm:pt>
    <dgm:pt modelId="{F5FE39D2-BCA8-43D4-995E-710CA6D3A584}" type="parTrans" cxnId="{63E7629C-39D8-4ECB-BF0B-760B1BC3FC67}">
      <dgm:prSet/>
      <dgm:spPr/>
      <dgm:t>
        <a:bodyPr/>
        <a:lstStyle/>
        <a:p>
          <a:endParaRPr lang="en-US"/>
        </a:p>
      </dgm:t>
    </dgm:pt>
    <dgm:pt modelId="{05317CBF-1384-479B-BAEA-C7FEE05AAA3B}" type="sibTrans" cxnId="{63E7629C-39D8-4ECB-BF0B-760B1BC3FC67}">
      <dgm:prSet/>
      <dgm:spPr/>
      <dgm:t>
        <a:bodyPr/>
        <a:lstStyle/>
        <a:p>
          <a:endParaRPr lang="en-US"/>
        </a:p>
      </dgm:t>
    </dgm:pt>
    <dgm:pt modelId="{72C68903-B34E-4013-829E-F121578E77AA}">
      <dgm:prSet/>
      <dgm:spPr/>
      <dgm:t>
        <a:bodyPr/>
        <a:lstStyle/>
        <a:p>
          <a:r>
            <a:rPr lang="it-IT"/>
            <a:t>Sono le stesse o sono diverse?</a:t>
          </a:r>
          <a:endParaRPr lang="en-US"/>
        </a:p>
      </dgm:t>
    </dgm:pt>
    <dgm:pt modelId="{ACA26D06-65A2-4F68-94E0-33861916C561}" type="parTrans" cxnId="{A369D779-7ED4-4F0F-A6B1-BB6485CF3F6A}">
      <dgm:prSet/>
      <dgm:spPr/>
      <dgm:t>
        <a:bodyPr/>
        <a:lstStyle/>
        <a:p>
          <a:endParaRPr lang="en-US"/>
        </a:p>
      </dgm:t>
    </dgm:pt>
    <dgm:pt modelId="{04766210-4F5D-41B7-9DEF-CDC0FAFCB997}" type="sibTrans" cxnId="{A369D779-7ED4-4F0F-A6B1-BB6485CF3F6A}">
      <dgm:prSet/>
      <dgm:spPr/>
      <dgm:t>
        <a:bodyPr/>
        <a:lstStyle/>
        <a:p>
          <a:endParaRPr lang="en-US"/>
        </a:p>
      </dgm:t>
    </dgm:pt>
    <dgm:pt modelId="{DA41DB9D-F3C0-4FCD-837D-CD8A2C9E1061}">
      <dgm:prSet/>
      <dgm:spPr/>
      <dgm:t>
        <a:bodyPr/>
        <a:lstStyle/>
        <a:p>
          <a:r>
            <a:rPr lang="it-IT"/>
            <a:t>Quando un idea diventa un progetto e quando un progetto si trasforma in tentativo di realizzare il progetto, cosa cambia a livello delle funzioni?</a:t>
          </a:r>
          <a:endParaRPr lang="en-US"/>
        </a:p>
      </dgm:t>
    </dgm:pt>
    <dgm:pt modelId="{96A6FB77-8F21-442E-88F7-415D78012A29}" type="parTrans" cxnId="{E5D20F36-E3FB-439A-A06E-146BEC96AE28}">
      <dgm:prSet/>
      <dgm:spPr/>
      <dgm:t>
        <a:bodyPr/>
        <a:lstStyle/>
        <a:p>
          <a:endParaRPr lang="en-US"/>
        </a:p>
      </dgm:t>
    </dgm:pt>
    <dgm:pt modelId="{DFF7B402-619A-4E46-8067-7133BCCAAD74}" type="sibTrans" cxnId="{E5D20F36-E3FB-439A-A06E-146BEC96AE28}">
      <dgm:prSet/>
      <dgm:spPr/>
      <dgm:t>
        <a:bodyPr/>
        <a:lstStyle/>
        <a:p>
          <a:endParaRPr lang="en-US"/>
        </a:p>
      </dgm:t>
    </dgm:pt>
    <dgm:pt modelId="{EB010D9C-8BFB-234C-BF7B-557EF2543152}" type="pres">
      <dgm:prSet presAssocID="{D41B6814-D5D9-41EE-8639-B02BDDB6FFB8}" presName="Name0" presStyleCnt="0">
        <dgm:presLayoutVars>
          <dgm:dir/>
          <dgm:animLvl val="lvl"/>
          <dgm:resizeHandles val="exact"/>
        </dgm:presLayoutVars>
      </dgm:prSet>
      <dgm:spPr/>
    </dgm:pt>
    <dgm:pt modelId="{DFA04545-B197-884D-8475-F68442E7F1BC}" type="pres">
      <dgm:prSet presAssocID="{DA41DB9D-F3C0-4FCD-837D-CD8A2C9E1061}" presName="boxAndChildren" presStyleCnt="0"/>
      <dgm:spPr/>
    </dgm:pt>
    <dgm:pt modelId="{11A45259-BA6F-2748-A361-ED86B3712E8B}" type="pres">
      <dgm:prSet presAssocID="{DA41DB9D-F3C0-4FCD-837D-CD8A2C9E1061}" presName="parentTextBox" presStyleLbl="node1" presStyleIdx="0" presStyleCnt="3"/>
      <dgm:spPr/>
    </dgm:pt>
    <dgm:pt modelId="{4E3814F8-E64D-8A40-84DA-52A098780366}" type="pres">
      <dgm:prSet presAssocID="{04766210-4F5D-41B7-9DEF-CDC0FAFCB997}" presName="sp" presStyleCnt="0"/>
      <dgm:spPr/>
    </dgm:pt>
    <dgm:pt modelId="{963567B3-50F9-C740-80B2-8D6B536ABB99}" type="pres">
      <dgm:prSet presAssocID="{72C68903-B34E-4013-829E-F121578E77AA}" presName="arrowAndChildren" presStyleCnt="0"/>
      <dgm:spPr/>
    </dgm:pt>
    <dgm:pt modelId="{79B2D976-5C5F-AB42-A386-7D3535D71874}" type="pres">
      <dgm:prSet presAssocID="{72C68903-B34E-4013-829E-F121578E77AA}" presName="parentTextArrow" presStyleLbl="node1" presStyleIdx="1" presStyleCnt="3"/>
      <dgm:spPr/>
    </dgm:pt>
    <dgm:pt modelId="{F4C83ACF-131D-4245-AEF9-36B01268A32D}" type="pres">
      <dgm:prSet presAssocID="{05317CBF-1384-479B-BAEA-C7FEE05AAA3B}" presName="sp" presStyleCnt="0"/>
      <dgm:spPr/>
    </dgm:pt>
    <dgm:pt modelId="{27FB5799-4069-B345-AEAF-9B394B04FCFC}" type="pres">
      <dgm:prSet presAssocID="{707EBC18-AE74-4A18-93A4-8F56375BBEA5}" presName="arrowAndChildren" presStyleCnt="0"/>
      <dgm:spPr/>
    </dgm:pt>
    <dgm:pt modelId="{14B7619B-BBA1-E44C-80A9-5F33DEEC6EAC}" type="pres">
      <dgm:prSet presAssocID="{707EBC18-AE74-4A18-93A4-8F56375BBEA5}" presName="parentTextArrow" presStyleLbl="node1" presStyleIdx="2" presStyleCnt="3"/>
      <dgm:spPr/>
    </dgm:pt>
  </dgm:ptLst>
  <dgm:cxnLst>
    <dgm:cxn modelId="{041B760A-7690-4444-947B-4BE8BFFC0E30}" type="presOf" srcId="{72C68903-B34E-4013-829E-F121578E77AA}" destId="{79B2D976-5C5F-AB42-A386-7D3535D71874}" srcOrd="0" destOrd="0" presId="urn:microsoft.com/office/officeart/2005/8/layout/process4"/>
    <dgm:cxn modelId="{98FF690F-F708-C246-A80A-1ABC243F86F7}" type="presOf" srcId="{D41B6814-D5D9-41EE-8639-B02BDDB6FFB8}" destId="{EB010D9C-8BFB-234C-BF7B-557EF2543152}" srcOrd="0" destOrd="0" presId="urn:microsoft.com/office/officeart/2005/8/layout/process4"/>
    <dgm:cxn modelId="{E5D20F36-E3FB-439A-A06E-146BEC96AE28}" srcId="{D41B6814-D5D9-41EE-8639-B02BDDB6FFB8}" destId="{DA41DB9D-F3C0-4FCD-837D-CD8A2C9E1061}" srcOrd="2" destOrd="0" parTransId="{96A6FB77-8F21-442E-88F7-415D78012A29}" sibTransId="{DFF7B402-619A-4E46-8067-7133BCCAAD74}"/>
    <dgm:cxn modelId="{A369D779-7ED4-4F0F-A6B1-BB6485CF3F6A}" srcId="{D41B6814-D5D9-41EE-8639-B02BDDB6FFB8}" destId="{72C68903-B34E-4013-829E-F121578E77AA}" srcOrd="1" destOrd="0" parTransId="{ACA26D06-65A2-4F68-94E0-33861916C561}" sibTransId="{04766210-4F5D-41B7-9DEF-CDC0FAFCB997}"/>
    <dgm:cxn modelId="{63E7629C-39D8-4ECB-BF0B-760B1BC3FC67}" srcId="{D41B6814-D5D9-41EE-8639-B02BDDB6FFB8}" destId="{707EBC18-AE74-4A18-93A4-8F56375BBEA5}" srcOrd="0" destOrd="0" parTransId="{F5FE39D2-BCA8-43D4-995E-710CA6D3A584}" sibTransId="{05317CBF-1384-479B-BAEA-C7FEE05AAA3B}"/>
    <dgm:cxn modelId="{A4C11D9E-0063-A646-B46C-7A413C6D9BCC}" type="presOf" srcId="{DA41DB9D-F3C0-4FCD-837D-CD8A2C9E1061}" destId="{11A45259-BA6F-2748-A361-ED86B3712E8B}" srcOrd="0" destOrd="0" presId="urn:microsoft.com/office/officeart/2005/8/layout/process4"/>
    <dgm:cxn modelId="{70DC75F6-CA52-5C4C-85BA-DD9985CDF0D0}" type="presOf" srcId="{707EBC18-AE74-4A18-93A4-8F56375BBEA5}" destId="{14B7619B-BBA1-E44C-80A9-5F33DEEC6EAC}" srcOrd="0" destOrd="0" presId="urn:microsoft.com/office/officeart/2005/8/layout/process4"/>
    <dgm:cxn modelId="{B9293110-CDF9-B94C-A316-90D2039B410C}" type="presParOf" srcId="{EB010D9C-8BFB-234C-BF7B-557EF2543152}" destId="{DFA04545-B197-884D-8475-F68442E7F1BC}" srcOrd="0" destOrd="0" presId="urn:microsoft.com/office/officeart/2005/8/layout/process4"/>
    <dgm:cxn modelId="{F67E80D7-6E05-8C4D-84CA-6E0FF3341519}" type="presParOf" srcId="{DFA04545-B197-884D-8475-F68442E7F1BC}" destId="{11A45259-BA6F-2748-A361-ED86B3712E8B}" srcOrd="0" destOrd="0" presId="urn:microsoft.com/office/officeart/2005/8/layout/process4"/>
    <dgm:cxn modelId="{0539128F-592B-EB48-9FA0-1C7CFA595681}" type="presParOf" srcId="{EB010D9C-8BFB-234C-BF7B-557EF2543152}" destId="{4E3814F8-E64D-8A40-84DA-52A098780366}" srcOrd="1" destOrd="0" presId="urn:microsoft.com/office/officeart/2005/8/layout/process4"/>
    <dgm:cxn modelId="{242F5C37-313A-DF4F-B9E6-CEABDCFBF17F}" type="presParOf" srcId="{EB010D9C-8BFB-234C-BF7B-557EF2543152}" destId="{963567B3-50F9-C740-80B2-8D6B536ABB99}" srcOrd="2" destOrd="0" presId="urn:microsoft.com/office/officeart/2005/8/layout/process4"/>
    <dgm:cxn modelId="{EEB729BA-E356-1F40-8305-C866D15A6DEC}" type="presParOf" srcId="{963567B3-50F9-C740-80B2-8D6B536ABB99}" destId="{79B2D976-5C5F-AB42-A386-7D3535D71874}" srcOrd="0" destOrd="0" presId="urn:microsoft.com/office/officeart/2005/8/layout/process4"/>
    <dgm:cxn modelId="{4F34A83B-C03E-6249-8C7E-CABEC8452A29}" type="presParOf" srcId="{EB010D9C-8BFB-234C-BF7B-557EF2543152}" destId="{F4C83ACF-131D-4245-AEF9-36B01268A32D}" srcOrd="3" destOrd="0" presId="urn:microsoft.com/office/officeart/2005/8/layout/process4"/>
    <dgm:cxn modelId="{65CCC407-07A2-D146-8AE0-8A6DF6A48253}" type="presParOf" srcId="{EB010D9C-8BFB-234C-BF7B-557EF2543152}" destId="{27FB5799-4069-B345-AEAF-9B394B04FCFC}" srcOrd="4" destOrd="0" presId="urn:microsoft.com/office/officeart/2005/8/layout/process4"/>
    <dgm:cxn modelId="{9336242E-FB21-0945-8B9B-F8ECB7D06E64}" type="presParOf" srcId="{27FB5799-4069-B345-AEAF-9B394B04FCFC}" destId="{14B7619B-BBA1-E44C-80A9-5F33DEEC6E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7EA7F7-14A3-A748-949E-FE5847DC9EF8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D06270-0B6B-A643-95F2-F160B8F1EA40}">
      <dgm:prSet phldrT="[Testo]" custT="1"/>
      <dgm:spPr/>
      <dgm:t>
        <a:bodyPr/>
        <a:lstStyle/>
        <a:p>
          <a:r>
            <a:rPr lang="it-IT" sz="2800" dirty="0"/>
            <a:t>Integrazione </a:t>
          </a:r>
        </a:p>
        <a:p>
          <a:r>
            <a:rPr lang="it-IT" sz="2800" dirty="0"/>
            <a:t>=</a:t>
          </a:r>
        </a:p>
        <a:p>
          <a:r>
            <a:rPr lang="it-IT" sz="2800" dirty="0"/>
            <a:t>Coerenza</a:t>
          </a:r>
        </a:p>
      </dgm:t>
    </dgm:pt>
    <dgm:pt modelId="{38FC5B7D-36CF-1F45-B1C7-0281589CE07D}" type="parTrans" cxnId="{D28143FA-029B-7943-ABAE-3548D64DD27E}">
      <dgm:prSet/>
      <dgm:spPr/>
      <dgm:t>
        <a:bodyPr/>
        <a:lstStyle/>
        <a:p>
          <a:endParaRPr lang="it-IT"/>
        </a:p>
      </dgm:t>
    </dgm:pt>
    <dgm:pt modelId="{392D5CC9-7F29-8B4E-AEB2-18D41C0A9E99}" type="sibTrans" cxnId="{D28143FA-029B-7943-ABAE-3548D64DD27E}">
      <dgm:prSet/>
      <dgm:spPr/>
      <dgm:t>
        <a:bodyPr/>
        <a:lstStyle/>
        <a:p>
          <a:endParaRPr lang="it-IT"/>
        </a:p>
      </dgm:t>
    </dgm:pt>
    <dgm:pt modelId="{3A6B35A3-8651-0B47-83D4-B50E001275C4}">
      <dgm:prSet phldrT="[Testo]" custT="1"/>
      <dgm:spPr/>
      <dgm:t>
        <a:bodyPr/>
        <a:lstStyle/>
        <a:p>
          <a:r>
            <a:rPr lang="it-IT" sz="1800" dirty="0"/>
            <a:t>FUNZIONE COGNITIVA</a:t>
          </a:r>
        </a:p>
      </dgm:t>
    </dgm:pt>
    <dgm:pt modelId="{15B41156-EA66-0A45-9919-6516969B4A22}" type="parTrans" cxnId="{4999BF51-C125-4049-8407-6B48547449D5}">
      <dgm:prSet/>
      <dgm:spPr/>
      <dgm:t>
        <a:bodyPr/>
        <a:lstStyle/>
        <a:p>
          <a:endParaRPr lang="it-IT"/>
        </a:p>
      </dgm:t>
    </dgm:pt>
    <dgm:pt modelId="{81DAA210-644D-1941-986A-70DEC0FC6284}" type="sibTrans" cxnId="{4999BF51-C125-4049-8407-6B48547449D5}">
      <dgm:prSet/>
      <dgm:spPr/>
      <dgm:t>
        <a:bodyPr/>
        <a:lstStyle/>
        <a:p>
          <a:endParaRPr lang="it-IT"/>
        </a:p>
      </dgm:t>
    </dgm:pt>
    <dgm:pt modelId="{9AB8D4C9-ECEC-AA45-A084-F6A915C40F11}">
      <dgm:prSet phldrT="[Testo]" custT="1"/>
      <dgm:spPr/>
      <dgm:t>
        <a:bodyPr/>
        <a:lstStyle/>
        <a:p>
          <a:r>
            <a:rPr lang="it-IT" sz="1800" dirty="0"/>
            <a:t>Contenuto del pensiero </a:t>
          </a:r>
        </a:p>
        <a:p>
          <a:r>
            <a:rPr lang="it-IT" sz="1800" dirty="0">
              <a:highlight>
                <a:srgbClr val="0000FF"/>
              </a:highlight>
            </a:rPr>
            <a:t>Frequenza stabilità</a:t>
          </a:r>
        </a:p>
      </dgm:t>
    </dgm:pt>
    <dgm:pt modelId="{82ED7EF5-9868-5B41-8799-AB5EAD20B08E}" type="parTrans" cxnId="{37C719D5-56ED-E248-977A-CE9727983231}">
      <dgm:prSet/>
      <dgm:spPr/>
      <dgm:t>
        <a:bodyPr/>
        <a:lstStyle/>
        <a:p>
          <a:endParaRPr lang="it-IT"/>
        </a:p>
      </dgm:t>
    </dgm:pt>
    <dgm:pt modelId="{904DB90B-9B11-DD4B-9A88-8001E61E1FDC}" type="sibTrans" cxnId="{37C719D5-56ED-E248-977A-CE9727983231}">
      <dgm:prSet/>
      <dgm:spPr/>
      <dgm:t>
        <a:bodyPr/>
        <a:lstStyle/>
        <a:p>
          <a:endParaRPr lang="it-IT"/>
        </a:p>
      </dgm:t>
    </dgm:pt>
    <dgm:pt modelId="{E2015483-B191-6047-9E7F-1EB816B382E1}">
      <dgm:prSet phldrT="[Testo]"/>
      <dgm:spPr/>
      <dgm:t>
        <a:bodyPr/>
        <a:lstStyle/>
        <a:p>
          <a:r>
            <a:rPr lang="it-IT" dirty="0"/>
            <a:t>Paura</a:t>
          </a:r>
        </a:p>
        <a:p>
          <a:r>
            <a:rPr lang="it-IT" dirty="0"/>
            <a:t>Rabbia tristezza </a:t>
          </a:r>
        </a:p>
      </dgm:t>
    </dgm:pt>
    <dgm:pt modelId="{055FEBC8-C75C-2D41-BF8D-71599584B304}" type="parTrans" cxnId="{EA77B575-9AC4-7144-BF47-3AF3D4982965}">
      <dgm:prSet/>
      <dgm:spPr/>
      <dgm:t>
        <a:bodyPr/>
        <a:lstStyle/>
        <a:p>
          <a:endParaRPr lang="it-IT"/>
        </a:p>
      </dgm:t>
    </dgm:pt>
    <dgm:pt modelId="{57514B96-15F5-5C44-88CC-C3643A4CE804}" type="sibTrans" cxnId="{EA77B575-9AC4-7144-BF47-3AF3D4982965}">
      <dgm:prSet/>
      <dgm:spPr/>
      <dgm:t>
        <a:bodyPr/>
        <a:lstStyle/>
        <a:p>
          <a:endParaRPr lang="it-IT"/>
        </a:p>
      </dgm:t>
    </dgm:pt>
    <dgm:pt modelId="{519ADBB6-2B11-5846-94A6-989A308C05F2}">
      <dgm:prSet phldrT="[Testo]" custT="1"/>
      <dgm:spPr/>
      <dgm:t>
        <a:bodyPr/>
        <a:lstStyle/>
        <a:p>
          <a:r>
            <a:rPr lang="it-IT" sz="1600" dirty="0"/>
            <a:t>FUNZIONE AFFETTIVA\UMORE</a:t>
          </a:r>
        </a:p>
      </dgm:t>
    </dgm:pt>
    <dgm:pt modelId="{8A6990A7-E0E8-DB4F-8696-F7437FE97690}" type="parTrans" cxnId="{2A88DE7D-44A6-D242-B950-4304FAFE19E5}">
      <dgm:prSet/>
      <dgm:spPr/>
      <dgm:t>
        <a:bodyPr/>
        <a:lstStyle/>
        <a:p>
          <a:endParaRPr lang="it-IT"/>
        </a:p>
      </dgm:t>
    </dgm:pt>
    <dgm:pt modelId="{970D858E-4998-FE4F-9F39-DE4FD4E37C19}" type="sibTrans" cxnId="{2A88DE7D-44A6-D242-B950-4304FAFE19E5}">
      <dgm:prSet/>
      <dgm:spPr/>
      <dgm:t>
        <a:bodyPr/>
        <a:lstStyle/>
        <a:p>
          <a:endParaRPr lang="it-IT"/>
        </a:p>
      </dgm:t>
    </dgm:pt>
    <dgm:pt modelId="{CE4C8502-99D9-7043-B3DB-E250A5D56074}">
      <dgm:prSet phldrT="[Testo]" custT="1"/>
      <dgm:spPr/>
      <dgm:t>
        <a:bodyPr/>
        <a:lstStyle/>
        <a:p>
          <a:r>
            <a:rPr lang="it-IT" sz="1800" dirty="0"/>
            <a:t>Relazione Presente\</a:t>
          </a:r>
          <a:r>
            <a:rPr lang="it-IT" sz="1800" dirty="0">
              <a:highlight>
                <a:srgbClr val="0000FF"/>
              </a:highlight>
            </a:rPr>
            <a:t>Stabile nel tempo</a:t>
          </a:r>
        </a:p>
      </dgm:t>
    </dgm:pt>
    <dgm:pt modelId="{7E7F17A4-3858-CE47-AFC0-CE410A4BB00A}" type="parTrans" cxnId="{18AA6D96-5F31-FD48-A1E9-DF3935E582B4}">
      <dgm:prSet/>
      <dgm:spPr/>
      <dgm:t>
        <a:bodyPr/>
        <a:lstStyle/>
        <a:p>
          <a:endParaRPr lang="it-IT"/>
        </a:p>
      </dgm:t>
    </dgm:pt>
    <dgm:pt modelId="{05E9F349-3570-2F4D-B2EA-8D9900DADB0B}" type="sibTrans" cxnId="{18AA6D96-5F31-FD48-A1E9-DF3935E582B4}">
      <dgm:prSet/>
      <dgm:spPr/>
      <dgm:t>
        <a:bodyPr/>
        <a:lstStyle/>
        <a:p>
          <a:endParaRPr lang="it-IT"/>
        </a:p>
      </dgm:t>
    </dgm:pt>
    <dgm:pt modelId="{D1E395EB-A189-604A-8D6F-3B21D4F19512}">
      <dgm:prSet/>
      <dgm:spPr/>
      <dgm:t>
        <a:bodyPr/>
        <a:lstStyle/>
        <a:p>
          <a:r>
            <a:rPr lang="it-IT" dirty="0"/>
            <a:t>Comprare il veleno</a:t>
          </a:r>
        </a:p>
      </dgm:t>
    </dgm:pt>
    <dgm:pt modelId="{4CA5761D-834E-B445-BA86-B8E3C45E23AF}" type="parTrans" cxnId="{F7342748-A808-2E4C-B13F-68230624A707}">
      <dgm:prSet/>
      <dgm:spPr/>
      <dgm:t>
        <a:bodyPr/>
        <a:lstStyle/>
        <a:p>
          <a:endParaRPr lang="it-IT"/>
        </a:p>
      </dgm:t>
    </dgm:pt>
    <dgm:pt modelId="{91A37964-88B8-604F-B524-0F7E5FE5E366}" type="sibTrans" cxnId="{F7342748-A808-2E4C-B13F-68230624A707}">
      <dgm:prSet/>
      <dgm:spPr/>
      <dgm:t>
        <a:bodyPr/>
        <a:lstStyle/>
        <a:p>
          <a:endParaRPr lang="it-IT"/>
        </a:p>
      </dgm:t>
    </dgm:pt>
    <dgm:pt modelId="{EDF40080-1122-FD41-9F62-611255CE1A0B}">
      <dgm:prSet custT="1"/>
      <dgm:spPr/>
      <dgm:t>
        <a:bodyPr/>
        <a:lstStyle/>
        <a:p>
          <a:r>
            <a:rPr lang="it-IT" sz="1800" dirty="0"/>
            <a:t>Comportamento</a:t>
          </a:r>
        </a:p>
      </dgm:t>
    </dgm:pt>
    <dgm:pt modelId="{B9D08B68-1D2A-D34A-A17B-EC880646AE2E}" type="parTrans" cxnId="{00A62455-5AD4-8F4F-86E3-5D5E6D1B2152}">
      <dgm:prSet/>
      <dgm:spPr/>
      <dgm:t>
        <a:bodyPr/>
        <a:lstStyle/>
        <a:p>
          <a:endParaRPr lang="it-IT"/>
        </a:p>
      </dgm:t>
    </dgm:pt>
    <dgm:pt modelId="{80401AB6-0683-A646-895A-3FB6229000BE}" type="sibTrans" cxnId="{00A62455-5AD4-8F4F-86E3-5D5E6D1B2152}">
      <dgm:prSet/>
      <dgm:spPr/>
      <dgm:t>
        <a:bodyPr/>
        <a:lstStyle/>
        <a:p>
          <a:endParaRPr lang="it-IT"/>
        </a:p>
      </dgm:t>
    </dgm:pt>
    <dgm:pt modelId="{529232A2-33D2-5C44-B6EC-F66DB9CC3B7E}">
      <dgm:prSet phldrT="[Testo]" custT="1"/>
      <dgm:spPr/>
      <dgm:t>
        <a:bodyPr/>
        <a:lstStyle/>
        <a:p>
          <a:endParaRPr lang="it-IT" sz="1000" dirty="0"/>
        </a:p>
        <a:p>
          <a:r>
            <a:rPr lang="it-IT" sz="1800" dirty="0" err="1"/>
            <a:t>RelazionePresente</a:t>
          </a:r>
          <a:r>
            <a:rPr lang="it-IT" sz="1800" dirty="0"/>
            <a:t>\</a:t>
          </a:r>
          <a:r>
            <a:rPr lang="it-IT" sz="1800" dirty="0">
              <a:highlight>
                <a:srgbClr val="0000FF"/>
              </a:highlight>
            </a:rPr>
            <a:t>Stabile nel tempo</a:t>
          </a:r>
        </a:p>
        <a:p>
          <a:endParaRPr lang="it-IT" sz="1000" dirty="0"/>
        </a:p>
      </dgm:t>
    </dgm:pt>
    <dgm:pt modelId="{D504CEF6-406C-A145-98CB-04E12AB59F54}" type="sibTrans" cxnId="{EB90482C-8EC0-C74F-BB39-CC5A04DF3375}">
      <dgm:prSet/>
      <dgm:spPr/>
      <dgm:t>
        <a:bodyPr/>
        <a:lstStyle/>
        <a:p>
          <a:endParaRPr lang="it-IT"/>
        </a:p>
      </dgm:t>
    </dgm:pt>
    <dgm:pt modelId="{18D0F31E-80A5-334F-B0A5-31EF6E10BE8A}" type="parTrans" cxnId="{EB90482C-8EC0-C74F-BB39-CC5A04DF3375}">
      <dgm:prSet/>
      <dgm:spPr/>
      <dgm:t>
        <a:bodyPr/>
        <a:lstStyle/>
        <a:p>
          <a:endParaRPr lang="it-IT"/>
        </a:p>
      </dgm:t>
    </dgm:pt>
    <dgm:pt modelId="{E8732B77-487C-A04E-864D-0981E8B3F030}" type="pres">
      <dgm:prSet presAssocID="{877EA7F7-14A3-A748-949E-FE5847DC9E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42C585-1DBD-5142-B414-3FAA1BC471A5}" type="pres">
      <dgm:prSet presAssocID="{EDF40080-1122-FD41-9F62-611255CE1A0B}" presName="vertOne" presStyleCnt="0"/>
      <dgm:spPr/>
    </dgm:pt>
    <dgm:pt modelId="{4020CF20-9895-434D-AD4E-6BF52662BC7A}" type="pres">
      <dgm:prSet presAssocID="{EDF40080-1122-FD41-9F62-611255CE1A0B}" presName="txOne" presStyleLbl="node0" presStyleIdx="0" presStyleCnt="4" custScaleX="162222" custLinFactX="300000" custLinFactNeighborX="359047" custLinFactNeighborY="99345">
        <dgm:presLayoutVars>
          <dgm:chPref val="3"/>
        </dgm:presLayoutVars>
      </dgm:prSet>
      <dgm:spPr/>
    </dgm:pt>
    <dgm:pt modelId="{0CC41713-505C-494C-93FC-871CC22DED5E}" type="pres">
      <dgm:prSet presAssocID="{EDF40080-1122-FD41-9F62-611255CE1A0B}" presName="horzOne" presStyleCnt="0"/>
      <dgm:spPr/>
    </dgm:pt>
    <dgm:pt modelId="{8361E962-F410-7A48-8860-EDC69CC284EC}" type="pres">
      <dgm:prSet presAssocID="{80401AB6-0683-A646-895A-3FB6229000BE}" presName="sibSpaceOne" presStyleCnt="0"/>
      <dgm:spPr/>
    </dgm:pt>
    <dgm:pt modelId="{B9AC739B-E078-324F-B688-80D2D533FCFC}" type="pres">
      <dgm:prSet presAssocID="{D1E395EB-A189-604A-8D6F-3B21D4F19512}" presName="vertOne" presStyleCnt="0"/>
      <dgm:spPr/>
    </dgm:pt>
    <dgm:pt modelId="{3EF8229E-8879-AD45-AA54-88ECAE237797}" type="pres">
      <dgm:prSet presAssocID="{D1E395EB-A189-604A-8D6F-3B21D4F19512}" presName="txOne" presStyleLbl="node0" presStyleIdx="1" presStyleCnt="4" custScaleX="160675" custLinFactX="200000" custLinFactY="100000" custLinFactNeighborX="287091" custLinFactNeighborY="105765">
        <dgm:presLayoutVars>
          <dgm:chPref val="3"/>
        </dgm:presLayoutVars>
      </dgm:prSet>
      <dgm:spPr/>
    </dgm:pt>
    <dgm:pt modelId="{ED5BB510-AB5E-7643-BE4B-2F454E600C84}" type="pres">
      <dgm:prSet presAssocID="{D1E395EB-A189-604A-8D6F-3B21D4F19512}" presName="horzOne" presStyleCnt="0"/>
      <dgm:spPr/>
    </dgm:pt>
    <dgm:pt modelId="{2EA3D310-09BA-3C47-AD25-E41A3AA8D6B9}" type="pres">
      <dgm:prSet presAssocID="{91A37964-88B8-604F-B524-0F7E5FE5E366}" presName="sibSpaceOne" presStyleCnt="0"/>
      <dgm:spPr/>
    </dgm:pt>
    <dgm:pt modelId="{076D4BF7-8FDC-0D4C-B69E-3525710E4B88}" type="pres">
      <dgm:prSet presAssocID="{1FD06270-0B6B-A643-95F2-F160B8F1EA40}" presName="vertOne" presStyleCnt="0"/>
      <dgm:spPr/>
    </dgm:pt>
    <dgm:pt modelId="{00E4F93A-AABC-0444-B58F-9F7B07B40614}" type="pres">
      <dgm:prSet presAssocID="{1FD06270-0B6B-A643-95F2-F160B8F1EA40}" presName="txOne" presStyleLbl="node0" presStyleIdx="2" presStyleCnt="4" custScaleY="92203" custLinFactNeighborX="-5059" custLinFactNeighborY="-2979">
        <dgm:presLayoutVars>
          <dgm:chPref val="3"/>
        </dgm:presLayoutVars>
      </dgm:prSet>
      <dgm:spPr/>
    </dgm:pt>
    <dgm:pt modelId="{A2E75299-8BC8-0F44-91D7-7A454D54BA1C}" type="pres">
      <dgm:prSet presAssocID="{1FD06270-0B6B-A643-95F2-F160B8F1EA40}" presName="parTransOne" presStyleCnt="0"/>
      <dgm:spPr/>
    </dgm:pt>
    <dgm:pt modelId="{659001E7-D6F6-C04E-8FF2-2B736BC01AF2}" type="pres">
      <dgm:prSet presAssocID="{1FD06270-0B6B-A643-95F2-F160B8F1EA40}" presName="horzOne" presStyleCnt="0"/>
      <dgm:spPr/>
    </dgm:pt>
    <dgm:pt modelId="{1FA463AD-A369-E24A-9DA1-7349F58FC133}" type="pres">
      <dgm:prSet presAssocID="{3A6B35A3-8651-0B47-83D4-B50E001275C4}" presName="vertTwo" presStyleCnt="0"/>
      <dgm:spPr/>
    </dgm:pt>
    <dgm:pt modelId="{328C7BE0-E3A2-9940-A57B-0A578FF2219C}" type="pres">
      <dgm:prSet presAssocID="{3A6B35A3-8651-0B47-83D4-B50E001275C4}" presName="txTwo" presStyleLbl="node2" presStyleIdx="0" presStyleCnt="2" custScaleX="60176" custLinFactNeighborX="-74734" custLinFactNeighborY="-10041">
        <dgm:presLayoutVars>
          <dgm:chPref val="3"/>
        </dgm:presLayoutVars>
      </dgm:prSet>
      <dgm:spPr/>
    </dgm:pt>
    <dgm:pt modelId="{00C70555-07C4-D340-BF16-04AE8C6FCE7E}" type="pres">
      <dgm:prSet presAssocID="{3A6B35A3-8651-0B47-83D4-B50E001275C4}" presName="parTransTwo" presStyleCnt="0"/>
      <dgm:spPr/>
    </dgm:pt>
    <dgm:pt modelId="{6E1F6D33-CDF1-1A47-BC08-1E55D7E82217}" type="pres">
      <dgm:prSet presAssocID="{3A6B35A3-8651-0B47-83D4-B50E001275C4}" presName="horzTwo" presStyleCnt="0"/>
      <dgm:spPr/>
    </dgm:pt>
    <dgm:pt modelId="{98365C1D-F1C6-4543-9300-7E9882DB3493}" type="pres">
      <dgm:prSet presAssocID="{9AB8D4C9-ECEC-AA45-A084-F6A915C40F11}" presName="vertThree" presStyleCnt="0"/>
      <dgm:spPr/>
    </dgm:pt>
    <dgm:pt modelId="{83681E69-1ED3-0949-B764-D75E29DF017B}" type="pres">
      <dgm:prSet presAssocID="{9AB8D4C9-ECEC-AA45-A084-F6A915C40F11}" presName="txThree" presStyleLbl="node3" presStyleIdx="0" presStyleCnt="3" custScaleX="192501" custLinFactX="-74980" custLinFactNeighborX="-100000" custLinFactNeighborY="155">
        <dgm:presLayoutVars>
          <dgm:chPref val="3"/>
        </dgm:presLayoutVars>
      </dgm:prSet>
      <dgm:spPr/>
    </dgm:pt>
    <dgm:pt modelId="{1C0F5F6C-F210-D04E-8B59-61409F03A725}" type="pres">
      <dgm:prSet presAssocID="{9AB8D4C9-ECEC-AA45-A084-F6A915C40F11}" presName="horzThree" presStyleCnt="0"/>
      <dgm:spPr/>
    </dgm:pt>
    <dgm:pt modelId="{014B3AD7-2005-4441-B79C-7B4040D71B80}" type="pres">
      <dgm:prSet presAssocID="{904DB90B-9B11-DD4B-9A88-8001E61E1FDC}" presName="sibSpaceThree" presStyleCnt="0"/>
      <dgm:spPr/>
    </dgm:pt>
    <dgm:pt modelId="{999DDC84-B11B-EF47-85DC-53F65B53C6B9}" type="pres">
      <dgm:prSet presAssocID="{E2015483-B191-6047-9E7F-1EB816B382E1}" presName="vertThree" presStyleCnt="0"/>
      <dgm:spPr/>
    </dgm:pt>
    <dgm:pt modelId="{DB16CCFB-DCF4-A246-8189-9DD375036AF4}" type="pres">
      <dgm:prSet presAssocID="{E2015483-B191-6047-9E7F-1EB816B382E1}" presName="txThree" presStyleLbl="node3" presStyleIdx="1" presStyleCnt="3" custScaleX="157201" custLinFactX="-22760" custLinFactNeighborX="-100000" custLinFactNeighborY="-319">
        <dgm:presLayoutVars>
          <dgm:chPref val="3"/>
        </dgm:presLayoutVars>
      </dgm:prSet>
      <dgm:spPr/>
    </dgm:pt>
    <dgm:pt modelId="{A3A6B081-2324-B54B-BDA6-EEB39A8B7F14}" type="pres">
      <dgm:prSet presAssocID="{E2015483-B191-6047-9E7F-1EB816B382E1}" presName="horzThree" presStyleCnt="0"/>
      <dgm:spPr/>
    </dgm:pt>
    <dgm:pt modelId="{CDFC7B78-CEBB-9448-A145-FC1D5EE3899E}" type="pres">
      <dgm:prSet presAssocID="{81DAA210-644D-1941-986A-70DEC0FC6284}" presName="sibSpaceTwo" presStyleCnt="0"/>
      <dgm:spPr/>
    </dgm:pt>
    <dgm:pt modelId="{CB0F941C-793A-AB48-A6D3-FA7BA819D04F}" type="pres">
      <dgm:prSet presAssocID="{519ADBB6-2B11-5846-94A6-989A308C05F2}" presName="vertTwo" presStyleCnt="0"/>
      <dgm:spPr/>
    </dgm:pt>
    <dgm:pt modelId="{699D0CEF-2F2B-1044-90F7-14485B0F0EE3}" type="pres">
      <dgm:prSet presAssocID="{519ADBB6-2B11-5846-94A6-989A308C05F2}" presName="txTwo" presStyleLbl="node2" presStyleIdx="1" presStyleCnt="2" custScaleX="108544" custLinFactX="-74252" custLinFactNeighborX="-100000" custLinFactNeighborY="-60">
        <dgm:presLayoutVars>
          <dgm:chPref val="3"/>
        </dgm:presLayoutVars>
      </dgm:prSet>
      <dgm:spPr/>
    </dgm:pt>
    <dgm:pt modelId="{960E8D1D-4DFA-9747-9178-AD1CA601E282}" type="pres">
      <dgm:prSet presAssocID="{519ADBB6-2B11-5846-94A6-989A308C05F2}" presName="parTransTwo" presStyleCnt="0"/>
      <dgm:spPr/>
    </dgm:pt>
    <dgm:pt modelId="{372FCF21-1F30-1246-BACC-8EAACF3C0896}" type="pres">
      <dgm:prSet presAssocID="{519ADBB6-2B11-5846-94A6-989A308C05F2}" presName="horzTwo" presStyleCnt="0"/>
      <dgm:spPr/>
    </dgm:pt>
    <dgm:pt modelId="{197952AF-000B-B441-887D-893AB6794FE4}" type="pres">
      <dgm:prSet presAssocID="{CE4C8502-99D9-7043-B3DB-E250A5D56074}" presName="vertThree" presStyleCnt="0"/>
      <dgm:spPr/>
    </dgm:pt>
    <dgm:pt modelId="{F82AF596-309C-BE49-A8D6-FE39A1C83F56}" type="pres">
      <dgm:prSet presAssocID="{CE4C8502-99D9-7043-B3DB-E250A5D56074}" presName="txThree" presStyleLbl="node3" presStyleIdx="2" presStyleCnt="3" custScaleX="174830" custLinFactX="51683" custLinFactNeighborX="100000" custLinFactNeighborY="-319">
        <dgm:presLayoutVars>
          <dgm:chPref val="3"/>
        </dgm:presLayoutVars>
      </dgm:prSet>
      <dgm:spPr/>
    </dgm:pt>
    <dgm:pt modelId="{F8C47C7A-727C-7E48-828A-679FD105D63C}" type="pres">
      <dgm:prSet presAssocID="{CE4C8502-99D9-7043-B3DB-E250A5D56074}" presName="horzThree" presStyleCnt="0"/>
      <dgm:spPr/>
    </dgm:pt>
    <dgm:pt modelId="{8C4C6879-13DA-2648-821F-2E94069E15BD}" type="pres">
      <dgm:prSet presAssocID="{392D5CC9-7F29-8B4E-AEB2-18D41C0A9E99}" presName="sibSpaceOne" presStyleCnt="0"/>
      <dgm:spPr/>
    </dgm:pt>
    <dgm:pt modelId="{1273AC5C-4D1E-5D41-816D-83DC22920379}" type="pres">
      <dgm:prSet presAssocID="{529232A2-33D2-5C44-B6EC-F66DB9CC3B7E}" presName="vertOne" presStyleCnt="0"/>
      <dgm:spPr/>
    </dgm:pt>
    <dgm:pt modelId="{D3606A38-78BC-FF45-ABA4-6176C540BCE3}" type="pres">
      <dgm:prSet presAssocID="{529232A2-33D2-5C44-B6EC-F66DB9CC3B7E}" presName="txOne" presStyleLbl="node0" presStyleIdx="3" presStyleCnt="4" custScaleX="167470" custLinFactY="944" custLinFactNeighborX="-51187" custLinFactNeighborY="100000">
        <dgm:presLayoutVars>
          <dgm:chPref val="3"/>
        </dgm:presLayoutVars>
      </dgm:prSet>
      <dgm:spPr/>
    </dgm:pt>
    <dgm:pt modelId="{FD4DAA03-2C68-804E-B58B-DAA0368EA73C}" type="pres">
      <dgm:prSet presAssocID="{529232A2-33D2-5C44-B6EC-F66DB9CC3B7E}" presName="horzOne" presStyleCnt="0"/>
      <dgm:spPr/>
    </dgm:pt>
  </dgm:ptLst>
  <dgm:cxnLst>
    <dgm:cxn modelId="{4E549705-597E-2944-8E40-833F3FAB8CBD}" type="presOf" srcId="{EDF40080-1122-FD41-9F62-611255CE1A0B}" destId="{4020CF20-9895-434D-AD4E-6BF52662BC7A}" srcOrd="0" destOrd="0" presId="urn:microsoft.com/office/officeart/2005/8/layout/hierarchy4"/>
    <dgm:cxn modelId="{6E200A1C-9EBA-E442-AF20-3EBFF128E712}" type="presOf" srcId="{1FD06270-0B6B-A643-95F2-F160B8F1EA40}" destId="{00E4F93A-AABC-0444-B58F-9F7B07B40614}" srcOrd="0" destOrd="0" presId="urn:microsoft.com/office/officeart/2005/8/layout/hierarchy4"/>
    <dgm:cxn modelId="{EB90482C-8EC0-C74F-BB39-CC5A04DF3375}" srcId="{877EA7F7-14A3-A748-949E-FE5847DC9EF8}" destId="{529232A2-33D2-5C44-B6EC-F66DB9CC3B7E}" srcOrd="3" destOrd="0" parTransId="{18D0F31E-80A5-334F-B0A5-31EF6E10BE8A}" sibTransId="{D504CEF6-406C-A145-98CB-04E12AB59F54}"/>
    <dgm:cxn modelId="{7768063B-014F-8444-85DB-374A4E8D570F}" type="presOf" srcId="{519ADBB6-2B11-5846-94A6-989A308C05F2}" destId="{699D0CEF-2F2B-1044-90F7-14485B0F0EE3}" srcOrd="0" destOrd="0" presId="urn:microsoft.com/office/officeart/2005/8/layout/hierarchy4"/>
    <dgm:cxn modelId="{2AD6AB3C-1E5D-164E-ACA7-1028CC5A7F1C}" type="presOf" srcId="{CE4C8502-99D9-7043-B3DB-E250A5D56074}" destId="{F82AF596-309C-BE49-A8D6-FE39A1C83F56}" srcOrd="0" destOrd="0" presId="urn:microsoft.com/office/officeart/2005/8/layout/hierarchy4"/>
    <dgm:cxn modelId="{F7342748-A808-2E4C-B13F-68230624A707}" srcId="{877EA7F7-14A3-A748-949E-FE5847DC9EF8}" destId="{D1E395EB-A189-604A-8D6F-3B21D4F19512}" srcOrd="1" destOrd="0" parTransId="{4CA5761D-834E-B445-BA86-B8E3C45E23AF}" sibTransId="{91A37964-88B8-604F-B524-0F7E5FE5E366}"/>
    <dgm:cxn modelId="{4999BF51-C125-4049-8407-6B48547449D5}" srcId="{1FD06270-0B6B-A643-95F2-F160B8F1EA40}" destId="{3A6B35A3-8651-0B47-83D4-B50E001275C4}" srcOrd="0" destOrd="0" parTransId="{15B41156-EA66-0A45-9919-6516969B4A22}" sibTransId="{81DAA210-644D-1941-986A-70DEC0FC6284}"/>
    <dgm:cxn modelId="{00A62455-5AD4-8F4F-86E3-5D5E6D1B2152}" srcId="{877EA7F7-14A3-A748-949E-FE5847DC9EF8}" destId="{EDF40080-1122-FD41-9F62-611255CE1A0B}" srcOrd="0" destOrd="0" parTransId="{B9D08B68-1D2A-D34A-A17B-EC880646AE2E}" sibTransId="{80401AB6-0683-A646-895A-3FB6229000BE}"/>
    <dgm:cxn modelId="{E1FA9A59-3755-404F-BB3B-5D0E4E1CA1A9}" type="presOf" srcId="{877EA7F7-14A3-A748-949E-FE5847DC9EF8}" destId="{E8732B77-487C-A04E-864D-0981E8B3F030}" srcOrd="0" destOrd="0" presId="urn:microsoft.com/office/officeart/2005/8/layout/hierarchy4"/>
    <dgm:cxn modelId="{72934272-00A1-5549-847B-BC11E80F7109}" type="presOf" srcId="{9AB8D4C9-ECEC-AA45-A084-F6A915C40F11}" destId="{83681E69-1ED3-0949-B764-D75E29DF017B}" srcOrd="0" destOrd="0" presId="urn:microsoft.com/office/officeart/2005/8/layout/hierarchy4"/>
    <dgm:cxn modelId="{EA77B575-9AC4-7144-BF47-3AF3D4982965}" srcId="{3A6B35A3-8651-0B47-83D4-B50E001275C4}" destId="{E2015483-B191-6047-9E7F-1EB816B382E1}" srcOrd="1" destOrd="0" parTransId="{055FEBC8-C75C-2D41-BF8D-71599584B304}" sibTransId="{57514B96-15F5-5C44-88CC-C3643A4CE804}"/>
    <dgm:cxn modelId="{5953F47A-9193-7348-82D0-01BAFDD542A0}" type="presOf" srcId="{E2015483-B191-6047-9E7F-1EB816B382E1}" destId="{DB16CCFB-DCF4-A246-8189-9DD375036AF4}" srcOrd="0" destOrd="0" presId="urn:microsoft.com/office/officeart/2005/8/layout/hierarchy4"/>
    <dgm:cxn modelId="{2A88DE7D-44A6-D242-B950-4304FAFE19E5}" srcId="{1FD06270-0B6B-A643-95F2-F160B8F1EA40}" destId="{519ADBB6-2B11-5846-94A6-989A308C05F2}" srcOrd="1" destOrd="0" parTransId="{8A6990A7-E0E8-DB4F-8696-F7437FE97690}" sibTransId="{970D858E-4998-FE4F-9F39-DE4FD4E37C19}"/>
    <dgm:cxn modelId="{18AA6D96-5F31-FD48-A1E9-DF3935E582B4}" srcId="{519ADBB6-2B11-5846-94A6-989A308C05F2}" destId="{CE4C8502-99D9-7043-B3DB-E250A5D56074}" srcOrd="0" destOrd="0" parTransId="{7E7F17A4-3858-CE47-AFC0-CE410A4BB00A}" sibTransId="{05E9F349-3570-2F4D-B2EA-8D9900DADB0B}"/>
    <dgm:cxn modelId="{7089C3AF-862C-6F4A-B073-60ED9C877952}" type="presOf" srcId="{529232A2-33D2-5C44-B6EC-F66DB9CC3B7E}" destId="{D3606A38-78BC-FF45-ABA4-6176C540BCE3}" srcOrd="0" destOrd="0" presId="urn:microsoft.com/office/officeart/2005/8/layout/hierarchy4"/>
    <dgm:cxn modelId="{37C719D5-56ED-E248-977A-CE9727983231}" srcId="{3A6B35A3-8651-0B47-83D4-B50E001275C4}" destId="{9AB8D4C9-ECEC-AA45-A084-F6A915C40F11}" srcOrd="0" destOrd="0" parTransId="{82ED7EF5-9868-5B41-8799-AB5EAD20B08E}" sibTransId="{904DB90B-9B11-DD4B-9A88-8001E61E1FDC}"/>
    <dgm:cxn modelId="{5AE95DD5-C722-7244-AA82-A36FDA225102}" type="presOf" srcId="{3A6B35A3-8651-0B47-83D4-B50E001275C4}" destId="{328C7BE0-E3A2-9940-A57B-0A578FF2219C}" srcOrd="0" destOrd="0" presId="urn:microsoft.com/office/officeart/2005/8/layout/hierarchy4"/>
    <dgm:cxn modelId="{D8FE85D8-78E3-254A-980B-A9FBB1B0FCA6}" type="presOf" srcId="{D1E395EB-A189-604A-8D6F-3B21D4F19512}" destId="{3EF8229E-8879-AD45-AA54-88ECAE237797}" srcOrd="0" destOrd="0" presId="urn:microsoft.com/office/officeart/2005/8/layout/hierarchy4"/>
    <dgm:cxn modelId="{D28143FA-029B-7943-ABAE-3548D64DD27E}" srcId="{877EA7F7-14A3-A748-949E-FE5847DC9EF8}" destId="{1FD06270-0B6B-A643-95F2-F160B8F1EA40}" srcOrd="2" destOrd="0" parTransId="{38FC5B7D-36CF-1F45-B1C7-0281589CE07D}" sibTransId="{392D5CC9-7F29-8B4E-AEB2-18D41C0A9E99}"/>
    <dgm:cxn modelId="{1845DADA-509A-1F4C-AE50-B4144A845041}" type="presParOf" srcId="{E8732B77-487C-A04E-864D-0981E8B3F030}" destId="{2342C585-1DBD-5142-B414-3FAA1BC471A5}" srcOrd="0" destOrd="0" presId="urn:microsoft.com/office/officeart/2005/8/layout/hierarchy4"/>
    <dgm:cxn modelId="{DD25058E-2571-2142-A9F2-80BFACEDDCF9}" type="presParOf" srcId="{2342C585-1DBD-5142-B414-3FAA1BC471A5}" destId="{4020CF20-9895-434D-AD4E-6BF52662BC7A}" srcOrd="0" destOrd="0" presId="urn:microsoft.com/office/officeart/2005/8/layout/hierarchy4"/>
    <dgm:cxn modelId="{8BA4B027-2844-2F40-A2F0-39B60656AFC6}" type="presParOf" srcId="{2342C585-1DBD-5142-B414-3FAA1BC471A5}" destId="{0CC41713-505C-494C-93FC-871CC22DED5E}" srcOrd="1" destOrd="0" presId="urn:microsoft.com/office/officeart/2005/8/layout/hierarchy4"/>
    <dgm:cxn modelId="{E03CD540-242D-F34D-8755-E0991F269384}" type="presParOf" srcId="{E8732B77-487C-A04E-864D-0981E8B3F030}" destId="{8361E962-F410-7A48-8860-EDC69CC284EC}" srcOrd="1" destOrd="0" presId="urn:microsoft.com/office/officeart/2005/8/layout/hierarchy4"/>
    <dgm:cxn modelId="{F683F792-3F9B-344A-98E8-8D7F616B7CE2}" type="presParOf" srcId="{E8732B77-487C-A04E-864D-0981E8B3F030}" destId="{B9AC739B-E078-324F-B688-80D2D533FCFC}" srcOrd="2" destOrd="0" presId="urn:microsoft.com/office/officeart/2005/8/layout/hierarchy4"/>
    <dgm:cxn modelId="{4FFB8342-BD3A-CC49-91EE-1766C2D9DC16}" type="presParOf" srcId="{B9AC739B-E078-324F-B688-80D2D533FCFC}" destId="{3EF8229E-8879-AD45-AA54-88ECAE237797}" srcOrd="0" destOrd="0" presId="urn:microsoft.com/office/officeart/2005/8/layout/hierarchy4"/>
    <dgm:cxn modelId="{CA5DEE99-44A8-E644-92E2-4059B0C1AC2B}" type="presParOf" srcId="{B9AC739B-E078-324F-B688-80D2D533FCFC}" destId="{ED5BB510-AB5E-7643-BE4B-2F454E600C84}" srcOrd="1" destOrd="0" presId="urn:microsoft.com/office/officeart/2005/8/layout/hierarchy4"/>
    <dgm:cxn modelId="{9E86824A-B9F1-644F-9288-8C114BFE37BC}" type="presParOf" srcId="{E8732B77-487C-A04E-864D-0981E8B3F030}" destId="{2EA3D310-09BA-3C47-AD25-E41A3AA8D6B9}" srcOrd="3" destOrd="0" presId="urn:microsoft.com/office/officeart/2005/8/layout/hierarchy4"/>
    <dgm:cxn modelId="{2773B8AF-03A6-634E-A183-7E6B713812D9}" type="presParOf" srcId="{E8732B77-487C-A04E-864D-0981E8B3F030}" destId="{076D4BF7-8FDC-0D4C-B69E-3525710E4B88}" srcOrd="4" destOrd="0" presId="urn:microsoft.com/office/officeart/2005/8/layout/hierarchy4"/>
    <dgm:cxn modelId="{957FCEBB-CE9B-114C-B0AD-B9FCD649514D}" type="presParOf" srcId="{076D4BF7-8FDC-0D4C-B69E-3525710E4B88}" destId="{00E4F93A-AABC-0444-B58F-9F7B07B40614}" srcOrd="0" destOrd="0" presId="urn:microsoft.com/office/officeart/2005/8/layout/hierarchy4"/>
    <dgm:cxn modelId="{81E13CAE-FB8E-3844-8721-E0D28A58A478}" type="presParOf" srcId="{076D4BF7-8FDC-0D4C-B69E-3525710E4B88}" destId="{A2E75299-8BC8-0F44-91D7-7A454D54BA1C}" srcOrd="1" destOrd="0" presId="urn:microsoft.com/office/officeart/2005/8/layout/hierarchy4"/>
    <dgm:cxn modelId="{43B65C3D-BF43-154D-ADA9-48ECD71592DE}" type="presParOf" srcId="{076D4BF7-8FDC-0D4C-B69E-3525710E4B88}" destId="{659001E7-D6F6-C04E-8FF2-2B736BC01AF2}" srcOrd="2" destOrd="0" presId="urn:microsoft.com/office/officeart/2005/8/layout/hierarchy4"/>
    <dgm:cxn modelId="{03199947-8C10-3B4B-9FB3-D9AFBF8AC6B2}" type="presParOf" srcId="{659001E7-D6F6-C04E-8FF2-2B736BC01AF2}" destId="{1FA463AD-A369-E24A-9DA1-7349F58FC133}" srcOrd="0" destOrd="0" presId="urn:microsoft.com/office/officeart/2005/8/layout/hierarchy4"/>
    <dgm:cxn modelId="{CEFF1E3B-53E7-A345-82D0-3F0BD651722E}" type="presParOf" srcId="{1FA463AD-A369-E24A-9DA1-7349F58FC133}" destId="{328C7BE0-E3A2-9940-A57B-0A578FF2219C}" srcOrd="0" destOrd="0" presId="urn:microsoft.com/office/officeart/2005/8/layout/hierarchy4"/>
    <dgm:cxn modelId="{8563CF4B-7628-6844-A191-005F28CAA7C3}" type="presParOf" srcId="{1FA463AD-A369-E24A-9DA1-7349F58FC133}" destId="{00C70555-07C4-D340-BF16-04AE8C6FCE7E}" srcOrd="1" destOrd="0" presId="urn:microsoft.com/office/officeart/2005/8/layout/hierarchy4"/>
    <dgm:cxn modelId="{3D8638CA-8110-3745-B1C2-E2D3DC1FA887}" type="presParOf" srcId="{1FA463AD-A369-E24A-9DA1-7349F58FC133}" destId="{6E1F6D33-CDF1-1A47-BC08-1E55D7E82217}" srcOrd="2" destOrd="0" presId="urn:microsoft.com/office/officeart/2005/8/layout/hierarchy4"/>
    <dgm:cxn modelId="{D1B8D417-66EC-B545-8D0A-BDA4C0D1F6BF}" type="presParOf" srcId="{6E1F6D33-CDF1-1A47-BC08-1E55D7E82217}" destId="{98365C1D-F1C6-4543-9300-7E9882DB3493}" srcOrd="0" destOrd="0" presId="urn:microsoft.com/office/officeart/2005/8/layout/hierarchy4"/>
    <dgm:cxn modelId="{87469668-C5AC-9D41-B11F-BD7F0281612F}" type="presParOf" srcId="{98365C1D-F1C6-4543-9300-7E9882DB3493}" destId="{83681E69-1ED3-0949-B764-D75E29DF017B}" srcOrd="0" destOrd="0" presId="urn:microsoft.com/office/officeart/2005/8/layout/hierarchy4"/>
    <dgm:cxn modelId="{CF5435F4-365A-2548-8DED-0CF7C1B50698}" type="presParOf" srcId="{98365C1D-F1C6-4543-9300-7E9882DB3493}" destId="{1C0F5F6C-F210-D04E-8B59-61409F03A725}" srcOrd="1" destOrd="0" presId="urn:microsoft.com/office/officeart/2005/8/layout/hierarchy4"/>
    <dgm:cxn modelId="{EACF66D4-4BBF-3647-BBA7-C319A7521D3B}" type="presParOf" srcId="{6E1F6D33-CDF1-1A47-BC08-1E55D7E82217}" destId="{014B3AD7-2005-4441-B79C-7B4040D71B80}" srcOrd="1" destOrd="0" presId="urn:microsoft.com/office/officeart/2005/8/layout/hierarchy4"/>
    <dgm:cxn modelId="{A4498377-0E31-EF41-9738-5D12648D9C59}" type="presParOf" srcId="{6E1F6D33-CDF1-1A47-BC08-1E55D7E82217}" destId="{999DDC84-B11B-EF47-85DC-53F65B53C6B9}" srcOrd="2" destOrd="0" presId="urn:microsoft.com/office/officeart/2005/8/layout/hierarchy4"/>
    <dgm:cxn modelId="{2FCB0BAD-56F3-8847-B5DE-470A427A0B23}" type="presParOf" srcId="{999DDC84-B11B-EF47-85DC-53F65B53C6B9}" destId="{DB16CCFB-DCF4-A246-8189-9DD375036AF4}" srcOrd="0" destOrd="0" presId="urn:microsoft.com/office/officeart/2005/8/layout/hierarchy4"/>
    <dgm:cxn modelId="{7B04455E-5B26-8A47-92FA-F97F9B5CE48B}" type="presParOf" srcId="{999DDC84-B11B-EF47-85DC-53F65B53C6B9}" destId="{A3A6B081-2324-B54B-BDA6-EEB39A8B7F14}" srcOrd="1" destOrd="0" presId="urn:microsoft.com/office/officeart/2005/8/layout/hierarchy4"/>
    <dgm:cxn modelId="{A7D6DF85-8468-0F42-8D5A-5259AEB51BC5}" type="presParOf" srcId="{659001E7-D6F6-C04E-8FF2-2B736BC01AF2}" destId="{CDFC7B78-CEBB-9448-A145-FC1D5EE3899E}" srcOrd="1" destOrd="0" presId="urn:microsoft.com/office/officeart/2005/8/layout/hierarchy4"/>
    <dgm:cxn modelId="{209816BA-208F-5D40-938C-FFD318FFFFA6}" type="presParOf" srcId="{659001E7-D6F6-C04E-8FF2-2B736BC01AF2}" destId="{CB0F941C-793A-AB48-A6D3-FA7BA819D04F}" srcOrd="2" destOrd="0" presId="urn:microsoft.com/office/officeart/2005/8/layout/hierarchy4"/>
    <dgm:cxn modelId="{20F8A21E-45BF-B04E-8468-F70FC012092C}" type="presParOf" srcId="{CB0F941C-793A-AB48-A6D3-FA7BA819D04F}" destId="{699D0CEF-2F2B-1044-90F7-14485B0F0EE3}" srcOrd="0" destOrd="0" presId="urn:microsoft.com/office/officeart/2005/8/layout/hierarchy4"/>
    <dgm:cxn modelId="{A53B9630-50F1-6944-828E-5F570032FBFD}" type="presParOf" srcId="{CB0F941C-793A-AB48-A6D3-FA7BA819D04F}" destId="{960E8D1D-4DFA-9747-9178-AD1CA601E282}" srcOrd="1" destOrd="0" presId="urn:microsoft.com/office/officeart/2005/8/layout/hierarchy4"/>
    <dgm:cxn modelId="{A0F1ED43-928B-1045-B465-D23CB48C6312}" type="presParOf" srcId="{CB0F941C-793A-AB48-A6D3-FA7BA819D04F}" destId="{372FCF21-1F30-1246-BACC-8EAACF3C0896}" srcOrd="2" destOrd="0" presId="urn:microsoft.com/office/officeart/2005/8/layout/hierarchy4"/>
    <dgm:cxn modelId="{0F1852AF-70A5-554A-8859-08FFAF8E7CA4}" type="presParOf" srcId="{372FCF21-1F30-1246-BACC-8EAACF3C0896}" destId="{197952AF-000B-B441-887D-893AB6794FE4}" srcOrd="0" destOrd="0" presId="urn:microsoft.com/office/officeart/2005/8/layout/hierarchy4"/>
    <dgm:cxn modelId="{85AA005E-1EA3-1741-87ED-981BD204A0BC}" type="presParOf" srcId="{197952AF-000B-B441-887D-893AB6794FE4}" destId="{F82AF596-309C-BE49-A8D6-FE39A1C83F56}" srcOrd="0" destOrd="0" presId="urn:microsoft.com/office/officeart/2005/8/layout/hierarchy4"/>
    <dgm:cxn modelId="{368E3E3F-1384-FB4C-A69E-211A008ADA40}" type="presParOf" srcId="{197952AF-000B-B441-887D-893AB6794FE4}" destId="{F8C47C7A-727C-7E48-828A-679FD105D63C}" srcOrd="1" destOrd="0" presId="urn:microsoft.com/office/officeart/2005/8/layout/hierarchy4"/>
    <dgm:cxn modelId="{80D38556-4A7C-6142-A2A5-2DDDF104065E}" type="presParOf" srcId="{E8732B77-487C-A04E-864D-0981E8B3F030}" destId="{8C4C6879-13DA-2648-821F-2E94069E15BD}" srcOrd="5" destOrd="0" presId="urn:microsoft.com/office/officeart/2005/8/layout/hierarchy4"/>
    <dgm:cxn modelId="{75263E9D-93D7-374F-84EB-DB27687A61B4}" type="presParOf" srcId="{E8732B77-487C-A04E-864D-0981E8B3F030}" destId="{1273AC5C-4D1E-5D41-816D-83DC22920379}" srcOrd="6" destOrd="0" presId="urn:microsoft.com/office/officeart/2005/8/layout/hierarchy4"/>
    <dgm:cxn modelId="{33C2C1C5-9843-774F-915C-D8480863F871}" type="presParOf" srcId="{1273AC5C-4D1E-5D41-816D-83DC22920379}" destId="{D3606A38-78BC-FF45-ABA4-6176C540BCE3}" srcOrd="0" destOrd="0" presId="urn:microsoft.com/office/officeart/2005/8/layout/hierarchy4"/>
    <dgm:cxn modelId="{98CEE134-E024-7A4D-AD6C-F49862375B96}" type="presParOf" srcId="{1273AC5C-4D1E-5D41-816D-83DC22920379}" destId="{FD4DAA03-2C68-804E-B58B-DAA0368EA7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DCD0F-DE5D-9B40-8E92-2D0C0128F1D7}">
      <dsp:nvSpPr>
        <dsp:cNvPr id="0" name=""/>
        <dsp:cNvSpPr/>
      </dsp:nvSpPr>
      <dsp:spPr>
        <a:xfrm>
          <a:off x="0" y="2778607"/>
          <a:ext cx="5638800" cy="1823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La Psicofarmacoterapia di sostegno alla Psicoterapia</a:t>
          </a:r>
          <a:endParaRPr lang="en-US" sz="3300" kern="1200"/>
        </a:p>
      </dsp:txBody>
      <dsp:txXfrm>
        <a:off x="0" y="2778607"/>
        <a:ext cx="5638800" cy="1823067"/>
      </dsp:txXfrm>
    </dsp:sp>
    <dsp:sp modelId="{F2BCA689-200C-A042-BC7C-73C3FF1F00F8}">
      <dsp:nvSpPr>
        <dsp:cNvPr id="0" name=""/>
        <dsp:cNvSpPr/>
      </dsp:nvSpPr>
      <dsp:spPr>
        <a:xfrm rot="10800000">
          <a:off x="0" y="2075"/>
          <a:ext cx="5638800" cy="280387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Integrazione fra farmaci e psicoterapia </a:t>
          </a:r>
          <a:endParaRPr lang="en-US" sz="3300" kern="1200"/>
        </a:p>
      </dsp:txBody>
      <dsp:txXfrm rot="10800000">
        <a:off x="0" y="2075"/>
        <a:ext cx="5638800" cy="1821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8926-B53C-EA42-AD95-0906297F4E70}">
      <dsp:nvSpPr>
        <dsp:cNvPr id="0" name=""/>
        <dsp:cNvSpPr/>
      </dsp:nvSpPr>
      <dsp:spPr>
        <a:xfrm>
          <a:off x="802224" y="1249"/>
          <a:ext cx="4217318" cy="40650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highlight>
                <a:srgbClr val="0000FF"/>
              </a:highlight>
            </a:rPr>
            <a:t>CONCETTO DI INTEGRAZIONE</a:t>
          </a:r>
          <a:r>
            <a:rPr lang="it-IT" sz="1700" kern="1200" dirty="0">
              <a:highlight>
                <a:srgbClr val="0000FF"/>
              </a:highlight>
            </a:rPr>
            <a:t>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i="1" kern="1200" dirty="0"/>
            <a:t>La formula che costruisce la coerenza e la convergenza tra elementi incoerenti </a:t>
          </a:r>
        </a:p>
      </dsp:txBody>
      <dsp:txXfrm>
        <a:off x="1856554" y="1249"/>
        <a:ext cx="2108659" cy="33536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E7E78-768A-423C-8E08-F401BB2ECE94}">
      <dsp:nvSpPr>
        <dsp:cNvPr id="0" name=""/>
        <dsp:cNvSpPr/>
      </dsp:nvSpPr>
      <dsp:spPr>
        <a:xfrm>
          <a:off x="465025" y="0"/>
          <a:ext cx="11130116" cy="69563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8EB7-93CC-4522-9FA4-5B5D238B6449}">
      <dsp:nvSpPr>
        <dsp:cNvPr id="0" name=""/>
        <dsp:cNvSpPr/>
      </dsp:nvSpPr>
      <dsp:spPr>
        <a:xfrm>
          <a:off x="1878550" y="4801254"/>
          <a:ext cx="289383" cy="289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BDD4C-3A76-4218-942A-375027D7A086}">
      <dsp:nvSpPr>
        <dsp:cNvPr id="0" name=""/>
        <dsp:cNvSpPr/>
      </dsp:nvSpPr>
      <dsp:spPr>
        <a:xfrm>
          <a:off x="2023241" y="4945945"/>
          <a:ext cx="2593317" cy="201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38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 dirty="0">
              <a:solidFill>
                <a:schemeClr val="bg1"/>
              </a:solidFill>
            </a:rPr>
            <a:t>Consideriamo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b="1" kern="1200" dirty="0">
              <a:solidFill>
                <a:schemeClr val="bg1"/>
              </a:solidFill>
            </a:rPr>
            <a:t>414 terapisti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b="1" kern="1200" dirty="0">
              <a:solidFill>
                <a:srgbClr val="00B050"/>
              </a:solidFill>
            </a:rPr>
            <a:t>6 pazienti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b="1" kern="1200" dirty="0">
              <a:solidFill>
                <a:srgbClr val="FF0000"/>
              </a:solidFill>
            </a:rPr>
            <a:t>15 anni</a:t>
          </a:r>
        </a:p>
      </dsp:txBody>
      <dsp:txXfrm>
        <a:off x="2023241" y="4945945"/>
        <a:ext cx="2593317" cy="2010377"/>
      </dsp:txXfrm>
    </dsp:sp>
    <dsp:sp modelId="{3542035C-5635-4CFB-9968-27E032B4E217}">
      <dsp:nvSpPr>
        <dsp:cNvPr id="0" name=""/>
        <dsp:cNvSpPr/>
      </dsp:nvSpPr>
      <dsp:spPr>
        <a:xfrm>
          <a:off x="4432912" y="2910525"/>
          <a:ext cx="523115" cy="523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3B515-080E-4702-8DE8-27AF43D3D68E}">
      <dsp:nvSpPr>
        <dsp:cNvPr id="0" name=""/>
        <dsp:cNvSpPr/>
      </dsp:nvSpPr>
      <dsp:spPr>
        <a:xfrm>
          <a:off x="4694469" y="3172083"/>
          <a:ext cx="2671228" cy="378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188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>
              <a:solidFill>
                <a:schemeClr val="bg1"/>
              </a:solidFill>
            </a:rPr>
            <a:t>Aggiungiamo</a:t>
          </a:r>
          <a:endParaRPr lang="it-IT" sz="2700" b="1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b="1" kern="1200" dirty="0">
              <a:solidFill>
                <a:srgbClr val="00B050"/>
              </a:solidFill>
            </a:rPr>
            <a:t>37260 pazienti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b="1" kern="1200" dirty="0">
              <a:solidFill>
                <a:schemeClr val="bg1"/>
              </a:solidFill>
            </a:rPr>
            <a:t>Considerando 1 paziente psicotico per ogni terapista per </a:t>
          </a:r>
          <a:r>
            <a:rPr lang="it-IT" sz="2100" b="1" kern="1200" dirty="0">
              <a:solidFill>
                <a:srgbClr val="FF0000"/>
              </a:solidFill>
            </a:rPr>
            <a:t>15 anni</a:t>
          </a:r>
        </a:p>
      </dsp:txBody>
      <dsp:txXfrm>
        <a:off x="4694469" y="3172083"/>
        <a:ext cx="2671228" cy="3784239"/>
      </dsp:txXfrm>
    </dsp:sp>
    <dsp:sp modelId="{EEFD98FD-4C74-47BA-81C5-49146B614424}">
      <dsp:nvSpPr>
        <dsp:cNvPr id="0" name=""/>
        <dsp:cNvSpPr/>
      </dsp:nvSpPr>
      <dsp:spPr>
        <a:xfrm>
          <a:off x="7504824" y="1759949"/>
          <a:ext cx="723457" cy="723457"/>
        </a:xfrm>
        <a:prstGeom prst="ellipse">
          <a:avLst/>
        </a:prstGeom>
        <a:solidFill>
          <a:srgbClr val="ACD4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5FEBD-F9CE-4F99-A017-D05FE66E1DB6}">
      <dsp:nvSpPr>
        <dsp:cNvPr id="0" name=""/>
        <dsp:cNvSpPr/>
      </dsp:nvSpPr>
      <dsp:spPr>
        <a:xfrm>
          <a:off x="7989509" y="1016623"/>
          <a:ext cx="3619086" cy="483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34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b="1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b="1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risultato: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 dirty="0">
              <a:solidFill>
                <a:srgbClr val="00B050"/>
              </a:solidFill>
              <a:latin typeface="Century Gothic"/>
              <a:ea typeface="+mn-ea"/>
              <a:cs typeface="+mn-cs"/>
            </a:rPr>
            <a:t>6210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rgbClr val="00B050"/>
              </a:solidFill>
              <a:latin typeface="+mn-lt"/>
            </a:rPr>
            <a:t>Pazienti</a:t>
          </a:r>
          <a:r>
            <a:rPr lang="it-IT" sz="2800" b="1" kern="1200" dirty="0">
              <a:solidFill>
                <a:schemeClr val="bg1"/>
              </a:solidFill>
              <a:latin typeface="+mn-lt"/>
            </a:rPr>
            <a:t> con dg di Psicosi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bg1"/>
              </a:solidFill>
              <a:latin typeface="+mn-lt"/>
            </a:rPr>
            <a:t>trattati</a:t>
          </a:r>
        </a:p>
      </dsp:txBody>
      <dsp:txXfrm>
        <a:off x="7989509" y="1016623"/>
        <a:ext cx="3619086" cy="48346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36869-DDD1-1147-AC23-FFD7977B28AD}">
      <dsp:nvSpPr>
        <dsp:cNvPr id="0" name=""/>
        <dsp:cNvSpPr/>
      </dsp:nvSpPr>
      <dsp:spPr>
        <a:xfrm>
          <a:off x="15329" y="2293503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UMORE</a:t>
          </a:r>
        </a:p>
      </dsp:txBody>
      <dsp:txXfrm>
        <a:off x="15329" y="2293503"/>
        <a:ext cx="2559641" cy="447139"/>
      </dsp:txXfrm>
    </dsp:sp>
    <dsp:sp modelId="{0F45DC5E-9B40-2E4F-9982-231DA4B78CD8}">
      <dsp:nvSpPr>
        <dsp:cNvPr id="0" name=""/>
        <dsp:cNvSpPr/>
      </dsp:nvSpPr>
      <dsp:spPr>
        <a:xfrm>
          <a:off x="15329" y="2740642"/>
          <a:ext cx="2559641" cy="16977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800" kern="1200" dirty="0"/>
            <a:t> </a:t>
          </a:r>
          <a:r>
            <a:rPr lang="it-IT" sz="1600" kern="1200" dirty="0"/>
            <a:t>APPIATTTITO </a:t>
          </a:r>
        </a:p>
      </dsp:txBody>
      <dsp:txXfrm>
        <a:off x="15329" y="2740642"/>
        <a:ext cx="2559641" cy="1697731"/>
      </dsp:txXfrm>
    </dsp:sp>
    <dsp:sp modelId="{EFA34779-1106-2E48-A3EF-56F55B0A68AC}">
      <dsp:nvSpPr>
        <dsp:cNvPr id="0" name=""/>
        <dsp:cNvSpPr/>
      </dsp:nvSpPr>
      <dsp:spPr>
        <a:xfrm>
          <a:off x="2933321" y="2293503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PSICOMOTRICITÀ </a:t>
          </a:r>
        </a:p>
      </dsp:txBody>
      <dsp:txXfrm>
        <a:off x="2933321" y="2293503"/>
        <a:ext cx="2559641" cy="447139"/>
      </dsp:txXfrm>
    </dsp:sp>
    <dsp:sp modelId="{DF56E566-8738-AD45-ADF0-322CB590CF34}">
      <dsp:nvSpPr>
        <dsp:cNvPr id="0" name=""/>
        <dsp:cNvSpPr/>
      </dsp:nvSpPr>
      <dsp:spPr>
        <a:xfrm>
          <a:off x="2933321" y="2740642"/>
          <a:ext cx="2559641" cy="16977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ATTIVITA’ MOTORIA RALLENTATA.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highlight>
                <a:srgbClr val="FFFF00"/>
              </a:highlight>
            </a:rPr>
            <a:t>ETEROAGGRESSIVITA’VERBALE E FISICA</a:t>
          </a:r>
        </a:p>
      </dsp:txBody>
      <dsp:txXfrm>
        <a:off x="2933321" y="2740642"/>
        <a:ext cx="2559641" cy="1697731"/>
      </dsp:txXfrm>
    </dsp:sp>
    <dsp:sp modelId="{A5984D93-0A79-834F-AF80-95C68CE0F8A8}">
      <dsp:nvSpPr>
        <dsp:cNvPr id="0" name=""/>
        <dsp:cNvSpPr/>
      </dsp:nvSpPr>
      <dsp:spPr>
        <a:xfrm>
          <a:off x="5851312" y="2293503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COGNITIVO</a:t>
          </a:r>
          <a:endParaRPr lang="it-IT" sz="500" kern="1200" dirty="0"/>
        </a:p>
      </dsp:txBody>
      <dsp:txXfrm>
        <a:off x="5851312" y="2293503"/>
        <a:ext cx="2559641" cy="447139"/>
      </dsp:txXfrm>
    </dsp:sp>
    <dsp:sp modelId="{6CA361A7-5E4C-B74E-B9A4-A67BE613306D}">
      <dsp:nvSpPr>
        <dsp:cNvPr id="0" name=""/>
        <dsp:cNvSpPr/>
      </dsp:nvSpPr>
      <dsp:spPr>
        <a:xfrm>
          <a:off x="5851312" y="2740642"/>
          <a:ext cx="2559641" cy="16977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solidFill>
                <a:schemeClr val="tx1"/>
              </a:solidFill>
            </a:rPr>
            <a:t> </a:t>
          </a:r>
          <a:r>
            <a:rPr lang="it-IT" sz="1600" kern="1200" dirty="0">
              <a:solidFill>
                <a:schemeClr val="tx1"/>
              </a:solidFill>
            </a:rPr>
            <a:t>DELIRIO A </a:t>
          </a:r>
          <a:r>
            <a:rPr lang="it-IT" sz="1600" kern="1200" dirty="0">
              <a:solidFill>
                <a:schemeClr val="tx1"/>
              </a:solidFill>
              <a:highlight>
                <a:srgbClr val="FFFF00"/>
              </a:highlight>
            </a:rPr>
            <a:t>CONTENUTO</a:t>
          </a:r>
          <a:r>
            <a:rPr lang="it-IT" sz="1600" kern="1200" dirty="0">
              <a:solidFill>
                <a:schemeClr val="tx1"/>
              </a:solidFill>
              <a:highlight>
                <a:srgbClr val="00FF00"/>
              </a:highlight>
            </a:rPr>
            <a:t> </a:t>
          </a:r>
          <a:r>
            <a:rPr lang="it-IT" sz="1600" kern="1200" dirty="0">
              <a:solidFill>
                <a:schemeClr val="tx1"/>
              </a:solidFill>
            </a:rPr>
            <a:t>MUTEVOLE E </a:t>
          </a:r>
          <a:r>
            <a:rPr lang="it-IT" sz="1600" kern="1200" dirty="0">
              <a:solidFill>
                <a:schemeClr val="tx1"/>
              </a:solidFill>
              <a:highlight>
                <a:srgbClr val="FFFF00"/>
              </a:highlight>
            </a:rPr>
            <a:t>FRAMMENTATO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DISPERCEZIONI UDITIVE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500" kern="1200" dirty="0"/>
        </a:p>
      </dsp:txBody>
      <dsp:txXfrm>
        <a:off x="5851312" y="2740642"/>
        <a:ext cx="2559641" cy="1697731"/>
      </dsp:txXfrm>
    </dsp:sp>
    <dsp:sp modelId="{7D9719CD-F663-D841-B0EB-84A0226ADCB6}">
      <dsp:nvSpPr>
        <dsp:cNvPr id="0" name=""/>
        <dsp:cNvSpPr/>
      </dsp:nvSpPr>
      <dsp:spPr>
        <a:xfrm>
          <a:off x="8769303" y="2293503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VEGETATIVO</a:t>
          </a:r>
          <a:endParaRPr lang="it-IT" sz="500" kern="1200" dirty="0"/>
        </a:p>
      </dsp:txBody>
      <dsp:txXfrm>
        <a:off x="8769303" y="2293503"/>
        <a:ext cx="2559641" cy="447139"/>
      </dsp:txXfrm>
    </dsp:sp>
    <dsp:sp modelId="{159E1C49-6A9B-FB42-A3A7-6725A7E70E8A}">
      <dsp:nvSpPr>
        <dsp:cNvPr id="0" name=""/>
        <dsp:cNvSpPr/>
      </dsp:nvSpPr>
      <dsp:spPr>
        <a:xfrm>
          <a:off x="8769303" y="2740642"/>
          <a:ext cx="2559641" cy="16977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500" kern="1200" dirty="0"/>
            <a:t> </a:t>
          </a:r>
          <a:r>
            <a:rPr lang="it-IT" sz="1600" kern="1200" dirty="0"/>
            <a:t>INSONNIA</a:t>
          </a:r>
        </a:p>
      </dsp:txBody>
      <dsp:txXfrm>
        <a:off x="8769303" y="2740642"/>
        <a:ext cx="2559641" cy="16977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7F308-52CF-D248-80F6-BE0F764EDFAA}">
      <dsp:nvSpPr>
        <dsp:cNvPr id="0" name=""/>
        <dsp:cNvSpPr/>
      </dsp:nvSpPr>
      <dsp:spPr>
        <a:xfrm>
          <a:off x="0" y="666026"/>
          <a:ext cx="5821767" cy="19908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OLANZAPINA</a:t>
          </a:r>
          <a:r>
            <a:rPr lang="it-IT" sz="2000" kern="1200" dirty="0"/>
            <a:t> 15 ML/die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RISPERIDONE </a:t>
          </a:r>
          <a:r>
            <a:rPr lang="it-IT" sz="1600" kern="1200" dirty="0"/>
            <a:t>5 mg/die, EN 6 mg /die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CLOTIAPINA</a:t>
          </a:r>
          <a:r>
            <a:rPr lang="it-IT" sz="1600" b="1" kern="1200" dirty="0"/>
            <a:t> </a:t>
          </a:r>
          <a:r>
            <a:rPr lang="it-IT" sz="1600" kern="1200" dirty="0"/>
            <a:t>15 </a:t>
          </a:r>
          <a:r>
            <a:rPr lang="it-IT" sz="1600" kern="1200" dirty="0" err="1"/>
            <a:t>gtt</a:t>
          </a:r>
          <a:r>
            <a:rPr lang="it-IT" sz="1600" kern="1200" dirty="0"/>
            <a:t> /die, </a:t>
          </a:r>
          <a:endParaRPr lang="en-US" sz="1600" kern="1200" dirty="0"/>
        </a:p>
      </dsp:txBody>
      <dsp:txXfrm>
        <a:off x="97183" y="763209"/>
        <a:ext cx="5627401" cy="1796437"/>
      </dsp:txXfrm>
    </dsp:sp>
    <dsp:sp modelId="{7F3BB910-FB26-B24D-8260-16C436F128AD}">
      <dsp:nvSpPr>
        <dsp:cNvPr id="0" name=""/>
        <dsp:cNvSpPr/>
      </dsp:nvSpPr>
      <dsp:spPr>
        <a:xfrm>
          <a:off x="0" y="2667335"/>
          <a:ext cx="5821767" cy="25690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CLORPROMAZINA </a:t>
          </a:r>
          <a:r>
            <a:rPr lang="it-IT" sz="2000" b="0" kern="1200" dirty="0" err="1"/>
            <a:t>fl</a:t>
          </a:r>
          <a:endParaRPr lang="it-IT" sz="20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/>
            <a:t> </a:t>
          </a:r>
          <a:r>
            <a:rPr lang="it-IT" sz="2000" b="1" kern="1200" dirty="0"/>
            <a:t>ARIPIPRAZOLO</a:t>
          </a:r>
          <a:r>
            <a:rPr lang="it-IT" sz="2000" b="0" kern="1200" dirty="0"/>
            <a:t> </a:t>
          </a:r>
          <a:r>
            <a:rPr lang="it-IT" sz="1600" kern="1200" dirty="0"/>
            <a:t>20/mg /die, passata a 30 mg /die </a:t>
          </a:r>
          <a:r>
            <a:rPr lang="it-IT" sz="1600" kern="1200" dirty="0" err="1"/>
            <a:t>all</a:t>
          </a:r>
          <a:r>
            <a:rPr lang="it-IT" sz="1600" kern="1200" dirty="0"/>
            <a:t> accettazione</a:t>
          </a:r>
          <a:br>
            <a:rPr lang="it-IT" sz="1300" kern="1200" dirty="0"/>
          </a:br>
          <a:endParaRPr lang="it-IT" sz="13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Durante il ricovero :sospende gradualmente </a:t>
          </a:r>
          <a:r>
            <a:rPr lang="it-IT" sz="1600" kern="1200" dirty="0" err="1"/>
            <a:t>abilify</a:t>
          </a:r>
          <a:r>
            <a:rPr lang="it-IT" sz="1600" kern="1200" dirty="0"/>
            <a:t>, </a:t>
          </a:r>
          <a:r>
            <a:rPr lang="it-IT" sz="1600" kern="1200" dirty="0" err="1"/>
            <a:t>auments</a:t>
          </a:r>
          <a:r>
            <a:rPr lang="it-IT" sz="1600" kern="1200" dirty="0"/>
            <a:t> gradualmente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CLOZAPINA</a:t>
          </a:r>
          <a:r>
            <a:rPr lang="it-IT" sz="1300" kern="1200" dirty="0"/>
            <a:t> </a:t>
          </a:r>
          <a:r>
            <a:rPr lang="it-IT" sz="1600" kern="1200" dirty="0"/>
            <a:t>fino a 250 mg /die</a:t>
          </a:r>
          <a:br>
            <a:rPr lang="it-IT" sz="1300" kern="1200" dirty="0"/>
          </a:br>
          <a:br>
            <a:rPr lang="it-IT" sz="1300" kern="1200" dirty="0"/>
          </a:br>
          <a:r>
            <a:rPr lang="it-IT" sz="2000" b="1" kern="1200" dirty="0"/>
            <a:t>EN</a:t>
          </a:r>
          <a:r>
            <a:rPr lang="it-IT" sz="2000" kern="1200" dirty="0"/>
            <a:t> </a:t>
          </a:r>
          <a:r>
            <a:rPr lang="it-IT" sz="1600" kern="1200" dirty="0">
              <a:solidFill>
                <a:schemeClr val="tx1"/>
              </a:solidFill>
            </a:rPr>
            <a:t>2 mg  3 </a:t>
          </a:r>
          <a:r>
            <a:rPr lang="it-IT" sz="1600" kern="1200" dirty="0" err="1">
              <a:solidFill>
                <a:schemeClr val="tx1"/>
              </a:solidFill>
            </a:rPr>
            <a:t>cp</a:t>
          </a:r>
          <a:r>
            <a:rPr lang="it-IT" sz="1600" kern="1200" dirty="0">
              <a:solidFill>
                <a:schemeClr val="tx1"/>
              </a:solidFill>
            </a:rPr>
            <a:t> al giorno e </a:t>
          </a:r>
          <a:r>
            <a:rPr lang="it-IT" sz="1600" kern="1200" dirty="0" err="1">
              <a:solidFill>
                <a:schemeClr val="tx1"/>
              </a:solidFill>
            </a:rPr>
            <a:t>fl</a:t>
          </a:r>
          <a:r>
            <a:rPr lang="it-IT" sz="1600" kern="1200" dirty="0">
              <a:solidFill>
                <a:schemeClr val="tx1"/>
              </a:solidFill>
            </a:rPr>
            <a:t> da 2 mg al bisogno</a:t>
          </a:r>
          <a:endParaRPr lang="it-IT" sz="13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25411" y="2792746"/>
        <a:ext cx="5570945" cy="23182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11B1-A16D-FE45-A7C7-6215A0C02D5B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5BD14B-16C2-A84C-85EA-71F2E3F3ABF8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Spesso un Paziente farmacoresistente sta semplicemente assumendo un farmaco poco indicato in base al tipo di funzioni alterate o alla loro integrazione</a:t>
          </a:r>
          <a:endParaRPr lang="en-US" sz="2600" kern="1200"/>
        </a:p>
      </dsp:txBody>
      <dsp:txXfrm>
        <a:off x="589096" y="972374"/>
        <a:ext cx="4363137" cy="2709065"/>
      </dsp:txXfrm>
    </dsp:sp>
    <dsp:sp modelId="{9CD4139B-96D0-E84D-A41C-6E139AD352C2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E6E495-2079-BA4C-85FA-102E179BA473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Spesso si definisce farmacoresistente un paziente che deve prendere una decisione e non si può chiedere al farmaco di sostituire il Soggetto Consapevole.</a:t>
          </a:r>
          <a:endParaRPr lang="en-US" sz="2600" kern="1200"/>
        </a:p>
      </dsp:txBody>
      <dsp:txXfrm>
        <a:off x="6127845" y="972374"/>
        <a:ext cx="4363137" cy="27090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36869-DDD1-1147-AC23-FFD7977B28AD}">
      <dsp:nvSpPr>
        <dsp:cNvPr id="0" name=""/>
        <dsp:cNvSpPr/>
      </dsp:nvSpPr>
      <dsp:spPr>
        <a:xfrm>
          <a:off x="4346" y="18690"/>
          <a:ext cx="2613729" cy="104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UMORE</a:t>
          </a:r>
        </a:p>
      </dsp:txBody>
      <dsp:txXfrm>
        <a:off x="4346" y="18690"/>
        <a:ext cx="2613729" cy="1045491"/>
      </dsp:txXfrm>
    </dsp:sp>
    <dsp:sp modelId="{0F45DC5E-9B40-2E4F-9982-231DA4B78CD8}">
      <dsp:nvSpPr>
        <dsp:cNvPr id="0" name=""/>
        <dsp:cNvSpPr/>
      </dsp:nvSpPr>
      <dsp:spPr>
        <a:xfrm>
          <a:off x="4346" y="1064181"/>
          <a:ext cx="2613729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 </a:t>
          </a:r>
          <a:r>
            <a:rPr lang="it-IT" sz="1800" kern="1200" dirty="0"/>
            <a:t>APPIATTTITO</a:t>
          </a:r>
        </a:p>
      </dsp:txBody>
      <dsp:txXfrm>
        <a:off x="4346" y="1064181"/>
        <a:ext cx="2613729" cy="1712880"/>
      </dsp:txXfrm>
    </dsp:sp>
    <dsp:sp modelId="{EFA34779-1106-2E48-A3EF-56F55B0A68AC}">
      <dsp:nvSpPr>
        <dsp:cNvPr id="0" name=""/>
        <dsp:cNvSpPr/>
      </dsp:nvSpPr>
      <dsp:spPr>
        <a:xfrm>
          <a:off x="2983998" y="18690"/>
          <a:ext cx="2613729" cy="104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PSICOMOTRICITÀ </a:t>
          </a:r>
        </a:p>
      </dsp:txBody>
      <dsp:txXfrm>
        <a:off x="2983998" y="18690"/>
        <a:ext cx="2613729" cy="1045491"/>
      </dsp:txXfrm>
    </dsp:sp>
    <dsp:sp modelId="{DF56E566-8738-AD45-ADF0-322CB590CF34}">
      <dsp:nvSpPr>
        <dsp:cNvPr id="0" name=""/>
        <dsp:cNvSpPr/>
      </dsp:nvSpPr>
      <dsp:spPr>
        <a:xfrm>
          <a:off x="2983998" y="1064181"/>
          <a:ext cx="2613729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ATTIVITA’MOTORIA NELLA NORMA</a:t>
          </a:r>
        </a:p>
      </dsp:txBody>
      <dsp:txXfrm>
        <a:off x="2983998" y="1064181"/>
        <a:ext cx="2613729" cy="1712880"/>
      </dsp:txXfrm>
    </dsp:sp>
    <dsp:sp modelId="{A5984D93-0A79-834F-AF80-95C68CE0F8A8}">
      <dsp:nvSpPr>
        <dsp:cNvPr id="0" name=""/>
        <dsp:cNvSpPr/>
      </dsp:nvSpPr>
      <dsp:spPr>
        <a:xfrm>
          <a:off x="5963650" y="60718"/>
          <a:ext cx="2613729" cy="104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COGNITIVO</a:t>
          </a:r>
        </a:p>
      </dsp:txBody>
      <dsp:txXfrm>
        <a:off x="5963650" y="60718"/>
        <a:ext cx="2613729" cy="1045491"/>
      </dsp:txXfrm>
    </dsp:sp>
    <dsp:sp modelId="{6CA361A7-5E4C-B74E-B9A4-A67BE613306D}">
      <dsp:nvSpPr>
        <dsp:cNvPr id="0" name=""/>
        <dsp:cNvSpPr/>
      </dsp:nvSpPr>
      <dsp:spPr>
        <a:xfrm>
          <a:off x="5963650" y="1064181"/>
          <a:ext cx="2613729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 </a:t>
          </a:r>
          <a:r>
            <a:rPr lang="it-IT" sz="1600" kern="1200" dirty="0"/>
            <a:t>DELIRIO MUTEVOLE E FRAMMENTATO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DISPERCEZIONI UDITIVE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kern="1200" dirty="0"/>
        </a:p>
      </dsp:txBody>
      <dsp:txXfrm>
        <a:off x="5963650" y="1064181"/>
        <a:ext cx="2613729" cy="1712880"/>
      </dsp:txXfrm>
    </dsp:sp>
    <dsp:sp modelId="{7D9719CD-F663-D841-B0EB-84A0226ADCB6}">
      <dsp:nvSpPr>
        <dsp:cNvPr id="0" name=""/>
        <dsp:cNvSpPr/>
      </dsp:nvSpPr>
      <dsp:spPr>
        <a:xfrm>
          <a:off x="8943302" y="18690"/>
          <a:ext cx="2613729" cy="104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VEGETATIVO</a:t>
          </a:r>
        </a:p>
      </dsp:txBody>
      <dsp:txXfrm>
        <a:off x="8943302" y="18690"/>
        <a:ext cx="2613729" cy="1045491"/>
      </dsp:txXfrm>
    </dsp:sp>
    <dsp:sp modelId="{159E1C49-6A9B-FB42-A3A7-6725A7E70E8A}">
      <dsp:nvSpPr>
        <dsp:cNvPr id="0" name=""/>
        <dsp:cNvSpPr/>
      </dsp:nvSpPr>
      <dsp:spPr>
        <a:xfrm>
          <a:off x="8943302" y="1064181"/>
          <a:ext cx="2613729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RITMO SONNO-VEGLIA CONSERVATO</a:t>
          </a:r>
        </a:p>
      </dsp:txBody>
      <dsp:txXfrm>
        <a:off x="8943302" y="1064181"/>
        <a:ext cx="2613729" cy="17128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81195-0DC5-2B40-9095-C7BCF90D269E}">
      <dsp:nvSpPr>
        <dsp:cNvPr id="0" name=""/>
        <dsp:cNvSpPr/>
      </dsp:nvSpPr>
      <dsp:spPr>
        <a:xfrm>
          <a:off x="11911" y="92850"/>
          <a:ext cx="1762125" cy="10572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Terapia</a:t>
          </a:r>
          <a:r>
            <a:rPr lang="en-US" sz="1400" b="1" kern="1200" dirty="0"/>
            <a:t> </a:t>
          </a:r>
          <a:r>
            <a:rPr lang="en-US" sz="1400" b="1" kern="1200" dirty="0" err="1"/>
            <a:t>alla</a:t>
          </a:r>
          <a:r>
            <a:rPr lang="en-US" sz="1400" b="1" kern="1200" dirty="0"/>
            <a:t> presa in </a:t>
          </a:r>
          <a:r>
            <a:rPr lang="en-US" sz="1400" b="1" kern="1200" dirty="0" err="1"/>
            <a:t>carico</a:t>
          </a:r>
          <a:r>
            <a:rPr lang="en-US" sz="1400" b="1" kern="1200" dirty="0"/>
            <a:t>(PRESCRIZIONE ASL) (25/5/15)</a:t>
          </a:r>
          <a:br>
            <a:rPr lang="en-US" sz="1200" kern="1200" dirty="0"/>
          </a:br>
          <a:endParaRPr lang="en-US" sz="1200" kern="1200" dirty="0"/>
        </a:p>
      </dsp:txBody>
      <dsp:txXfrm>
        <a:off x="11911" y="92850"/>
        <a:ext cx="1762125" cy="1057275"/>
      </dsp:txXfrm>
    </dsp:sp>
    <dsp:sp modelId="{A45340D2-1E58-0F46-81DE-EEC19563ECCA}">
      <dsp:nvSpPr>
        <dsp:cNvPr id="0" name=""/>
        <dsp:cNvSpPr/>
      </dsp:nvSpPr>
      <dsp:spPr>
        <a:xfrm>
          <a:off x="1039" y="1239042"/>
          <a:ext cx="1762125" cy="1057275"/>
        </a:xfrm>
        <a:prstGeom prst="rect">
          <a:avLst/>
        </a:prstGeom>
        <a:solidFill>
          <a:schemeClr val="accent5">
            <a:hueOff val="714697"/>
            <a:satOff val="529"/>
            <a:lumOff val="1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Olanzapina </a:t>
          </a:r>
          <a:r>
            <a:rPr lang="en-US" sz="1100" kern="1200" dirty="0"/>
            <a:t>cp </a:t>
          </a:r>
          <a:r>
            <a:rPr lang="en-US" sz="1100" u="sng" kern="1200" dirty="0"/>
            <a:t>10 </a:t>
          </a:r>
          <a:r>
            <a:rPr lang="en-US" sz="1100" kern="1200" dirty="0"/>
            <a:t>mg :1 cp per 2.(ore 9-20)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/>
            <a:t>*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 1mg/ml : 10 </a:t>
          </a:r>
          <a:r>
            <a:rPr lang="en-US" sz="1100" kern="1200" dirty="0" err="1"/>
            <a:t>gtt</a:t>
          </a:r>
          <a:r>
            <a:rPr lang="en-US" sz="1100" kern="1200" dirty="0"/>
            <a:t> per 3 (ore 9-15-20)</a:t>
          </a:r>
        </a:p>
      </dsp:txBody>
      <dsp:txXfrm>
        <a:off x="1039" y="1239042"/>
        <a:ext cx="1762125" cy="1057275"/>
      </dsp:txXfrm>
    </dsp:sp>
    <dsp:sp modelId="{17236C70-D42D-5C44-A7B0-5ACB1F2F26F8}">
      <dsp:nvSpPr>
        <dsp:cNvPr id="0" name=""/>
        <dsp:cNvSpPr/>
      </dsp:nvSpPr>
      <dsp:spPr>
        <a:xfrm>
          <a:off x="1039" y="2370315"/>
          <a:ext cx="1762125" cy="1057275"/>
        </a:xfrm>
        <a:prstGeom prst="rect">
          <a:avLst/>
        </a:prstGeom>
        <a:solidFill>
          <a:schemeClr val="accent5">
            <a:hueOff val="1429394"/>
            <a:satOff val="1057"/>
            <a:lumOff val="29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Depakin</a:t>
          </a:r>
          <a:r>
            <a:rPr lang="en-US" sz="1100" kern="1200" dirty="0"/>
            <a:t> chrono 500 :1 cp per 2 (ore 9-20)</a:t>
          </a:r>
        </a:p>
      </dsp:txBody>
      <dsp:txXfrm>
        <a:off x="1039" y="2370315"/>
        <a:ext cx="1762125" cy="1057275"/>
      </dsp:txXfrm>
    </dsp:sp>
    <dsp:sp modelId="{CB06F92C-E7B4-7A4B-9345-DAC2EEED7839}">
      <dsp:nvSpPr>
        <dsp:cNvPr id="0" name=""/>
        <dsp:cNvSpPr/>
      </dsp:nvSpPr>
      <dsp:spPr>
        <a:xfrm>
          <a:off x="0" y="3495379"/>
          <a:ext cx="1762125" cy="1057275"/>
        </a:xfrm>
        <a:prstGeom prst="rect">
          <a:avLst/>
        </a:prstGeom>
        <a:solidFill>
          <a:schemeClr val="accent5">
            <a:hueOff val="2144091"/>
            <a:satOff val="1586"/>
            <a:lumOff val="44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Depakin</a:t>
          </a:r>
          <a:r>
            <a:rPr lang="en-US" sz="1100" kern="1200" dirty="0"/>
            <a:t> chrono 300 1 cp ore 15</a:t>
          </a:r>
        </a:p>
      </dsp:txBody>
      <dsp:txXfrm>
        <a:off x="0" y="3495379"/>
        <a:ext cx="1762125" cy="1057275"/>
      </dsp:txXfrm>
    </dsp:sp>
    <dsp:sp modelId="{12AF3D9C-570E-4240-8938-D83D8C18EDFA}">
      <dsp:nvSpPr>
        <dsp:cNvPr id="0" name=""/>
        <dsp:cNvSpPr/>
      </dsp:nvSpPr>
      <dsp:spPr>
        <a:xfrm>
          <a:off x="3868745" y="0"/>
          <a:ext cx="1762125" cy="1057275"/>
        </a:xfrm>
        <a:prstGeom prst="rect">
          <a:avLst/>
        </a:prstGeom>
        <a:solidFill>
          <a:schemeClr val="accent5">
            <a:hueOff val="2858788"/>
            <a:satOff val="2114"/>
            <a:lumOff val="59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12/9/15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MODIFICA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quantitativa</a:t>
          </a:r>
          <a:r>
            <a:rPr lang="en-US" sz="1400" b="1" kern="1200" dirty="0"/>
            <a:t>:</a:t>
          </a:r>
        </a:p>
      </dsp:txBody>
      <dsp:txXfrm>
        <a:off x="3868745" y="0"/>
        <a:ext cx="1762125" cy="1057275"/>
      </dsp:txXfrm>
    </dsp:sp>
    <dsp:sp modelId="{E46A1CE4-C1CE-1249-B853-29F31CEEC397}">
      <dsp:nvSpPr>
        <dsp:cNvPr id="0" name=""/>
        <dsp:cNvSpPr/>
      </dsp:nvSpPr>
      <dsp:spPr>
        <a:xfrm>
          <a:off x="3868745" y="1094963"/>
          <a:ext cx="1762125" cy="1057275"/>
        </a:xfrm>
        <a:prstGeom prst="rect">
          <a:avLst/>
        </a:prstGeom>
        <a:solidFill>
          <a:schemeClr val="accent5">
            <a:hueOff val="3573485"/>
            <a:satOff val="2643"/>
            <a:lumOff val="74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sng" kern="1200"/>
            <a:t>ZY</a:t>
          </a:r>
          <a:r>
            <a:rPr lang="en-US" sz="1100" kern="1200"/>
            <a:t>prexa 10 mg 1 cp per 2 (ore 9-20)</a:t>
          </a:r>
        </a:p>
      </dsp:txBody>
      <dsp:txXfrm>
        <a:off x="3868745" y="1094963"/>
        <a:ext cx="1762125" cy="1057275"/>
      </dsp:txXfrm>
    </dsp:sp>
    <dsp:sp modelId="{5AB4BFCA-76D5-8B46-856E-E7F9A13F980F}">
      <dsp:nvSpPr>
        <dsp:cNvPr id="0" name=""/>
        <dsp:cNvSpPr/>
      </dsp:nvSpPr>
      <dsp:spPr>
        <a:xfrm>
          <a:off x="3850736" y="2296320"/>
          <a:ext cx="1762125" cy="1057275"/>
        </a:xfrm>
        <a:prstGeom prst="rect">
          <a:avLst/>
        </a:prstGeom>
        <a:solidFill>
          <a:schemeClr val="accent5">
            <a:hueOff val="4288182"/>
            <a:satOff val="3171"/>
            <a:lumOff val="89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Depakin </a:t>
          </a:r>
          <a:r>
            <a:rPr lang="en-US" sz="1100" u="sng" kern="1200"/>
            <a:t>Ch</a:t>
          </a:r>
          <a:r>
            <a:rPr lang="en-US" sz="1100" kern="1200"/>
            <a:t>rono 500 1 cp per 2 (ore 9-20)</a:t>
          </a:r>
        </a:p>
      </dsp:txBody>
      <dsp:txXfrm>
        <a:off x="3850736" y="2296320"/>
        <a:ext cx="1762125" cy="1057275"/>
      </dsp:txXfrm>
    </dsp:sp>
    <dsp:sp modelId="{B620765E-C526-994E-898F-A35CE1532528}">
      <dsp:nvSpPr>
        <dsp:cNvPr id="0" name=""/>
        <dsp:cNvSpPr/>
      </dsp:nvSpPr>
      <dsp:spPr>
        <a:xfrm>
          <a:off x="3876675" y="3490121"/>
          <a:ext cx="1762125" cy="1057275"/>
        </a:xfrm>
        <a:prstGeom prst="rect">
          <a:avLst/>
        </a:prstGeom>
        <a:solidFill>
          <a:schemeClr val="accent5">
            <a:hueOff val="5002879"/>
            <a:satOff val="3700"/>
            <a:lumOff val="10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 1 mg/ml 5 gtt ore 20</a:t>
          </a:r>
          <a:br>
            <a:rPr lang="en-US" sz="1100" kern="1200"/>
          </a:br>
          <a:endParaRPr lang="en-US" sz="1100" kern="1200"/>
        </a:p>
      </dsp:txBody>
      <dsp:txXfrm>
        <a:off x="3876675" y="3490121"/>
        <a:ext cx="1762125" cy="10572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7BF88-60DB-2A4F-BF29-2F48257C142D}">
      <dsp:nvSpPr>
        <dsp:cNvPr id="0" name=""/>
        <dsp:cNvSpPr/>
      </dsp:nvSpPr>
      <dsp:spPr>
        <a:xfrm>
          <a:off x="0" y="0"/>
          <a:ext cx="8461246" cy="918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Trattamento Ambulatoriale se possibile</a:t>
          </a:r>
          <a:endParaRPr lang="en-US" sz="2200" kern="1200"/>
        </a:p>
      </dsp:txBody>
      <dsp:txXfrm>
        <a:off x="26905" y="26905"/>
        <a:ext cx="7392380" cy="864792"/>
      </dsp:txXfrm>
    </dsp:sp>
    <dsp:sp modelId="{3127D8C4-902C-AD4D-A7DB-991FD6157652}">
      <dsp:nvSpPr>
        <dsp:cNvPr id="0" name=""/>
        <dsp:cNvSpPr/>
      </dsp:nvSpPr>
      <dsp:spPr>
        <a:xfrm>
          <a:off x="708629" y="1085621"/>
          <a:ext cx="8461246" cy="918602"/>
        </a:xfrm>
        <a:prstGeom prst="roundRect">
          <a:avLst>
            <a:gd name="adj" fmla="val 10000"/>
          </a:avLst>
        </a:prstGeom>
        <a:solidFill>
          <a:schemeClr val="accent2">
            <a:hueOff val="843311"/>
            <a:satOff val="-15954"/>
            <a:lumOff val="-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Trattamento: Psicoterapia Individuale, Familiare e Farmacoterapia </a:t>
          </a:r>
          <a:endParaRPr lang="en-US" sz="2200" kern="1200"/>
        </a:p>
      </dsp:txBody>
      <dsp:txXfrm>
        <a:off x="735534" y="1112526"/>
        <a:ext cx="7101715" cy="864792"/>
      </dsp:txXfrm>
    </dsp:sp>
    <dsp:sp modelId="{DBDF8FF5-0BA5-8D4A-B6D9-CBBAF96A0C04}">
      <dsp:nvSpPr>
        <dsp:cNvPr id="0" name=""/>
        <dsp:cNvSpPr/>
      </dsp:nvSpPr>
      <dsp:spPr>
        <a:xfrm>
          <a:off x="1406682" y="2171243"/>
          <a:ext cx="8461246" cy="918602"/>
        </a:xfrm>
        <a:prstGeom prst="roundRect">
          <a:avLst>
            <a:gd name="adj" fmla="val 10000"/>
          </a:avLst>
        </a:prstGeom>
        <a:solidFill>
          <a:schemeClr val="accent2">
            <a:hueOff val="1686623"/>
            <a:satOff val="-31908"/>
            <a:lumOff val="-22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Se indicato, Ricovero in Residenza Psichiatrica o Centro Diurno </a:t>
          </a:r>
          <a:endParaRPr lang="en-US" sz="2200" kern="1200" dirty="0"/>
        </a:p>
      </dsp:txBody>
      <dsp:txXfrm>
        <a:off x="1433587" y="2198148"/>
        <a:ext cx="7112291" cy="864792"/>
      </dsp:txXfrm>
    </dsp:sp>
    <dsp:sp modelId="{34778DCA-D00E-E84E-A941-0E7454AFC033}">
      <dsp:nvSpPr>
        <dsp:cNvPr id="0" name=""/>
        <dsp:cNvSpPr/>
      </dsp:nvSpPr>
      <dsp:spPr>
        <a:xfrm>
          <a:off x="2115311" y="3256865"/>
          <a:ext cx="8461246" cy="918602"/>
        </a:xfrm>
        <a:prstGeom prst="roundRect">
          <a:avLst>
            <a:gd name="adj" fmla="val 10000"/>
          </a:avLst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Trattamento : Psicoterapia Individuale, Familiare e di Gruppo  Farmacoterapia e Socioterapia </a:t>
          </a:r>
          <a:endParaRPr lang="en-US" sz="2200" kern="1200"/>
        </a:p>
      </dsp:txBody>
      <dsp:txXfrm>
        <a:off x="2142216" y="3283770"/>
        <a:ext cx="7101715" cy="864792"/>
      </dsp:txXfrm>
    </dsp:sp>
    <dsp:sp modelId="{D9D9DB8F-8F00-0644-B77D-B33128507913}">
      <dsp:nvSpPr>
        <dsp:cNvPr id="0" name=""/>
        <dsp:cNvSpPr/>
      </dsp:nvSpPr>
      <dsp:spPr>
        <a:xfrm>
          <a:off x="7864154" y="703566"/>
          <a:ext cx="597091" cy="597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98499" y="703566"/>
        <a:ext cx="328401" cy="449311"/>
      </dsp:txXfrm>
    </dsp:sp>
    <dsp:sp modelId="{15B9CBFD-8A09-854F-A82A-199C93680C22}">
      <dsp:nvSpPr>
        <dsp:cNvPr id="0" name=""/>
        <dsp:cNvSpPr/>
      </dsp:nvSpPr>
      <dsp:spPr>
        <a:xfrm>
          <a:off x="8572783" y="1789188"/>
          <a:ext cx="597091" cy="597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762068"/>
            <a:satOff val="-29748"/>
            <a:lumOff val="-185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762068"/>
              <a:satOff val="-29748"/>
              <a:lumOff val="-18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707128" y="1789188"/>
        <a:ext cx="328401" cy="449311"/>
      </dsp:txXfrm>
    </dsp:sp>
    <dsp:sp modelId="{E42EC591-0135-5B40-A2B3-439CA664BFE7}">
      <dsp:nvSpPr>
        <dsp:cNvPr id="0" name=""/>
        <dsp:cNvSpPr/>
      </dsp:nvSpPr>
      <dsp:spPr>
        <a:xfrm>
          <a:off x="9270836" y="2874809"/>
          <a:ext cx="597091" cy="597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524137"/>
            <a:satOff val="-59496"/>
            <a:lumOff val="-370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3524137"/>
              <a:satOff val="-59496"/>
              <a:lumOff val="-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405181" y="2874809"/>
        <a:ext cx="328401" cy="4493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0BE0E-0702-B746-B872-AD9798EE3188}">
      <dsp:nvSpPr>
        <dsp:cNvPr id="0" name=""/>
        <dsp:cNvSpPr/>
      </dsp:nvSpPr>
      <dsp:spPr>
        <a:xfrm>
          <a:off x="0" y="15641"/>
          <a:ext cx="10576558" cy="2017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1" kern="1200"/>
            <a:t>Ricovero in Residenza Psichiatrica o Centro Diurno </a:t>
          </a:r>
          <a:endParaRPr lang="en-US" sz="3800" kern="1200"/>
        </a:p>
      </dsp:txBody>
      <dsp:txXfrm>
        <a:off x="98480" y="114121"/>
        <a:ext cx="10379598" cy="1820412"/>
      </dsp:txXfrm>
    </dsp:sp>
    <dsp:sp modelId="{1F2B6777-CA0D-2440-948F-19B980F4AA8D}">
      <dsp:nvSpPr>
        <dsp:cNvPr id="0" name=""/>
        <dsp:cNvSpPr/>
      </dsp:nvSpPr>
      <dsp:spPr>
        <a:xfrm>
          <a:off x="0" y="2142454"/>
          <a:ext cx="10576558" cy="2017372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1" kern="1200" dirty="0"/>
            <a:t>Trattamento : Psicoterapia Individuale, Familiare e di Gruppo, Farmacoterapia (se necessaria) e Socioterapia</a:t>
          </a:r>
          <a:endParaRPr lang="en-US" sz="3800" kern="1200" dirty="0"/>
        </a:p>
      </dsp:txBody>
      <dsp:txXfrm>
        <a:off x="98480" y="2240934"/>
        <a:ext cx="10379598" cy="18204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3AFFD-CEAE-2145-B759-5DE7DAAF93C2}">
      <dsp:nvSpPr>
        <dsp:cNvPr id="0" name=""/>
        <dsp:cNvSpPr/>
      </dsp:nvSpPr>
      <dsp:spPr>
        <a:xfrm>
          <a:off x="0" y="2125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consapevolezza e modifica della propria visione di sé, dell’altro e del mondo= consapevolezza di essere malato, decisone di curarsi e del metodo con cui curarsi (farmacoterapia/psicoterapia/socioterapia).</a:t>
          </a:r>
        </a:p>
      </dsp:txBody>
      <dsp:txXfrm>
        <a:off x="49918" y="262471"/>
        <a:ext cx="8159808" cy="922744"/>
      </dsp:txXfrm>
    </dsp:sp>
    <dsp:sp modelId="{E7BD689A-3609-1243-A4E5-CA539C5ABA31}">
      <dsp:nvSpPr>
        <dsp:cNvPr id="0" name=""/>
        <dsp:cNvSpPr/>
      </dsp:nvSpPr>
      <dsp:spPr>
        <a:xfrm>
          <a:off x="0" y="12898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eliminazione dei ricoveri (coatti/volontari).</a:t>
          </a:r>
          <a:endParaRPr lang="en-US" sz="1900" kern="1200"/>
        </a:p>
      </dsp:txBody>
      <dsp:txXfrm>
        <a:off x="49918" y="1339771"/>
        <a:ext cx="8159808" cy="922744"/>
      </dsp:txXfrm>
    </dsp:sp>
    <dsp:sp modelId="{C525C72B-CEDE-3244-8146-696B31C5CEB0}">
      <dsp:nvSpPr>
        <dsp:cNvPr id="0" name=""/>
        <dsp:cNvSpPr/>
      </dsp:nvSpPr>
      <dsp:spPr>
        <a:xfrm>
          <a:off x="0" y="23671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eliminazione/riduzione della sintomatologia </a:t>
          </a:r>
          <a:endParaRPr lang="en-US" sz="1900" kern="1200"/>
        </a:p>
      </dsp:txBody>
      <dsp:txXfrm>
        <a:off x="49918" y="2417071"/>
        <a:ext cx="8159808" cy="922744"/>
      </dsp:txXfrm>
    </dsp:sp>
    <dsp:sp modelId="{8C2BBB35-0C6E-3B4F-B254-51575FC7DCAE}">
      <dsp:nvSpPr>
        <dsp:cNvPr id="0" name=""/>
        <dsp:cNvSpPr/>
      </dsp:nvSpPr>
      <dsp:spPr>
        <a:xfrm>
          <a:off x="0" y="34444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Eliminazione/riduzione della farmacoterapia. </a:t>
          </a:r>
          <a:endParaRPr lang="en-US" sz="1900" kern="1200" dirty="0"/>
        </a:p>
      </dsp:txBody>
      <dsp:txXfrm>
        <a:off x="49918" y="3494371"/>
        <a:ext cx="8159808" cy="922744"/>
      </dsp:txXfrm>
    </dsp:sp>
    <dsp:sp modelId="{F1493C02-CC1E-3045-8889-CCA13BAD9055}">
      <dsp:nvSpPr>
        <dsp:cNvPr id="0" name=""/>
        <dsp:cNvSpPr/>
      </dsp:nvSpPr>
      <dsp:spPr>
        <a:xfrm>
          <a:off x="0" y="45217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passaggio alla psicoterapia ambulatoriale </a:t>
          </a:r>
          <a:endParaRPr lang="en-US" sz="1900" kern="1200"/>
        </a:p>
      </dsp:txBody>
      <dsp:txXfrm>
        <a:off x="49918" y="4571671"/>
        <a:ext cx="8159808" cy="922744"/>
      </dsp:txXfrm>
    </dsp:sp>
    <dsp:sp modelId="{F8419E20-6015-2D4B-A5C1-23F3E7101B38}">
      <dsp:nvSpPr>
        <dsp:cNvPr id="0" name=""/>
        <dsp:cNvSpPr/>
      </dsp:nvSpPr>
      <dsp:spPr>
        <a:xfrm>
          <a:off x="0" y="55990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autonomia lavorativa e affettiva. </a:t>
          </a:r>
          <a:endParaRPr lang="en-US" sz="1900" kern="1200"/>
        </a:p>
      </dsp:txBody>
      <dsp:txXfrm>
        <a:off x="49918" y="5648971"/>
        <a:ext cx="8159808" cy="922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D98E-4443-410F-AB6B-55941102B769}">
      <dsp:nvSpPr>
        <dsp:cNvPr id="0" name=""/>
        <dsp:cNvSpPr/>
      </dsp:nvSpPr>
      <dsp:spPr>
        <a:xfrm>
          <a:off x="882361" y="1390674"/>
          <a:ext cx="1377000" cy="137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E806E-1DB6-4DD7-A40C-CE36045F43DD}">
      <dsp:nvSpPr>
        <dsp:cNvPr id="0" name=""/>
        <dsp:cNvSpPr/>
      </dsp:nvSpPr>
      <dsp:spPr>
        <a:xfrm>
          <a:off x="234497" y="4065718"/>
          <a:ext cx="306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REGOLE DEL  LIVELLO DELLA BIOLOGIA</a:t>
          </a:r>
          <a:endParaRPr lang="en-US" sz="2200" kern="1200" dirty="0"/>
        </a:p>
      </dsp:txBody>
      <dsp:txXfrm>
        <a:off x="234497" y="4065718"/>
        <a:ext cx="3060000" cy="720000"/>
      </dsp:txXfrm>
    </dsp:sp>
    <dsp:sp modelId="{2AD41798-0946-440D-AEBF-E8910AD49AFF}">
      <dsp:nvSpPr>
        <dsp:cNvPr id="0" name=""/>
        <dsp:cNvSpPr/>
      </dsp:nvSpPr>
      <dsp:spPr>
        <a:xfrm>
          <a:off x="4463918" y="1643453"/>
          <a:ext cx="862043" cy="436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BF2B5-029C-4DA5-BE81-68465A1866C4}">
      <dsp:nvSpPr>
        <dsp:cNvPr id="0" name=""/>
        <dsp:cNvSpPr/>
      </dsp:nvSpPr>
      <dsp:spPr>
        <a:xfrm>
          <a:off x="3607260" y="4047565"/>
          <a:ext cx="306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REGOLE DEL LIVELLO DELLE RELAZIONI</a:t>
          </a:r>
          <a:endParaRPr lang="en-US" sz="2200" kern="1200" dirty="0"/>
        </a:p>
      </dsp:txBody>
      <dsp:txXfrm>
        <a:off x="3607260" y="4047565"/>
        <a:ext cx="306000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E6295-65C1-F640-B3C9-1B7B44AD184F}">
      <dsp:nvSpPr>
        <dsp:cNvPr id="0" name=""/>
        <dsp:cNvSpPr/>
      </dsp:nvSpPr>
      <dsp:spPr>
        <a:xfrm>
          <a:off x="0" y="5796"/>
          <a:ext cx="5950036" cy="1700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/>
            <a:t>Prima fase del processo Psicoriabilitativo che comprende:</a:t>
          </a:r>
          <a:endParaRPr lang="en-US" sz="2500" kern="1200"/>
        </a:p>
      </dsp:txBody>
      <dsp:txXfrm>
        <a:off x="83012" y="88808"/>
        <a:ext cx="5784012" cy="1534475"/>
      </dsp:txXfrm>
    </dsp:sp>
    <dsp:sp modelId="{1F6B03D7-8DFA-E041-8657-C7B6089F4E63}">
      <dsp:nvSpPr>
        <dsp:cNvPr id="0" name=""/>
        <dsp:cNvSpPr/>
      </dsp:nvSpPr>
      <dsp:spPr>
        <a:xfrm>
          <a:off x="0" y="1778295"/>
          <a:ext cx="5950036" cy="1700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highlight>
                <a:srgbClr val="0000FF"/>
              </a:highlight>
            </a:rPr>
            <a:t>Consapevolezza della Malattia </a:t>
          </a:r>
          <a:r>
            <a:rPr lang="it-IT" sz="2500" kern="1200" dirty="0"/>
            <a:t>che è </a:t>
          </a:r>
          <a:r>
            <a:rPr lang="it-IT" sz="2500" kern="1200" dirty="0">
              <a:highlight>
                <a:srgbClr val="0000FF"/>
              </a:highlight>
            </a:rPr>
            <a:t>un mito </a:t>
          </a:r>
          <a:r>
            <a:rPr lang="it-IT" sz="2500" kern="1200" dirty="0"/>
            <a:t>da sfatare ed </a:t>
          </a:r>
          <a:r>
            <a:rPr lang="it-IT" sz="2500" kern="1200" dirty="0">
              <a:highlight>
                <a:srgbClr val="0000FF"/>
              </a:highlight>
            </a:rPr>
            <a:t>un rischio</a:t>
          </a:r>
          <a:r>
            <a:rPr lang="it-IT" sz="2500" kern="1200" dirty="0"/>
            <a:t> che bisogna decidere di correre.</a:t>
          </a:r>
          <a:endParaRPr lang="en-US" sz="2500" kern="1200" dirty="0"/>
        </a:p>
      </dsp:txBody>
      <dsp:txXfrm>
        <a:off x="83012" y="1861307"/>
        <a:ext cx="5784012" cy="1534475"/>
      </dsp:txXfrm>
    </dsp:sp>
    <dsp:sp modelId="{3358334B-3C7A-3849-B9A3-DEB19E0D6897}">
      <dsp:nvSpPr>
        <dsp:cNvPr id="0" name=""/>
        <dsp:cNvSpPr/>
      </dsp:nvSpPr>
      <dsp:spPr>
        <a:xfrm>
          <a:off x="0" y="3550794"/>
          <a:ext cx="5950036" cy="1700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Accettazione delle </a:t>
          </a:r>
          <a:r>
            <a:rPr lang="it-IT" sz="2500" kern="1200" dirty="0">
              <a:highlight>
                <a:srgbClr val="0000FF"/>
              </a:highlight>
            </a:rPr>
            <a:t>regole che permettono la relazione </a:t>
          </a:r>
          <a:r>
            <a:rPr lang="it-IT" sz="2500" kern="1200" dirty="0"/>
            <a:t>con lo Staff, con i Compagni, con se stessi e con l’ambiente.</a:t>
          </a:r>
          <a:endParaRPr lang="en-US" sz="2500" kern="1200" dirty="0"/>
        </a:p>
      </dsp:txBody>
      <dsp:txXfrm>
        <a:off x="83012" y="3633806"/>
        <a:ext cx="5784012" cy="15344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0F308-4F09-B14D-95C1-CAEEAEEB3847}">
      <dsp:nvSpPr>
        <dsp:cNvPr id="0" name=""/>
        <dsp:cNvSpPr/>
      </dsp:nvSpPr>
      <dsp:spPr>
        <a:xfrm>
          <a:off x="0" y="46834"/>
          <a:ext cx="5638800" cy="220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Nei casi di sospetta ideazione suicidaria si consiglia di esplorare col paziente o distrarlo?</a:t>
          </a:r>
          <a:endParaRPr lang="en-US" sz="3200" kern="1200"/>
        </a:p>
      </dsp:txBody>
      <dsp:txXfrm>
        <a:off x="107833" y="154667"/>
        <a:ext cx="5423134" cy="1993294"/>
      </dsp:txXfrm>
    </dsp:sp>
    <dsp:sp modelId="{539AA734-0ECF-A147-B3F0-FD2CD995344F}">
      <dsp:nvSpPr>
        <dsp:cNvPr id="0" name=""/>
        <dsp:cNvSpPr/>
      </dsp:nvSpPr>
      <dsp:spPr>
        <a:xfrm>
          <a:off x="0" y="2347955"/>
          <a:ext cx="5638800" cy="2208960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Il contratto di non suicidio prevede la consapevolezza dell’intenzione di togliersi la vita, </a:t>
          </a:r>
          <a:r>
            <a:rPr lang="it-IT" sz="3200" kern="1200" dirty="0" err="1"/>
            <a:t>perchè</a:t>
          </a:r>
          <a:r>
            <a:rPr lang="it-IT" sz="3200" kern="1200" dirty="0"/>
            <a:t>?</a:t>
          </a:r>
          <a:endParaRPr lang="en-US" sz="3200" kern="1200" dirty="0"/>
        </a:p>
      </dsp:txBody>
      <dsp:txXfrm>
        <a:off x="107833" y="2455788"/>
        <a:ext cx="5423134" cy="19932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36869-DDD1-1147-AC23-FFD7977B28AD}">
      <dsp:nvSpPr>
        <dsp:cNvPr id="0" name=""/>
        <dsp:cNvSpPr/>
      </dsp:nvSpPr>
      <dsp:spPr>
        <a:xfrm>
          <a:off x="14078" y="2392252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UMORE</a:t>
          </a:r>
        </a:p>
      </dsp:txBody>
      <dsp:txXfrm>
        <a:off x="14078" y="2392252"/>
        <a:ext cx="2559641" cy="447139"/>
      </dsp:txXfrm>
    </dsp:sp>
    <dsp:sp modelId="{0F45DC5E-9B40-2E4F-9982-231DA4B78CD8}">
      <dsp:nvSpPr>
        <dsp:cNvPr id="0" name=""/>
        <dsp:cNvSpPr/>
      </dsp:nvSpPr>
      <dsp:spPr>
        <a:xfrm>
          <a:off x="14078" y="2949958"/>
          <a:ext cx="2559641" cy="1500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highlight>
                <a:srgbClr val="FFFF00"/>
              </a:highlight>
            </a:rPr>
            <a:t>RABBIA</a:t>
          </a:r>
          <a:endParaRPr lang="it-IT" sz="4400" kern="1200" dirty="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highlight>
                <a:srgbClr val="FFFF00"/>
              </a:highlight>
            </a:rPr>
            <a:t>ASSENZA DI PAURA</a:t>
          </a:r>
          <a:endParaRPr lang="it-IT" sz="4400" kern="1200" dirty="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ANGOSCIA </a:t>
          </a:r>
          <a:r>
            <a:rPr lang="it-IT" sz="1400" kern="1200" dirty="0"/>
            <a:t> </a:t>
          </a:r>
        </a:p>
      </dsp:txBody>
      <dsp:txXfrm>
        <a:off x="14078" y="2949958"/>
        <a:ext cx="2559641" cy="1500233"/>
      </dsp:txXfrm>
    </dsp:sp>
    <dsp:sp modelId="{EFA34779-1106-2E48-A3EF-56F55B0A68AC}">
      <dsp:nvSpPr>
        <dsp:cNvPr id="0" name=""/>
        <dsp:cNvSpPr/>
      </dsp:nvSpPr>
      <dsp:spPr>
        <a:xfrm>
          <a:off x="2932070" y="2392252"/>
          <a:ext cx="2562143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PSICOMOTRICITÀ </a:t>
          </a:r>
        </a:p>
      </dsp:txBody>
      <dsp:txXfrm>
        <a:off x="2932070" y="2392252"/>
        <a:ext cx="2562143" cy="447139"/>
      </dsp:txXfrm>
    </dsp:sp>
    <dsp:sp modelId="{DF56E566-8738-AD45-ADF0-322CB590CF34}">
      <dsp:nvSpPr>
        <dsp:cNvPr id="0" name=""/>
        <dsp:cNvSpPr/>
      </dsp:nvSpPr>
      <dsp:spPr>
        <a:xfrm>
          <a:off x="2932070" y="2929855"/>
          <a:ext cx="2562143" cy="1500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ATTIVITA’ MOTORIA ACCELRALLENTATA.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highlight>
                <a:srgbClr val="FFFF00"/>
              </a:highlight>
            </a:rPr>
            <a:t>ETEROAGGRESSIVITA’VERBALE E FISICA</a:t>
          </a:r>
        </a:p>
      </dsp:txBody>
      <dsp:txXfrm>
        <a:off x="2932070" y="2929855"/>
        <a:ext cx="2562143" cy="1500233"/>
      </dsp:txXfrm>
    </dsp:sp>
    <dsp:sp modelId="{A5984D93-0A79-834F-AF80-95C68CE0F8A8}">
      <dsp:nvSpPr>
        <dsp:cNvPr id="0" name=""/>
        <dsp:cNvSpPr/>
      </dsp:nvSpPr>
      <dsp:spPr>
        <a:xfrm>
          <a:off x="5852563" y="2392252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COGNITIVO</a:t>
          </a:r>
          <a:endParaRPr lang="it-IT" sz="500" kern="1200" dirty="0"/>
        </a:p>
      </dsp:txBody>
      <dsp:txXfrm>
        <a:off x="5852563" y="2392252"/>
        <a:ext cx="2559641" cy="447139"/>
      </dsp:txXfrm>
    </dsp:sp>
    <dsp:sp modelId="{6CA361A7-5E4C-B74E-B9A4-A67BE613306D}">
      <dsp:nvSpPr>
        <dsp:cNvPr id="0" name=""/>
        <dsp:cNvSpPr/>
      </dsp:nvSpPr>
      <dsp:spPr>
        <a:xfrm>
          <a:off x="5852563" y="2929855"/>
          <a:ext cx="2559641" cy="1500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solidFill>
                <a:schemeClr val="tx1"/>
              </a:solidFill>
            </a:rPr>
            <a:t> </a:t>
          </a:r>
          <a:r>
            <a:rPr lang="it-IT" sz="1600" kern="1200" dirty="0">
              <a:solidFill>
                <a:schemeClr val="tx1"/>
              </a:solidFill>
            </a:rPr>
            <a:t>DELIRIO A </a:t>
          </a:r>
          <a:r>
            <a:rPr lang="it-IT" sz="1600" kern="1200" dirty="0">
              <a:solidFill>
                <a:schemeClr val="tx1"/>
              </a:solidFill>
              <a:highlight>
                <a:srgbClr val="FFFF00"/>
              </a:highlight>
            </a:rPr>
            <a:t>CONTENUTO PERSECUTORIO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DISPERCEZIONI UDITIVE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500" kern="1200" dirty="0"/>
        </a:p>
      </dsp:txBody>
      <dsp:txXfrm>
        <a:off x="5852563" y="2929855"/>
        <a:ext cx="2559641" cy="1500233"/>
      </dsp:txXfrm>
    </dsp:sp>
    <dsp:sp modelId="{7D9719CD-F663-D841-B0EB-84A0226ADCB6}">
      <dsp:nvSpPr>
        <dsp:cNvPr id="0" name=""/>
        <dsp:cNvSpPr/>
      </dsp:nvSpPr>
      <dsp:spPr>
        <a:xfrm>
          <a:off x="8770554" y="2392252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VEGETATIVO</a:t>
          </a:r>
          <a:endParaRPr lang="it-IT" sz="500" kern="1200" dirty="0"/>
        </a:p>
      </dsp:txBody>
      <dsp:txXfrm>
        <a:off x="8770554" y="2392252"/>
        <a:ext cx="2559641" cy="447139"/>
      </dsp:txXfrm>
    </dsp:sp>
    <dsp:sp modelId="{159E1C49-6A9B-FB42-A3A7-6725A7E70E8A}">
      <dsp:nvSpPr>
        <dsp:cNvPr id="0" name=""/>
        <dsp:cNvSpPr/>
      </dsp:nvSpPr>
      <dsp:spPr>
        <a:xfrm>
          <a:off x="8770554" y="2949958"/>
          <a:ext cx="2559641" cy="1500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500" kern="1200" dirty="0"/>
            <a:t> </a:t>
          </a:r>
          <a:r>
            <a:rPr lang="it-IT" sz="1600" kern="1200" dirty="0"/>
            <a:t>INSONNIA</a:t>
          </a:r>
        </a:p>
      </dsp:txBody>
      <dsp:txXfrm>
        <a:off x="8770554" y="2949958"/>
        <a:ext cx="2559641" cy="15002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E3078-460C-DE4B-ACC6-C74A2D7B1DB2}">
      <dsp:nvSpPr>
        <dsp:cNvPr id="0" name=""/>
        <dsp:cNvSpPr/>
      </dsp:nvSpPr>
      <dsp:spPr>
        <a:xfrm>
          <a:off x="0" y="52567"/>
          <a:ext cx="5821767" cy="1689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Il lavoro psicoterapico sulla consapevolezza della malattia produce angoscia</a:t>
          </a:r>
          <a:endParaRPr lang="en-US" sz="2000" kern="1200"/>
        </a:p>
      </dsp:txBody>
      <dsp:txXfrm>
        <a:off x="82459" y="135026"/>
        <a:ext cx="5656849" cy="1524269"/>
      </dsp:txXfrm>
    </dsp:sp>
    <dsp:sp modelId="{7DAC6AD4-CF5E-144A-AEE7-03FA7A96B7D7}">
      <dsp:nvSpPr>
        <dsp:cNvPr id="0" name=""/>
        <dsp:cNvSpPr/>
      </dsp:nvSpPr>
      <dsp:spPr>
        <a:xfrm>
          <a:off x="0" y="1799355"/>
          <a:ext cx="5821767" cy="1689187"/>
        </a:xfrm>
        <a:prstGeom prst="roundRect">
          <a:avLst/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L’assenza della paura nella funzione Affettiva sconsiglia </a:t>
          </a:r>
          <a:r>
            <a:rPr lang="it-IT" sz="2000" kern="1200" dirty="0">
              <a:highlight>
                <a:srgbClr val="0000FF"/>
              </a:highlight>
            </a:rPr>
            <a:t>l’uso di un sedativo della funzione Psicomotoria e affettiva</a:t>
          </a:r>
          <a:r>
            <a:rPr lang="it-IT" sz="2000" kern="1200" dirty="0"/>
            <a:t> perché ne occorre un dosaggio troppo elevato e con un risultato più scadente</a:t>
          </a:r>
          <a:endParaRPr lang="en-US" sz="2000" kern="1200" dirty="0"/>
        </a:p>
      </dsp:txBody>
      <dsp:txXfrm>
        <a:off x="82459" y="1881814"/>
        <a:ext cx="5656849" cy="1524269"/>
      </dsp:txXfrm>
    </dsp:sp>
    <dsp:sp modelId="{C898C3DB-6E6D-6243-B422-6964068C9A84}">
      <dsp:nvSpPr>
        <dsp:cNvPr id="0" name=""/>
        <dsp:cNvSpPr/>
      </dsp:nvSpPr>
      <dsp:spPr>
        <a:xfrm>
          <a:off x="0" y="3546142"/>
          <a:ext cx="5821767" cy="1689187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L’indicazione migliore sarebbe stata: un tranquillante della funzione corporea e della funzione Cognitiva con un dosaggio superiore di quest’ultimo cosi </a:t>
          </a:r>
          <a:r>
            <a:rPr lang="it-IT" sz="2000" kern="1200" dirty="0">
              <a:highlight>
                <a:srgbClr val="0000FF"/>
              </a:highlight>
            </a:rPr>
            <a:t>come era avvenuto dal 24\03\2017 al 22\12\2017</a:t>
          </a:r>
          <a:endParaRPr lang="en-US" sz="2000" kern="1200" dirty="0">
            <a:highlight>
              <a:srgbClr val="0000FF"/>
            </a:highlight>
          </a:endParaRPr>
        </a:p>
      </dsp:txBody>
      <dsp:txXfrm>
        <a:off x="82459" y="3628601"/>
        <a:ext cx="5656849" cy="152426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8CB76-38B3-7F47-9576-C7E198159809}">
      <dsp:nvSpPr>
        <dsp:cNvPr id="0" name=""/>
        <dsp:cNvSpPr/>
      </dsp:nvSpPr>
      <dsp:spPr>
        <a:xfrm>
          <a:off x="0" y="74344"/>
          <a:ext cx="5950036" cy="252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costruzione della capacità di contenere la Rabbia in un paziente psicotico, può avvalersi del sedativo specifico e della capacità di sentire la Paura, della Consapevolezza della malattia, del Desiderio, della Fiducia e della Speranza di guarire,</a:t>
          </a:r>
          <a:endParaRPr lang="en-US" sz="2200" kern="1200"/>
        </a:p>
      </dsp:txBody>
      <dsp:txXfrm>
        <a:off x="123139" y="197483"/>
        <a:ext cx="5703758" cy="2276242"/>
      </dsp:txXfrm>
    </dsp:sp>
    <dsp:sp modelId="{B7C626C7-D199-6B4F-84E5-A9AE0831AB0B}">
      <dsp:nvSpPr>
        <dsp:cNvPr id="0" name=""/>
        <dsp:cNvSpPr/>
      </dsp:nvSpPr>
      <dsp:spPr>
        <a:xfrm>
          <a:off x="0" y="2660224"/>
          <a:ext cx="5950036" cy="252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Aumentare e diminuire le dosi di Psicofarmaco con agio, facilitano il perseguimento di questi obiettivi che permetteranno la riduzione delle dosi fino alla eliminazione.</a:t>
          </a:r>
          <a:endParaRPr lang="en-US" sz="2200" kern="1200"/>
        </a:p>
      </dsp:txBody>
      <dsp:txXfrm>
        <a:off x="123139" y="2783363"/>
        <a:ext cx="5703758" cy="227624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36869-DDD1-1147-AC23-FFD7977B28AD}">
      <dsp:nvSpPr>
        <dsp:cNvPr id="0" name=""/>
        <dsp:cNvSpPr/>
      </dsp:nvSpPr>
      <dsp:spPr>
        <a:xfrm>
          <a:off x="14078" y="2339456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UMORE</a:t>
          </a:r>
        </a:p>
      </dsp:txBody>
      <dsp:txXfrm>
        <a:off x="14078" y="2339456"/>
        <a:ext cx="2559641" cy="447139"/>
      </dsp:txXfrm>
    </dsp:sp>
    <dsp:sp modelId="{0F45DC5E-9B40-2E4F-9982-231DA4B78CD8}">
      <dsp:nvSpPr>
        <dsp:cNvPr id="0" name=""/>
        <dsp:cNvSpPr/>
      </dsp:nvSpPr>
      <dsp:spPr>
        <a:xfrm>
          <a:off x="14078" y="2786595"/>
          <a:ext cx="2559641" cy="1605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highlight>
                <a:srgbClr val="FFFF00"/>
              </a:highlight>
            </a:rPr>
            <a:t>RABBIA</a:t>
          </a:r>
          <a:endParaRPr lang="it-IT" sz="4400" kern="1200" dirty="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highlight>
                <a:srgbClr val="FFFF00"/>
              </a:highlight>
            </a:rPr>
            <a:t>ASSENZA DI PAURA</a:t>
          </a:r>
          <a:endParaRPr lang="it-IT" sz="4400" kern="1200" dirty="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ANGOSCIA </a:t>
          </a:r>
          <a:r>
            <a:rPr lang="it-IT" sz="1400" kern="1200" dirty="0"/>
            <a:t> </a:t>
          </a:r>
        </a:p>
      </dsp:txBody>
      <dsp:txXfrm>
        <a:off x="14078" y="2786595"/>
        <a:ext cx="2559641" cy="1605824"/>
      </dsp:txXfrm>
    </dsp:sp>
    <dsp:sp modelId="{EFA34779-1106-2E48-A3EF-56F55B0A68AC}">
      <dsp:nvSpPr>
        <dsp:cNvPr id="0" name=""/>
        <dsp:cNvSpPr/>
      </dsp:nvSpPr>
      <dsp:spPr>
        <a:xfrm>
          <a:off x="2932070" y="2339456"/>
          <a:ext cx="2562143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PSICOMOTRICITÀ </a:t>
          </a:r>
        </a:p>
      </dsp:txBody>
      <dsp:txXfrm>
        <a:off x="2932070" y="2339456"/>
        <a:ext cx="2562143" cy="447139"/>
      </dsp:txXfrm>
    </dsp:sp>
    <dsp:sp modelId="{DF56E566-8738-AD45-ADF0-322CB590CF34}">
      <dsp:nvSpPr>
        <dsp:cNvPr id="0" name=""/>
        <dsp:cNvSpPr/>
      </dsp:nvSpPr>
      <dsp:spPr>
        <a:xfrm>
          <a:off x="2911982" y="2822132"/>
          <a:ext cx="2562143" cy="1605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ATTIVITA’ MOTORIA ACCELRATA  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highlight>
                <a:srgbClr val="FFFF00"/>
              </a:highlight>
            </a:rPr>
            <a:t>DIMINUZIONE ETEROAGGRESSIVITA’VERBALE E FISICA</a:t>
          </a:r>
        </a:p>
      </dsp:txBody>
      <dsp:txXfrm>
        <a:off x="2911982" y="2822132"/>
        <a:ext cx="2562143" cy="1605824"/>
      </dsp:txXfrm>
    </dsp:sp>
    <dsp:sp modelId="{A5984D93-0A79-834F-AF80-95C68CE0F8A8}">
      <dsp:nvSpPr>
        <dsp:cNvPr id="0" name=""/>
        <dsp:cNvSpPr/>
      </dsp:nvSpPr>
      <dsp:spPr>
        <a:xfrm>
          <a:off x="5852563" y="2339456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COGNITIVO</a:t>
          </a:r>
          <a:endParaRPr lang="it-IT" sz="500" kern="1200" dirty="0"/>
        </a:p>
      </dsp:txBody>
      <dsp:txXfrm>
        <a:off x="5852563" y="2339456"/>
        <a:ext cx="2559641" cy="447139"/>
      </dsp:txXfrm>
    </dsp:sp>
    <dsp:sp modelId="{6CA361A7-5E4C-B74E-B9A4-A67BE613306D}">
      <dsp:nvSpPr>
        <dsp:cNvPr id="0" name=""/>
        <dsp:cNvSpPr/>
      </dsp:nvSpPr>
      <dsp:spPr>
        <a:xfrm>
          <a:off x="5852563" y="2786595"/>
          <a:ext cx="2559641" cy="1605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solidFill>
                <a:schemeClr val="tx1"/>
              </a:solidFill>
            </a:rPr>
            <a:t> </a:t>
          </a:r>
          <a:r>
            <a:rPr lang="it-IT" sz="1600" kern="1200" dirty="0">
              <a:solidFill>
                <a:schemeClr val="tx1"/>
              </a:solidFill>
            </a:rPr>
            <a:t>DELIRIO A </a:t>
          </a:r>
          <a:r>
            <a:rPr lang="it-IT" sz="1600" kern="1200" dirty="0">
              <a:solidFill>
                <a:schemeClr val="tx1"/>
              </a:solidFill>
              <a:highlight>
                <a:srgbClr val="FFFF00"/>
              </a:highlight>
            </a:rPr>
            <a:t>CONTENUTO ONNIPOTENTE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DISPERCEZIONI UDITIVE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500" kern="1200" dirty="0"/>
        </a:p>
      </dsp:txBody>
      <dsp:txXfrm>
        <a:off x="5852563" y="2786595"/>
        <a:ext cx="2559641" cy="1605824"/>
      </dsp:txXfrm>
    </dsp:sp>
    <dsp:sp modelId="{7D9719CD-F663-D841-B0EB-84A0226ADCB6}">
      <dsp:nvSpPr>
        <dsp:cNvPr id="0" name=""/>
        <dsp:cNvSpPr/>
      </dsp:nvSpPr>
      <dsp:spPr>
        <a:xfrm>
          <a:off x="8770554" y="2339456"/>
          <a:ext cx="2559641" cy="447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VEGETATIVO</a:t>
          </a:r>
          <a:endParaRPr lang="it-IT" sz="500" kern="1200" dirty="0"/>
        </a:p>
      </dsp:txBody>
      <dsp:txXfrm>
        <a:off x="8770554" y="2339456"/>
        <a:ext cx="2559641" cy="447139"/>
      </dsp:txXfrm>
    </dsp:sp>
    <dsp:sp modelId="{159E1C49-6A9B-FB42-A3A7-6725A7E70E8A}">
      <dsp:nvSpPr>
        <dsp:cNvPr id="0" name=""/>
        <dsp:cNvSpPr/>
      </dsp:nvSpPr>
      <dsp:spPr>
        <a:xfrm>
          <a:off x="8770554" y="2786595"/>
          <a:ext cx="2559641" cy="1605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500" kern="1200" dirty="0"/>
            <a:t> </a:t>
          </a:r>
          <a:r>
            <a:rPr lang="it-IT" sz="1600" kern="1200" dirty="0"/>
            <a:t>INSONNIA</a:t>
          </a:r>
        </a:p>
      </dsp:txBody>
      <dsp:txXfrm>
        <a:off x="8770554" y="2786595"/>
        <a:ext cx="2559641" cy="16058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1F13F-2DD9-2742-AC9A-2864B2FED51D}">
      <dsp:nvSpPr>
        <dsp:cNvPr id="0" name=""/>
        <dsp:cNvSpPr/>
      </dsp:nvSpPr>
      <dsp:spPr>
        <a:xfrm>
          <a:off x="0" y="62439"/>
          <a:ext cx="5821767" cy="16826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Anche qui il lavoro psicoterapico procede a livello del setting familiare con la separazione del sottosistema genitori dal sottosistema sorelle.</a:t>
          </a:r>
          <a:endParaRPr lang="en-US" sz="2000" kern="1200"/>
        </a:p>
      </dsp:txBody>
      <dsp:txXfrm>
        <a:off x="82138" y="144577"/>
        <a:ext cx="5657491" cy="1518330"/>
      </dsp:txXfrm>
    </dsp:sp>
    <dsp:sp modelId="{DD7C86FF-E397-4A4F-8686-B8F42967842E}">
      <dsp:nvSpPr>
        <dsp:cNvPr id="0" name=""/>
        <dsp:cNvSpPr/>
      </dsp:nvSpPr>
      <dsp:spPr>
        <a:xfrm>
          <a:off x="0" y="1802645"/>
          <a:ext cx="5821767" cy="1682606"/>
        </a:xfrm>
        <a:prstGeom prst="roundRect">
          <a:avLst/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Anche se Clotiapina agisce sulla funzione Psicomotoria, è ancora troppo stabile l’integrazione della rabbia della funzione emotiva con il Pensiero onnipotente della funzione Cognitiva</a:t>
          </a:r>
          <a:endParaRPr lang="en-US" sz="2000" kern="1200"/>
        </a:p>
      </dsp:txBody>
      <dsp:txXfrm>
        <a:off x="82138" y="1884783"/>
        <a:ext cx="5657491" cy="1518330"/>
      </dsp:txXfrm>
    </dsp:sp>
    <dsp:sp modelId="{6E7B2AB0-157C-0C4C-9B1B-BB3DB4756E36}">
      <dsp:nvSpPr>
        <dsp:cNvPr id="0" name=""/>
        <dsp:cNvSpPr/>
      </dsp:nvSpPr>
      <dsp:spPr>
        <a:xfrm>
          <a:off x="0" y="3542852"/>
          <a:ext cx="5821767" cy="1682606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highlight>
                <a:srgbClr val="0000FF"/>
              </a:highlight>
            </a:rPr>
            <a:t>Un aumento di </a:t>
          </a:r>
          <a:r>
            <a:rPr lang="it-IT" sz="2000" kern="1200" dirty="0" err="1">
              <a:highlight>
                <a:srgbClr val="0000FF"/>
              </a:highlight>
            </a:rPr>
            <a:t>Aloperidolo</a:t>
          </a:r>
          <a:r>
            <a:rPr lang="it-IT" sz="2000" kern="1200" dirty="0">
              <a:highlight>
                <a:srgbClr val="0000FF"/>
              </a:highlight>
            </a:rPr>
            <a:t> avrebbe consentito un dosaggio più basso di </a:t>
          </a:r>
          <a:r>
            <a:rPr lang="it-IT" sz="2000" kern="1200" dirty="0" err="1">
              <a:highlight>
                <a:srgbClr val="0000FF"/>
              </a:highlight>
            </a:rPr>
            <a:t>Clotiapina</a:t>
          </a:r>
          <a:endParaRPr lang="en-US" sz="2000" kern="1200" dirty="0">
            <a:highlight>
              <a:srgbClr val="0000FF"/>
            </a:highlight>
          </a:endParaRPr>
        </a:p>
      </dsp:txBody>
      <dsp:txXfrm>
        <a:off x="82138" y="3624990"/>
        <a:ext cx="5657491" cy="151833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36869-DDD1-1147-AC23-FFD7977B28AD}">
      <dsp:nvSpPr>
        <dsp:cNvPr id="0" name=""/>
        <dsp:cNvSpPr/>
      </dsp:nvSpPr>
      <dsp:spPr>
        <a:xfrm>
          <a:off x="4346" y="18690"/>
          <a:ext cx="2613729" cy="104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UMORE</a:t>
          </a:r>
        </a:p>
      </dsp:txBody>
      <dsp:txXfrm>
        <a:off x="4346" y="18690"/>
        <a:ext cx="2613729" cy="1045491"/>
      </dsp:txXfrm>
    </dsp:sp>
    <dsp:sp modelId="{0F45DC5E-9B40-2E4F-9982-231DA4B78CD8}">
      <dsp:nvSpPr>
        <dsp:cNvPr id="0" name=""/>
        <dsp:cNvSpPr/>
      </dsp:nvSpPr>
      <dsp:spPr>
        <a:xfrm>
          <a:off x="4346" y="1082872"/>
          <a:ext cx="2613729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 PRESENZA DI PAURA</a:t>
          </a:r>
          <a:endParaRPr lang="it-IT" sz="2800" kern="1200" dirty="0"/>
        </a:p>
      </dsp:txBody>
      <dsp:txXfrm>
        <a:off x="4346" y="1082872"/>
        <a:ext cx="2613729" cy="1712880"/>
      </dsp:txXfrm>
    </dsp:sp>
    <dsp:sp modelId="{EFA34779-1106-2E48-A3EF-56F55B0A68AC}">
      <dsp:nvSpPr>
        <dsp:cNvPr id="0" name=""/>
        <dsp:cNvSpPr/>
      </dsp:nvSpPr>
      <dsp:spPr>
        <a:xfrm>
          <a:off x="2983998" y="18690"/>
          <a:ext cx="2613729" cy="104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PSICOMOTRICITÀ </a:t>
          </a:r>
        </a:p>
      </dsp:txBody>
      <dsp:txXfrm>
        <a:off x="2983998" y="18690"/>
        <a:ext cx="2613729" cy="1045491"/>
      </dsp:txXfrm>
    </dsp:sp>
    <dsp:sp modelId="{DF56E566-8738-AD45-ADF0-322CB590CF34}">
      <dsp:nvSpPr>
        <dsp:cNvPr id="0" name=""/>
        <dsp:cNvSpPr/>
      </dsp:nvSpPr>
      <dsp:spPr>
        <a:xfrm>
          <a:off x="2983998" y="1082872"/>
          <a:ext cx="2613729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ATTIVITA’MOTORIA NELLA NORMA</a:t>
          </a:r>
        </a:p>
      </dsp:txBody>
      <dsp:txXfrm>
        <a:off x="2983998" y="1082872"/>
        <a:ext cx="2613729" cy="1712880"/>
      </dsp:txXfrm>
    </dsp:sp>
    <dsp:sp modelId="{A5984D93-0A79-834F-AF80-95C68CE0F8A8}">
      <dsp:nvSpPr>
        <dsp:cNvPr id="0" name=""/>
        <dsp:cNvSpPr/>
      </dsp:nvSpPr>
      <dsp:spPr>
        <a:xfrm>
          <a:off x="5963650" y="60718"/>
          <a:ext cx="2613729" cy="104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COGNITIVO</a:t>
          </a:r>
        </a:p>
      </dsp:txBody>
      <dsp:txXfrm>
        <a:off x="5963650" y="60718"/>
        <a:ext cx="2613729" cy="1045491"/>
      </dsp:txXfrm>
    </dsp:sp>
    <dsp:sp modelId="{6CA361A7-5E4C-B74E-B9A4-A67BE613306D}">
      <dsp:nvSpPr>
        <dsp:cNvPr id="0" name=""/>
        <dsp:cNvSpPr/>
      </dsp:nvSpPr>
      <dsp:spPr>
        <a:xfrm>
          <a:off x="5963650" y="1064181"/>
          <a:ext cx="2613729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DISPERCEZIONI UDITIVE ASSENTI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kern="1200" dirty="0"/>
        </a:p>
      </dsp:txBody>
      <dsp:txXfrm>
        <a:off x="5963650" y="1064181"/>
        <a:ext cx="2613729" cy="1712880"/>
      </dsp:txXfrm>
    </dsp:sp>
    <dsp:sp modelId="{7D9719CD-F663-D841-B0EB-84A0226ADCB6}">
      <dsp:nvSpPr>
        <dsp:cNvPr id="0" name=""/>
        <dsp:cNvSpPr/>
      </dsp:nvSpPr>
      <dsp:spPr>
        <a:xfrm>
          <a:off x="8943302" y="18690"/>
          <a:ext cx="2613729" cy="104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VEGETATIVO</a:t>
          </a:r>
        </a:p>
      </dsp:txBody>
      <dsp:txXfrm>
        <a:off x="8943302" y="18690"/>
        <a:ext cx="2613729" cy="1045491"/>
      </dsp:txXfrm>
    </dsp:sp>
    <dsp:sp modelId="{159E1C49-6A9B-FB42-A3A7-6725A7E70E8A}">
      <dsp:nvSpPr>
        <dsp:cNvPr id="0" name=""/>
        <dsp:cNvSpPr/>
      </dsp:nvSpPr>
      <dsp:spPr>
        <a:xfrm>
          <a:off x="8943302" y="1064181"/>
          <a:ext cx="2613729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RITMO SONNO-VEGLIA CONSERVATO</a:t>
          </a:r>
        </a:p>
      </dsp:txBody>
      <dsp:txXfrm>
        <a:off x="8943302" y="1064181"/>
        <a:ext cx="2613729" cy="171288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952E5-89D9-5B4D-BF93-C5ADB79EE672}">
      <dsp:nvSpPr>
        <dsp:cNvPr id="0" name=""/>
        <dsp:cNvSpPr/>
      </dsp:nvSpPr>
      <dsp:spPr>
        <a:xfrm>
          <a:off x="0" y="12090"/>
          <a:ext cx="5821767" cy="1708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La comparsa della Paura nella funzione affettiva\emotiva modifica completamente l’integrazione delle funzioni</a:t>
          </a:r>
          <a:endParaRPr lang="en-US" sz="2400" kern="1200"/>
        </a:p>
      </dsp:txBody>
      <dsp:txXfrm>
        <a:off x="83402" y="95492"/>
        <a:ext cx="5654963" cy="1541688"/>
      </dsp:txXfrm>
    </dsp:sp>
    <dsp:sp modelId="{E50F32B6-5053-2140-B07F-E227FDFB5490}">
      <dsp:nvSpPr>
        <dsp:cNvPr id="0" name=""/>
        <dsp:cNvSpPr/>
      </dsp:nvSpPr>
      <dsp:spPr>
        <a:xfrm>
          <a:off x="0" y="1789702"/>
          <a:ext cx="5821767" cy="1708492"/>
        </a:xfrm>
        <a:prstGeom prst="roundRect">
          <a:avLst/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La rabbia non costringe la paziente ad evitare la paura che può essere sentita</a:t>
          </a:r>
          <a:endParaRPr lang="en-US" sz="2400" kern="1200"/>
        </a:p>
      </dsp:txBody>
      <dsp:txXfrm>
        <a:off x="83402" y="1873104"/>
        <a:ext cx="5654963" cy="1541688"/>
      </dsp:txXfrm>
    </dsp:sp>
    <dsp:sp modelId="{A38ABBA6-410C-B743-A1B4-AE7BF3BA1F72}">
      <dsp:nvSpPr>
        <dsp:cNvPr id="0" name=""/>
        <dsp:cNvSpPr/>
      </dsp:nvSpPr>
      <dsp:spPr>
        <a:xfrm>
          <a:off x="0" y="3567315"/>
          <a:ext cx="5821767" cy="1708492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Adesso l’</a:t>
          </a:r>
          <a:r>
            <a:rPr lang="it-IT" sz="1700" kern="1200" dirty="0" err="1"/>
            <a:t>Aloperidolo</a:t>
          </a:r>
          <a:r>
            <a:rPr lang="it-IT" sz="1700" kern="1200" dirty="0"/>
            <a:t> non è più necessario e può adoperarsi un tranquillante della funzione psicomotoria e della funzione affettiva maggiormente sedativo come la </a:t>
          </a:r>
          <a:r>
            <a:rPr lang="it-IT" sz="1700" kern="1200" dirty="0" err="1"/>
            <a:t>Clotiapina</a:t>
          </a:r>
          <a:r>
            <a:rPr lang="it-IT" sz="1700" kern="1200" dirty="0"/>
            <a:t> che nel prosieguo della </a:t>
          </a:r>
          <a:r>
            <a:rPr lang="it-IT" sz="1800" b="1" kern="1200" dirty="0">
              <a:highlight>
                <a:srgbClr val="0000FF"/>
              </a:highlight>
            </a:rPr>
            <a:t>Riabilitazione Ristrutturante</a:t>
          </a:r>
          <a:r>
            <a:rPr lang="it-IT" sz="1700" b="1" kern="1200" dirty="0"/>
            <a:t> </a:t>
          </a:r>
          <a:r>
            <a:rPr lang="it-IT" sz="1700" kern="1200" dirty="0"/>
            <a:t>potrà essere ridotto fino ad essere eliminato</a:t>
          </a:r>
          <a:endParaRPr lang="en-US" sz="1700" kern="1200" dirty="0"/>
        </a:p>
      </dsp:txBody>
      <dsp:txXfrm>
        <a:off x="83402" y="3650717"/>
        <a:ext cx="5654963" cy="154168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AF311-A7F4-0945-97D5-A306237B8C67}">
      <dsp:nvSpPr>
        <dsp:cNvPr id="0" name=""/>
        <dsp:cNvSpPr/>
      </dsp:nvSpPr>
      <dsp:spPr>
        <a:xfrm>
          <a:off x="1291" y="2"/>
          <a:ext cx="5035226" cy="5455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A)Le </a:t>
          </a:r>
          <a:r>
            <a:rPr lang="en-US" sz="2200" kern="1200" dirty="0" err="1"/>
            <a:t>Funzioni</a:t>
          </a:r>
          <a:r>
            <a:rPr lang="en-US" sz="2200" kern="1200" dirty="0"/>
            <a:t> </a:t>
          </a:r>
          <a:r>
            <a:rPr lang="en-US" sz="2200" kern="1200" dirty="0" err="1"/>
            <a:t>pur</a:t>
          </a:r>
          <a:r>
            <a:rPr lang="en-US" sz="2200" kern="1200" dirty="0"/>
            <a:t> </a:t>
          </a:r>
          <a:r>
            <a:rPr lang="en-US" sz="2200" kern="1200" dirty="0" err="1"/>
            <a:t>essendo</a:t>
          </a:r>
          <a:r>
            <a:rPr lang="en-US" sz="2200" kern="1200" dirty="0"/>
            <a:t> separate, </a:t>
          </a:r>
          <a:r>
            <a:rPr lang="en-US" sz="2200" kern="1200" dirty="0" err="1"/>
            <a:t>sono</a:t>
          </a:r>
          <a:r>
            <a:rPr lang="en-US" sz="2200" kern="1200" dirty="0"/>
            <a:t> </a:t>
          </a:r>
          <a:r>
            <a:rPr lang="en-US" sz="2200" kern="1200" dirty="0" err="1"/>
            <a:t>anche</a:t>
          </a:r>
          <a:r>
            <a:rPr lang="en-US" sz="2200" kern="1200" dirty="0"/>
            <a:t>  integrate </a:t>
          </a:r>
          <a:r>
            <a:rPr lang="en-US" sz="2200" kern="1200" dirty="0" err="1"/>
            <a:t>tra</a:t>
          </a:r>
          <a:r>
            <a:rPr lang="en-US" sz="2200" kern="1200" dirty="0"/>
            <a:t> </a:t>
          </a:r>
          <a:r>
            <a:rPr lang="en-US" sz="2200" kern="1200" dirty="0" err="1"/>
            <a:t>loro</a:t>
          </a:r>
          <a:r>
            <a:rPr lang="en-US" sz="2200" kern="1200" dirty="0"/>
            <a:t> ed </a:t>
          </a:r>
          <a:r>
            <a:rPr lang="en-US" sz="2200" kern="1200" dirty="0" err="1"/>
            <a:t>esercitano</a:t>
          </a:r>
          <a:r>
            <a:rPr lang="en-US" sz="2200" kern="1200" dirty="0"/>
            <a:t> </a:t>
          </a:r>
          <a:r>
            <a:rPr lang="en-US" sz="2200" kern="1200" dirty="0" err="1"/>
            <a:t>un’influenza</a:t>
          </a:r>
          <a:r>
            <a:rPr lang="en-US" sz="2200" kern="1200" dirty="0"/>
            <a:t> </a:t>
          </a:r>
          <a:r>
            <a:rPr lang="en-US" sz="2200" kern="1200" dirty="0" err="1"/>
            <a:t>reciproca</a:t>
          </a: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</a:t>
          </a:r>
        </a:p>
      </dsp:txBody>
      <dsp:txXfrm>
        <a:off x="1291" y="2"/>
        <a:ext cx="5035226" cy="5455808"/>
      </dsp:txXfrm>
    </dsp:sp>
    <dsp:sp modelId="{46C14867-1CF0-F646-9C5C-898BA64517D0}">
      <dsp:nvSpPr>
        <dsp:cNvPr id="0" name=""/>
        <dsp:cNvSpPr/>
      </dsp:nvSpPr>
      <dsp:spPr>
        <a:xfrm>
          <a:off x="5540040" y="2"/>
          <a:ext cx="5035226" cy="5455808"/>
        </a:xfrm>
        <a:prstGeom prst="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B)La funzione Affettivo\Emotiva in </a:t>
          </a:r>
          <a:r>
            <a:rPr lang="it-IT" sz="2200" kern="1200" dirty="0">
              <a:highlight>
                <a:srgbClr val="FF0000"/>
              </a:highlight>
            </a:rPr>
            <a:t>presenza di Rabbia </a:t>
          </a:r>
          <a:r>
            <a:rPr lang="it-IT" sz="2200" kern="1200" dirty="0"/>
            <a:t>o di Paura che si trasforma in Rabbia o in </a:t>
          </a:r>
          <a:r>
            <a:rPr lang="it-IT" sz="2200" kern="1200" dirty="0">
              <a:highlight>
                <a:srgbClr val="0000FF"/>
              </a:highlight>
            </a:rPr>
            <a:t>assenza di Paura</a:t>
          </a:r>
          <a:r>
            <a:rPr lang="it-IT" sz="2200" kern="1200" dirty="0"/>
            <a:t>, si integra con la funzione Cognitiva </a:t>
          </a:r>
          <a:r>
            <a:rPr lang="it-IT" sz="2200" kern="1200" dirty="0">
              <a:highlight>
                <a:srgbClr val="800000"/>
              </a:highlight>
            </a:rPr>
            <a:t>( Pensieri di tipo Persecutorio o di Onnipotenza =Delirio Compatto).</a:t>
          </a:r>
          <a:r>
            <a:rPr lang="it-IT" sz="220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Entrambe le funzioni si integrano con la funzione Psicomotoria e insieme </a:t>
          </a:r>
          <a:r>
            <a:rPr lang="it-IT" sz="2200" kern="1200" dirty="0">
              <a:highlight>
                <a:srgbClr val="000000"/>
              </a:highlight>
            </a:rPr>
            <a:t>generano il Comportamento Aggressivo</a:t>
          </a:r>
          <a:r>
            <a:rPr lang="it-IT" sz="2200" kern="1200" dirty="0"/>
            <a:t>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Nella riabilitazione Ristrutturante raccomandiamo l’uso principale di un Tranquillante della funzione Cognitivo-Emotiva con un tranquillante della funzione Psicomotoria</a:t>
          </a:r>
          <a:endParaRPr lang="en-US" sz="2200" kern="1200" dirty="0"/>
        </a:p>
      </dsp:txBody>
      <dsp:txXfrm>
        <a:off x="5540040" y="2"/>
        <a:ext cx="5035226" cy="5455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E5B78-F31D-EC42-8E43-FF0479F4D021}">
      <dsp:nvSpPr>
        <dsp:cNvPr id="0" name=""/>
        <dsp:cNvSpPr/>
      </dsp:nvSpPr>
      <dsp:spPr>
        <a:xfrm>
          <a:off x="0" y="0"/>
          <a:ext cx="5638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9CF2E-9B6E-FF42-A923-0EA728696F79}">
      <dsp:nvSpPr>
        <dsp:cNvPr id="0" name=""/>
        <dsp:cNvSpPr/>
      </dsp:nvSpPr>
      <dsp:spPr>
        <a:xfrm>
          <a:off x="0" y="0"/>
          <a:ext cx="5638800" cy="115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/>
            <a:t>Regole</a:t>
          </a:r>
          <a:endParaRPr lang="en-US" sz="5400" kern="1200"/>
        </a:p>
      </dsp:txBody>
      <dsp:txXfrm>
        <a:off x="0" y="0"/>
        <a:ext cx="5638800" cy="1150937"/>
      </dsp:txXfrm>
    </dsp:sp>
    <dsp:sp modelId="{1DC4A049-26D3-AA4A-87E4-AE5F8FF542B2}">
      <dsp:nvSpPr>
        <dsp:cNvPr id="0" name=""/>
        <dsp:cNvSpPr/>
      </dsp:nvSpPr>
      <dsp:spPr>
        <a:xfrm>
          <a:off x="0" y="1150937"/>
          <a:ext cx="5638800" cy="0"/>
        </a:xfrm>
        <a:prstGeom prst="line">
          <a:avLst/>
        </a:prstGeom>
        <a:solidFill>
          <a:schemeClr val="accent2">
            <a:hueOff val="843311"/>
            <a:satOff val="-15954"/>
            <a:lumOff val="-1111"/>
            <a:alphaOff val="0"/>
          </a:schemeClr>
        </a:solidFill>
        <a:ln w="15875" cap="flat" cmpd="sng" algn="ctr">
          <a:solidFill>
            <a:schemeClr val="accent2">
              <a:hueOff val="843311"/>
              <a:satOff val="-15954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86F2F-C402-C043-90DD-980FC789D362}">
      <dsp:nvSpPr>
        <dsp:cNvPr id="0" name=""/>
        <dsp:cNvSpPr/>
      </dsp:nvSpPr>
      <dsp:spPr>
        <a:xfrm>
          <a:off x="0" y="1150937"/>
          <a:ext cx="5638800" cy="115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/>
            <a:t>Obiettivi </a:t>
          </a:r>
          <a:endParaRPr lang="en-US" sz="5400" kern="1200"/>
        </a:p>
      </dsp:txBody>
      <dsp:txXfrm>
        <a:off x="0" y="1150937"/>
        <a:ext cx="5638800" cy="1150937"/>
      </dsp:txXfrm>
    </dsp:sp>
    <dsp:sp modelId="{54E62330-987A-DC4E-AA5B-51C531FF19D6}">
      <dsp:nvSpPr>
        <dsp:cNvPr id="0" name=""/>
        <dsp:cNvSpPr/>
      </dsp:nvSpPr>
      <dsp:spPr>
        <a:xfrm>
          <a:off x="0" y="2301875"/>
          <a:ext cx="5638800" cy="0"/>
        </a:xfrm>
        <a:prstGeom prst="line">
          <a:avLst/>
        </a:prstGeom>
        <a:solidFill>
          <a:schemeClr val="accent2">
            <a:hueOff val="1686623"/>
            <a:satOff val="-31908"/>
            <a:lumOff val="-2223"/>
            <a:alphaOff val="0"/>
          </a:schemeClr>
        </a:solidFill>
        <a:ln w="15875" cap="flat" cmpd="sng" algn="ctr">
          <a:solidFill>
            <a:schemeClr val="accent2">
              <a:hueOff val="1686623"/>
              <a:satOff val="-31908"/>
              <a:lumOff val="-2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648D5-366C-1545-9D8C-D7E355F8FE9A}">
      <dsp:nvSpPr>
        <dsp:cNvPr id="0" name=""/>
        <dsp:cNvSpPr/>
      </dsp:nvSpPr>
      <dsp:spPr>
        <a:xfrm>
          <a:off x="0" y="2301875"/>
          <a:ext cx="5638800" cy="115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/>
            <a:t>Risultati</a:t>
          </a:r>
          <a:endParaRPr lang="en-US" sz="5400" kern="1200"/>
        </a:p>
      </dsp:txBody>
      <dsp:txXfrm>
        <a:off x="0" y="2301875"/>
        <a:ext cx="5638800" cy="1150937"/>
      </dsp:txXfrm>
    </dsp:sp>
    <dsp:sp modelId="{2AEFE27B-C154-FE41-BAD7-1C0EA1D1A3AA}">
      <dsp:nvSpPr>
        <dsp:cNvPr id="0" name=""/>
        <dsp:cNvSpPr/>
      </dsp:nvSpPr>
      <dsp:spPr>
        <a:xfrm>
          <a:off x="0" y="3452812"/>
          <a:ext cx="5638800" cy="0"/>
        </a:xfrm>
        <a:prstGeom prst="line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6075E-8CE8-2448-B886-351B68853303}">
      <dsp:nvSpPr>
        <dsp:cNvPr id="0" name=""/>
        <dsp:cNvSpPr/>
      </dsp:nvSpPr>
      <dsp:spPr>
        <a:xfrm>
          <a:off x="0" y="3452812"/>
          <a:ext cx="5638800" cy="115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/>
            <a:t>Rischi</a:t>
          </a:r>
          <a:endParaRPr lang="en-US" sz="5400" kern="1200"/>
        </a:p>
      </dsp:txBody>
      <dsp:txXfrm>
        <a:off x="0" y="3452812"/>
        <a:ext cx="5638800" cy="115093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AF311-A7F4-0945-97D5-A306237B8C67}">
      <dsp:nvSpPr>
        <dsp:cNvPr id="0" name=""/>
        <dsp:cNvSpPr/>
      </dsp:nvSpPr>
      <dsp:spPr>
        <a:xfrm>
          <a:off x="1291" y="2"/>
          <a:ext cx="5035226" cy="5455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C)La </a:t>
          </a:r>
          <a:r>
            <a:rPr lang="en-US" sz="2200" kern="1200" dirty="0" err="1"/>
            <a:t>funzione</a:t>
          </a:r>
          <a:r>
            <a:rPr lang="en-US" sz="2200" kern="1200" dirty="0"/>
            <a:t> </a:t>
          </a:r>
          <a:r>
            <a:rPr lang="en-US" sz="2200" kern="1200" dirty="0" err="1"/>
            <a:t>affettivo</a:t>
          </a:r>
          <a:r>
            <a:rPr lang="en-US" sz="2200" kern="1200" dirty="0"/>
            <a:t>\</a:t>
          </a:r>
          <a:r>
            <a:rPr lang="en-US" sz="2200" kern="1200" dirty="0" err="1"/>
            <a:t>emotiva</a:t>
          </a:r>
          <a:r>
            <a:rPr lang="en-US" sz="2200" kern="1200" dirty="0"/>
            <a:t> in </a:t>
          </a:r>
          <a:r>
            <a:rPr lang="en-US" sz="2200" kern="1200" dirty="0" err="1">
              <a:highlight>
                <a:srgbClr val="0000FF"/>
              </a:highlight>
            </a:rPr>
            <a:t>presenza</a:t>
          </a:r>
          <a:r>
            <a:rPr lang="en-US" sz="2200" kern="1200" dirty="0">
              <a:highlight>
                <a:srgbClr val="0000FF"/>
              </a:highlight>
            </a:rPr>
            <a:t> di </a:t>
          </a:r>
          <a:r>
            <a:rPr lang="en-US" sz="2200" kern="1200" dirty="0" err="1">
              <a:highlight>
                <a:srgbClr val="0000FF"/>
              </a:highlight>
            </a:rPr>
            <a:t>paura</a:t>
          </a:r>
          <a:r>
            <a:rPr lang="en-US" sz="2200" kern="1200" dirty="0">
              <a:highlight>
                <a:srgbClr val="0000FF"/>
              </a:highlight>
            </a:rPr>
            <a:t> </a:t>
          </a:r>
          <a:r>
            <a:rPr lang="en-US" sz="2200" kern="1200" dirty="0" err="1"/>
            <a:t>che</a:t>
          </a:r>
          <a:r>
            <a:rPr lang="en-US" sz="2200" kern="1200" dirty="0"/>
            <a:t> non </a:t>
          </a:r>
          <a:r>
            <a:rPr lang="en-US" sz="2200" kern="1200" dirty="0" err="1"/>
            <a:t>si</a:t>
          </a:r>
          <a:r>
            <a:rPr lang="en-US" sz="2200" kern="1200" dirty="0"/>
            <a:t> </a:t>
          </a:r>
          <a:r>
            <a:rPr lang="en-US" sz="2200" kern="1200" dirty="0" err="1"/>
            <a:t>trasforma</a:t>
          </a:r>
          <a:r>
            <a:rPr lang="en-US" sz="2200" kern="1200" dirty="0"/>
            <a:t> in </a:t>
          </a:r>
          <a:r>
            <a:rPr lang="en-US" sz="2200" kern="1200" dirty="0" err="1"/>
            <a:t>rabbia</a:t>
          </a:r>
          <a:r>
            <a:rPr lang="en-US" sz="2200" kern="1200" dirty="0"/>
            <a:t>, </a:t>
          </a:r>
          <a:r>
            <a:rPr lang="en-US" sz="2200" kern="1200" dirty="0" err="1"/>
            <a:t>si</a:t>
          </a:r>
          <a:r>
            <a:rPr lang="en-US" sz="2200" kern="1200" dirty="0"/>
            <a:t> integra con la </a:t>
          </a:r>
          <a:r>
            <a:rPr lang="en-US" sz="2200" kern="1200" dirty="0" err="1"/>
            <a:t>funzione</a:t>
          </a:r>
          <a:r>
            <a:rPr lang="en-US" sz="2200" kern="1200" dirty="0"/>
            <a:t> </a:t>
          </a:r>
          <a:r>
            <a:rPr lang="en-US" sz="2200" kern="1200" dirty="0" err="1"/>
            <a:t>cognitiva</a:t>
          </a:r>
          <a:r>
            <a:rPr lang="en-US" sz="2200" kern="1200" dirty="0"/>
            <a:t> (= </a:t>
          </a:r>
          <a:r>
            <a:rPr lang="en-US" sz="2200" kern="1200" dirty="0" err="1"/>
            <a:t>Paura</a:t>
          </a:r>
          <a:r>
            <a:rPr lang="en-US" sz="2200" kern="1200" dirty="0"/>
            <a:t> di </a:t>
          </a:r>
          <a:r>
            <a:rPr lang="en-US" sz="2200" kern="1200" dirty="0" err="1"/>
            <a:t>arrabbiarsi-</a:t>
          </a:r>
          <a:r>
            <a:rPr lang="en-US" sz="2200" kern="1200" dirty="0" err="1">
              <a:highlight>
                <a:srgbClr val="800000"/>
              </a:highlight>
            </a:rPr>
            <a:t>Pensieri</a:t>
          </a:r>
          <a:r>
            <a:rPr lang="en-US" sz="2200" kern="1200" dirty="0">
              <a:highlight>
                <a:srgbClr val="800000"/>
              </a:highlight>
            </a:rPr>
            <a:t> a </a:t>
          </a:r>
          <a:r>
            <a:rPr lang="en-US" sz="2200" kern="1200" dirty="0" err="1">
              <a:highlight>
                <a:srgbClr val="800000"/>
              </a:highlight>
            </a:rPr>
            <a:t>contenuto</a:t>
          </a:r>
          <a:r>
            <a:rPr lang="en-US" sz="2200" kern="1200" dirty="0">
              <a:highlight>
                <a:srgbClr val="800000"/>
              </a:highlight>
            </a:rPr>
            <a:t> </a:t>
          </a:r>
          <a:r>
            <a:rPr lang="en-US" sz="2200" kern="1200" dirty="0" err="1">
              <a:highlight>
                <a:srgbClr val="800000"/>
              </a:highlight>
            </a:rPr>
            <a:t>d’impotenza</a:t>
          </a:r>
          <a:r>
            <a:rPr lang="en-US" sz="2200" kern="1200" dirty="0">
              <a:highlight>
                <a:srgbClr val="800000"/>
              </a:highlight>
            </a:rPr>
            <a:t> o </a:t>
          </a:r>
          <a:r>
            <a:rPr lang="en-US" sz="2200" kern="1200" dirty="0" err="1">
              <a:highlight>
                <a:srgbClr val="800000"/>
              </a:highlight>
            </a:rPr>
            <a:t>Delirio</a:t>
          </a:r>
          <a:r>
            <a:rPr lang="en-US" sz="2200" kern="1200" dirty="0">
              <a:highlight>
                <a:srgbClr val="800000"/>
              </a:highlight>
            </a:rPr>
            <a:t> </a:t>
          </a:r>
          <a:r>
            <a:rPr lang="en-US" sz="2200" kern="1200" dirty="0" err="1">
              <a:highlight>
                <a:srgbClr val="800000"/>
              </a:highlight>
            </a:rPr>
            <a:t>frammentato</a:t>
          </a:r>
          <a:r>
            <a:rPr lang="en-US" sz="2200" kern="1200" dirty="0">
              <a:highlight>
                <a:srgbClr val="800000"/>
              </a:highlight>
            </a:rPr>
            <a:t>)</a:t>
          </a:r>
          <a:r>
            <a:rPr lang="en-US" sz="2200" kern="1200" dirty="0"/>
            <a:t> e con la </a:t>
          </a:r>
          <a:r>
            <a:rPr lang="en-US" sz="2200" kern="1200" dirty="0" err="1"/>
            <a:t>funzione</a:t>
          </a:r>
          <a:r>
            <a:rPr lang="en-US" sz="2200" kern="1200" dirty="0"/>
            <a:t> </a:t>
          </a:r>
          <a:r>
            <a:rPr lang="en-US" sz="2200" kern="1200" dirty="0" err="1"/>
            <a:t>Psicomotoria</a:t>
          </a:r>
          <a:r>
            <a:rPr lang="en-US" sz="2200" kern="1200" dirty="0"/>
            <a:t>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Ciò</a:t>
          </a:r>
          <a:r>
            <a:rPr lang="en-US" sz="2200" kern="1200" dirty="0"/>
            <a:t> genera </a:t>
          </a:r>
          <a:r>
            <a:rPr lang="en-US" sz="2200" kern="1200" dirty="0" err="1">
              <a:highlight>
                <a:srgbClr val="000000"/>
              </a:highlight>
            </a:rPr>
            <a:t>Ritiro</a:t>
          </a:r>
          <a:r>
            <a:rPr lang="en-US" sz="2200" kern="1200" dirty="0">
              <a:highlight>
                <a:srgbClr val="000000"/>
              </a:highlight>
            </a:rPr>
            <a:t> e </a:t>
          </a:r>
          <a:r>
            <a:rPr lang="en-US" sz="2200" kern="1200" dirty="0" err="1">
              <a:highlight>
                <a:srgbClr val="000000"/>
              </a:highlight>
            </a:rPr>
            <a:t>Comportamenti</a:t>
          </a:r>
          <a:r>
            <a:rPr lang="en-US" sz="2200" kern="1200" dirty="0">
              <a:highlight>
                <a:srgbClr val="000000"/>
              </a:highlight>
            </a:rPr>
            <a:t> di </a:t>
          </a:r>
          <a:r>
            <a:rPr lang="en-US" sz="2200" kern="1200" dirty="0" err="1">
              <a:highlight>
                <a:srgbClr val="000000"/>
              </a:highlight>
            </a:rPr>
            <a:t>fuga</a:t>
          </a:r>
          <a:r>
            <a:rPr lang="en-US" sz="2200" kern="1200" dirty="0"/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Nella </a:t>
          </a:r>
          <a:r>
            <a:rPr lang="en-US" sz="2200" kern="1200" dirty="0" err="1"/>
            <a:t>Riabilitazione</a:t>
          </a:r>
          <a:r>
            <a:rPr lang="en-US" sz="2200" kern="1200" dirty="0"/>
            <a:t> </a:t>
          </a:r>
          <a:r>
            <a:rPr lang="en-US" sz="2200" kern="1200" dirty="0" err="1"/>
            <a:t>Ristrutturante</a:t>
          </a:r>
          <a:r>
            <a:rPr lang="en-US" sz="2200" kern="1200" dirty="0"/>
            <a:t> </a:t>
          </a:r>
          <a:r>
            <a:rPr lang="en-US" sz="2200" kern="1200" dirty="0" err="1"/>
            <a:t>utilizziamo</a:t>
          </a:r>
          <a:r>
            <a:rPr lang="en-US" sz="2200" kern="1200" dirty="0"/>
            <a:t> un </a:t>
          </a:r>
          <a:r>
            <a:rPr lang="en-US" sz="2200" kern="1200" dirty="0" err="1"/>
            <a:t>tranquillante</a:t>
          </a:r>
          <a:r>
            <a:rPr lang="en-US" sz="2200" kern="1200" dirty="0"/>
            <a:t> </a:t>
          </a:r>
          <a:r>
            <a:rPr lang="en-US" sz="2200" kern="1200" dirty="0" err="1"/>
            <a:t>della</a:t>
          </a:r>
          <a:r>
            <a:rPr lang="en-US" sz="2200" kern="1200" dirty="0"/>
            <a:t> </a:t>
          </a:r>
          <a:r>
            <a:rPr lang="en-US" sz="2200" kern="1200" dirty="0" err="1"/>
            <a:t>funzione</a:t>
          </a:r>
          <a:r>
            <a:rPr lang="en-US" sz="2200" kern="1200" dirty="0"/>
            <a:t> </a:t>
          </a:r>
          <a:r>
            <a:rPr lang="en-US" sz="2200" kern="1200" dirty="0" err="1"/>
            <a:t>Emotiva</a:t>
          </a:r>
          <a:r>
            <a:rPr lang="en-US" sz="2200" kern="1200" dirty="0"/>
            <a:t> </a:t>
          </a:r>
          <a:r>
            <a:rPr lang="en-US" sz="2200" kern="1200" dirty="0" err="1"/>
            <a:t>insieme</a:t>
          </a:r>
          <a:r>
            <a:rPr lang="en-US" sz="2200" kern="1200" dirty="0"/>
            <a:t> ad un </a:t>
          </a:r>
          <a:r>
            <a:rPr lang="en-US" sz="2200" kern="1200" dirty="0" err="1"/>
            <a:t>tranquillante</a:t>
          </a:r>
          <a:r>
            <a:rPr lang="en-US" sz="2200" kern="1200" dirty="0"/>
            <a:t> </a:t>
          </a:r>
          <a:r>
            <a:rPr lang="en-US" sz="2200" kern="1200" dirty="0" err="1"/>
            <a:t>della</a:t>
          </a:r>
          <a:r>
            <a:rPr lang="en-US" sz="2200" kern="1200" dirty="0"/>
            <a:t> </a:t>
          </a:r>
          <a:r>
            <a:rPr lang="en-US" sz="2200" kern="1200" dirty="0" err="1"/>
            <a:t>funzione</a:t>
          </a:r>
          <a:r>
            <a:rPr lang="en-US" sz="2200" kern="1200" dirty="0"/>
            <a:t> </a:t>
          </a:r>
          <a:r>
            <a:rPr lang="en-US" sz="2200" kern="1200" dirty="0" err="1"/>
            <a:t>Emotivo-Corporea</a:t>
          </a:r>
          <a:r>
            <a:rPr lang="en-US" sz="2200" kern="1200" dirty="0"/>
            <a:t> (=</a:t>
          </a:r>
          <a:r>
            <a:rPr lang="en-US" sz="2200" kern="1200" dirty="0" err="1"/>
            <a:t>Funzione</a:t>
          </a:r>
          <a:r>
            <a:rPr lang="en-US" sz="2200" kern="1200" dirty="0"/>
            <a:t> </a:t>
          </a:r>
          <a:r>
            <a:rPr lang="en-US" sz="2200" kern="1200" dirty="0" err="1"/>
            <a:t>Psicomotoria</a:t>
          </a:r>
          <a:r>
            <a:rPr lang="en-US" sz="2200" kern="1200" dirty="0"/>
            <a:t>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291" y="2"/>
        <a:ext cx="5035226" cy="5455808"/>
      </dsp:txXfrm>
    </dsp:sp>
    <dsp:sp modelId="{46C14867-1CF0-F646-9C5C-898BA64517D0}">
      <dsp:nvSpPr>
        <dsp:cNvPr id="0" name=""/>
        <dsp:cNvSpPr/>
      </dsp:nvSpPr>
      <dsp:spPr>
        <a:xfrm>
          <a:off x="5540040" y="2"/>
          <a:ext cx="5035226" cy="5455808"/>
        </a:xfrm>
        <a:prstGeom prst="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D)L’uso dell’Antidepressivo di seconda generazione (Serotoninergico) è sconsigliato nella Riabilitazione Ristrutturante della Psicosi perché genera integrazioni delle funzioni difficilmente gestibili.</a:t>
          </a:r>
          <a:endParaRPr lang="en-US" sz="2200" kern="1200" dirty="0"/>
        </a:p>
      </dsp:txBody>
      <dsp:txXfrm>
        <a:off x="5540040" y="2"/>
        <a:ext cx="5035226" cy="545580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3AFFD-CEAE-2145-B759-5DE7DAAF93C2}">
      <dsp:nvSpPr>
        <dsp:cNvPr id="0" name=""/>
        <dsp:cNvSpPr/>
      </dsp:nvSpPr>
      <dsp:spPr>
        <a:xfrm>
          <a:off x="0" y="2125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highlight>
                <a:srgbClr val="0000FF"/>
              </a:highlight>
            </a:rPr>
            <a:t>consapevolezza e modifica della propria visione di sé, dell’altro e del mondo= consapevolezza di essere malato, decisone di curarsi e del metodo con cui curarsi (farmacoterapia/psicoterapia/socioterapia).</a:t>
          </a:r>
        </a:p>
      </dsp:txBody>
      <dsp:txXfrm>
        <a:off x="49918" y="262471"/>
        <a:ext cx="8159808" cy="922744"/>
      </dsp:txXfrm>
    </dsp:sp>
    <dsp:sp modelId="{E7BD689A-3609-1243-A4E5-CA539C5ABA31}">
      <dsp:nvSpPr>
        <dsp:cNvPr id="0" name=""/>
        <dsp:cNvSpPr/>
      </dsp:nvSpPr>
      <dsp:spPr>
        <a:xfrm>
          <a:off x="0" y="12898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highlight>
                <a:srgbClr val="0000FF"/>
              </a:highlight>
            </a:rPr>
            <a:t>eliminazione dei ricoveri (coatti/volontari).</a:t>
          </a:r>
          <a:endParaRPr lang="en-US" sz="1900" kern="1200" dirty="0">
            <a:highlight>
              <a:srgbClr val="0000FF"/>
            </a:highlight>
          </a:endParaRPr>
        </a:p>
      </dsp:txBody>
      <dsp:txXfrm>
        <a:off x="49918" y="1339771"/>
        <a:ext cx="8159808" cy="922744"/>
      </dsp:txXfrm>
    </dsp:sp>
    <dsp:sp modelId="{C525C72B-CEDE-3244-8146-696B31C5CEB0}">
      <dsp:nvSpPr>
        <dsp:cNvPr id="0" name=""/>
        <dsp:cNvSpPr/>
      </dsp:nvSpPr>
      <dsp:spPr>
        <a:xfrm>
          <a:off x="0" y="23671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highlight>
                <a:srgbClr val="0000FF"/>
              </a:highlight>
            </a:rPr>
            <a:t>eliminazione/riduzione della sintomatologia </a:t>
          </a:r>
          <a:endParaRPr lang="en-US" sz="1900" kern="1200" dirty="0">
            <a:highlight>
              <a:srgbClr val="0000FF"/>
            </a:highlight>
          </a:endParaRPr>
        </a:p>
      </dsp:txBody>
      <dsp:txXfrm>
        <a:off x="49918" y="2417071"/>
        <a:ext cx="8159808" cy="922744"/>
      </dsp:txXfrm>
    </dsp:sp>
    <dsp:sp modelId="{8C2BBB35-0C6E-3B4F-B254-51575FC7DCAE}">
      <dsp:nvSpPr>
        <dsp:cNvPr id="0" name=""/>
        <dsp:cNvSpPr/>
      </dsp:nvSpPr>
      <dsp:spPr>
        <a:xfrm>
          <a:off x="0" y="34444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Eliminazione/</a:t>
          </a:r>
          <a:r>
            <a:rPr lang="it-IT" sz="1900" kern="1200" dirty="0">
              <a:highlight>
                <a:srgbClr val="0000FF"/>
              </a:highlight>
            </a:rPr>
            <a:t>riduzione della farmacoterapia</a:t>
          </a:r>
          <a:r>
            <a:rPr lang="it-IT" sz="1900" kern="1200" dirty="0"/>
            <a:t>. </a:t>
          </a:r>
          <a:endParaRPr lang="en-US" sz="1900" kern="1200" dirty="0"/>
        </a:p>
      </dsp:txBody>
      <dsp:txXfrm>
        <a:off x="49918" y="3494371"/>
        <a:ext cx="8159808" cy="922744"/>
      </dsp:txXfrm>
    </dsp:sp>
    <dsp:sp modelId="{F1493C02-CC1E-3045-8889-CCA13BAD9055}">
      <dsp:nvSpPr>
        <dsp:cNvPr id="0" name=""/>
        <dsp:cNvSpPr/>
      </dsp:nvSpPr>
      <dsp:spPr>
        <a:xfrm>
          <a:off x="0" y="45217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passaggio alla psicoterapia ambulatoriale </a:t>
          </a:r>
          <a:endParaRPr lang="en-US" sz="1900" kern="1200"/>
        </a:p>
      </dsp:txBody>
      <dsp:txXfrm>
        <a:off x="49918" y="4571671"/>
        <a:ext cx="8159808" cy="922744"/>
      </dsp:txXfrm>
    </dsp:sp>
    <dsp:sp modelId="{F8419E20-6015-2D4B-A5C1-23F3E7101B38}">
      <dsp:nvSpPr>
        <dsp:cNvPr id="0" name=""/>
        <dsp:cNvSpPr/>
      </dsp:nvSpPr>
      <dsp:spPr>
        <a:xfrm>
          <a:off x="0" y="5599053"/>
          <a:ext cx="8259644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autonomia lavorativa e affettiva. </a:t>
          </a:r>
          <a:endParaRPr lang="en-US" sz="1900" kern="1200"/>
        </a:p>
      </dsp:txBody>
      <dsp:txXfrm>
        <a:off x="49918" y="5648971"/>
        <a:ext cx="8159808" cy="92274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D937A-AAD6-FC46-8F58-BBEB15DC9ABC}">
      <dsp:nvSpPr>
        <dsp:cNvPr id="0" name=""/>
        <dsp:cNvSpPr/>
      </dsp:nvSpPr>
      <dsp:spPr>
        <a:xfrm>
          <a:off x="39" y="61124"/>
          <a:ext cx="3798093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/>
            <a:t>tipici</a:t>
          </a:r>
          <a:endParaRPr lang="it-IT" sz="3700" kern="1200" dirty="0"/>
        </a:p>
      </dsp:txBody>
      <dsp:txXfrm>
        <a:off x="39" y="61124"/>
        <a:ext cx="3798093" cy="1065600"/>
      </dsp:txXfrm>
    </dsp:sp>
    <dsp:sp modelId="{E35C720D-041F-9243-A4B1-A6B5C493E4B2}">
      <dsp:nvSpPr>
        <dsp:cNvPr id="0" name=""/>
        <dsp:cNvSpPr/>
      </dsp:nvSpPr>
      <dsp:spPr>
        <a:xfrm>
          <a:off x="39" y="1126724"/>
          <a:ext cx="3798093" cy="4230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700" kern="1200"/>
            <a:t>Antagonismo D2 80%</a:t>
          </a:r>
          <a:endParaRPr lang="it-IT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700" kern="1200" dirty="0"/>
            <a:t>Effetti collaterali: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700" kern="1200"/>
            <a:t>E.P.S.</a:t>
          </a:r>
          <a:endParaRPr lang="it-IT" sz="3700" kern="1200" dirty="0"/>
        </a:p>
      </dsp:txBody>
      <dsp:txXfrm>
        <a:off x="39" y="1126724"/>
        <a:ext cx="3798093" cy="4230817"/>
      </dsp:txXfrm>
    </dsp:sp>
    <dsp:sp modelId="{8E631AAA-30D5-0243-A538-8FE4DC75417C}">
      <dsp:nvSpPr>
        <dsp:cNvPr id="0" name=""/>
        <dsp:cNvSpPr/>
      </dsp:nvSpPr>
      <dsp:spPr>
        <a:xfrm>
          <a:off x="4329866" y="61124"/>
          <a:ext cx="3798093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/>
            <a:t>atipici</a:t>
          </a:r>
          <a:endParaRPr lang="it-IT" sz="3700" kern="1200" dirty="0"/>
        </a:p>
      </dsp:txBody>
      <dsp:txXfrm>
        <a:off x="4329866" y="61124"/>
        <a:ext cx="3798093" cy="1065600"/>
      </dsp:txXfrm>
    </dsp:sp>
    <dsp:sp modelId="{9E04ED2D-8ABE-9244-8583-AA8BD30AFBE8}">
      <dsp:nvSpPr>
        <dsp:cNvPr id="0" name=""/>
        <dsp:cNvSpPr/>
      </dsp:nvSpPr>
      <dsp:spPr>
        <a:xfrm>
          <a:off x="4329866" y="1126724"/>
          <a:ext cx="3798093" cy="4230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700" kern="1200"/>
            <a:t>Antagonismo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700" kern="1200"/>
            <a:t>D2 60%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700" kern="1200"/>
            <a:t>Antagonismo 5HT2a</a:t>
          </a:r>
          <a:endParaRPr lang="it-IT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700" kern="1200"/>
            <a:t>Effetti collaterali metabolici</a:t>
          </a:r>
          <a:endParaRPr lang="it-IT" sz="3700" kern="1200" dirty="0"/>
        </a:p>
      </dsp:txBody>
      <dsp:txXfrm>
        <a:off x="4329866" y="1126724"/>
        <a:ext cx="3798093" cy="423081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00AB9-A275-0245-AAF2-9509A6D1DF89}">
      <dsp:nvSpPr>
        <dsp:cNvPr id="0" name=""/>
        <dsp:cNvSpPr/>
      </dsp:nvSpPr>
      <dsp:spPr>
        <a:xfrm>
          <a:off x="0" y="407195"/>
          <a:ext cx="5638800" cy="1867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La costruzione della capacità di contenere </a:t>
          </a:r>
          <a:r>
            <a:rPr lang="it-IT" sz="1900" b="1" kern="1200"/>
            <a:t>la Rabbia </a:t>
          </a:r>
          <a:r>
            <a:rPr lang="it-IT" sz="1900" kern="1200"/>
            <a:t>in un paziente psicotico, può avvalersi del </a:t>
          </a:r>
          <a:r>
            <a:rPr lang="it-IT" sz="1900" kern="1200">
              <a:highlight>
                <a:srgbClr val="0000FF"/>
              </a:highlight>
            </a:rPr>
            <a:t>sedativo specifico </a:t>
          </a:r>
          <a:r>
            <a:rPr lang="it-IT" sz="1900" kern="1200"/>
            <a:t>e della capacità di sentire </a:t>
          </a:r>
          <a:r>
            <a:rPr lang="it-IT" sz="1900" b="1" kern="1200"/>
            <a:t>la Paura</a:t>
          </a:r>
          <a:r>
            <a:rPr lang="it-IT" sz="1900" kern="1200"/>
            <a:t>, della Consapevolezza della malattia, del Desiderio, della Fiducia e della Speranza di guarire,</a:t>
          </a:r>
          <a:endParaRPr lang="en-US" sz="1900" kern="1200"/>
        </a:p>
      </dsp:txBody>
      <dsp:txXfrm>
        <a:off x="91155" y="498350"/>
        <a:ext cx="5456490" cy="1685010"/>
      </dsp:txXfrm>
    </dsp:sp>
    <dsp:sp modelId="{81A48467-BE7A-A542-B1E2-D0615E02FBE8}">
      <dsp:nvSpPr>
        <dsp:cNvPr id="0" name=""/>
        <dsp:cNvSpPr/>
      </dsp:nvSpPr>
      <dsp:spPr>
        <a:xfrm>
          <a:off x="0" y="2329235"/>
          <a:ext cx="5638800" cy="1867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Aumentare e diminuire le dosi di Psicofarmaco facilitano il perseguimento di questi obiettivi che permetteranno la riduzione delle dosi fino alla eliminazione.</a:t>
          </a:r>
          <a:endParaRPr lang="en-US" sz="1900" kern="1200" dirty="0"/>
        </a:p>
      </dsp:txBody>
      <dsp:txXfrm>
        <a:off x="91155" y="2420390"/>
        <a:ext cx="5456490" cy="168501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2337F-DE1B-42FC-B6E1-538301C1F23A}">
      <dsp:nvSpPr>
        <dsp:cNvPr id="0" name=""/>
        <dsp:cNvSpPr/>
      </dsp:nvSpPr>
      <dsp:spPr>
        <a:xfrm>
          <a:off x="2405263" y="130"/>
          <a:ext cx="4333999" cy="433850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highlight>
                <a:srgbClr val="0000FF"/>
              </a:highlight>
            </a:rPr>
            <a:t>LINGUAGGIO</a:t>
          </a:r>
          <a:r>
            <a:rPr lang="it-IT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1" kern="1200" dirty="0"/>
            <a:t>struttura integrativa coerente di elementi in connessione che permette il dialogo con </a:t>
          </a:r>
          <a:r>
            <a:rPr lang="it-IT" sz="2400" b="0" i="1" kern="1200" dirty="0" err="1"/>
            <a:t>sé,con</a:t>
          </a:r>
          <a:r>
            <a:rPr lang="it-IT" sz="2400" b="0" i="1" kern="1200" dirty="0"/>
            <a:t> gli altri e col mondo </a:t>
          </a:r>
        </a:p>
      </dsp:txBody>
      <dsp:txXfrm>
        <a:off x="3488763" y="130"/>
        <a:ext cx="2166999" cy="358005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D98E-4443-410F-AB6B-55941102B769}">
      <dsp:nvSpPr>
        <dsp:cNvPr id="0" name=""/>
        <dsp:cNvSpPr/>
      </dsp:nvSpPr>
      <dsp:spPr>
        <a:xfrm>
          <a:off x="935213" y="1569350"/>
          <a:ext cx="1447875" cy="1447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E806E-1DB6-4DD7-A40C-CE36045F43DD}">
      <dsp:nvSpPr>
        <dsp:cNvPr id="0" name=""/>
        <dsp:cNvSpPr/>
      </dsp:nvSpPr>
      <dsp:spPr>
        <a:xfrm>
          <a:off x="0" y="4186879"/>
          <a:ext cx="3217500" cy="18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M. Psichiatrico</a:t>
          </a:r>
          <a:endParaRPr lang="en-US" sz="2000" kern="1200" dirty="0"/>
        </a:p>
      </dsp:txBody>
      <dsp:txXfrm>
        <a:off x="0" y="4186879"/>
        <a:ext cx="3217500" cy="189459"/>
      </dsp:txXfrm>
    </dsp:sp>
    <dsp:sp modelId="{2AD41798-0946-440D-AEBF-E8910AD49AFF}">
      <dsp:nvSpPr>
        <dsp:cNvPr id="0" name=""/>
        <dsp:cNvSpPr/>
      </dsp:nvSpPr>
      <dsp:spPr>
        <a:xfrm>
          <a:off x="4977329" y="1927795"/>
          <a:ext cx="567441" cy="145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BF2B5-029C-4DA5-BE81-68465A1866C4}">
      <dsp:nvSpPr>
        <dsp:cNvPr id="0" name=""/>
        <dsp:cNvSpPr/>
      </dsp:nvSpPr>
      <dsp:spPr>
        <a:xfrm>
          <a:off x="3800365" y="3751470"/>
          <a:ext cx="321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3800365" y="3751470"/>
        <a:ext cx="3217500" cy="7200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2CE5C-5F45-1147-B4D2-DA1DE724FB7C}">
      <dsp:nvSpPr>
        <dsp:cNvPr id="0" name=""/>
        <dsp:cNvSpPr/>
      </dsp:nvSpPr>
      <dsp:spPr>
        <a:xfrm>
          <a:off x="0" y="0"/>
          <a:ext cx="8461246" cy="918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Il sintomo non può essere spiegato secondo leggi biologiche, pur essendone influenzato. Il livello psicologico non si può ridurre a livello biologico. </a:t>
          </a:r>
          <a:endParaRPr lang="en-US" sz="1800" kern="1200"/>
        </a:p>
      </dsp:txBody>
      <dsp:txXfrm>
        <a:off x="26905" y="26905"/>
        <a:ext cx="7392380" cy="864792"/>
      </dsp:txXfrm>
    </dsp:sp>
    <dsp:sp modelId="{85F2D98D-3E3C-BC4B-B01A-578B951FD645}">
      <dsp:nvSpPr>
        <dsp:cNvPr id="0" name=""/>
        <dsp:cNvSpPr/>
      </dsp:nvSpPr>
      <dsp:spPr>
        <a:xfrm>
          <a:off x="708629" y="1085621"/>
          <a:ext cx="8461246" cy="918602"/>
        </a:xfrm>
        <a:prstGeom prst="roundRect">
          <a:avLst>
            <a:gd name="adj" fmla="val 10000"/>
          </a:avLst>
        </a:prstGeom>
        <a:solidFill>
          <a:schemeClr val="accent2">
            <a:hueOff val="843311"/>
            <a:satOff val="-15954"/>
            <a:lumOff val="-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 due livelli restano qualitativamente diversi </a:t>
          </a:r>
          <a:endParaRPr lang="en-US" sz="1800" kern="1200"/>
        </a:p>
      </dsp:txBody>
      <dsp:txXfrm>
        <a:off x="735534" y="1112526"/>
        <a:ext cx="7101715" cy="864792"/>
      </dsp:txXfrm>
    </dsp:sp>
    <dsp:sp modelId="{131244EC-3407-6748-91F6-0246A1DA0D63}">
      <dsp:nvSpPr>
        <dsp:cNvPr id="0" name=""/>
        <dsp:cNvSpPr/>
      </dsp:nvSpPr>
      <dsp:spPr>
        <a:xfrm>
          <a:off x="1406682" y="2171243"/>
          <a:ext cx="8461246" cy="918602"/>
        </a:xfrm>
        <a:prstGeom prst="roundRect">
          <a:avLst>
            <a:gd name="adj" fmla="val 10000"/>
          </a:avLst>
        </a:prstGeom>
        <a:solidFill>
          <a:schemeClr val="accent2">
            <a:hueOff val="1686623"/>
            <a:satOff val="-31908"/>
            <a:lumOff val="-22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/>
            <a:t>Es. il mal funzionamento dei neurotrasmettitori non è sufficiente per spiegare la patologia psichiatrica</a:t>
          </a:r>
          <a:endParaRPr lang="en-US" sz="1800" kern="1200"/>
        </a:p>
      </dsp:txBody>
      <dsp:txXfrm>
        <a:off x="1433587" y="2198148"/>
        <a:ext cx="7112291" cy="864792"/>
      </dsp:txXfrm>
    </dsp:sp>
    <dsp:sp modelId="{6BE83EC7-FE1F-2342-BA7B-09E50D882950}">
      <dsp:nvSpPr>
        <dsp:cNvPr id="0" name=""/>
        <dsp:cNvSpPr/>
      </dsp:nvSpPr>
      <dsp:spPr>
        <a:xfrm>
          <a:off x="2115311" y="3256865"/>
          <a:ext cx="8461246" cy="918602"/>
        </a:xfrm>
        <a:prstGeom prst="roundRect">
          <a:avLst>
            <a:gd name="adj" fmla="val 10000"/>
          </a:avLst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/>
            <a:t>Senza i neurotrasmettitori non possiamo pensare ma essi non spiegano il pensiero. </a:t>
          </a:r>
          <a:endParaRPr lang="en-US" sz="1800" kern="1200"/>
        </a:p>
      </dsp:txBody>
      <dsp:txXfrm>
        <a:off x="2142216" y="3283770"/>
        <a:ext cx="7101715" cy="864792"/>
      </dsp:txXfrm>
    </dsp:sp>
    <dsp:sp modelId="{9371001B-D994-1C44-80C6-51019A0FD64A}">
      <dsp:nvSpPr>
        <dsp:cNvPr id="0" name=""/>
        <dsp:cNvSpPr/>
      </dsp:nvSpPr>
      <dsp:spPr>
        <a:xfrm>
          <a:off x="7864154" y="703566"/>
          <a:ext cx="597091" cy="597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98499" y="703566"/>
        <a:ext cx="328401" cy="449311"/>
      </dsp:txXfrm>
    </dsp:sp>
    <dsp:sp modelId="{56D00F0F-9188-4946-B029-B408E72ACF66}">
      <dsp:nvSpPr>
        <dsp:cNvPr id="0" name=""/>
        <dsp:cNvSpPr/>
      </dsp:nvSpPr>
      <dsp:spPr>
        <a:xfrm>
          <a:off x="8572783" y="1789188"/>
          <a:ext cx="597091" cy="597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762068"/>
            <a:satOff val="-29748"/>
            <a:lumOff val="-185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762068"/>
              <a:satOff val="-29748"/>
              <a:lumOff val="-18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707128" y="1789188"/>
        <a:ext cx="328401" cy="449311"/>
      </dsp:txXfrm>
    </dsp:sp>
    <dsp:sp modelId="{F730CE6D-58D9-CF49-AB8E-AFD5ABB42BCB}">
      <dsp:nvSpPr>
        <dsp:cNvPr id="0" name=""/>
        <dsp:cNvSpPr/>
      </dsp:nvSpPr>
      <dsp:spPr>
        <a:xfrm>
          <a:off x="9270836" y="2874809"/>
          <a:ext cx="597091" cy="597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524137"/>
            <a:satOff val="-59496"/>
            <a:lumOff val="-370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3524137"/>
              <a:satOff val="-59496"/>
              <a:lumOff val="-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405181" y="2874809"/>
        <a:ext cx="328401" cy="44931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972CD-4351-8549-B8B3-908DEC942302}">
      <dsp:nvSpPr>
        <dsp:cNvPr id="0" name=""/>
        <dsp:cNvSpPr/>
      </dsp:nvSpPr>
      <dsp:spPr>
        <a:xfrm>
          <a:off x="5430876" y="546018"/>
          <a:ext cx="5035226" cy="3021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LINGUAGGIO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struttura integrativa </a:t>
          </a:r>
          <a:r>
            <a:rPr lang="it-IT" sz="2000" b="1" kern="1200" dirty="0">
              <a:highlight>
                <a:srgbClr val="000080"/>
              </a:highlight>
            </a:rPr>
            <a:t>(=Grammatica</a:t>
          </a:r>
          <a:r>
            <a:rPr lang="it-IT" sz="2000" kern="1200" dirty="0"/>
            <a:t>)coerente di elementi in connessione che permette il </a:t>
          </a:r>
          <a:r>
            <a:rPr lang="it-IT" sz="2000" b="1" kern="1200" dirty="0">
              <a:highlight>
                <a:srgbClr val="000080"/>
              </a:highlight>
            </a:rPr>
            <a:t>dialogo fra soggetti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highlight>
              <a:srgbClr val="0000FF"/>
            </a:highlight>
          </a:endParaRPr>
        </a:p>
      </dsp:txBody>
      <dsp:txXfrm>
        <a:off x="5430876" y="546018"/>
        <a:ext cx="5035226" cy="3021135"/>
      </dsp:txXfrm>
    </dsp:sp>
    <dsp:sp modelId="{6230B782-7BBC-974C-93BC-5039491986F8}">
      <dsp:nvSpPr>
        <dsp:cNvPr id="0" name=""/>
        <dsp:cNvSpPr/>
      </dsp:nvSpPr>
      <dsp:spPr>
        <a:xfrm>
          <a:off x="103657" y="544990"/>
          <a:ext cx="5035226" cy="30211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FUNZIONE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Modo di essere e di agire di una struttura a seconda del livello logico in cui si pone.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 Medicina è espressione del funzionamento </a:t>
          </a:r>
          <a:r>
            <a:rPr lang="it-IT" sz="2000" kern="1200" dirty="0">
              <a:highlight>
                <a:srgbClr val="FF00FF"/>
              </a:highlight>
            </a:rPr>
            <a:t>biologico </a:t>
          </a:r>
          <a:r>
            <a:rPr lang="it-IT" sz="2000" kern="1200" dirty="0"/>
            <a:t>che ne costituisce la struttura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</dsp:txBody>
      <dsp:txXfrm>
        <a:off x="103657" y="544990"/>
        <a:ext cx="5035226" cy="302113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24D1C-6EF4-0347-9C08-9F6DE7A4960B}">
      <dsp:nvSpPr>
        <dsp:cNvPr id="0" name=""/>
        <dsp:cNvSpPr/>
      </dsp:nvSpPr>
      <dsp:spPr>
        <a:xfrm>
          <a:off x="2555575" y="2709333"/>
          <a:ext cx="674064" cy="1284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284421"/>
              </a:lnTo>
              <a:lnTo>
                <a:pt x="674064" y="12844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856344" y="3315280"/>
        <a:ext cx="72527" cy="72527"/>
      </dsp:txXfrm>
    </dsp:sp>
    <dsp:sp modelId="{D1DA8DFC-475E-2E47-9FAB-4F0E0259365B}">
      <dsp:nvSpPr>
        <dsp:cNvPr id="0" name=""/>
        <dsp:cNvSpPr/>
      </dsp:nvSpPr>
      <dsp:spPr>
        <a:xfrm>
          <a:off x="2555575" y="2472979"/>
          <a:ext cx="674064" cy="236354"/>
        </a:xfrm>
        <a:custGeom>
          <a:avLst/>
          <a:gdLst/>
          <a:ahLst/>
          <a:cxnLst/>
          <a:rect l="0" t="0" r="0" b="0"/>
          <a:pathLst>
            <a:path>
              <a:moveTo>
                <a:pt x="0" y="236354"/>
              </a:moveTo>
              <a:lnTo>
                <a:pt x="337032" y="236354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874750" y="2573298"/>
        <a:ext cx="35715" cy="35715"/>
      </dsp:txXfrm>
    </dsp:sp>
    <dsp:sp modelId="{DC801886-FF27-DF42-928C-46466F75AEB0}">
      <dsp:nvSpPr>
        <dsp:cNvPr id="0" name=""/>
        <dsp:cNvSpPr/>
      </dsp:nvSpPr>
      <dsp:spPr>
        <a:xfrm>
          <a:off x="2555575" y="1188558"/>
          <a:ext cx="674064" cy="1520775"/>
        </a:xfrm>
        <a:custGeom>
          <a:avLst/>
          <a:gdLst/>
          <a:ahLst/>
          <a:cxnLst/>
          <a:rect l="0" t="0" r="0" b="0"/>
          <a:pathLst>
            <a:path>
              <a:moveTo>
                <a:pt x="0" y="1520775"/>
              </a:moveTo>
              <a:lnTo>
                <a:pt x="337032" y="1520775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2851021" y="1907359"/>
        <a:ext cx="83173" cy="83173"/>
      </dsp:txXfrm>
    </dsp:sp>
    <dsp:sp modelId="{FA8608BE-F118-7D4E-8940-06ED8E7AE539}">
      <dsp:nvSpPr>
        <dsp:cNvPr id="0" name=""/>
        <dsp:cNvSpPr/>
      </dsp:nvSpPr>
      <dsp:spPr>
        <a:xfrm rot="16200000">
          <a:off x="-662236" y="2195565"/>
          <a:ext cx="5408088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FUNZIONI</a:t>
          </a:r>
        </a:p>
      </dsp:txBody>
      <dsp:txXfrm>
        <a:off x="-662236" y="2195565"/>
        <a:ext cx="5408088" cy="1027536"/>
      </dsp:txXfrm>
    </dsp:sp>
    <dsp:sp modelId="{B9CAF176-F936-EB43-B42D-E3C7F9844481}">
      <dsp:nvSpPr>
        <dsp:cNvPr id="0" name=""/>
        <dsp:cNvSpPr/>
      </dsp:nvSpPr>
      <dsp:spPr>
        <a:xfrm>
          <a:off x="3229640" y="674789"/>
          <a:ext cx="3370320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 </a:t>
          </a:r>
          <a:r>
            <a:rPr lang="it-IT" sz="2000" b="1" kern="1200" dirty="0">
              <a:solidFill>
                <a:schemeClr val="tx1"/>
              </a:solidFill>
            </a:rPr>
            <a:t>CATEGORIE</a:t>
          </a:r>
          <a:r>
            <a:rPr lang="it-IT" sz="2000" kern="1200" dirty="0"/>
            <a:t>  =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 </a:t>
          </a:r>
          <a:r>
            <a:rPr lang="it-IT" sz="2000" kern="1200" dirty="0">
              <a:highlight>
                <a:srgbClr val="00FF00"/>
              </a:highlight>
            </a:rPr>
            <a:t>elementi distinti </a:t>
          </a:r>
          <a:r>
            <a:rPr lang="it-IT" sz="2000" kern="1200" dirty="0"/>
            <a:t>all’interno della stessa funzione</a:t>
          </a:r>
        </a:p>
      </dsp:txBody>
      <dsp:txXfrm>
        <a:off x="3229640" y="674789"/>
        <a:ext cx="3370320" cy="1027536"/>
      </dsp:txXfrm>
    </dsp:sp>
    <dsp:sp modelId="{D6B3289A-F860-B245-B5AE-500451C80F0E}">
      <dsp:nvSpPr>
        <dsp:cNvPr id="0" name=""/>
        <dsp:cNvSpPr/>
      </dsp:nvSpPr>
      <dsp:spPr>
        <a:xfrm>
          <a:off x="3229640" y="1959211"/>
          <a:ext cx="3370320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SINTOMI</a:t>
          </a:r>
          <a:r>
            <a:rPr lang="it-IT" sz="2000" kern="1200" dirty="0">
              <a:solidFill>
                <a:schemeClr val="tx1"/>
              </a:solidFill>
            </a:rPr>
            <a:t>  =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Alterazioni quantitative di funzioni</a:t>
          </a:r>
        </a:p>
      </dsp:txBody>
      <dsp:txXfrm>
        <a:off x="3229640" y="1959211"/>
        <a:ext cx="3370320" cy="1027536"/>
      </dsp:txXfrm>
    </dsp:sp>
    <dsp:sp modelId="{2FCB5327-7829-6746-8C1A-62F2A813D432}">
      <dsp:nvSpPr>
        <dsp:cNvPr id="0" name=""/>
        <dsp:cNvSpPr/>
      </dsp:nvSpPr>
      <dsp:spPr>
        <a:xfrm>
          <a:off x="3229640" y="3243632"/>
          <a:ext cx="3370320" cy="1500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 </a:t>
          </a:r>
          <a:r>
            <a:rPr lang="it-IT" sz="2000" b="1" kern="1200" dirty="0">
              <a:solidFill>
                <a:schemeClr val="tx1"/>
              </a:solidFill>
            </a:rPr>
            <a:t>DIMENSIONI </a:t>
          </a:r>
          <a:r>
            <a:rPr lang="it-IT" sz="2000" b="1" kern="1200" dirty="0"/>
            <a:t> </a:t>
          </a:r>
          <a:r>
            <a:rPr lang="it-IT" sz="2000" kern="1200" dirty="0"/>
            <a:t>=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  <a:highlight>
                <a:srgbClr val="00FF00"/>
              </a:highlight>
            </a:rPr>
            <a:t>Continuum</a:t>
          </a:r>
          <a:r>
            <a:rPr lang="it-IT" sz="2000" kern="1200" dirty="0"/>
            <a:t> </a:t>
          </a:r>
          <a:r>
            <a:rPr lang="it-IT" sz="2000" kern="1200" dirty="0">
              <a:highlight>
                <a:srgbClr val="00FF00"/>
              </a:highlight>
            </a:rPr>
            <a:t>di elementi </a:t>
          </a:r>
          <a:r>
            <a:rPr lang="it-IT" sz="2000" kern="1200" dirty="0"/>
            <a:t>all’interno della stessa funzione</a:t>
          </a:r>
        </a:p>
      </dsp:txBody>
      <dsp:txXfrm>
        <a:off x="3229640" y="3243632"/>
        <a:ext cx="3370320" cy="150024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C528-418E-1C46-8DE7-847EDF9D791C}">
      <dsp:nvSpPr>
        <dsp:cNvPr id="0" name=""/>
        <dsp:cNvSpPr/>
      </dsp:nvSpPr>
      <dsp:spPr>
        <a:xfrm>
          <a:off x="0" y="835398"/>
          <a:ext cx="1831821" cy="66543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Linguaggi</a:t>
          </a:r>
        </a:p>
      </dsp:txBody>
      <dsp:txXfrm>
        <a:off x="32484" y="867882"/>
        <a:ext cx="1766853" cy="600469"/>
      </dsp:txXfrm>
    </dsp:sp>
    <dsp:sp modelId="{997261E9-1616-AC4A-A3E8-0EA2F92AC450}">
      <dsp:nvSpPr>
        <dsp:cNvPr id="0" name=""/>
        <dsp:cNvSpPr/>
      </dsp:nvSpPr>
      <dsp:spPr>
        <a:xfrm>
          <a:off x="0" y="1575716"/>
          <a:ext cx="1831821" cy="665437"/>
        </a:xfrm>
        <a:prstGeom prst="roundRect">
          <a:avLst/>
        </a:prstGeom>
        <a:solidFill>
          <a:schemeClr val="accent1">
            <a:shade val="80000"/>
            <a:hueOff val="-73258"/>
            <a:satOff val="-1841"/>
            <a:lumOff val="84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      </a:t>
          </a:r>
          <a:r>
            <a:rPr lang="it-IT" sz="2800" kern="1200" dirty="0" err="1"/>
            <a:t>Ra</a:t>
          </a:r>
          <a:endParaRPr lang="it-IT" sz="2800" kern="1200" dirty="0"/>
        </a:p>
      </dsp:txBody>
      <dsp:txXfrm>
        <a:off x="32484" y="1608200"/>
        <a:ext cx="1766853" cy="600469"/>
      </dsp:txXfrm>
    </dsp:sp>
    <dsp:sp modelId="{F7B3CA33-84E1-0C42-B858-DEA9928C21DA}">
      <dsp:nvSpPr>
        <dsp:cNvPr id="0" name=""/>
        <dsp:cNvSpPr/>
      </dsp:nvSpPr>
      <dsp:spPr>
        <a:xfrm>
          <a:off x="0" y="2316033"/>
          <a:ext cx="1831821" cy="665437"/>
        </a:xfrm>
        <a:prstGeom prst="roundRect">
          <a:avLst/>
        </a:prstGeom>
        <a:solidFill>
          <a:schemeClr val="accent1">
            <a:shade val="80000"/>
            <a:hueOff val="-146515"/>
            <a:satOff val="-3681"/>
            <a:lumOff val="169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      Fa</a:t>
          </a:r>
        </a:p>
      </dsp:txBody>
      <dsp:txXfrm>
        <a:off x="32484" y="2348517"/>
        <a:ext cx="1766853" cy="600469"/>
      </dsp:txXfrm>
    </dsp:sp>
    <dsp:sp modelId="{8BAB79A6-6E71-9A48-B9C5-95DB30E6E883}">
      <dsp:nvSpPr>
        <dsp:cNvPr id="0" name=""/>
        <dsp:cNvSpPr/>
      </dsp:nvSpPr>
      <dsp:spPr>
        <a:xfrm>
          <a:off x="0" y="3056351"/>
          <a:ext cx="1831821" cy="665437"/>
        </a:xfrm>
        <a:prstGeom prst="roundRect">
          <a:avLst/>
        </a:prstGeom>
        <a:solidFill>
          <a:schemeClr val="accent1">
            <a:shade val="80000"/>
            <a:hueOff val="-219773"/>
            <a:satOff val="-5522"/>
            <a:lumOff val="25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       E</a:t>
          </a:r>
        </a:p>
      </dsp:txBody>
      <dsp:txXfrm>
        <a:off x="32484" y="3088835"/>
        <a:ext cx="1766853" cy="600469"/>
      </dsp:txXfrm>
    </dsp:sp>
    <dsp:sp modelId="{6F83A5EC-018F-7B48-8A64-21601D275F74}">
      <dsp:nvSpPr>
        <dsp:cNvPr id="0" name=""/>
        <dsp:cNvSpPr/>
      </dsp:nvSpPr>
      <dsp:spPr>
        <a:xfrm>
          <a:off x="0" y="3796668"/>
          <a:ext cx="1831821" cy="665437"/>
        </a:xfrm>
        <a:prstGeom prst="roundRect">
          <a:avLst/>
        </a:prstGeom>
        <a:solidFill>
          <a:schemeClr val="accent1">
            <a:shade val="80000"/>
            <a:hueOff val="-293030"/>
            <a:satOff val="-7362"/>
            <a:lumOff val="338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      Co</a:t>
          </a:r>
        </a:p>
      </dsp:txBody>
      <dsp:txXfrm>
        <a:off x="32484" y="3829152"/>
        <a:ext cx="1766853" cy="600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B05BD-33D4-B54E-A2D3-801CD6B1A7C6}">
      <dsp:nvSpPr>
        <dsp:cNvPr id="0" name=""/>
        <dsp:cNvSpPr/>
      </dsp:nvSpPr>
      <dsp:spPr>
        <a:xfrm>
          <a:off x="0" y="2566"/>
          <a:ext cx="5950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5EFB2-3C51-304E-809F-15B728FA00FA}">
      <dsp:nvSpPr>
        <dsp:cNvPr id="0" name=""/>
        <dsp:cNvSpPr/>
      </dsp:nvSpPr>
      <dsp:spPr>
        <a:xfrm>
          <a:off x="0" y="2566"/>
          <a:ext cx="5950036" cy="175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DAI SINTOMI ALLE FUNZIONI ALL’INTEGRAZIONE DELLE FUNZIONI:</a:t>
          </a:r>
          <a:endParaRPr lang="en-US" sz="2800" kern="1200"/>
        </a:p>
      </dsp:txBody>
      <dsp:txXfrm>
        <a:off x="0" y="2566"/>
        <a:ext cx="5950036" cy="1750652"/>
      </dsp:txXfrm>
    </dsp:sp>
    <dsp:sp modelId="{7C30D665-5AED-9142-8A6B-D4E393D353C1}">
      <dsp:nvSpPr>
        <dsp:cNvPr id="0" name=""/>
        <dsp:cNvSpPr/>
      </dsp:nvSpPr>
      <dsp:spPr>
        <a:xfrm>
          <a:off x="0" y="1753218"/>
          <a:ext cx="5950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737D4-54F9-E245-B0D0-E2A5EE5D2996}">
      <dsp:nvSpPr>
        <dsp:cNvPr id="0" name=""/>
        <dsp:cNvSpPr/>
      </dsp:nvSpPr>
      <dsp:spPr>
        <a:xfrm>
          <a:off x="0" y="1753218"/>
          <a:ext cx="5950036" cy="175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La presenza di un sintomo evidenzia l’alterazione di una funzione </a:t>
          </a:r>
          <a:endParaRPr lang="en-US" sz="2800" kern="1200"/>
        </a:p>
      </dsp:txBody>
      <dsp:txXfrm>
        <a:off x="0" y="1753218"/>
        <a:ext cx="5950036" cy="1750652"/>
      </dsp:txXfrm>
    </dsp:sp>
    <dsp:sp modelId="{5EE22541-96E1-E24C-8075-B54657E181D2}">
      <dsp:nvSpPr>
        <dsp:cNvPr id="0" name=""/>
        <dsp:cNvSpPr/>
      </dsp:nvSpPr>
      <dsp:spPr>
        <a:xfrm>
          <a:off x="0" y="3503871"/>
          <a:ext cx="5950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F2515-45BD-B343-AD26-1EA7375150F3}">
      <dsp:nvSpPr>
        <dsp:cNvPr id="0" name=""/>
        <dsp:cNvSpPr/>
      </dsp:nvSpPr>
      <dsp:spPr>
        <a:xfrm>
          <a:off x="0" y="3503871"/>
          <a:ext cx="5950036" cy="175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O pur esprimendosi in una funzione è la manifestazione di una difficoltà di integrazione fra le diverse funzioni?</a:t>
          </a:r>
          <a:endParaRPr lang="en-US" sz="2800" kern="1200" dirty="0"/>
        </a:p>
      </dsp:txBody>
      <dsp:txXfrm>
        <a:off x="0" y="3503871"/>
        <a:ext cx="5950036" cy="175065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E846D-200F-E04E-A464-6F377987BE7C}">
      <dsp:nvSpPr>
        <dsp:cNvPr id="0" name=""/>
        <dsp:cNvSpPr/>
      </dsp:nvSpPr>
      <dsp:spPr>
        <a:xfrm>
          <a:off x="4247" y="2375619"/>
          <a:ext cx="2857684" cy="1428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 err="1"/>
            <a:t>M.Strutturale</a:t>
          </a:r>
          <a:r>
            <a:rPr lang="it-IT" sz="2800" kern="1200" dirty="0"/>
            <a:t> Integrato</a:t>
          </a:r>
        </a:p>
      </dsp:txBody>
      <dsp:txXfrm>
        <a:off x="46096" y="2417468"/>
        <a:ext cx="2773986" cy="1345144"/>
      </dsp:txXfrm>
    </dsp:sp>
    <dsp:sp modelId="{DAF22EC8-6C5E-3E40-BA48-DE3483E8229F}">
      <dsp:nvSpPr>
        <dsp:cNvPr id="0" name=""/>
        <dsp:cNvSpPr/>
      </dsp:nvSpPr>
      <dsp:spPr>
        <a:xfrm rot="19457599">
          <a:off x="2729619" y="2658440"/>
          <a:ext cx="1407699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407699" y="208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398276" y="2644056"/>
        <a:ext cx="70384" cy="70384"/>
      </dsp:txXfrm>
    </dsp:sp>
    <dsp:sp modelId="{9D8606E4-3914-FB4F-8A6E-B14055D16006}">
      <dsp:nvSpPr>
        <dsp:cNvPr id="0" name=""/>
        <dsp:cNvSpPr/>
      </dsp:nvSpPr>
      <dsp:spPr>
        <a:xfrm>
          <a:off x="4005005" y="1554035"/>
          <a:ext cx="2857684" cy="1428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Concetto di Linguaggio</a:t>
          </a:r>
        </a:p>
      </dsp:txBody>
      <dsp:txXfrm>
        <a:off x="4046854" y="1595884"/>
        <a:ext cx="2773986" cy="1345144"/>
      </dsp:txXfrm>
    </dsp:sp>
    <dsp:sp modelId="{6E7E37FE-CA45-3448-AB19-E65B7B93D116}">
      <dsp:nvSpPr>
        <dsp:cNvPr id="0" name=""/>
        <dsp:cNvSpPr/>
      </dsp:nvSpPr>
      <dsp:spPr>
        <a:xfrm>
          <a:off x="6862690" y="2247648"/>
          <a:ext cx="1143073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143073" y="2080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405650" y="2239879"/>
        <a:ext cx="57153" cy="57153"/>
      </dsp:txXfrm>
    </dsp:sp>
    <dsp:sp modelId="{A383931B-5371-8E4A-B6FF-B4E2D78CA805}">
      <dsp:nvSpPr>
        <dsp:cNvPr id="0" name=""/>
        <dsp:cNvSpPr/>
      </dsp:nvSpPr>
      <dsp:spPr>
        <a:xfrm>
          <a:off x="8005763" y="1554035"/>
          <a:ext cx="2857684" cy="1428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i="1" kern="1200" dirty="0"/>
            <a:t>struttura integrativa coerente di elementi in connessione che permette il dialogo </a:t>
          </a:r>
          <a:endParaRPr lang="it-IT" sz="2100" kern="1200" dirty="0"/>
        </a:p>
      </dsp:txBody>
      <dsp:txXfrm>
        <a:off x="8047612" y="1595884"/>
        <a:ext cx="2773986" cy="1345144"/>
      </dsp:txXfrm>
    </dsp:sp>
    <dsp:sp modelId="{2F2CA689-FD16-2744-8636-4C181F0D0365}">
      <dsp:nvSpPr>
        <dsp:cNvPr id="0" name=""/>
        <dsp:cNvSpPr/>
      </dsp:nvSpPr>
      <dsp:spPr>
        <a:xfrm rot="2142401">
          <a:off x="2729619" y="3480025"/>
          <a:ext cx="1407699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407699" y="208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398276" y="3465640"/>
        <a:ext cx="70384" cy="70384"/>
      </dsp:txXfrm>
    </dsp:sp>
    <dsp:sp modelId="{578042FB-A11A-534B-910C-27657D548E72}">
      <dsp:nvSpPr>
        <dsp:cNvPr id="0" name=""/>
        <dsp:cNvSpPr/>
      </dsp:nvSpPr>
      <dsp:spPr>
        <a:xfrm>
          <a:off x="4005005" y="3197204"/>
          <a:ext cx="2857684" cy="1428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Concetto di Integrazione</a:t>
          </a:r>
        </a:p>
      </dsp:txBody>
      <dsp:txXfrm>
        <a:off x="4046854" y="3239053"/>
        <a:ext cx="2773986" cy="1345144"/>
      </dsp:txXfrm>
    </dsp:sp>
    <dsp:sp modelId="{19614750-CDB4-4C49-B8C9-A2AF4D02861B}">
      <dsp:nvSpPr>
        <dsp:cNvPr id="0" name=""/>
        <dsp:cNvSpPr/>
      </dsp:nvSpPr>
      <dsp:spPr>
        <a:xfrm>
          <a:off x="6862690" y="3890817"/>
          <a:ext cx="1143073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143073" y="2080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405650" y="3883048"/>
        <a:ext cx="57153" cy="57153"/>
      </dsp:txXfrm>
    </dsp:sp>
    <dsp:sp modelId="{ECEBDB00-E18F-E34D-9280-09C534481271}">
      <dsp:nvSpPr>
        <dsp:cNvPr id="0" name=""/>
        <dsp:cNvSpPr/>
      </dsp:nvSpPr>
      <dsp:spPr>
        <a:xfrm>
          <a:off x="8005763" y="3197204"/>
          <a:ext cx="2857684" cy="1428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i="1" kern="1200" dirty="0"/>
            <a:t>La formula che costruisce la coerenza e la convergenza tra elementi incoerenti </a:t>
          </a:r>
          <a:endParaRPr lang="it-IT" sz="2100" kern="1200" dirty="0"/>
        </a:p>
      </dsp:txBody>
      <dsp:txXfrm>
        <a:off x="8047612" y="3239053"/>
        <a:ext cx="2773986" cy="134514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46EFD-055C-46EB-9B54-07DD5FB2A6EF}">
      <dsp:nvSpPr>
        <dsp:cNvPr id="0" name=""/>
        <dsp:cNvSpPr/>
      </dsp:nvSpPr>
      <dsp:spPr>
        <a:xfrm>
          <a:off x="3135699" y="939873"/>
          <a:ext cx="4138452" cy="3969065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Grammatica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soggettiva</a:t>
          </a:r>
        </a:p>
      </dsp:txBody>
      <dsp:txXfrm>
        <a:off x="3741761" y="1521129"/>
        <a:ext cx="2926328" cy="2806553"/>
      </dsp:txXfrm>
    </dsp:sp>
    <dsp:sp modelId="{9F24AEB2-219F-4DCB-83F6-AEF819E50A92}">
      <dsp:nvSpPr>
        <dsp:cNvPr id="0" name=""/>
        <dsp:cNvSpPr/>
      </dsp:nvSpPr>
      <dsp:spPr>
        <a:xfrm>
          <a:off x="4395263" y="225519"/>
          <a:ext cx="1822106" cy="1666076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b="1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Ra</a:t>
          </a:r>
          <a:endParaRPr lang="it-IT" sz="6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4662104" y="469510"/>
        <a:ext cx="1288424" cy="1178094"/>
      </dsp:txXfrm>
    </dsp:sp>
    <dsp:sp modelId="{B7BA6065-633B-433F-B536-9BED288DE948}">
      <dsp:nvSpPr>
        <dsp:cNvPr id="0" name=""/>
        <dsp:cNvSpPr/>
      </dsp:nvSpPr>
      <dsp:spPr>
        <a:xfrm>
          <a:off x="6611445" y="1906194"/>
          <a:ext cx="1733246" cy="1828825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Fa</a:t>
          </a:r>
        </a:p>
      </dsp:txBody>
      <dsp:txXfrm>
        <a:off x="6865273" y="2174019"/>
        <a:ext cx="1225590" cy="1293175"/>
      </dsp:txXfrm>
    </dsp:sp>
    <dsp:sp modelId="{6F4BF1C1-DD8E-4680-9C9D-C9E7738C0495}">
      <dsp:nvSpPr>
        <dsp:cNvPr id="0" name=""/>
        <dsp:cNvSpPr/>
      </dsp:nvSpPr>
      <dsp:spPr>
        <a:xfrm>
          <a:off x="4313915" y="4220423"/>
          <a:ext cx="1782020" cy="1615056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Co</a:t>
          </a:r>
        </a:p>
      </dsp:txBody>
      <dsp:txXfrm>
        <a:off x="4574886" y="4456942"/>
        <a:ext cx="1260078" cy="1142018"/>
      </dsp:txXfrm>
    </dsp:sp>
    <dsp:sp modelId="{8BF90955-1780-46F4-B1A9-71744782EFEE}">
      <dsp:nvSpPr>
        <dsp:cNvPr id="0" name=""/>
        <dsp:cNvSpPr/>
      </dsp:nvSpPr>
      <dsp:spPr>
        <a:xfrm>
          <a:off x="2191198" y="2268383"/>
          <a:ext cx="1615056" cy="1615056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</a:t>
          </a:r>
          <a:endParaRPr lang="it-IT" sz="65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427717" y="2504902"/>
        <a:ext cx="1142018" cy="114201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2337F-DE1B-42FC-B6E1-538301C1F23A}">
      <dsp:nvSpPr>
        <dsp:cNvPr id="0" name=""/>
        <dsp:cNvSpPr/>
      </dsp:nvSpPr>
      <dsp:spPr>
        <a:xfrm rot="16200000">
          <a:off x="1370" y="65"/>
          <a:ext cx="4333999" cy="433850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LINGUAGGIO</a:t>
          </a:r>
          <a:r>
            <a:rPr lang="it-IT" sz="2500" kern="1200" dirty="0"/>
            <a:t>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1" kern="1200" dirty="0"/>
            <a:t>struttura integrativa coerente di elementi in connessione che permette il dialogo </a:t>
          </a:r>
        </a:p>
      </dsp:txBody>
      <dsp:txXfrm rot="5400000">
        <a:off x="-883" y="1085818"/>
        <a:ext cx="3580056" cy="2166999"/>
      </dsp:txXfrm>
    </dsp:sp>
    <dsp:sp modelId="{D23EC121-B0BE-4F8A-B252-B0D72A1ED08E}">
      <dsp:nvSpPr>
        <dsp:cNvPr id="0" name=""/>
        <dsp:cNvSpPr/>
      </dsp:nvSpPr>
      <dsp:spPr>
        <a:xfrm rot="5400000">
          <a:off x="4872130" y="65"/>
          <a:ext cx="4333999" cy="433850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5594539"/>
            <a:satOff val="-35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INTEGRAZIONE</a:t>
          </a:r>
          <a:r>
            <a:rPr lang="it-IT" sz="2500" kern="1200" dirty="0"/>
            <a:t>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i="1" kern="1200" dirty="0"/>
            <a:t>La formula che costruisce la coerenza e la convergenza tra elementi incoerenti </a:t>
          </a:r>
        </a:p>
      </dsp:txBody>
      <dsp:txXfrm rot="-5400000">
        <a:off x="5628327" y="1085818"/>
        <a:ext cx="3580056" cy="216699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85227-BCA2-9844-9B85-12E4929840A3}">
      <dsp:nvSpPr>
        <dsp:cNvPr id="0" name=""/>
        <dsp:cNvSpPr/>
      </dsp:nvSpPr>
      <dsp:spPr>
        <a:xfrm>
          <a:off x="1291" y="126729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5C5F91-35BF-7D4E-8434-62B6CC97CB30}">
      <dsp:nvSpPr>
        <dsp:cNvPr id="0" name=""/>
        <dsp:cNvSpPr/>
      </dsp:nvSpPr>
      <dsp:spPr>
        <a:xfrm>
          <a:off x="504813" y="605076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/>
            <a:t>Psicoterapia  e  Psicofarmacoterapia</a:t>
          </a:r>
          <a:endParaRPr lang="en-US" sz="3100" kern="1200"/>
        </a:p>
      </dsp:txBody>
      <dsp:txXfrm>
        <a:off x="589096" y="689359"/>
        <a:ext cx="4363137" cy="2709065"/>
      </dsp:txXfrm>
    </dsp:sp>
    <dsp:sp modelId="{0479E919-3C7F-EC4F-962D-79EBA96EC803}">
      <dsp:nvSpPr>
        <dsp:cNvPr id="0" name=""/>
        <dsp:cNvSpPr/>
      </dsp:nvSpPr>
      <dsp:spPr>
        <a:xfrm>
          <a:off x="5540040" y="126729"/>
          <a:ext cx="4531703" cy="3443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75FABA-15C5-7240-9704-E6DCFEB9DFF1}">
      <dsp:nvSpPr>
        <dsp:cNvPr id="0" name=""/>
        <dsp:cNvSpPr/>
      </dsp:nvSpPr>
      <dsp:spPr>
        <a:xfrm>
          <a:off x="6043562" y="605076"/>
          <a:ext cx="4531703" cy="3443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 Psicoterapia esistono diversi modelli clinici che quando si accostano alla </a:t>
          </a:r>
          <a:r>
            <a:rPr lang="it-IT" sz="2400" kern="1200" dirty="0" err="1"/>
            <a:t>Psico</a:t>
          </a:r>
          <a:r>
            <a:rPr lang="it-IT" sz="2400" kern="1200" dirty="0"/>
            <a:t>-farmacoterapia, abbandonano il proprio linguaggio  e cominciano ad esprimersi nel linguaggio della clinica Psichiatrica senza preoccuparsi di tradurre uno nell’altro.</a:t>
          </a:r>
          <a:endParaRPr lang="en-US" sz="2400" kern="1200" dirty="0"/>
        </a:p>
      </dsp:txBody>
      <dsp:txXfrm>
        <a:off x="6144423" y="705937"/>
        <a:ext cx="4329981" cy="3241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27319-F7B1-6448-860E-889A7BA6067A}">
      <dsp:nvSpPr>
        <dsp:cNvPr id="0" name=""/>
        <dsp:cNvSpPr/>
      </dsp:nvSpPr>
      <dsp:spPr>
        <a:xfrm>
          <a:off x="0" y="0"/>
          <a:ext cx="3498668" cy="3726209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2891952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Funzioni</a:t>
          </a:r>
        </a:p>
      </dsp:txBody>
      <dsp:txXfrm>
        <a:off x="87102" y="87102"/>
        <a:ext cx="3324464" cy="3552005"/>
      </dsp:txXfrm>
    </dsp:sp>
    <dsp:sp modelId="{AB4C776E-08E0-2745-8910-EDA2DB4A9C98}">
      <dsp:nvSpPr>
        <dsp:cNvPr id="0" name=""/>
        <dsp:cNvSpPr/>
      </dsp:nvSpPr>
      <dsp:spPr>
        <a:xfrm>
          <a:off x="87466" y="931552"/>
          <a:ext cx="3323734" cy="260834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65630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 err="1"/>
            <a:t>Sottofunzioni</a:t>
          </a:r>
          <a:endParaRPr lang="it-IT" sz="3800" kern="1200" dirty="0"/>
        </a:p>
      </dsp:txBody>
      <dsp:txXfrm>
        <a:off x="167682" y="1011768"/>
        <a:ext cx="3163302" cy="2447914"/>
      </dsp:txXfrm>
    </dsp:sp>
    <dsp:sp modelId="{F17D5634-33A1-E94A-BD60-5E89FAD62029}">
      <dsp:nvSpPr>
        <dsp:cNvPr id="0" name=""/>
        <dsp:cNvSpPr/>
      </dsp:nvSpPr>
      <dsp:spPr>
        <a:xfrm>
          <a:off x="174933" y="1863104"/>
          <a:ext cx="3148801" cy="1490483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270256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Sintomi</a:t>
          </a:r>
        </a:p>
      </dsp:txBody>
      <dsp:txXfrm>
        <a:off x="220770" y="1908941"/>
        <a:ext cx="3057127" cy="1398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0B782-7BBC-974C-93BC-5039491986F8}">
      <dsp:nvSpPr>
        <dsp:cNvPr id="0" name=""/>
        <dsp:cNvSpPr/>
      </dsp:nvSpPr>
      <dsp:spPr>
        <a:xfrm>
          <a:off x="1812681" y="2375"/>
          <a:ext cx="6951194" cy="417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FUNZIONE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Modo di essere e di agire di una struttura a seconda del livello logico in cui si pone.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In Medicina è espressione del funzionamento </a:t>
          </a:r>
          <a:r>
            <a:rPr lang="it-IT" sz="2600" kern="1200" dirty="0">
              <a:highlight>
                <a:srgbClr val="FF00FF"/>
              </a:highlight>
            </a:rPr>
            <a:t>biologico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 dirty="0"/>
        </a:p>
      </dsp:txBody>
      <dsp:txXfrm>
        <a:off x="1812681" y="2375"/>
        <a:ext cx="6951194" cy="4170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4F93A-AABC-0444-B58F-9F7B07B40614}">
      <dsp:nvSpPr>
        <dsp:cNvPr id="0" name=""/>
        <dsp:cNvSpPr/>
      </dsp:nvSpPr>
      <dsp:spPr>
        <a:xfrm>
          <a:off x="1154496" y="35665"/>
          <a:ext cx="5048659" cy="177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Integrazione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=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Coerenza</a:t>
          </a:r>
        </a:p>
      </dsp:txBody>
      <dsp:txXfrm>
        <a:off x="1206524" y="87693"/>
        <a:ext cx="4944603" cy="1672299"/>
      </dsp:txXfrm>
    </dsp:sp>
    <dsp:sp modelId="{328C7BE0-E3A2-9940-A57B-0A578FF2219C}">
      <dsp:nvSpPr>
        <dsp:cNvPr id="0" name=""/>
        <dsp:cNvSpPr/>
      </dsp:nvSpPr>
      <dsp:spPr>
        <a:xfrm>
          <a:off x="1082493" y="1902973"/>
          <a:ext cx="1632466" cy="177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FUNZIONE COGNITIVA</a:t>
          </a:r>
          <a:endParaRPr lang="it-IT" sz="1800" kern="1200" dirty="0"/>
        </a:p>
      </dsp:txBody>
      <dsp:txXfrm>
        <a:off x="1130306" y="1950786"/>
        <a:ext cx="1536840" cy="1680729"/>
      </dsp:txXfrm>
    </dsp:sp>
    <dsp:sp modelId="{83681E69-1ED3-0949-B764-D75E29DF017B}">
      <dsp:nvSpPr>
        <dsp:cNvPr id="0" name=""/>
        <dsp:cNvSpPr/>
      </dsp:nvSpPr>
      <dsp:spPr>
        <a:xfrm>
          <a:off x="1005316" y="3746108"/>
          <a:ext cx="1836157" cy="177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Contenuto del pensiero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highlight>
                <a:srgbClr val="0000FF"/>
              </a:highlight>
            </a:rPr>
            <a:t>Frequenza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highlight>
                <a:srgbClr val="0000FF"/>
              </a:highlight>
            </a:rPr>
            <a:t>instabilità</a:t>
          </a:r>
        </a:p>
      </dsp:txBody>
      <dsp:txXfrm>
        <a:off x="1057344" y="3798136"/>
        <a:ext cx="1732101" cy="1672299"/>
      </dsp:txXfrm>
    </dsp:sp>
    <dsp:sp modelId="{DB16CCFB-DCF4-A246-8189-9DD375036AF4}">
      <dsp:nvSpPr>
        <dsp:cNvPr id="0" name=""/>
        <dsp:cNvSpPr/>
      </dsp:nvSpPr>
      <dsp:spPr>
        <a:xfrm>
          <a:off x="3104164" y="3734953"/>
          <a:ext cx="1475369" cy="177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Paura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Rabbia tristezza </a:t>
          </a:r>
        </a:p>
      </dsp:txBody>
      <dsp:txXfrm>
        <a:off x="3147376" y="3778165"/>
        <a:ext cx="1388945" cy="1689931"/>
      </dsp:txXfrm>
    </dsp:sp>
    <dsp:sp modelId="{699D0CEF-2F2B-1044-90F7-14485B0F0EE3}">
      <dsp:nvSpPr>
        <dsp:cNvPr id="0" name=""/>
        <dsp:cNvSpPr/>
      </dsp:nvSpPr>
      <dsp:spPr>
        <a:xfrm>
          <a:off x="3040944" y="1913499"/>
          <a:ext cx="1559542" cy="177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FUNZIONE AFFETTIVA\UMORE</a:t>
          </a:r>
          <a:endParaRPr lang="it-IT" sz="1800" kern="1200" dirty="0"/>
        </a:p>
      </dsp:txBody>
      <dsp:txXfrm>
        <a:off x="3086621" y="1959176"/>
        <a:ext cx="1468188" cy="1685001"/>
      </dsp:txXfrm>
    </dsp:sp>
    <dsp:sp modelId="{F82AF596-309C-BE49-A8D6-FE39A1C83F56}">
      <dsp:nvSpPr>
        <dsp:cNvPr id="0" name=""/>
        <dsp:cNvSpPr/>
      </dsp:nvSpPr>
      <dsp:spPr>
        <a:xfrm>
          <a:off x="5031983" y="3734953"/>
          <a:ext cx="1331224" cy="177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Relazione </a:t>
          </a:r>
          <a:r>
            <a:rPr lang="it-IT" sz="1900" kern="1200" dirty="0">
              <a:highlight>
                <a:srgbClr val="0000FF"/>
              </a:highlight>
            </a:rPr>
            <a:t>Presente\Instabile nel tempo</a:t>
          </a:r>
        </a:p>
      </dsp:txBody>
      <dsp:txXfrm>
        <a:off x="5070973" y="3773943"/>
        <a:ext cx="1253244" cy="1698375"/>
      </dsp:txXfrm>
    </dsp:sp>
    <dsp:sp modelId="{D3606A38-78BC-FF45-ABA4-6176C540BCE3}">
      <dsp:nvSpPr>
        <dsp:cNvPr id="0" name=""/>
        <dsp:cNvSpPr/>
      </dsp:nvSpPr>
      <dsp:spPr>
        <a:xfrm>
          <a:off x="5049490" y="1910310"/>
          <a:ext cx="1274592" cy="1776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Relazione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Presente\</a:t>
          </a:r>
          <a:r>
            <a:rPr lang="it-IT" sz="1900" kern="1200" dirty="0">
              <a:highlight>
                <a:srgbClr val="0000FF"/>
              </a:highlight>
            </a:rPr>
            <a:t>Instabile nel tempo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 dirty="0"/>
        </a:p>
      </dsp:txBody>
      <dsp:txXfrm>
        <a:off x="5086822" y="1947642"/>
        <a:ext cx="1199928" cy="1701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45259-BA6F-2748-A361-ED86B3712E8B}">
      <dsp:nvSpPr>
        <dsp:cNvPr id="0" name=""/>
        <dsp:cNvSpPr/>
      </dsp:nvSpPr>
      <dsp:spPr>
        <a:xfrm>
          <a:off x="0" y="3980480"/>
          <a:ext cx="5821767" cy="1306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Quando un idea diventa un progetto e quando un progetto si trasforma in tentativo di realizzare il progetto, cosa cambia a livello delle funzioni?</a:t>
          </a:r>
          <a:endParaRPr lang="en-US" sz="1900" kern="1200"/>
        </a:p>
      </dsp:txBody>
      <dsp:txXfrm>
        <a:off x="0" y="3980480"/>
        <a:ext cx="5821767" cy="1306482"/>
      </dsp:txXfrm>
    </dsp:sp>
    <dsp:sp modelId="{79B2D976-5C5F-AB42-A386-7D3535D71874}">
      <dsp:nvSpPr>
        <dsp:cNvPr id="0" name=""/>
        <dsp:cNvSpPr/>
      </dsp:nvSpPr>
      <dsp:spPr>
        <a:xfrm rot="10800000">
          <a:off x="0" y="1990707"/>
          <a:ext cx="5821767" cy="2009370"/>
        </a:xfrm>
        <a:prstGeom prst="upArrowCallout">
          <a:avLst/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Sono le stesse o sono diverse?</a:t>
          </a:r>
          <a:endParaRPr lang="en-US" sz="1900" kern="1200"/>
        </a:p>
      </dsp:txBody>
      <dsp:txXfrm rot="10800000">
        <a:off x="0" y="1990707"/>
        <a:ext cx="5821767" cy="1305628"/>
      </dsp:txXfrm>
    </dsp:sp>
    <dsp:sp modelId="{14B7619B-BBA1-E44C-80A9-5F33DEEC6EAC}">
      <dsp:nvSpPr>
        <dsp:cNvPr id="0" name=""/>
        <dsp:cNvSpPr/>
      </dsp:nvSpPr>
      <dsp:spPr>
        <a:xfrm rot="10800000">
          <a:off x="0" y="934"/>
          <a:ext cx="5821767" cy="2009370"/>
        </a:xfrm>
        <a:prstGeom prst="upArrowCallou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Quali sono le funzioni mentali impegnate?</a:t>
          </a:r>
          <a:endParaRPr lang="en-US" sz="1900" kern="1200"/>
        </a:p>
      </dsp:txBody>
      <dsp:txXfrm rot="10800000">
        <a:off x="0" y="934"/>
        <a:ext cx="5821767" cy="1305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0CF20-9895-434D-AD4E-6BF52662BC7A}">
      <dsp:nvSpPr>
        <dsp:cNvPr id="0" name=""/>
        <dsp:cNvSpPr/>
      </dsp:nvSpPr>
      <dsp:spPr>
        <a:xfrm>
          <a:off x="4696261" y="2009336"/>
          <a:ext cx="1155145" cy="201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Comportamento</a:t>
          </a:r>
        </a:p>
      </dsp:txBody>
      <dsp:txXfrm>
        <a:off x="4730094" y="2043169"/>
        <a:ext cx="1087479" cy="1951908"/>
      </dsp:txXfrm>
    </dsp:sp>
    <dsp:sp modelId="{3EF8229E-8879-AD45-AA54-88ECAE237797}">
      <dsp:nvSpPr>
        <dsp:cNvPr id="0" name=""/>
        <dsp:cNvSpPr/>
      </dsp:nvSpPr>
      <dsp:spPr>
        <a:xfrm>
          <a:off x="4746459" y="4158566"/>
          <a:ext cx="1144129" cy="201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Comprare il veleno</a:t>
          </a:r>
        </a:p>
      </dsp:txBody>
      <dsp:txXfrm>
        <a:off x="4779969" y="4192076"/>
        <a:ext cx="1077109" cy="1952554"/>
      </dsp:txXfrm>
    </dsp:sp>
    <dsp:sp modelId="{00E4F93A-AABC-0444-B58F-9F7B07B40614}">
      <dsp:nvSpPr>
        <dsp:cNvPr id="0" name=""/>
        <dsp:cNvSpPr/>
      </dsp:nvSpPr>
      <dsp:spPr>
        <a:xfrm>
          <a:off x="2342761" y="0"/>
          <a:ext cx="3931160" cy="1862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Integrazione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=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Coerenza</a:t>
          </a:r>
        </a:p>
      </dsp:txBody>
      <dsp:txXfrm>
        <a:off x="2397300" y="54539"/>
        <a:ext cx="3822082" cy="1753029"/>
      </dsp:txXfrm>
    </dsp:sp>
    <dsp:sp modelId="{328C7BE0-E3A2-9940-A57B-0A578FF2219C}">
      <dsp:nvSpPr>
        <dsp:cNvPr id="0" name=""/>
        <dsp:cNvSpPr/>
      </dsp:nvSpPr>
      <dsp:spPr>
        <a:xfrm>
          <a:off x="1166628" y="1993069"/>
          <a:ext cx="1513507" cy="201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FUNZIONE COGNITIVA</a:t>
          </a:r>
        </a:p>
      </dsp:txBody>
      <dsp:txXfrm>
        <a:off x="1210957" y="2037398"/>
        <a:ext cx="1424849" cy="1930916"/>
      </dsp:txXfrm>
    </dsp:sp>
    <dsp:sp modelId="{83681E69-1ED3-0949-B764-D75E29DF017B}">
      <dsp:nvSpPr>
        <dsp:cNvPr id="0" name=""/>
        <dsp:cNvSpPr/>
      </dsp:nvSpPr>
      <dsp:spPr>
        <a:xfrm>
          <a:off x="1301915" y="4172173"/>
          <a:ext cx="1368079" cy="201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Contenuto del pensiero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highlight>
                <a:srgbClr val="0000FF"/>
              </a:highlight>
            </a:rPr>
            <a:t>Frequenza stabilità</a:t>
          </a:r>
        </a:p>
      </dsp:txBody>
      <dsp:txXfrm>
        <a:off x="1341985" y="4212243"/>
        <a:ext cx="1287939" cy="1939434"/>
      </dsp:txXfrm>
    </dsp:sp>
    <dsp:sp modelId="{DB16CCFB-DCF4-A246-8189-9DD375036AF4}">
      <dsp:nvSpPr>
        <dsp:cNvPr id="0" name=""/>
        <dsp:cNvSpPr/>
      </dsp:nvSpPr>
      <dsp:spPr>
        <a:xfrm>
          <a:off x="3070964" y="4162741"/>
          <a:ext cx="1117207" cy="201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Rabbia tristezza </a:t>
          </a:r>
        </a:p>
      </dsp:txBody>
      <dsp:txXfrm>
        <a:off x="3103686" y="4195463"/>
        <a:ext cx="1051763" cy="1954130"/>
      </dsp:txXfrm>
    </dsp:sp>
    <dsp:sp modelId="{699D0CEF-2F2B-1044-90F7-14485B0F0EE3}">
      <dsp:nvSpPr>
        <dsp:cNvPr id="0" name=""/>
        <dsp:cNvSpPr/>
      </dsp:nvSpPr>
      <dsp:spPr>
        <a:xfrm>
          <a:off x="2955238" y="2007268"/>
          <a:ext cx="1348652" cy="201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FUNZIONE AFFETTIVA\UMORE</a:t>
          </a:r>
        </a:p>
      </dsp:txBody>
      <dsp:txXfrm>
        <a:off x="2994739" y="2046769"/>
        <a:ext cx="1269650" cy="1940572"/>
      </dsp:txXfrm>
    </dsp:sp>
    <dsp:sp modelId="{F82AF596-309C-BE49-A8D6-FE39A1C83F56}">
      <dsp:nvSpPr>
        <dsp:cNvPr id="0" name=""/>
        <dsp:cNvSpPr/>
      </dsp:nvSpPr>
      <dsp:spPr>
        <a:xfrm>
          <a:off x="6251379" y="4162741"/>
          <a:ext cx="1242494" cy="201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Relazione Presente\</a:t>
          </a:r>
          <a:r>
            <a:rPr lang="it-IT" sz="1800" kern="1200" dirty="0">
              <a:highlight>
                <a:srgbClr val="0000FF"/>
              </a:highlight>
            </a:rPr>
            <a:t>Stabile nel tempo</a:t>
          </a:r>
        </a:p>
      </dsp:txBody>
      <dsp:txXfrm>
        <a:off x="6287770" y="4199132"/>
        <a:ext cx="1169712" cy="1946792"/>
      </dsp:txXfrm>
    </dsp:sp>
    <dsp:sp modelId="{D3606A38-78BC-FF45-ABA4-6176C540BCE3}">
      <dsp:nvSpPr>
        <dsp:cNvPr id="0" name=""/>
        <dsp:cNvSpPr/>
      </dsp:nvSpPr>
      <dsp:spPr>
        <a:xfrm>
          <a:off x="6227819" y="2041629"/>
          <a:ext cx="1192515" cy="201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RelazionePresente</a:t>
          </a:r>
          <a:r>
            <a:rPr lang="it-IT" sz="1800" kern="1200" dirty="0"/>
            <a:t>\</a:t>
          </a:r>
          <a:r>
            <a:rPr lang="it-IT" sz="1800" kern="1200" dirty="0">
              <a:highlight>
                <a:srgbClr val="0000FF"/>
              </a:highlight>
            </a:rPr>
            <a:t>Stabile nel tempo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 dirty="0"/>
        </a:p>
      </dsp:txBody>
      <dsp:txXfrm>
        <a:off x="6262747" y="2076557"/>
        <a:ext cx="1122659" cy="1949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4716A-C40B-3845-BA86-FE9333C6FFEB}" type="datetimeFigureOut">
              <a:rPr lang="it-IT" smtClean="0"/>
              <a:t>01/05/22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24996-950A-3347-B5A7-4EA2DF31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80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24996-950A-3347-B5A7-4EA2DF31C7A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1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 </a:t>
            </a:r>
            <a:r>
              <a:rPr lang="it-IT" dirty="0" err="1"/>
              <a:t>identify</a:t>
            </a:r>
            <a:r>
              <a:rPr lang="it-IT" dirty="0"/>
              <a:t> 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psychosis</a:t>
            </a:r>
            <a:r>
              <a:rPr lang="it-IT" dirty="0"/>
              <a:t> </a:t>
            </a:r>
            <a:r>
              <a:rPr lang="it-IT" dirty="0" err="1"/>
              <a:t>onset</a:t>
            </a:r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offer</a:t>
            </a:r>
            <a:r>
              <a:rPr lang="it-IT" dirty="0"/>
              <a:t> a </a:t>
            </a:r>
            <a:r>
              <a:rPr lang="it-IT" dirty="0" err="1"/>
              <a:t>psychotherapy</a:t>
            </a:r>
            <a:r>
              <a:rPr lang="it-IT" dirty="0"/>
              <a:t> service with </a:t>
            </a:r>
            <a:r>
              <a:rPr lang="it-IT" dirty="0" err="1"/>
              <a:t>cheaps</a:t>
            </a:r>
            <a:r>
              <a:rPr lang="it-IT" dirty="0"/>
              <a:t> prices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everyone</a:t>
            </a:r>
            <a:r>
              <a:rPr lang="it-IT" dirty="0"/>
              <a:t> can be </a:t>
            </a:r>
            <a:r>
              <a:rPr lang="it-IT" dirty="0" err="1"/>
              <a:t>cured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EEE20-608D-4123-8E4E-6AF8FB1A29F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62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EEE20-608D-4123-8E4E-6AF8FB1A29FA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55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24996-950A-3347-B5A7-4EA2DF31C7A4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17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24996-950A-3347-B5A7-4EA2DF31C7A4}" type="slidenum">
              <a:rPr lang="it-IT" smtClean="0"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7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6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27-90F2-40CB-A6E4-7481BC823F51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DF1-F798-44AE-943E-46110402AD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5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281" y="960120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panouden.com/opposti/relazione.ht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35.xml"/><Relationship Id="rId7" Type="http://schemas.openxmlformats.org/officeDocument/2006/relationships/image" Target="../media/image3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Relationship Id="rId9" Type="http://schemas.openxmlformats.org/officeDocument/2006/relationships/hyperlink" Target="http://www.panouden.com/opposti/relazione.htm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900EB9D-F30A-4E3A-A2E9-047674C79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8D2098-75F9-4FF9-9C60-6B734564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FB96753D-C2B1-43D3-AA6E-173A366E3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A61A934B-C654-4533-A7FB-D4DF27557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83F12A30-4ED4-4040-8641-2826D77DE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B072F79D-A822-4A08-836C-2311A8C0B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35FFB68A-EF2F-439F-8235-8954FBCFC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04999A61-A2EB-461C-A688-7AB58A69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61F71243-2354-47A6-9F23-389B060DE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083EAAFA-248E-42B1-AFAC-01A3BB2BB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18B64564-4656-40D3-878F-4FEBE156C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AE69E474-D111-4F5A-B7CA-0C07BBFD3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4679FA9B-2C54-4209-8391-314EC236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02E8CA09-FF2F-4D2F-A4F4-CA10F68D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92DCDDA2-F6BC-4709-BE45-F7F0119B7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7CE4605E-ABDC-481A-966D-505C0B3AF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4A568BF4-C619-44B7-A66F-17787B56D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1E5E1B9D-4B4B-420E-AFFA-7B0A3E398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1FC21640-BB8B-4A89-A419-22B4F2D46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3318F821-9C3A-4D9E-BC0C-BE8442C5D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C40B3150-A66B-4C04-B7AD-C994819A4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Mano con corde rosse">
            <a:extLst>
              <a:ext uri="{FF2B5EF4-FFF2-40B4-BE49-F238E27FC236}">
                <a16:creationId xmlns:a16="http://schemas.microsoft.com/office/drawing/2014/main" id="{E8AF349E-D807-A5E0-624B-6C9038B41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7" r="1" b="5421"/>
          <a:stretch/>
        </p:blipFill>
        <p:spPr>
          <a:xfrm>
            <a:off x="-1061" y="227"/>
            <a:ext cx="12193061" cy="6858000"/>
          </a:xfrm>
          <a:prstGeom prst="rect">
            <a:avLst/>
          </a:prstGeom>
        </p:spPr>
      </p:pic>
      <p:grpSp>
        <p:nvGrpSpPr>
          <p:cNvPr id="95" name="Group 63">
            <a:extLst>
              <a:ext uri="{FF2B5EF4-FFF2-40B4-BE49-F238E27FC236}">
                <a16:creationId xmlns:a16="http://schemas.microsoft.com/office/drawing/2014/main" id="{F614BF36-BC31-495E-B91D-4BDE46CAA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86483"/>
            <a:ext cx="12192000" cy="4477933"/>
            <a:chOff x="0" y="1186483"/>
            <a:chExt cx="12192000" cy="447793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5803F16-9D17-4AE3-8818-6C0D9495A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8" y="1186483"/>
              <a:ext cx="12188952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39">
              <a:extLst>
                <a:ext uri="{FF2B5EF4-FFF2-40B4-BE49-F238E27FC236}">
                  <a16:creationId xmlns:a16="http://schemas.microsoft.com/office/drawing/2014/main" id="{FFF165CE-3DCC-4E21-9CB7-3E1EF373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85852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6AA121-6165-4EFB-8908-B9A044CE5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91156"/>
              <a:ext cx="1219200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E35B62F-0592-F94D-AAEB-381BA73E2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>
            <a:normAutofit/>
          </a:bodyPr>
          <a:lstStyle/>
          <a:p>
            <a:r>
              <a:rPr lang="it-IT"/>
              <a:t>INTEGRAZIONE PSICOFARMACI-PSICOTERAPIA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C6101-1BAE-444F-ADFF-EFA90647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>
            <a:normAutofit/>
          </a:bodyPr>
          <a:lstStyle/>
          <a:p>
            <a:r>
              <a:rPr lang="it-IT" dirty="0"/>
              <a:t>PREVENZIONE, CURA AMBULATORIALE, ACUZIE E CRONICIZZAZIONE DELLA MALATTIA MENTALE</a:t>
            </a:r>
          </a:p>
        </p:txBody>
      </p:sp>
    </p:spTree>
    <p:extLst>
      <p:ext uri="{BB962C8B-B14F-4D97-AF65-F5344CB8AC3E}">
        <p14:creationId xmlns:p14="http://schemas.microsoft.com/office/powerpoint/2010/main" val="25750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9CBF31-698F-C046-BE87-49347215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it-IT" sz="3700"/>
              <a:t>Un esempio: </a:t>
            </a:r>
            <a:br>
              <a:rPr lang="it-IT" sz="3700"/>
            </a:br>
            <a:r>
              <a:rPr lang="it-IT" sz="3700"/>
              <a:t>IL COMPORTAMENTO SUICIDARIO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52B91E-F9BF-BC4A-88C6-0375ADCD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it-IT"/>
          </a:p>
          <a:p>
            <a:pPr>
              <a:lnSpc>
                <a:spcPct val="110000"/>
              </a:lnSpc>
            </a:pPr>
            <a:endParaRPr lang="it-IT"/>
          </a:p>
          <a:p>
            <a:pPr>
              <a:lnSpc>
                <a:spcPct val="110000"/>
              </a:lnSpc>
            </a:pPr>
            <a:endParaRPr lang="it-IT"/>
          </a:p>
          <a:p>
            <a:pPr>
              <a:lnSpc>
                <a:spcPct val="110000"/>
              </a:lnSpc>
            </a:pPr>
            <a:endParaRPr lang="it-IT"/>
          </a:p>
          <a:p>
            <a:pPr>
              <a:lnSpc>
                <a:spcPct val="110000"/>
              </a:lnSpc>
            </a:pPr>
            <a:r>
              <a:rPr lang="it-IT" dirty="0"/>
              <a:t>Ideazione suicidaria</a:t>
            </a:r>
            <a:endParaRPr lang="it-IT"/>
          </a:p>
          <a:p>
            <a:pPr>
              <a:lnSpc>
                <a:spcPct val="110000"/>
              </a:lnSpc>
            </a:pPr>
            <a:r>
              <a:rPr lang="it-IT" dirty="0"/>
              <a:t>Progettazione suicidaria</a:t>
            </a:r>
            <a:endParaRPr lang="it-IT"/>
          </a:p>
          <a:p>
            <a:pPr>
              <a:lnSpc>
                <a:spcPct val="110000"/>
              </a:lnSpc>
            </a:pPr>
            <a:r>
              <a:rPr lang="it-IT" dirty="0"/>
              <a:t>Tentativo di suicidio</a:t>
            </a:r>
            <a:endParaRPr lang="it-IT"/>
          </a:p>
          <a:p>
            <a:pPr>
              <a:lnSpc>
                <a:spcPct val="110000"/>
              </a:lnSpc>
            </a:pPr>
            <a:endParaRPr lang="it-IT"/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Sono momenti slegati o passaggi coerenti di una integrazione temuta?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0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839584988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64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915567"/>
              </p:ext>
            </p:extLst>
          </p:nvPr>
        </p:nvGraphicFramePr>
        <p:xfrm>
          <a:off x="1041161" y="274321"/>
          <a:ext cx="8947150" cy="8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150">
                  <a:extLst>
                    <a:ext uri="{9D8B030D-6E8A-4147-A177-3AD203B41FA5}">
                      <a16:colId xmlns:a16="http://schemas.microsoft.com/office/drawing/2014/main" val="343427421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r>
                        <a:rPr lang="it-IT" dirty="0"/>
                        <a:t>                                                   Modello Psichiatrico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66900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9267"/>
              </p:ext>
            </p:extLst>
          </p:nvPr>
        </p:nvGraphicFramePr>
        <p:xfrm>
          <a:off x="1360134" y="1270350"/>
          <a:ext cx="8127999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946947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4461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43285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it-IT" dirty="0"/>
                        <a:t>            Funzioni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</a:t>
                      </a:r>
                      <a:r>
                        <a:rPr lang="it-IT" dirty="0" err="1"/>
                        <a:t>Sottofunzioni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 </a:t>
                      </a:r>
                      <a:r>
                        <a:rPr lang="it-IT" dirty="0">
                          <a:highlight>
                            <a:srgbClr val="0000FF"/>
                          </a:highlight>
                        </a:rPr>
                        <a:t>Relazioni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44012"/>
                  </a:ext>
                </a:extLst>
              </a:tr>
              <a:tr h="1992054">
                <a:tc>
                  <a:txBody>
                    <a:bodyPr/>
                    <a:lstStyle/>
                    <a:p>
                      <a:r>
                        <a:rPr lang="it-IT" b="1" dirty="0"/>
                        <a:t>Cognitiva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Forma: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Percezione,Ragionamento</a:t>
                      </a:r>
                      <a:r>
                        <a:rPr lang="it-IT" baseline="0" dirty="0"/>
                        <a:t>, Memoria</a:t>
                      </a:r>
                    </a:p>
                    <a:p>
                      <a:r>
                        <a:rPr lang="it-IT" b="1" baseline="0" dirty="0"/>
                        <a:t>Contenuto: </a:t>
                      </a:r>
                      <a:r>
                        <a:rPr lang="it-IT" baseline="0" dirty="0"/>
                        <a:t>Onnipotente, Persecutorio </a:t>
                      </a:r>
                    </a:p>
                    <a:p>
                      <a:r>
                        <a:rPr lang="it-IT" baseline="0" dirty="0"/>
                        <a:t>Frammentato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highlight>
                            <a:srgbClr val="00FF00"/>
                          </a:highlight>
                        </a:rPr>
                        <a:t>Le Relazioni tra le funzioni non sono</a:t>
                      </a:r>
                      <a:r>
                        <a:rPr lang="it-IT" baseline="0" dirty="0">
                          <a:highlight>
                            <a:srgbClr val="00FF00"/>
                          </a:highlight>
                        </a:rPr>
                        <a:t> presenti ma dipendono dalla Anatomia, Fisiologia e Patologia del Livello Biologico (Contaminazione)</a:t>
                      </a:r>
                      <a:endParaRPr lang="it-IT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71715"/>
                  </a:ext>
                </a:extLst>
              </a:tr>
              <a:tr h="36219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854590"/>
                  </a:ext>
                </a:extLst>
              </a:tr>
              <a:tr h="362651">
                <a:tc>
                  <a:txBody>
                    <a:bodyPr/>
                    <a:lstStyle/>
                    <a:p>
                      <a:r>
                        <a:rPr lang="it-IT" b="1" dirty="0"/>
                        <a:t>vegetativa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Sonno, fame, </a:t>
                      </a:r>
                      <a:r>
                        <a:rPr lang="it-IT" dirty="0" err="1"/>
                        <a:t>sete,ecc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384251"/>
                  </a:ext>
                </a:extLst>
              </a:tr>
              <a:tr h="36265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68663"/>
                  </a:ext>
                </a:extLst>
              </a:tr>
              <a:tr h="633835">
                <a:tc>
                  <a:txBody>
                    <a:bodyPr/>
                    <a:lstStyle/>
                    <a:p>
                      <a:r>
                        <a:rPr lang="it-IT" b="1" dirty="0"/>
                        <a:t>Umore\affettività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Emozioni Primarie</a:t>
                      </a:r>
                    </a:p>
                    <a:p>
                      <a:r>
                        <a:rPr lang="it-IT" dirty="0"/>
                        <a:t>Emozioni Secondarie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373672"/>
                  </a:ext>
                </a:extLst>
              </a:tr>
              <a:tr h="36219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447375"/>
                  </a:ext>
                </a:extLst>
              </a:tr>
              <a:tr h="633835">
                <a:tc>
                  <a:txBody>
                    <a:bodyPr/>
                    <a:lstStyle/>
                    <a:p>
                      <a:r>
                        <a:rPr lang="it-IT" b="1" dirty="0"/>
                        <a:t>Psicomotricità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Propriocezione</a:t>
                      </a:r>
                    </a:p>
                    <a:p>
                      <a:r>
                        <a:rPr lang="it-IT" dirty="0"/>
                        <a:t>Movimento ecc.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206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24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2C0FE-FC4B-5B46-8FBC-D9BFA1EC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IDEAZIONE SUICIDARIA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BC4E012F-554F-254B-B64D-A3679BF2D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92402"/>
              </p:ext>
            </p:extLst>
          </p:nvPr>
        </p:nvGraphicFramePr>
        <p:xfrm>
          <a:off x="4834759" y="795338"/>
          <a:ext cx="6550791" cy="557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73429A49-19E8-8344-8620-54265EFC3C82}"/>
              </a:ext>
            </a:extLst>
          </p:cNvPr>
          <p:cNvSpPr/>
          <p:nvPr/>
        </p:nvSpPr>
        <p:spPr>
          <a:xfrm>
            <a:off x="6516414" y="3852111"/>
            <a:ext cx="484632" cy="793462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bidirezionale verticale 7">
            <a:extLst>
              <a:ext uri="{FF2B5EF4-FFF2-40B4-BE49-F238E27FC236}">
                <a16:creationId xmlns:a16="http://schemas.microsoft.com/office/drawing/2014/main" id="{44CC7C59-D6F9-5F41-8299-D5A9F08CD59D}"/>
              </a:ext>
            </a:extLst>
          </p:cNvPr>
          <p:cNvSpPr/>
          <p:nvPr/>
        </p:nvSpPr>
        <p:spPr>
          <a:xfrm>
            <a:off x="8466350" y="3852111"/>
            <a:ext cx="484632" cy="793462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bidirezionale orizzontale 8">
            <a:extLst>
              <a:ext uri="{FF2B5EF4-FFF2-40B4-BE49-F238E27FC236}">
                <a16:creationId xmlns:a16="http://schemas.microsoft.com/office/drawing/2014/main" id="{4277D624-BB4F-1F47-A65F-E3AE7CD1BE63}"/>
              </a:ext>
            </a:extLst>
          </p:cNvPr>
          <p:cNvSpPr/>
          <p:nvPr/>
        </p:nvSpPr>
        <p:spPr>
          <a:xfrm>
            <a:off x="6433781" y="6062662"/>
            <a:ext cx="2695636" cy="4846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73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D01AB-60C8-C149-B88A-5F07B42C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it-IT" dirty="0"/>
              <a:t>Progettazione suicidaria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5F2A942B-F812-E5CC-19CC-291463899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726191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66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2C0FE-FC4B-5B46-8FBC-D9BFA1EC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POGETTAZIONE SUICIDARIA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BC4E012F-554F-254B-B64D-A3679BF2D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025449"/>
              </p:ext>
            </p:extLst>
          </p:nvPr>
        </p:nvGraphicFramePr>
        <p:xfrm>
          <a:off x="4172607" y="0"/>
          <a:ext cx="7788165" cy="61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53001C15-499B-EA47-810F-ABC4EE2C360E}"/>
              </a:ext>
            </a:extLst>
          </p:cNvPr>
          <p:cNvSpPr/>
          <p:nvPr/>
        </p:nvSpPr>
        <p:spPr>
          <a:xfrm>
            <a:off x="5673829" y="1957552"/>
            <a:ext cx="4256689" cy="4846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bidirezionale orizzontale 6">
            <a:extLst>
              <a:ext uri="{FF2B5EF4-FFF2-40B4-BE49-F238E27FC236}">
                <a16:creationId xmlns:a16="http://schemas.microsoft.com/office/drawing/2014/main" id="{6D4F7DC2-A276-EB40-B28E-6C2FED37AAD2}"/>
              </a:ext>
            </a:extLst>
          </p:cNvPr>
          <p:cNvSpPr/>
          <p:nvPr/>
        </p:nvSpPr>
        <p:spPr>
          <a:xfrm>
            <a:off x="5833240" y="5780689"/>
            <a:ext cx="4141076" cy="4846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bidirezionale verticale 7">
            <a:extLst>
              <a:ext uri="{FF2B5EF4-FFF2-40B4-BE49-F238E27FC236}">
                <a16:creationId xmlns:a16="http://schemas.microsoft.com/office/drawing/2014/main" id="{331F5843-28E5-184E-9E41-06543252820E}"/>
              </a:ext>
            </a:extLst>
          </p:cNvPr>
          <p:cNvSpPr/>
          <p:nvPr/>
        </p:nvSpPr>
        <p:spPr>
          <a:xfrm>
            <a:off x="5883466" y="3699901"/>
            <a:ext cx="484632" cy="617063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bidirezionale verticale 9">
            <a:extLst>
              <a:ext uri="{FF2B5EF4-FFF2-40B4-BE49-F238E27FC236}">
                <a16:creationId xmlns:a16="http://schemas.microsoft.com/office/drawing/2014/main" id="{265C232C-1CDF-8647-BE1C-47E5CF19B603}"/>
              </a:ext>
            </a:extLst>
          </p:cNvPr>
          <p:cNvSpPr/>
          <p:nvPr/>
        </p:nvSpPr>
        <p:spPr>
          <a:xfrm>
            <a:off x="7582057" y="3699902"/>
            <a:ext cx="484632" cy="617063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bidirezionale verticale 10">
            <a:extLst>
              <a:ext uri="{FF2B5EF4-FFF2-40B4-BE49-F238E27FC236}">
                <a16:creationId xmlns:a16="http://schemas.microsoft.com/office/drawing/2014/main" id="{9BDEA04B-11CB-A24B-9E12-076F614B1603}"/>
              </a:ext>
            </a:extLst>
          </p:cNvPr>
          <p:cNvSpPr/>
          <p:nvPr/>
        </p:nvSpPr>
        <p:spPr>
          <a:xfrm>
            <a:off x="9280648" y="3699901"/>
            <a:ext cx="484632" cy="631232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02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7DED221-787B-48A2-B189-C0394CC953A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33222"/>
              </p:ext>
            </p:extLst>
          </p:nvPr>
        </p:nvGraphicFramePr>
        <p:xfrm>
          <a:off x="3052407" y="599091"/>
          <a:ext cx="5821767" cy="406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4169ED-0D77-4B42-A759-4147792DBE77}"/>
              </a:ext>
            </a:extLst>
          </p:cNvPr>
          <p:cNvSpPr txBox="1"/>
          <p:nvPr/>
        </p:nvSpPr>
        <p:spPr>
          <a:xfrm>
            <a:off x="2075604" y="4666593"/>
            <a:ext cx="8040791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Nel bene e nel male crea le premesse di ogni decisione</a:t>
            </a:r>
          </a:p>
        </p:txBody>
      </p:sp>
    </p:spTree>
    <p:extLst>
      <p:ext uri="{BB962C8B-B14F-4D97-AF65-F5344CB8AC3E}">
        <p14:creationId xmlns:p14="http://schemas.microsoft.com/office/powerpoint/2010/main" val="260832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0986D5-EEA7-D846-A4EC-7F4DD81E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it-IT" sz="4400"/>
              <a:t>I SINTOMI</a:t>
            </a:r>
            <a:br>
              <a:rPr lang="it-IT" sz="4400"/>
            </a:br>
            <a:r>
              <a:rPr lang="it-IT" sz="4400"/>
              <a:t> da qui in poi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062307-1CB0-5B4C-B266-CBA85470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r>
              <a:rPr lang="it-IT" dirty="0"/>
              <a:t>Oggi e nei </a:t>
            </a:r>
            <a:r>
              <a:rPr lang="it-IT" dirty="0">
                <a:highlight>
                  <a:srgbClr val="00FF00"/>
                </a:highlight>
              </a:rPr>
              <a:t>prossimi seminari </a:t>
            </a:r>
            <a:r>
              <a:rPr lang="it-IT" dirty="0"/>
              <a:t>(La Depressione e successivamente Le Dipendenze) per parlare di integrazione tra Farmacoterapia e Psicoterapia avremo a che fare con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b="1" dirty="0"/>
              <a:t>i sintomi come espressione  di funzioni integrate fra loro che causano più o meno sofferenza e conducono a decisioni </a:t>
            </a:r>
          </a:p>
          <a:p>
            <a:pPr marL="0" indent="0">
              <a:buNone/>
            </a:pPr>
            <a:r>
              <a:rPr lang="it-IT" dirty="0"/>
              <a:t>capaci di cambiare la vita o rovinarla</a:t>
            </a:r>
          </a:p>
        </p:txBody>
      </p:sp>
    </p:spTree>
    <p:extLst>
      <p:ext uri="{BB962C8B-B14F-4D97-AF65-F5344CB8AC3E}">
        <p14:creationId xmlns:p14="http://schemas.microsoft.com/office/powerpoint/2010/main" val="275607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50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dirty="0"/>
              <a:t>Chiunque voglia trattare la Psicopatologia di Pazienti di gravità Psicotica non può sottrarsi a ciò perché la </a:t>
            </a:r>
            <a:r>
              <a:rPr lang="it-IT" sz="2400" dirty="0" err="1"/>
              <a:t>Psico</a:t>
            </a:r>
            <a:r>
              <a:rPr lang="it-IT" sz="2400" dirty="0"/>
              <a:t>-farmacoterapia è indispensabile e i modelli clinici devono dialogare con essa compiendo uno sforzo di traduzione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287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6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7" name="Group 8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8" name="Rectangle 9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9" name="Rectangle 94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A0E6AE-B21C-E740-92AF-BD4C0BB32587}"/>
              </a:ext>
            </a:extLst>
          </p:cNvPr>
          <p:cNvSpPr txBox="1"/>
          <p:nvPr/>
        </p:nvSpPr>
        <p:spPr>
          <a:xfrm>
            <a:off x="798577" y="794042"/>
            <a:ext cx="5427137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/>
              <a:t>C. F. STORICO 2013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Estratto</a:t>
            </a:r>
            <a:r>
              <a:rPr lang="en-US" sz="2400" b="1" dirty="0"/>
              <a:t> </a:t>
            </a:r>
            <a:r>
              <a:rPr lang="en-US" sz="2400" b="1" dirty="0" err="1"/>
              <a:t>dalla</a:t>
            </a:r>
            <a:r>
              <a:rPr lang="en-US" sz="2400" b="1" dirty="0"/>
              <a:t> </a:t>
            </a:r>
            <a:r>
              <a:rPr lang="en-US" sz="2400" b="1" dirty="0" err="1"/>
              <a:t>cartella</a:t>
            </a:r>
            <a:r>
              <a:rPr lang="en-US" sz="2400" b="1" dirty="0"/>
              <a:t> di </a:t>
            </a:r>
            <a:r>
              <a:rPr lang="en-US" sz="2400" b="1" dirty="0" err="1"/>
              <a:t>dimissione</a:t>
            </a:r>
            <a:r>
              <a:rPr lang="en-US" sz="2400" b="1" dirty="0"/>
              <a:t> POLICLINICO FEDERICO II 15-2-2013/25-3/2013</a:t>
            </a:r>
            <a:r>
              <a:rPr lang="en-US" sz="2400" dirty="0"/>
              <a:t>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esordio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nel</a:t>
            </a:r>
            <a:r>
              <a:rPr lang="en-US" sz="2400" b="1" dirty="0">
                <a:highlight>
                  <a:srgbClr val="00FF00"/>
                </a:highlight>
              </a:rPr>
              <a:t> 2013  (19 anni)</a:t>
            </a:r>
            <a:br>
              <a:rPr lang="en-US" sz="2400" dirty="0"/>
            </a:b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6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780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9D0E5A-E57D-C244-B930-19D9386D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it-IT" sz="4400"/>
              <a:t>A chi è diretto il seminario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193A3B-09BE-2243-8F0A-9A11F527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Psicologi</a:t>
            </a:r>
            <a:endParaRPr lang="it-IT"/>
          </a:p>
          <a:p>
            <a:pPr>
              <a:lnSpc>
                <a:spcPct val="110000"/>
              </a:lnSpc>
            </a:pPr>
            <a:r>
              <a:rPr lang="it-IT" dirty="0"/>
              <a:t>Medici</a:t>
            </a:r>
            <a:endParaRPr lang="it-IT"/>
          </a:p>
          <a:p>
            <a:pPr>
              <a:lnSpc>
                <a:spcPct val="110000"/>
              </a:lnSpc>
            </a:pPr>
            <a:r>
              <a:rPr lang="it-IT" dirty="0"/>
              <a:t>Psichiatri </a:t>
            </a:r>
            <a:endParaRPr lang="it-IT"/>
          </a:p>
          <a:p>
            <a:pPr marL="0" indent="0">
              <a:lnSpc>
                <a:spcPct val="110000"/>
              </a:lnSpc>
              <a:buNone/>
            </a:pPr>
            <a:endParaRPr lang="it-IT"/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Più o meno esperti nel modello strutturale integrato o assolutamente a digiuno. </a:t>
            </a:r>
            <a:endParaRPr lang="it-IT"/>
          </a:p>
          <a:p>
            <a:pPr marL="0" indent="0">
              <a:lnSpc>
                <a:spcPct val="110000"/>
              </a:lnSpc>
              <a:buNone/>
            </a:pPr>
            <a:endParaRPr lang="it-IT"/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Oggi vorrei parlare a tutti ma specialmente a quelli totalmente a digiuno rispetto al modello che insegniamo nella scuola di Psicoterapia dalla quale vi sto parlando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228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A28041-71B7-495A-8930-5B6D1922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233680"/>
            <a:ext cx="11541760" cy="596392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it-IT" sz="7600" b="1" dirty="0">
                <a:solidFill>
                  <a:srgbClr val="FF0000"/>
                </a:solidFill>
              </a:rPr>
              <a:t>                       ESORDIO PSICOTICO= </a:t>
            </a:r>
            <a:r>
              <a:rPr lang="it-IT" sz="7600" b="1" u="sng" dirty="0">
                <a:solidFill>
                  <a:srgbClr val="FF0000"/>
                </a:solidFill>
              </a:rPr>
              <a:t>LA PREVENZIONE </a:t>
            </a:r>
          </a:p>
          <a:p>
            <a:pPr marL="0" indent="0" algn="just">
              <a:buNone/>
            </a:pPr>
            <a:endParaRPr lang="it-IT" sz="7000" b="1" u="sng" dirty="0">
              <a:solidFill>
                <a:srgbClr val="FF0000"/>
              </a:solidFill>
            </a:endParaRPr>
          </a:p>
          <a:p>
            <a:pPr algn="just"/>
            <a:r>
              <a:rPr lang="it-IT" sz="7000" b="1" dirty="0"/>
              <a:t>Interventi nell’</a:t>
            </a:r>
            <a:r>
              <a:rPr lang="it-IT" sz="7000" b="1" dirty="0">
                <a:solidFill>
                  <a:srgbClr val="FF0000"/>
                </a:solidFill>
              </a:rPr>
              <a:t>Infanzia e Adolescenza </a:t>
            </a:r>
            <a:r>
              <a:rPr lang="it-IT" sz="7000" b="1" dirty="0"/>
              <a:t>(DIALOGOI 2)</a:t>
            </a:r>
          </a:p>
          <a:p>
            <a:pPr algn="just"/>
            <a:r>
              <a:rPr lang="it-IT" sz="7000" b="1" dirty="0"/>
              <a:t>Interventi Precoci con gli </a:t>
            </a:r>
            <a:r>
              <a:rPr lang="it-IT" sz="7000" b="1" dirty="0">
                <a:solidFill>
                  <a:srgbClr val="FF0000"/>
                </a:solidFill>
              </a:rPr>
              <a:t>Adulti</a:t>
            </a:r>
            <a:r>
              <a:rPr lang="it-IT" sz="7000" b="1" dirty="0"/>
              <a:t>(DIALOGOI 1)</a:t>
            </a:r>
          </a:p>
          <a:p>
            <a:pPr marL="0" indent="0" algn="just">
              <a:buNone/>
            </a:pPr>
            <a:endParaRPr lang="it-IT" sz="70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it-IT" sz="7000" b="1" dirty="0">
                <a:solidFill>
                  <a:srgbClr val="0070C0"/>
                </a:solidFill>
              </a:rPr>
              <a:t>                             </a:t>
            </a:r>
            <a:r>
              <a:rPr lang="it-IT" sz="7000" b="1" u="sng" dirty="0">
                <a:solidFill>
                  <a:srgbClr val="0070C0"/>
                </a:solidFill>
              </a:rPr>
              <a:t>IL TRATTAMENTO</a:t>
            </a:r>
            <a:r>
              <a:rPr lang="it-IT" sz="7000" b="1" u="sng" dirty="0"/>
              <a:t>: </a:t>
            </a:r>
          </a:p>
          <a:p>
            <a:pPr marL="0" indent="0" algn="just">
              <a:buNone/>
            </a:pPr>
            <a:r>
              <a:rPr lang="it-IT" sz="7000" b="1" dirty="0"/>
              <a:t>Unicamente Ambulatoriale </a:t>
            </a:r>
          </a:p>
          <a:p>
            <a:pPr marL="0" indent="0" algn="just">
              <a:buNone/>
            </a:pPr>
            <a:r>
              <a:rPr lang="it-IT" sz="7000" b="1" dirty="0" err="1">
                <a:solidFill>
                  <a:srgbClr val="FF0000"/>
                </a:solidFill>
              </a:rPr>
              <a:t>Pscoterapia</a:t>
            </a:r>
            <a:r>
              <a:rPr lang="it-IT" sz="7000" b="1" dirty="0">
                <a:solidFill>
                  <a:srgbClr val="FF0000"/>
                </a:solidFill>
              </a:rPr>
              <a:t> </a:t>
            </a:r>
            <a:r>
              <a:rPr lang="it-IT" sz="7000" b="1" dirty="0"/>
              <a:t>Individuale, Familiare, di Gruppo. </a:t>
            </a:r>
          </a:p>
          <a:p>
            <a:pPr marL="0" indent="0" algn="just">
              <a:buNone/>
            </a:pPr>
            <a:r>
              <a:rPr lang="it-IT" sz="7000" b="1" dirty="0">
                <a:solidFill>
                  <a:srgbClr val="FF0000"/>
                </a:solidFill>
              </a:rPr>
              <a:t>Farmacoterapia  </a:t>
            </a:r>
            <a:r>
              <a:rPr lang="it-IT" sz="7000" b="1" dirty="0"/>
              <a:t>(nel 20% dei casi) </a:t>
            </a:r>
          </a:p>
          <a:p>
            <a:pPr marL="0" indent="0" algn="just">
              <a:buNone/>
            </a:pPr>
            <a:r>
              <a:rPr lang="it-IT" sz="7000" b="1" dirty="0"/>
              <a:t>No Ricoveri  95%</a:t>
            </a:r>
          </a:p>
          <a:p>
            <a:pPr marL="0" indent="0" algn="just">
              <a:buNone/>
            </a:pPr>
            <a:r>
              <a:rPr lang="it-IT" sz="7000" b="1" dirty="0"/>
              <a:t>No Farmacoterapia   80%</a:t>
            </a:r>
          </a:p>
          <a:p>
            <a:pPr algn="just"/>
            <a:endParaRPr lang="it-IT" sz="2400" b="1" dirty="0"/>
          </a:p>
          <a:p>
            <a:pPr marL="0" indent="0" algn="just">
              <a:buNone/>
            </a:pPr>
            <a:endParaRPr lang="it-IT" sz="2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FA6DD1-D1F1-C34B-8B20-F4425E6FAFB0}"/>
              </a:ext>
            </a:extLst>
          </p:cNvPr>
          <p:cNvSpPr txBox="1"/>
          <p:nvPr/>
        </p:nvSpPr>
        <p:spPr>
          <a:xfrm>
            <a:off x="2554014" y="1650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188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6">
            <a:extLst>
              <a:ext uri="{FF2B5EF4-FFF2-40B4-BE49-F238E27FC236}">
                <a16:creationId xmlns:a16="http://schemas.microsoft.com/office/drawing/2014/main" id="{B55196D0-95AD-4497-84D1-430C6EBB2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8">
            <a:extLst>
              <a:ext uri="{FF2B5EF4-FFF2-40B4-BE49-F238E27FC236}">
                <a16:creationId xmlns:a16="http://schemas.microsoft.com/office/drawing/2014/main" id="{6DDA3D29-E716-4F33-AB4C-8ED10BB3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79944B-9254-4463-AD5B-36257D494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DA31B6-BB0C-47FB-B78E-A35B59D8B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460420D-1A32-4F29-8E6A-0BF0E3A5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744D7E2-E0C1-445D-81C0-6C9E382D5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CE3C75D-E7AA-450E-AE72-A8F8660A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E82641D-7380-4EBC-A0B4-A21F9B703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D3136D-2941-41F5-9CA6-0CD6378DB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59DAFD1-A8B5-4AF5-BBC4-82DBC67B6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3B5597B-C549-4923-9582-01359B7E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84FB59A-C29A-4BC3-AED4-5CBDEEBF8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E875A1F-55ED-4D78-BFCD-DEAB4B1F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AF6A9C4-B5C0-45CF-BEA4-E5E138FB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7A35A07-8906-46C9-A385-386C890B4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DC56392-B772-4465-9844-E65545FE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4E1EB07B-37CA-4168-8167-98F2E181C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79CCCC1-44E4-40E6-BEC7-4D67883C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A2BCCEB-7B0D-4604-A0D9-C97985394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E9BE4C6-A966-4993-B450-34D205DCE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D6D0BD97-50C4-4381-B670-2D0ADD588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EA367D7-D8FE-4C9E-B6C6-5285FC7B5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3"/>
            <a:ext cx="12192000" cy="6014522"/>
          </a:xfrm>
          <a:custGeom>
            <a:avLst/>
            <a:gdLst>
              <a:gd name="connsiteX0" fmla="*/ 0 w 12192000"/>
              <a:gd name="connsiteY0" fmla="*/ 0 h 6014522"/>
              <a:gd name="connsiteX1" fmla="*/ 12192000 w 12192000"/>
              <a:gd name="connsiteY1" fmla="*/ 0 h 6014522"/>
              <a:gd name="connsiteX2" fmla="*/ 12192000 w 12192000"/>
              <a:gd name="connsiteY2" fmla="*/ 5663459 h 6014522"/>
              <a:gd name="connsiteX3" fmla="*/ 6299617 w 12192000"/>
              <a:gd name="connsiteY3" fmla="*/ 5663459 h 6014522"/>
              <a:gd name="connsiteX4" fmla="*/ 6096000 w 12192000"/>
              <a:gd name="connsiteY4" fmla="*/ 6014522 h 6014522"/>
              <a:gd name="connsiteX5" fmla="*/ 5892384 w 12192000"/>
              <a:gd name="connsiteY5" fmla="*/ 5663459 h 6014522"/>
              <a:gd name="connsiteX6" fmla="*/ 0 w 12192000"/>
              <a:gd name="connsiteY6" fmla="*/ 5663459 h 601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14522">
                <a:moveTo>
                  <a:pt x="0" y="0"/>
                </a:moveTo>
                <a:lnTo>
                  <a:pt x="12192000" y="0"/>
                </a:lnTo>
                <a:lnTo>
                  <a:pt x="12192000" y="5663459"/>
                </a:lnTo>
                <a:lnTo>
                  <a:pt x="6299617" y="5663459"/>
                </a:lnTo>
                <a:lnTo>
                  <a:pt x="6096000" y="6014522"/>
                </a:lnTo>
                <a:lnTo>
                  <a:pt x="5892384" y="5663459"/>
                </a:lnTo>
                <a:lnTo>
                  <a:pt x="0" y="56634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0BFC152-DF0E-2546-9B84-1D89040D8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252006"/>
              </p:ext>
            </p:extLst>
          </p:nvPr>
        </p:nvGraphicFramePr>
        <p:xfrm>
          <a:off x="-98323" y="-52981"/>
          <a:ext cx="12060168" cy="695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07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5795B5AC-C5CA-D340-A9A3-78E2CCFE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60476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311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5" name="Group 2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7" name="Rectangle 34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36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A0E6AE-B21C-E740-92AF-BD4C0BB32587}"/>
              </a:ext>
            </a:extLst>
          </p:cNvPr>
          <p:cNvSpPr txBox="1"/>
          <p:nvPr/>
        </p:nvSpPr>
        <p:spPr>
          <a:xfrm>
            <a:off x="798577" y="794042"/>
            <a:ext cx="5427137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IL </a:t>
            </a:r>
            <a:r>
              <a:rPr lang="en-US" sz="2000" dirty="0" err="1"/>
              <a:t>caso</a:t>
            </a:r>
            <a:r>
              <a:rPr lang="en-US" sz="2000" dirty="0"/>
              <a:t> di C. F. STORICO 2013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All '</a:t>
            </a:r>
            <a:r>
              <a:rPr lang="en-US" sz="2000" b="1" dirty="0" err="1"/>
              <a:t>accettazione</a:t>
            </a:r>
            <a:r>
              <a:rPr lang="en-US" sz="2000" b="1" dirty="0"/>
              <a:t> :</a:t>
            </a:r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err="1"/>
              <a:t>aspetto</a:t>
            </a:r>
            <a:r>
              <a:rPr lang="en-US" sz="2000" dirty="0"/>
              <a:t> </a:t>
            </a:r>
            <a:r>
              <a:rPr lang="en-US" sz="2000" dirty="0" err="1"/>
              <a:t>curato</a:t>
            </a:r>
            <a:r>
              <a:rPr lang="en-US" sz="2000" dirty="0"/>
              <a:t> </a:t>
            </a:r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psicomotoria</a:t>
            </a:r>
            <a:r>
              <a:rPr lang="en-US" sz="2000" dirty="0"/>
              <a:t> </a:t>
            </a:r>
            <a:r>
              <a:rPr lang="en-US" sz="2000" dirty="0" err="1"/>
              <a:t>rallentata</a:t>
            </a:r>
            <a:endParaRPr lang="en-US" sz="2000" dirty="0"/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dispercezioni</a:t>
            </a:r>
            <a:r>
              <a:rPr lang="en-US" sz="2000" dirty="0"/>
              <a:t> </a:t>
            </a:r>
            <a:r>
              <a:rPr lang="en-US" sz="2000" dirty="0" err="1"/>
              <a:t>uditive</a:t>
            </a:r>
            <a:r>
              <a:rPr lang="en-US" sz="2000" dirty="0"/>
              <a:t>, </a:t>
            </a:r>
            <a:r>
              <a:rPr lang="en-US" sz="2000" dirty="0" err="1"/>
              <a:t>contenuto</a:t>
            </a:r>
            <a:r>
              <a:rPr lang="en-US" sz="2000" dirty="0"/>
              <a:t> del </a:t>
            </a:r>
            <a:r>
              <a:rPr lang="en-US" sz="2000" dirty="0" err="1"/>
              <a:t>pensiero</a:t>
            </a:r>
            <a:r>
              <a:rPr lang="en-US" sz="2000" dirty="0"/>
              <a:t> con </a:t>
            </a:r>
            <a:r>
              <a:rPr lang="en-US" sz="2000" dirty="0" err="1"/>
              <a:t>deliri</a:t>
            </a:r>
            <a:r>
              <a:rPr lang="en-US" sz="2000" dirty="0"/>
              <a:t> </a:t>
            </a:r>
            <a:r>
              <a:rPr lang="en-US" sz="2000" dirty="0" err="1"/>
              <a:t>mutevoli</a:t>
            </a:r>
            <a:r>
              <a:rPr lang="en-US" sz="2000" dirty="0"/>
              <a:t> e </a:t>
            </a:r>
            <a:r>
              <a:rPr lang="en-US" sz="2000" dirty="0" err="1"/>
              <a:t>frammentati</a:t>
            </a:r>
            <a:endParaRPr lang="en-US" sz="2000" dirty="0"/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err="1"/>
              <a:t>affettività</a:t>
            </a:r>
            <a:r>
              <a:rPr lang="en-US" sz="2000" dirty="0"/>
              <a:t> </a:t>
            </a:r>
            <a:r>
              <a:rPr lang="en-US" sz="2000" dirty="0" err="1"/>
              <a:t>appiattita</a:t>
            </a:r>
            <a:r>
              <a:rPr lang="en-US" sz="2000" dirty="0"/>
              <a:t>. </a:t>
            </a:r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err="1"/>
              <a:t>Insonnia</a:t>
            </a:r>
            <a:r>
              <a:rPr lang="en-US" sz="2000" dirty="0"/>
              <a:t> intermedia e </a:t>
            </a:r>
            <a:r>
              <a:rPr lang="en-US" sz="2000" dirty="0" err="1"/>
              <a:t>terminale</a:t>
            </a:r>
            <a:r>
              <a:rPr lang="en-US" sz="2000" dirty="0"/>
              <a:t>.</a:t>
            </a:r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Etero</a:t>
            </a:r>
            <a:r>
              <a:rPr lang="en-US" sz="2000" dirty="0"/>
              <a:t> </a:t>
            </a:r>
            <a:r>
              <a:rPr lang="en-US" sz="2000" dirty="0" err="1"/>
              <a:t>aggressività</a:t>
            </a:r>
            <a:r>
              <a:rPr lang="en-US" sz="2000" dirty="0"/>
              <a:t> </a:t>
            </a:r>
            <a:r>
              <a:rPr lang="en-US" sz="2000" dirty="0" err="1"/>
              <a:t>verbale</a:t>
            </a:r>
            <a:r>
              <a:rPr lang="en-US" sz="2000" dirty="0"/>
              <a:t> e </a:t>
            </a:r>
            <a:r>
              <a:rPr lang="en-US" sz="2000" dirty="0" err="1"/>
              <a:t>fisica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96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598300514"/>
              </p:ext>
            </p:extLst>
          </p:nvPr>
        </p:nvGraphicFramePr>
        <p:xfrm>
          <a:off x="528638" y="85484"/>
          <a:ext cx="11344275" cy="673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E886EB-74C9-144E-B322-6A3DFEA8C633}"/>
              </a:ext>
            </a:extLst>
          </p:cNvPr>
          <p:cNvSpPr txBox="1"/>
          <p:nvPr/>
        </p:nvSpPr>
        <p:spPr>
          <a:xfrm>
            <a:off x="528637" y="1755227"/>
            <a:ext cx="113442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                                                  FUNZIONI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72959A6-C99F-A64A-9F4E-134BD973B4A1}"/>
              </a:ext>
            </a:extLst>
          </p:cNvPr>
          <p:cNvSpPr txBox="1"/>
          <p:nvPr/>
        </p:nvSpPr>
        <p:spPr>
          <a:xfrm>
            <a:off x="528637" y="4679394"/>
            <a:ext cx="11344275" cy="7078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it-IT" sz="4000" dirty="0"/>
              <a:t>                                    </a:t>
            </a:r>
            <a:r>
              <a:rPr lang="it-IT" sz="2800" dirty="0"/>
              <a:t>SINTOMI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2BE940F-CBA3-8248-8ACA-C465B029B42E}"/>
              </a:ext>
            </a:extLst>
          </p:cNvPr>
          <p:cNvSpPr txBox="1"/>
          <p:nvPr/>
        </p:nvSpPr>
        <p:spPr>
          <a:xfrm>
            <a:off x="73573" y="262759"/>
            <a:ext cx="6253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C. </a:t>
            </a:r>
            <a:r>
              <a:rPr lang="it-IT" dirty="0" err="1"/>
              <a:t>F</a:t>
            </a:r>
            <a:r>
              <a:rPr lang="it-IT" dirty="0"/>
              <a:t>.  2013 </a:t>
            </a:r>
            <a:r>
              <a:rPr lang="it-IT" b="1" dirty="0"/>
              <a:t>esordio nel 2013  (19 anni</a:t>
            </a:r>
            <a:r>
              <a:rPr lang="it-IT" b="1" dirty="0">
                <a:highlight>
                  <a:srgbClr val="00FF00"/>
                </a:highlight>
              </a:rPr>
              <a:t>) ACCETTAZIONE</a:t>
            </a:r>
          </a:p>
          <a:p>
            <a:r>
              <a:rPr lang="it-IT" sz="2400" b="1" dirty="0"/>
              <a:t>Dg Schizofrenia disorganizzata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62721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38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93" name="Group 161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134" name="CasellaDiTesto 2">
            <a:extLst>
              <a:ext uri="{FF2B5EF4-FFF2-40B4-BE49-F238E27FC236}">
                <a16:creationId xmlns:a16="http://schemas.microsoft.com/office/drawing/2014/main" id="{9335C837-6E2C-A786-AF24-8B4EA3D7B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907508"/>
              </p:ext>
            </p:extLst>
          </p:nvPr>
        </p:nvGraphicFramePr>
        <p:xfrm>
          <a:off x="5574890" y="803185"/>
          <a:ext cx="5821767" cy="59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C62300-8F3F-2541-9657-7EB32B028509}"/>
              </a:ext>
            </a:extLst>
          </p:cNvPr>
          <p:cNvSpPr txBox="1"/>
          <p:nvPr/>
        </p:nvSpPr>
        <p:spPr>
          <a:xfrm>
            <a:off x="2711669" y="3394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10D087-4C99-0E47-9E09-9914A0A8F3B3}"/>
              </a:ext>
            </a:extLst>
          </p:cNvPr>
          <p:cNvSpPr txBox="1"/>
          <p:nvPr/>
        </p:nvSpPr>
        <p:spPr>
          <a:xfrm>
            <a:off x="1120775" y="2431472"/>
            <a:ext cx="29702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terapia in atto alla accettazione al  policlinico</a:t>
            </a: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05CA34-380E-6242-8983-A3CBD5D68C48}"/>
              </a:ext>
            </a:extLst>
          </p:cNvPr>
          <p:cNvSpPr txBox="1"/>
          <p:nvPr/>
        </p:nvSpPr>
        <p:spPr>
          <a:xfrm>
            <a:off x="1480711" y="1721138"/>
            <a:ext cx="1911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</a:t>
            </a:r>
            <a:r>
              <a:rPr lang="it-IT" sz="2000" dirty="0"/>
              <a:t>Il caso di </a:t>
            </a:r>
            <a:r>
              <a:rPr lang="it-IT" sz="2000" dirty="0" err="1"/>
              <a:t>F</a:t>
            </a:r>
            <a:r>
              <a:rPr lang="it-IT" sz="2000" dirty="0"/>
              <a:t>. </a:t>
            </a:r>
            <a:r>
              <a:rPr lang="it-IT" sz="2000" dirty="0" err="1"/>
              <a:t>F</a:t>
            </a:r>
            <a:r>
              <a:rPr lang="it-IT" sz="2000" dirty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764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olo 4">
            <a:extLst>
              <a:ext uri="{FF2B5EF4-FFF2-40B4-BE49-F238E27FC236}">
                <a16:creationId xmlns:a16="http://schemas.microsoft.com/office/drawing/2014/main" id="{D8F2207C-E963-2A45-8195-AE5D7A1A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it-IT" b="1"/>
              <a:t>Farmacoresistenza</a:t>
            </a:r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A6977FB0-1E4E-D1A2-9549-46BA31FEA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603466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335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532294207"/>
              </p:ext>
            </p:extLst>
          </p:nvPr>
        </p:nvGraphicFramePr>
        <p:xfrm>
          <a:off x="304800" y="1828800"/>
          <a:ext cx="11561379" cy="279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E886EB-74C9-144E-B322-6A3DFEA8C633}"/>
              </a:ext>
            </a:extLst>
          </p:cNvPr>
          <p:cNvSpPr txBox="1"/>
          <p:nvPr/>
        </p:nvSpPr>
        <p:spPr>
          <a:xfrm>
            <a:off x="304799" y="1076557"/>
            <a:ext cx="1156137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                                             </a:t>
            </a:r>
            <a:r>
              <a:rPr lang="it-IT" sz="4000" dirty="0"/>
              <a:t>FUNZIONI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72959A6-C99F-A64A-9F4E-134BD973B4A1}"/>
              </a:ext>
            </a:extLst>
          </p:cNvPr>
          <p:cNvSpPr txBox="1"/>
          <p:nvPr/>
        </p:nvSpPr>
        <p:spPr>
          <a:xfrm>
            <a:off x="304800" y="4836376"/>
            <a:ext cx="1156137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4000" dirty="0"/>
              <a:t>                                     SINTOMI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2BE940F-CBA3-8248-8ACA-C465B029B42E}"/>
              </a:ext>
            </a:extLst>
          </p:cNvPr>
          <p:cNvSpPr txBox="1"/>
          <p:nvPr/>
        </p:nvSpPr>
        <p:spPr>
          <a:xfrm>
            <a:off x="83622" y="153227"/>
            <a:ext cx="483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F</a:t>
            </a:r>
            <a:r>
              <a:rPr lang="it-IT" dirty="0"/>
              <a:t>.  2013 </a:t>
            </a:r>
            <a:r>
              <a:rPr lang="it-IT" b="1" dirty="0"/>
              <a:t>esordio nel 2013  (19 anni)       </a:t>
            </a:r>
            <a:r>
              <a:rPr lang="it-IT" b="1" dirty="0">
                <a:highlight>
                  <a:srgbClr val="00FF00"/>
                </a:highlight>
              </a:rPr>
              <a:t>DIMISSIONI : Guarigione o Remissione?</a:t>
            </a:r>
            <a:endParaRPr lang="it-IT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313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2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3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4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5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6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7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8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9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0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1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2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3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4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5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6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7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8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9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0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1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2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6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105" name="CasellaDiTesto 1">
            <a:extLst>
              <a:ext uri="{FF2B5EF4-FFF2-40B4-BE49-F238E27FC236}">
                <a16:creationId xmlns:a16="http://schemas.microsoft.com/office/drawing/2014/main" id="{A5E35515-4D6E-87E2-CFD2-442F21A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44879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DEB88236-0635-6E46-8BA6-505703759B35}"/>
              </a:ext>
            </a:extLst>
          </p:cNvPr>
          <p:cNvSpPr txBox="1"/>
          <p:nvPr/>
        </p:nvSpPr>
        <p:spPr>
          <a:xfrm>
            <a:off x="774701" y="1797473"/>
            <a:ext cx="377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        </a:t>
            </a:r>
            <a:r>
              <a:rPr lang="en-US" dirty="0" err="1"/>
              <a:t>Compenso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al 2015</a:t>
            </a:r>
          </a:p>
          <a:p>
            <a:endParaRPr lang="it-IT" dirty="0"/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F288A838-C945-D048-B072-1ED662D779CE}"/>
              </a:ext>
            </a:extLst>
          </p:cNvPr>
          <p:cNvSpPr txBox="1"/>
          <p:nvPr/>
        </p:nvSpPr>
        <p:spPr>
          <a:xfrm>
            <a:off x="888999" y="2712706"/>
            <a:ext cx="35856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RICOVERO PRESSO POLICLINICO FEDERICO II. </a:t>
            </a:r>
          </a:p>
          <a:p>
            <a:r>
              <a:rPr lang="en-US" dirty="0"/>
              <a:t>IL POLICLININICO INVIA la </a:t>
            </a:r>
            <a:r>
              <a:rPr lang="en-US" dirty="0" err="1"/>
              <a:t>Pz</a:t>
            </a:r>
            <a:r>
              <a:rPr lang="en-US" dirty="0"/>
              <a:t>.  AL CD </a:t>
            </a:r>
          </a:p>
          <a:p>
            <a:r>
              <a:rPr lang="en-US" dirty="0"/>
              <a:t>                  </a:t>
            </a:r>
            <a:r>
              <a:rPr lang="en-US" sz="2800" b="1" dirty="0" err="1"/>
              <a:t>Agorà</a:t>
            </a:r>
            <a:r>
              <a:rPr lang="en-US" sz="2800" b="1" dirty="0"/>
              <a:t> 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055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FC3D74-A42A-420C-816C-C2A68E3906AA}"/>
              </a:ext>
            </a:extLst>
          </p:cNvPr>
          <p:cNvSpPr txBox="1"/>
          <p:nvPr/>
        </p:nvSpPr>
        <p:spPr>
          <a:xfrm>
            <a:off x="1759287" y="798881"/>
            <a:ext cx="8673427" cy="104894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cap="none" spc="-150" dirty="0" err="1">
                <a:effectLst/>
                <a:latin typeface="+mj-lt"/>
                <a:ea typeface="+mj-ea"/>
                <a:cs typeface="+mj-cs"/>
              </a:rPr>
              <a:t>Casi</a:t>
            </a:r>
            <a:r>
              <a:rPr lang="en-US" sz="4000" b="0" i="0" kern="1200" cap="none" spc="-15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cap="none" spc="-150" dirty="0" err="1">
                <a:effectLst/>
                <a:latin typeface="+mj-lt"/>
                <a:ea typeface="+mj-ea"/>
                <a:cs typeface="+mj-cs"/>
              </a:rPr>
              <a:t>acuti</a:t>
            </a:r>
            <a:endParaRPr lang="en-US" sz="4000" b="0" i="0" kern="1200" cap="none" spc="-150" dirty="0"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291D3A20-FFEC-A5A0-002C-789CF78D6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98008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olo 6">
            <a:extLst>
              <a:ext uri="{FF2B5EF4-FFF2-40B4-BE49-F238E27FC236}">
                <a16:creationId xmlns:a16="http://schemas.microsoft.com/office/drawing/2014/main" id="{A3923501-D1DE-9F4D-B248-9905E35A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68" y="-2679353"/>
            <a:ext cx="3498667" cy="2456485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793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901E6-AF6F-AA42-93A9-BC7EC7AE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it-IT" dirty="0"/>
              <a:t>Di cosa tratta il seminario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DFC9119-2C0C-48AC-CDE5-B797824A1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774663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156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A4EC49D5-196D-01DF-1D6E-A5CA25B4A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329232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5CBA2EE-D7DA-6040-BCDB-F7153DB8BDC5}"/>
              </a:ext>
            </a:extLst>
          </p:cNvPr>
          <p:cNvSpPr txBox="1"/>
          <p:nvPr/>
        </p:nvSpPr>
        <p:spPr>
          <a:xfrm>
            <a:off x="4507625" y="791259"/>
            <a:ext cx="2972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Casi cronici</a:t>
            </a:r>
          </a:p>
        </p:txBody>
      </p:sp>
    </p:spTree>
    <p:extLst>
      <p:ext uri="{BB962C8B-B14F-4D97-AF65-F5344CB8AC3E}">
        <p14:creationId xmlns:p14="http://schemas.microsoft.com/office/powerpoint/2010/main" val="220976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932AF821-31B6-4007-8E27-EB5027EC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910" y="-111435"/>
            <a:ext cx="4091557" cy="929951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3"/>
                </a:solidFill>
              </a:rPr>
              <a:t>Le Comunità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3C9C5F3-8CD6-44AF-9F00-DD4E2557E8F2}"/>
              </a:ext>
            </a:extLst>
          </p:cNvPr>
          <p:cNvSpPr/>
          <p:nvPr/>
        </p:nvSpPr>
        <p:spPr>
          <a:xfrm>
            <a:off x="4693298" y="4349340"/>
            <a:ext cx="2640563" cy="2412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Sociale </a:t>
            </a:r>
            <a:endParaRPr lang="it-IT" b="1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F66B051-D7DD-45D2-8CAE-BA774D658A63}"/>
              </a:ext>
            </a:extLst>
          </p:cNvPr>
          <p:cNvSpPr/>
          <p:nvPr/>
        </p:nvSpPr>
        <p:spPr>
          <a:xfrm>
            <a:off x="7147250" y="1530220"/>
            <a:ext cx="3135086" cy="2412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Socio- sanitaria</a:t>
            </a:r>
          </a:p>
        </p:txBody>
      </p:sp>
      <p:sp>
        <p:nvSpPr>
          <p:cNvPr id="14" name="Freccia bidirezionale verticale 13">
            <a:extLst>
              <a:ext uri="{FF2B5EF4-FFF2-40B4-BE49-F238E27FC236}">
                <a16:creationId xmlns:a16="http://schemas.microsoft.com/office/drawing/2014/main" id="{864E9F74-8F94-472A-8015-DE9D3160CE48}"/>
              </a:ext>
            </a:extLst>
          </p:cNvPr>
          <p:cNvSpPr/>
          <p:nvPr/>
        </p:nvSpPr>
        <p:spPr>
          <a:xfrm rot="2187135">
            <a:off x="7265953" y="3862189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imbolo &quot;Non consentito&quot; 15">
            <a:extLst>
              <a:ext uri="{FF2B5EF4-FFF2-40B4-BE49-F238E27FC236}">
                <a16:creationId xmlns:a16="http://schemas.microsoft.com/office/drawing/2014/main" id="{604E046A-7646-43BF-9C5A-F59F909D80FD}"/>
              </a:ext>
            </a:extLst>
          </p:cNvPr>
          <p:cNvSpPr/>
          <p:nvPr/>
        </p:nvSpPr>
        <p:spPr>
          <a:xfrm>
            <a:off x="2059212" y="1280145"/>
            <a:ext cx="2883035" cy="2666814"/>
          </a:xfrm>
          <a:prstGeom prst="noSmoking">
            <a:avLst>
              <a:gd name="adj" fmla="val 17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FD0814E-6063-4931-BFD3-5F186DAB7E37}"/>
              </a:ext>
            </a:extLst>
          </p:cNvPr>
          <p:cNvSpPr/>
          <p:nvPr/>
        </p:nvSpPr>
        <p:spPr>
          <a:xfrm rot="2545959">
            <a:off x="2584078" y="2377707"/>
            <a:ext cx="187006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Psichiatrica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335B0CE-A604-4F32-894E-04F2C04478FC}"/>
              </a:ext>
            </a:extLst>
          </p:cNvPr>
          <p:cNvSpPr/>
          <p:nvPr/>
        </p:nvSpPr>
        <p:spPr>
          <a:xfrm>
            <a:off x="3567969" y="1971998"/>
            <a:ext cx="6330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8h</a:t>
            </a:r>
            <a:endParaRPr lang="it-IT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7785F1E-1A38-4A0F-BF7E-A906E5C5DBAF}"/>
              </a:ext>
            </a:extLst>
          </p:cNvPr>
          <p:cNvSpPr/>
          <p:nvPr/>
        </p:nvSpPr>
        <p:spPr>
          <a:xfrm>
            <a:off x="2654897" y="2734842"/>
            <a:ext cx="8601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24h</a:t>
            </a:r>
            <a:endParaRPr lang="it-IT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Freccia circolare in su 19">
            <a:extLst>
              <a:ext uri="{FF2B5EF4-FFF2-40B4-BE49-F238E27FC236}">
                <a16:creationId xmlns:a16="http://schemas.microsoft.com/office/drawing/2014/main" id="{E09E76B5-F6B5-4638-9871-2EF2FA976134}"/>
              </a:ext>
            </a:extLst>
          </p:cNvPr>
          <p:cNvSpPr/>
          <p:nvPr/>
        </p:nvSpPr>
        <p:spPr>
          <a:xfrm rot="5400000">
            <a:off x="464288" y="1611188"/>
            <a:ext cx="3893052" cy="2337409"/>
          </a:xfrm>
          <a:prstGeom prst="curvedUpArrow">
            <a:avLst>
              <a:gd name="adj1" fmla="val 25000"/>
              <a:gd name="adj2" fmla="val 50693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Freccia circolare in su 20">
            <a:extLst>
              <a:ext uri="{FF2B5EF4-FFF2-40B4-BE49-F238E27FC236}">
                <a16:creationId xmlns:a16="http://schemas.microsoft.com/office/drawing/2014/main" id="{486971BF-E80E-4775-B501-7DED6A515922}"/>
              </a:ext>
            </a:extLst>
          </p:cNvPr>
          <p:cNvSpPr/>
          <p:nvPr/>
        </p:nvSpPr>
        <p:spPr>
          <a:xfrm rot="16200000">
            <a:off x="2909407" y="1578735"/>
            <a:ext cx="3806220" cy="2122444"/>
          </a:xfrm>
          <a:prstGeom prst="curved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bidirezionale verticale 14">
            <a:extLst>
              <a:ext uri="{FF2B5EF4-FFF2-40B4-BE49-F238E27FC236}">
                <a16:creationId xmlns:a16="http://schemas.microsoft.com/office/drawing/2014/main" id="{30E748E1-CF05-4818-B4CC-CB4EEC81F95F}"/>
              </a:ext>
            </a:extLst>
          </p:cNvPr>
          <p:cNvSpPr/>
          <p:nvPr/>
        </p:nvSpPr>
        <p:spPr>
          <a:xfrm rot="19212324">
            <a:off x="4093669" y="3956942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bidirezionale verticale 12">
            <a:extLst>
              <a:ext uri="{FF2B5EF4-FFF2-40B4-BE49-F238E27FC236}">
                <a16:creationId xmlns:a16="http://schemas.microsoft.com/office/drawing/2014/main" id="{34E150A7-7EDE-4D09-A094-560B1ABEE9A4}"/>
              </a:ext>
            </a:extLst>
          </p:cNvPr>
          <p:cNvSpPr/>
          <p:nvPr/>
        </p:nvSpPr>
        <p:spPr>
          <a:xfrm rot="5400000">
            <a:off x="5605699" y="244925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86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B44E5F3A-0550-4966-8555-571C15D52ED3}"/>
              </a:ext>
            </a:extLst>
          </p:cNvPr>
          <p:cNvGrpSpPr/>
          <p:nvPr/>
        </p:nvGrpSpPr>
        <p:grpSpPr>
          <a:xfrm>
            <a:off x="6140559" y="1939637"/>
            <a:ext cx="2788696" cy="3276600"/>
            <a:chOff x="-610742" y="1807310"/>
            <a:chExt cx="4366694" cy="3970789"/>
          </a:xfrm>
        </p:grpSpPr>
        <p:sp>
          <p:nvSpPr>
            <p:cNvPr id="41" name="Freccia circolare in su 40">
              <a:extLst>
                <a:ext uri="{FF2B5EF4-FFF2-40B4-BE49-F238E27FC236}">
                  <a16:creationId xmlns:a16="http://schemas.microsoft.com/office/drawing/2014/main" id="{D25B5608-3E9C-4B89-AEF1-4DE630FF8960}"/>
                </a:ext>
              </a:extLst>
            </p:cNvPr>
            <p:cNvSpPr/>
            <p:nvPr/>
          </p:nvSpPr>
          <p:spPr>
            <a:xfrm rot="16437101">
              <a:off x="790069" y="2736029"/>
              <a:ext cx="3894601" cy="2037164"/>
            </a:xfrm>
            <a:prstGeom prst="curvedUp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40" name="Freccia circolare in su 39">
              <a:extLst>
                <a:ext uri="{FF2B5EF4-FFF2-40B4-BE49-F238E27FC236}">
                  <a16:creationId xmlns:a16="http://schemas.microsoft.com/office/drawing/2014/main" id="{87BA80A0-9BD2-487C-ACAB-08DAA671BB24}"/>
                </a:ext>
              </a:extLst>
            </p:cNvPr>
            <p:cNvSpPr/>
            <p:nvPr/>
          </p:nvSpPr>
          <p:spPr>
            <a:xfrm rot="5077903">
              <a:off x="-1448540" y="2992595"/>
              <a:ext cx="3623302" cy="1947706"/>
            </a:xfrm>
            <a:prstGeom prst="curved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126F9DC2-8F08-4F8C-B2C5-F6BB2E4F1C53}"/>
              </a:ext>
            </a:extLst>
          </p:cNvPr>
          <p:cNvGrpSpPr/>
          <p:nvPr/>
        </p:nvGrpSpPr>
        <p:grpSpPr>
          <a:xfrm>
            <a:off x="269118" y="1826720"/>
            <a:ext cx="2888201" cy="3144554"/>
            <a:chOff x="148323" y="2062165"/>
            <a:chExt cx="4075678" cy="3464436"/>
          </a:xfrm>
        </p:grpSpPr>
        <p:sp>
          <p:nvSpPr>
            <p:cNvPr id="45" name="Freccia circolare in su 44">
              <a:extLst>
                <a:ext uri="{FF2B5EF4-FFF2-40B4-BE49-F238E27FC236}">
                  <a16:creationId xmlns:a16="http://schemas.microsoft.com/office/drawing/2014/main" id="{FBE2C4A9-E7F2-49EA-A76A-5CCEE8279E76}"/>
                </a:ext>
              </a:extLst>
            </p:cNvPr>
            <p:cNvSpPr/>
            <p:nvPr/>
          </p:nvSpPr>
          <p:spPr>
            <a:xfrm rot="5400000">
              <a:off x="-643754" y="3014553"/>
              <a:ext cx="3304125" cy="1719972"/>
            </a:xfrm>
            <a:prstGeom prst="curvedUpArrow">
              <a:avLst>
                <a:gd name="adj1" fmla="val 20039"/>
                <a:gd name="adj2" fmla="val 50000"/>
                <a:gd name="adj3" fmla="val 25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6" name="Freccia circolare in su 45">
              <a:extLst>
                <a:ext uri="{FF2B5EF4-FFF2-40B4-BE49-F238E27FC236}">
                  <a16:creationId xmlns:a16="http://schemas.microsoft.com/office/drawing/2014/main" id="{6EED6EAA-6F8A-46FD-A60F-B45A26E808AF}"/>
                </a:ext>
              </a:extLst>
            </p:cNvPr>
            <p:cNvSpPr/>
            <p:nvPr/>
          </p:nvSpPr>
          <p:spPr>
            <a:xfrm rot="16437101">
              <a:off x="1496942" y="2707066"/>
              <a:ext cx="3371959" cy="2082158"/>
            </a:xfrm>
            <a:prstGeom prst="curvedUpArrow">
              <a:avLst>
                <a:gd name="adj1" fmla="val 16922"/>
                <a:gd name="adj2" fmla="val 44388"/>
                <a:gd name="adj3" fmla="val 25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4A2547A-A6FE-4047-AA2D-9552A2AD5F66}"/>
              </a:ext>
            </a:extLst>
          </p:cNvPr>
          <p:cNvGrpSpPr/>
          <p:nvPr/>
        </p:nvGrpSpPr>
        <p:grpSpPr>
          <a:xfrm>
            <a:off x="39549" y="2412621"/>
            <a:ext cx="5764092" cy="4134542"/>
            <a:chOff x="1076331" y="1457318"/>
            <a:chExt cx="9045515" cy="5425443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90DD2F73-E143-4570-9FB2-231755B0110A}"/>
                </a:ext>
              </a:extLst>
            </p:cNvPr>
            <p:cNvSpPr/>
            <p:nvPr/>
          </p:nvSpPr>
          <p:spPr>
            <a:xfrm>
              <a:off x="4455234" y="4470266"/>
              <a:ext cx="3074905" cy="2412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/>
                <a:t>DIALOGOI</a:t>
              </a:r>
            </a:p>
            <a:p>
              <a:pPr algn="ctr"/>
              <a:r>
                <a:rPr lang="it-IT" sz="1600" b="1" dirty="0"/>
                <a:t>sociale</a:t>
              </a:r>
            </a:p>
            <a:p>
              <a:pPr algn="ctr"/>
              <a:r>
                <a:rPr lang="it-IT" sz="1400" b="1" dirty="0"/>
                <a:t>Appartamenti in autonomia</a:t>
              </a:r>
              <a:endParaRPr lang="it-IT" sz="900" b="1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4B3AD361-86B6-4F91-B356-09F5E9E42311}"/>
                </a:ext>
              </a:extLst>
            </p:cNvPr>
            <p:cNvSpPr/>
            <p:nvPr/>
          </p:nvSpPr>
          <p:spPr>
            <a:xfrm>
              <a:off x="7155004" y="1530220"/>
              <a:ext cx="2966842" cy="2412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SOTERIA</a:t>
              </a:r>
            </a:p>
            <a:p>
              <a:pPr algn="ctr"/>
              <a:r>
                <a:rPr lang="it-IT" sz="2000" b="1" dirty="0"/>
                <a:t>Socio-sanitaria</a:t>
              </a:r>
            </a:p>
          </p:txBody>
        </p:sp>
        <p:sp>
          <p:nvSpPr>
            <p:cNvPr id="17" name="Freccia bidirezionale verticale 16">
              <a:extLst>
                <a:ext uri="{FF2B5EF4-FFF2-40B4-BE49-F238E27FC236}">
                  <a16:creationId xmlns:a16="http://schemas.microsoft.com/office/drawing/2014/main" id="{3A7E4154-E337-4AD7-A449-A5132C019AC1}"/>
                </a:ext>
              </a:extLst>
            </p:cNvPr>
            <p:cNvSpPr/>
            <p:nvPr/>
          </p:nvSpPr>
          <p:spPr>
            <a:xfrm rot="5400000">
              <a:off x="5764546" y="1954479"/>
              <a:ext cx="484632" cy="156397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Freccia bidirezionale verticale 17">
              <a:extLst>
                <a:ext uri="{FF2B5EF4-FFF2-40B4-BE49-F238E27FC236}">
                  <a16:creationId xmlns:a16="http://schemas.microsoft.com/office/drawing/2014/main" id="{9DC6FF2F-8928-4691-876A-57A6697AC77E}"/>
                </a:ext>
              </a:extLst>
            </p:cNvPr>
            <p:cNvSpPr/>
            <p:nvPr/>
          </p:nvSpPr>
          <p:spPr>
            <a:xfrm rot="2187135">
              <a:off x="7203399" y="3751667"/>
              <a:ext cx="484632" cy="104501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Simbolo &quot;Non consentito&quot; 19">
              <a:extLst>
                <a:ext uri="{FF2B5EF4-FFF2-40B4-BE49-F238E27FC236}">
                  <a16:creationId xmlns:a16="http://schemas.microsoft.com/office/drawing/2014/main" id="{BDB25A92-6133-41BF-8DE6-56FC0427596F}"/>
                </a:ext>
              </a:extLst>
            </p:cNvPr>
            <p:cNvSpPr/>
            <p:nvPr/>
          </p:nvSpPr>
          <p:spPr>
            <a:xfrm>
              <a:off x="2028323" y="1457318"/>
              <a:ext cx="2883035" cy="2428877"/>
            </a:xfrm>
            <a:prstGeom prst="noSmoking">
              <a:avLst>
                <a:gd name="adj" fmla="val 175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D813D72F-3A79-4659-A24C-6CC99D8A1B17}"/>
                </a:ext>
              </a:extLst>
            </p:cNvPr>
            <p:cNvSpPr/>
            <p:nvPr/>
          </p:nvSpPr>
          <p:spPr>
            <a:xfrm>
              <a:off x="3216909" y="1992014"/>
              <a:ext cx="2160918" cy="4442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AGORA </a:t>
              </a:r>
              <a:r>
                <a:rPr lang="it-IT" sz="11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8h </a:t>
              </a:r>
              <a:endParaRPr lang="it-IT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CB69A40C-E19D-40D6-9762-53AE91724A87}"/>
                </a:ext>
              </a:extLst>
            </p:cNvPr>
            <p:cNvSpPr/>
            <p:nvPr/>
          </p:nvSpPr>
          <p:spPr>
            <a:xfrm>
              <a:off x="1076331" y="2510699"/>
              <a:ext cx="2919381" cy="13754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it-IT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it-IT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KAIROS </a:t>
              </a:r>
              <a:r>
                <a:rPr lang="it-IT" sz="1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24h</a:t>
              </a:r>
              <a:endParaRPr lang="it-IT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1760E489-66CA-426E-A6EB-E81C1CC54969}"/>
                </a:ext>
              </a:extLst>
            </p:cNvPr>
            <p:cNvSpPr/>
            <p:nvPr/>
          </p:nvSpPr>
          <p:spPr>
            <a:xfrm rot="2901771">
              <a:off x="2697314" y="2418186"/>
              <a:ext cx="1641149" cy="5071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15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Psichiatrica</a:t>
              </a:r>
            </a:p>
          </p:txBody>
        </p:sp>
        <p:sp>
          <p:nvSpPr>
            <p:cNvPr id="19" name="Freccia bidirezionale verticale 18">
              <a:extLst>
                <a:ext uri="{FF2B5EF4-FFF2-40B4-BE49-F238E27FC236}">
                  <a16:creationId xmlns:a16="http://schemas.microsoft.com/office/drawing/2014/main" id="{7F804F66-F61B-44BF-90CF-E47C648D70B5}"/>
                </a:ext>
              </a:extLst>
            </p:cNvPr>
            <p:cNvSpPr/>
            <p:nvPr/>
          </p:nvSpPr>
          <p:spPr>
            <a:xfrm rot="19212324">
              <a:off x="4442048" y="3647847"/>
              <a:ext cx="484632" cy="102467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350D486-CB94-4D9A-906C-C8B9BFC1E09C}"/>
              </a:ext>
            </a:extLst>
          </p:cNvPr>
          <p:cNvGrpSpPr/>
          <p:nvPr/>
        </p:nvGrpSpPr>
        <p:grpSpPr>
          <a:xfrm>
            <a:off x="6121763" y="2436786"/>
            <a:ext cx="5665814" cy="4076277"/>
            <a:chOff x="1420571" y="1369992"/>
            <a:chExt cx="8148952" cy="5987329"/>
          </a:xfrm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591453BE-697A-49A8-BAB1-9742DAED8166}"/>
                </a:ext>
              </a:extLst>
            </p:cNvPr>
            <p:cNvSpPr/>
            <p:nvPr/>
          </p:nvSpPr>
          <p:spPr>
            <a:xfrm>
              <a:off x="4894079" y="4656921"/>
              <a:ext cx="2642326" cy="2700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/>
                <a:t>PAIDOS </a:t>
              </a:r>
              <a:r>
                <a:rPr lang="it-IT" sz="1400" b="1" dirty="0"/>
                <a:t>DIALOGOI</a:t>
              </a:r>
              <a:endParaRPr lang="it-IT" sz="1600" b="1" dirty="0"/>
            </a:p>
            <a:p>
              <a:pPr algn="ctr"/>
              <a:r>
                <a:rPr lang="it-IT" sz="1400" b="1" dirty="0"/>
                <a:t>Sociale</a:t>
              </a:r>
            </a:p>
            <a:p>
              <a:pPr algn="ctr"/>
              <a:r>
                <a:rPr lang="it-IT" sz="1400" b="1" dirty="0"/>
                <a:t>Famiglie affidatarie</a:t>
              </a:r>
              <a:endParaRPr lang="it-IT" sz="900" b="1" dirty="0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D896762E-39F8-4DA8-B033-815204B4F885}"/>
                </a:ext>
              </a:extLst>
            </p:cNvPr>
            <p:cNvSpPr/>
            <p:nvPr/>
          </p:nvSpPr>
          <p:spPr>
            <a:xfrm>
              <a:off x="7085970" y="1369992"/>
              <a:ext cx="2483553" cy="2412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PAIDOS </a:t>
              </a:r>
              <a:r>
                <a:rPr lang="it-IT" sz="1700" b="1" dirty="0"/>
                <a:t>SOTERIA</a:t>
              </a:r>
            </a:p>
            <a:p>
              <a:pPr algn="ctr"/>
              <a:r>
                <a:rPr lang="it-IT" b="1" dirty="0"/>
                <a:t>Socio-sanitaria</a:t>
              </a:r>
            </a:p>
          </p:txBody>
        </p:sp>
        <p:sp>
          <p:nvSpPr>
            <p:cNvPr id="27" name="Freccia bidirezionale verticale 26">
              <a:extLst>
                <a:ext uri="{FF2B5EF4-FFF2-40B4-BE49-F238E27FC236}">
                  <a16:creationId xmlns:a16="http://schemas.microsoft.com/office/drawing/2014/main" id="{713E96A9-C239-4762-92F4-C65B551F9B1A}"/>
                </a:ext>
              </a:extLst>
            </p:cNvPr>
            <p:cNvSpPr/>
            <p:nvPr/>
          </p:nvSpPr>
          <p:spPr>
            <a:xfrm rot="5400000">
              <a:off x="5683725" y="2228793"/>
              <a:ext cx="484632" cy="121615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reccia bidirezionale verticale 27">
              <a:extLst>
                <a:ext uri="{FF2B5EF4-FFF2-40B4-BE49-F238E27FC236}">
                  <a16:creationId xmlns:a16="http://schemas.microsoft.com/office/drawing/2014/main" id="{7CB0DE41-ABA3-407C-A53F-25C1DE603F9F}"/>
                </a:ext>
              </a:extLst>
            </p:cNvPr>
            <p:cNvSpPr/>
            <p:nvPr/>
          </p:nvSpPr>
          <p:spPr>
            <a:xfrm rot="2187135">
              <a:off x="7191842" y="3751847"/>
              <a:ext cx="484633" cy="121615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Simbolo &quot;Non consentito&quot; 29">
              <a:extLst>
                <a:ext uri="{FF2B5EF4-FFF2-40B4-BE49-F238E27FC236}">
                  <a16:creationId xmlns:a16="http://schemas.microsoft.com/office/drawing/2014/main" id="{F2197785-8861-4109-9762-6AE0F6CCE9FD}"/>
                </a:ext>
              </a:extLst>
            </p:cNvPr>
            <p:cNvSpPr/>
            <p:nvPr/>
          </p:nvSpPr>
          <p:spPr>
            <a:xfrm>
              <a:off x="1936358" y="1495031"/>
              <a:ext cx="2801377" cy="2868626"/>
            </a:xfrm>
            <a:prstGeom prst="noSmoking">
              <a:avLst>
                <a:gd name="adj" fmla="val 175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A851D85-A91B-4E68-B286-B09F9A760948}"/>
                </a:ext>
              </a:extLst>
            </p:cNvPr>
            <p:cNvSpPr/>
            <p:nvPr/>
          </p:nvSpPr>
          <p:spPr>
            <a:xfrm rot="2182348">
              <a:off x="3327236" y="2467147"/>
              <a:ext cx="352481" cy="6153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it-IT" sz="1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959CB64D-ADBE-48ED-A9D1-1937F4BBD42B}"/>
                </a:ext>
              </a:extLst>
            </p:cNvPr>
            <p:cNvSpPr/>
            <p:nvPr/>
          </p:nvSpPr>
          <p:spPr>
            <a:xfrm>
              <a:off x="2950807" y="1892034"/>
              <a:ext cx="2631962" cy="13754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PAIDOS</a:t>
              </a:r>
              <a:r>
                <a:rPr lang="it-IT" sz="1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it-IT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AGORA</a:t>
              </a:r>
              <a:r>
                <a:rPr lang="it-IT" sz="1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8h</a:t>
              </a:r>
              <a:endParaRPr lang="it-IT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F3B6CB1F-FCB2-4157-AAC8-9A81208D3DE9}"/>
                </a:ext>
              </a:extLst>
            </p:cNvPr>
            <p:cNvSpPr/>
            <p:nvPr/>
          </p:nvSpPr>
          <p:spPr>
            <a:xfrm>
              <a:off x="1420571" y="2739210"/>
              <a:ext cx="2313721" cy="13754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PAIDOS KAIROS</a:t>
              </a:r>
              <a:r>
                <a:rPr lang="it-IT" sz="1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24h</a:t>
              </a:r>
              <a:endParaRPr lang="it-IT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Freccia bidirezionale verticale 28">
              <a:extLst>
                <a:ext uri="{FF2B5EF4-FFF2-40B4-BE49-F238E27FC236}">
                  <a16:creationId xmlns:a16="http://schemas.microsoft.com/office/drawing/2014/main" id="{77C0B0F3-7F50-42A9-B2A1-2AC646240EC6}"/>
                </a:ext>
              </a:extLst>
            </p:cNvPr>
            <p:cNvSpPr/>
            <p:nvPr/>
          </p:nvSpPr>
          <p:spPr>
            <a:xfrm rot="19212324">
              <a:off x="4508373" y="3879438"/>
              <a:ext cx="484633" cy="121615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4" name="Rettangolo 33">
            <a:extLst>
              <a:ext uri="{FF2B5EF4-FFF2-40B4-BE49-F238E27FC236}">
                <a16:creationId xmlns:a16="http://schemas.microsoft.com/office/drawing/2014/main" id="{19770C05-0E6F-4BC3-B218-CEDF3F596E3A}"/>
              </a:ext>
            </a:extLst>
          </p:cNvPr>
          <p:cNvSpPr/>
          <p:nvPr/>
        </p:nvSpPr>
        <p:spPr>
          <a:xfrm>
            <a:off x="2661933" y="1345167"/>
            <a:ext cx="1467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Adulti</a:t>
            </a:r>
            <a:endParaRPr lang="it-IT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C16F7A0-C541-452C-8A47-B487C69D7B52}"/>
              </a:ext>
            </a:extLst>
          </p:cNvPr>
          <p:cNvSpPr/>
          <p:nvPr/>
        </p:nvSpPr>
        <p:spPr>
          <a:xfrm>
            <a:off x="6554814" y="1333024"/>
            <a:ext cx="5176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Infanzia</a:t>
            </a:r>
            <a:r>
              <a:rPr lang="it-IT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/Adolescenza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F4550AF5-147E-4E2F-BC4E-D98F187CF467}"/>
              </a:ext>
            </a:extLst>
          </p:cNvPr>
          <p:cNvSpPr/>
          <p:nvPr/>
        </p:nvSpPr>
        <p:spPr>
          <a:xfrm rot="2793055">
            <a:off x="6846132" y="3295104"/>
            <a:ext cx="125066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Psichiatrica</a:t>
            </a:r>
          </a:p>
        </p:txBody>
      </p:sp>
      <p:sp>
        <p:nvSpPr>
          <p:cNvPr id="37" name="Titolo 1">
            <a:extLst>
              <a:ext uri="{FF2B5EF4-FFF2-40B4-BE49-F238E27FC236}">
                <a16:creationId xmlns:a16="http://schemas.microsoft.com/office/drawing/2014/main" id="{6AB21659-512F-487F-8D63-84DDF9F5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60" y="82191"/>
            <a:ext cx="7689957" cy="929951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3"/>
                </a:solidFill>
              </a:rPr>
              <a:t>Le Comunità in base all’età</a:t>
            </a:r>
          </a:p>
        </p:txBody>
      </p:sp>
    </p:spTree>
    <p:extLst>
      <p:ext uri="{BB962C8B-B14F-4D97-AF65-F5344CB8AC3E}">
        <p14:creationId xmlns:p14="http://schemas.microsoft.com/office/powerpoint/2010/main" val="2565226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4">
            <a:extLst>
              <a:ext uri="{FF2B5EF4-FFF2-40B4-BE49-F238E27FC236}">
                <a16:creationId xmlns:a16="http://schemas.microsoft.com/office/drawing/2014/main" id="{0CD2A163-7E8F-4C25-B511-08A9147A3A26}"/>
              </a:ext>
            </a:extLst>
          </p:cNvPr>
          <p:cNvSpPr/>
          <p:nvPr/>
        </p:nvSpPr>
        <p:spPr>
          <a:xfrm>
            <a:off x="552212" y="62622"/>
            <a:ext cx="11495010" cy="6857999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25FC6351-9014-4F4F-A6E6-C84090BA7E83}"/>
              </a:ext>
            </a:extLst>
          </p:cNvPr>
          <p:cNvSpPr/>
          <p:nvPr/>
        </p:nvSpPr>
        <p:spPr>
          <a:xfrm>
            <a:off x="1100781" y="147457"/>
            <a:ext cx="9004215" cy="590677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AACA3D29-29E4-4E18-AC7D-545DC5DB8876}"/>
              </a:ext>
            </a:extLst>
          </p:cNvPr>
          <p:cNvGrpSpPr/>
          <p:nvPr/>
        </p:nvGrpSpPr>
        <p:grpSpPr>
          <a:xfrm>
            <a:off x="1996166" y="2150320"/>
            <a:ext cx="1891711" cy="2240902"/>
            <a:chOff x="-581429" y="1981577"/>
            <a:chExt cx="5117276" cy="3630611"/>
          </a:xfrm>
        </p:grpSpPr>
        <p:sp>
          <p:nvSpPr>
            <p:cNvPr id="81" name="Freccia circolare in su 80">
              <a:extLst>
                <a:ext uri="{FF2B5EF4-FFF2-40B4-BE49-F238E27FC236}">
                  <a16:creationId xmlns:a16="http://schemas.microsoft.com/office/drawing/2014/main" id="{3594F596-A6A5-4600-BCC0-5BE8860CDA4E}"/>
                </a:ext>
              </a:extLst>
            </p:cNvPr>
            <p:cNvSpPr/>
            <p:nvPr/>
          </p:nvSpPr>
          <p:spPr>
            <a:xfrm rot="5077903">
              <a:off x="-1156635" y="2800212"/>
              <a:ext cx="3387182" cy="2236770"/>
            </a:xfrm>
            <a:prstGeom prst="curved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82" name="Freccia circolare in su 81">
              <a:extLst>
                <a:ext uri="{FF2B5EF4-FFF2-40B4-BE49-F238E27FC236}">
                  <a16:creationId xmlns:a16="http://schemas.microsoft.com/office/drawing/2014/main" id="{EBE69BDE-BE0A-4CAB-9C64-14E24992267E}"/>
                </a:ext>
              </a:extLst>
            </p:cNvPr>
            <p:cNvSpPr/>
            <p:nvPr/>
          </p:nvSpPr>
          <p:spPr>
            <a:xfrm rot="16437101">
              <a:off x="1637229" y="2579904"/>
              <a:ext cx="3496946" cy="2300291"/>
            </a:xfrm>
            <a:prstGeom prst="curvedUp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olo 2">
            <a:extLst>
              <a:ext uri="{FF2B5EF4-FFF2-40B4-BE49-F238E27FC236}">
                <a16:creationId xmlns:a16="http://schemas.microsoft.com/office/drawing/2014/main" id="{A26746F1-44E7-4657-9FD7-A102B2630A65}"/>
              </a:ext>
            </a:extLst>
          </p:cNvPr>
          <p:cNvSpPr txBox="1">
            <a:spLocks/>
          </p:cNvSpPr>
          <p:nvPr/>
        </p:nvSpPr>
        <p:spPr>
          <a:xfrm>
            <a:off x="9960154" y="3205505"/>
            <a:ext cx="2343606" cy="1892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>
                <a:solidFill>
                  <a:schemeClr val="tx1"/>
                </a:solidFill>
              </a:rPr>
              <a:t>    M.S.I. </a:t>
            </a:r>
            <a:endParaRPr lang="it-IT" sz="2300" b="1" dirty="0">
              <a:solidFill>
                <a:schemeClr val="tx1"/>
              </a:solidFill>
            </a:endParaRPr>
          </a:p>
          <a:p>
            <a:r>
              <a:rPr lang="it-IT" sz="2300" b="1" dirty="0">
                <a:solidFill>
                  <a:schemeClr val="tx1"/>
                </a:solidFill>
              </a:rPr>
              <a:t>   Scuola di</a:t>
            </a:r>
          </a:p>
          <a:p>
            <a:r>
              <a:rPr lang="it-IT" sz="2300" b="1" dirty="0">
                <a:solidFill>
                  <a:schemeClr val="tx1"/>
                </a:solidFill>
              </a:rPr>
              <a:t>Specializzazione in</a:t>
            </a:r>
          </a:p>
          <a:p>
            <a:r>
              <a:rPr lang="it-IT" sz="2300" b="1" dirty="0">
                <a:solidFill>
                  <a:schemeClr val="tx1"/>
                </a:solidFill>
              </a:rPr>
              <a:t>Psicoterapia Integrata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C6BEA1D5-90B5-45C8-90FF-40646877FA8F}"/>
              </a:ext>
            </a:extLst>
          </p:cNvPr>
          <p:cNvGrpSpPr/>
          <p:nvPr/>
        </p:nvGrpSpPr>
        <p:grpSpPr>
          <a:xfrm>
            <a:off x="1994516" y="2556624"/>
            <a:ext cx="3582193" cy="2829161"/>
            <a:chOff x="711544" y="1360971"/>
            <a:chExt cx="8993914" cy="5858953"/>
          </a:xfrm>
        </p:grpSpPr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F10A4739-F15E-419C-8CDC-849D8331835D}"/>
                </a:ext>
              </a:extLst>
            </p:cNvPr>
            <p:cNvSpPr/>
            <p:nvPr/>
          </p:nvSpPr>
          <p:spPr>
            <a:xfrm>
              <a:off x="4228676" y="4712526"/>
              <a:ext cx="3294373" cy="2507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/>
                <a:t>DIALOGOI</a:t>
              </a:r>
            </a:p>
            <a:p>
              <a:pPr algn="ctr"/>
              <a:r>
                <a:rPr lang="it-IT" sz="1000" b="1" dirty="0">
                  <a:solidFill>
                    <a:srgbClr val="000000"/>
                  </a:solidFill>
                </a:rPr>
                <a:t>Sociale</a:t>
              </a:r>
            </a:p>
            <a:p>
              <a:pPr algn="ctr"/>
              <a:r>
                <a:rPr lang="it-IT" sz="1000" b="1" dirty="0"/>
                <a:t>Apparta-</a:t>
              </a:r>
            </a:p>
            <a:p>
              <a:pPr algn="ctr"/>
              <a:r>
                <a:rPr lang="it-IT" sz="1000" b="1" dirty="0"/>
                <a:t>menti in autonomia</a:t>
              </a:r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47A0C65B-83AD-4598-AFBE-69228E7E4B13}"/>
                </a:ext>
              </a:extLst>
            </p:cNvPr>
            <p:cNvSpPr/>
            <p:nvPr/>
          </p:nvSpPr>
          <p:spPr>
            <a:xfrm>
              <a:off x="6578127" y="1360971"/>
              <a:ext cx="3127331" cy="24124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/>
                <a:t>SOTERIA</a:t>
              </a:r>
            </a:p>
            <a:p>
              <a:pPr algn="ctr"/>
              <a:r>
                <a:rPr lang="it-IT" sz="800" b="1" dirty="0">
                  <a:solidFill>
                    <a:srgbClr val="000000"/>
                  </a:solidFill>
                </a:rPr>
                <a:t>Socio</a:t>
              </a:r>
            </a:p>
            <a:p>
              <a:pPr algn="ctr"/>
              <a:r>
                <a:rPr lang="it-IT" sz="800" b="1" dirty="0">
                  <a:solidFill>
                    <a:srgbClr val="000000"/>
                  </a:solidFill>
                </a:rPr>
                <a:t>Sanitaria</a:t>
              </a:r>
              <a:endParaRPr lang="it-IT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Simbolo &quot;Non consentito&quot; 59">
              <a:extLst>
                <a:ext uri="{FF2B5EF4-FFF2-40B4-BE49-F238E27FC236}">
                  <a16:creationId xmlns:a16="http://schemas.microsoft.com/office/drawing/2014/main" id="{8DB6378B-FFED-431B-8F07-AB93046AB150}"/>
                </a:ext>
              </a:extLst>
            </p:cNvPr>
            <p:cNvSpPr/>
            <p:nvPr/>
          </p:nvSpPr>
          <p:spPr>
            <a:xfrm>
              <a:off x="1323818" y="1405752"/>
              <a:ext cx="3587539" cy="2718379"/>
            </a:xfrm>
            <a:prstGeom prst="noSmoking">
              <a:avLst>
                <a:gd name="adj" fmla="val 175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4798051C-AD04-48B2-A3F5-F178E704F06A}"/>
                </a:ext>
              </a:extLst>
            </p:cNvPr>
            <p:cNvSpPr/>
            <p:nvPr/>
          </p:nvSpPr>
          <p:spPr>
            <a:xfrm>
              <a:off x="2658567" y="1689956"/>
              <a:ext cx="2160917" cy="10653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AGORA</a:t>
              </a:r>
              <a:r>
                <a:rPr lang="it-IT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it-IT" sz="11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8h </a:t>
              </a:r>
              <a:endParaRPr lang="it-IT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9C238421-2544-43DF-8E91-B43D3815DC41}"/>
                </a:ext>
              </a:extLst>
            </p:cNvPr>
            <p:cNvSpPr/>
            <p:nvPr/>
          </p:nvSpPr>
          <p:spPr>
            <a:xfrm>
              <a:off x="711544" y="2231886"/>
              <a:ext cx="2919380" cy="12268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it-IT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it-IT" sz="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KAIROS</a:t>
              </a:r>
              <a:r>
                <a:rPr lang="it-IT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it-IT" sz="1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24h</a:t>
              </a:r>
              <a:endParaRPr lang="it-IT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E0CDBEFF-24E9-4921-8A97-5DEF8C590BD4}"/>
                </a:ext>
              </a:extLst>
            </p:cNvPr>
            <p:cNvSpPr/>
            <p:nvPr/>
          </p:nvSpPr>
          <p:spPr>
            <a:xfrm rot="2649306">
              <a:off x="1850773" y="2466233"/>
              <a:ext cx="2570783" cy="541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it-IT" sz="1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Psichiatrica</a:t>
              </a:r>
            </a:p>
          </p:txBody>
        </p:sp>
        <p:sp>
          <p:nvSpPr>
            <p:cNvPr id="39" name="Freccia bidirezionale verticale 38">
              <a:extLst>
                <a:ext uri="{FF2B5EF4-FFF2-40B4-BE49-F238E27FC236}">
                  <a16:creationId xmlns:a16="http://schemas.microsoft.com/office/drawing/2014/main" id="{BC51B6A7-3B88-4027-B9F6-CF90C4F103D2}"/>
                </a:ext>
              </a:extLst>
            </p:cNvPr>
            <p:cNvSpPr/>
            <p:nvPr/>
          </p:nvSpPr>
          <p:spPr>
            <a:xfrm rot="12402785">
              <a:off x="6913298" y="3706902"/>
              <a:ext cx="484632" cy="111885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8" name="Freccia bidirezionale verticale 37">
              <a:extLst>
                <a:ext uri="{FF2B5EF4-FFF2-40B4-BE49-F238E27FC236}">
                  <a16:creationId xmlns:a16="http://schemas.microsoft.com/office/drawing/2014/main" id="{20CC4897-240C-416E-80E7-EE70DCF9F4C8}"/>
                </a:ext>
              </a:extLst>
            </p:cNvPr>
            <p:cNvSpPr/>
            <p:nvPr/>
          </p:nvSpPr>
          <p:spPr>
            <a:xfrm rot="16200000">
              <a:off x="5535493" y="1846619"/>
              <a:ext cx="376238" cy="14412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9" name="Freccia bidirezionale verticale 58">
              <a:extLst>
                <a:ext uri="{FF2B5EF4-FFF2-40B4-BE49-F238E27FC236}">
                  <a16:creationId xmlns:a16="http://schemas.microsoft.com/office/drawing/2014/main" id="{F6287467-AA10-49DE-B010-1CE58B21D3D6}"/>
                </a:ext>
              </a:extLst>
            </p:cNvPr>
            <p:cNvSpPr/>
            <p:nvPr/>
          </p:nvSpPr>
          <p:spPr>
            <a:xfrm rot="19212324">
              <a:off x="4053562" y="3968212"/>
              <a:ext cx="484632" cy="111885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4" name="Rettangolo 73">
            <a:extLst>
              <a:ext uri="{FF2B5EF4-FFF2-40B4-BE49-F238E27FC236}">
                <a16:creationId xmlns:a16="http://schemas.microsoft.com/office/drawing/2014/main" id="{72ED3AB5-86BD-473D-8AC1-A72ED43BBD75}"/>
              </a:ext>
            </a:extLst>
          </p:cNvPr>
          <p:cNvSpPr/>
          <p:nvPr/>
        </p:nvSpPr>
        <p:spPr>
          <a:xfrm>
            <a:off x="3234941" y="1633912"/>
            <a:ext cx="14863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Adulti</a:t>
            </a:r>
            <a:endParaRPr lang="it-IT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A9260D86-1157-4B59-9125-76230FAB7517}"/>
              </a:ext>
            </a:extLst>
          </p:cNvPr>
          <p:cNvSpPr/>
          <p:nvPr/>
        </p:nvSpPr>
        <p:spPr>
          <a:xfrm>
            <a:off x="6738658" y="1249502"/>
            <a:ext cx="242188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Infanzia</a:t>
            </a:r>
            <a:r>
              <a:rPr lang="it-IT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</a:t>
            </a:r>
            <a:r>
              <a:rPr lang="it-IT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Adolescenza</a:t>
            </a:r>
            <a:endParaRPr lang="it-IT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itolo 1">
            <a:extLst>
              <a:ext uri="{FF2B5EF4-FFF2-40B4-BE49-F238E27FC236}">
                <a16:creationId xmlns:a16="http://schemas.microsoft.com/office/drawing/2014/main" id="{1D2A41E1-0832-4D96-8D63-A98903233E67}"/>
              </a:ext>
            </a:extLst>
          </p:cNvPr>
          <p:cNvSpPr txBox="1">
            <a:spLocks/>
          </p:cNvSpPr>
          <p:nvPr/>
        </p:nvSpPr>
        <p:spPr>
          <a:xfrm>
            <a:off x="-49136" y="-196322"/>
            <a:ext cx="2224043" cy="517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b="1" dirty="0">
                <a:solidFill>
                  <a:schemeClr val="accent3"/>
                </a:solidFill>
              </a:rPr>
              <a:t> </a:t>
            </a:r>
            <a:r>
              <a:rPr lang="it-IT" sz="2400" b="1" dirty="0">
                <a:solidFill>
                  <a:srgbClr val="C00000"/>
                </a:solidFill>
              </a:rPr>
              <a:t>Comunità e Scuola di Specializzazione</a:t>
            </a:r>
            <a:endParaRPr lang="it-IT" sz="3600" b="1" dirty="0">
              <a:solidFill>
                <a:srgbClr val="C00000"/>
              </a:solidFill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1B9E864F-60D9-4DBA-8775-42D294039EE5}"/>
              </a:ext>
            </a:extLst>
          </p:cNvPr>
          <p:cNvGrpSpPr/>
          <p:nvPr/>
        </p:nvGrpSpPr>
        <p:grpSpPr>
          <a:xfrm>
            <a:off x="6015271" y="2085055"/>
            <a:ext cx="1891711" cy="2240902"/>
            <a:chOff x="-581429" y="1981577"/>
            <a:chExt cx="5117276" cy="3630611"/>
          </a:xfrm>
        </p:grpSpPr>
        <p:sp>
          <p:nvSpPr>
            <p:cNvPr id="42" name="Freccia circolare in su 41">
              <a:extLst>
                <a:ext uri="{FF2B5EF4-FFF2-40B4-BE49-F238E27FC236}">
                  <a16:creationId xmlns:a16="http://schemas.microsoft.com/office/drawing/2014/main" id="{58278318-2C0D-4B56-85B7-DC044C16FF67}"/>
                </a:ext>
              </a:extLst>
            </p:cNvPr>
            <p:cNvSpPr/>
            <p:nvPr/>
          </p:nvSpPr>
          <p:spPr>
            <a:xfrm rot="5077903">
              <a:off x="-1156635" y="2800212"/>
              <a:ext cx="3387182" cy="2236770"/>
            </a:xfrm>
            <a:prstGeom prst="curved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43" name="Freccia circolare in su 42">
              <a:extLst>
                <a:ext uri="{FF2B5EF4-FFF2-40B4-BE49-F238E27FC236}">
                  <a16:creationId xmlns:a16="http://schemas.microsoft.com/office/drawing/2014/main" id="{6CCD0392-A7D2-411A-9029-82B8ED278335}"/>
                </a:ext>
              </a:extLst>
            </p:cNvPr>
            <p:cNvSpPr/>
            <p:nvPr/>
          </p:nvSpPr>
          <p:spPr>
            <a:xfrm rot="16437101">
              <a:off x="1637229" y="2579904"/>
              <a:ext cx="3496946" cy="2300291"/>
            </a:xfrm>
            <a:prstGeom prst="curvedUp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FC453138-368F-4CC0-9E45-92EFF4BD6766}"/>
              </a:ext>
            </a:extLst>
          </p:cNvPr>
          <p:cNvGrpSpPr/>
          <p:nvPr/>
        </p:nvGrpSpPr>
        <p:grpSpPr>
          <a:xfrm>
            <a:off x="6008854" y="2491359"/>
            <a:ext cx="3377742" cy="2829161"/>
            <a:chOff x="698828" y="1360971"/>
            <a:chExt cx="9010279" cy="5858953"/>
          </a:xfrm>
        </p:grpSpPr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A61EBA20-D6E5-4848-A2B7-065A9C6EB98A}"/>
                </a:ext>
              </a:extLst>
            </p:cNvPr>
            <p:cNvSpPr/>
            <p:nvPr/>
          </p:nvSpPr>
          <p:spPr>
            <a:xfrm>
              <a:off x="4228676" y="4712526"/>
              <a:ext cx="3294373" cy="2507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/>
                <a:t>PAIDOS </a:t>
              </a:r>
              <a:r>
                <a:rPr lang="it-IT" sz="900" b="1" dirty="0"/>
                <a:t>DIALOGOI</a:t>
              </a:r>
              <a:endParaRPr lang="it-IT" sz="1000" b="1" dirty="0"/>
            </a:p>
            <a:p>
              <a:pPr algn="ctr"/>
              <a:r>
                <a:rPr lang="it-IT" sz="1000" b="1" dirty="0">
                  <a:solidFill>
                    <a:srgbClr val="000000"/>
                  </a:solidFill>
                </a:rPr>
                <a:t>Sociale </a:t>
              </a:r>
            </a:p>
            <a:p>
              <a:pPr algn="ctr"/>
              <a:r>
                <a:rPr lang="it-IT" sz="1000" b="1" dirty="0"/>
                <a:t>Famiglie </a:t>
              </a:r>
            </a:p>
            <a:p>
              <a:pPr algn="ctr"/>
              <a:r>
                <a:rPr lang="it-IT" sz="1000" b="1" dirty="0"/>
                <a:t>Affidatarie</a:t>
              </a:r>
              <a:endParaRPr lang="it-IT" sz="500" b="1" dirty="0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D0420BAA-0C39-41CF-9171-5AD340B076E3}"/>
                </a:ext>
              </a:extLst>
            </p:cNvPr>
            <p:cNvSpPr/>
            <p:nvPr/>
          </p:nvSpPr>
          <p:spPr>
            <a:xfrm>
              <a:off x="6578129" y="1360971"/>
              <a:ext cx="3130978" cy="24124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/>
                <a:t>PAIDOS</a:t>
              </a:r>
              <a:r>
                <a:rPr lang="it-IT" sz="1200" b="1" dirty="0"/>
                <a:t> SOTERIA</a:t>
              </a:r>
            </a:p>
            <a:p>
              <a:pPr algn="ctr"/>
              <a:r>
                <a:rPr lang="it-IT" sz="1200" b="1" dirty="0">
                  <a:solidFill>
                    <a:srgbClr val="000000"/>
                  </a:solidFill>
                </a:rPr>
                <a:t>Socio</a:t>
              </a:r>
            </a:p>
            <a:p>
              <a:pPr algn="ctr"/>
              <a:r>
                <a:rPr lang="it-IT" sz="1200" b="1" dirty="0">
                  <a:solidFill>
                    <a:srgbClr val="000000"/>
                  </a:solidFill>
                </a:rPr>
                <a:t>Sanitaria</a:t>
              </a:r>
              <a:endParaRPr lang="it-IT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Simbolo &quot;Non consentito&quot; 46">
              <a:extLst>
                <a:ext uri="{FF2B5EF4-FFF2-40B4-BE49-F238E27FC236}">
                  <a16:creationId xmlns:a16="http://schemas.microsoft.com/office/drawing/2014/main" id="{DE17B2C9-B20C-42BD-9ECC-E4310024768A}"/>
                </a:ext>
              </a:extLst>
            </p:cNvPr>
            <p:cNvSpPr/>
            <p:nvPr/>
          </p:nvSpPr>
          <p:spPr>
            <a:xfrm>
              <a:off x="1323818" y="1405752"/>
              <a:ext cx="3587539" cy="2718379"/>
            </a:xfrm>
            <a:prstGeom prst="noSmoking">
              <a:avLst>
                <a:gd name="adj" fmla="val 175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F0478809-DADD-49AE-9501-A400CEB5CBB7}"/>
                </a:ext>
              </a:extLst>
            </p:cNvPr>
            <p:cNvSpPr/>
            <p:nvPr/>
          </p:nvSpPr>
          <p:spPr>
            <a:xfrm>
              <a:off x="2766397" y="1681542"/>
              <a:ext cx="2160917" cy="8285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PAIDOS</a:t>
              </a:r>
              <a:r>
                <a:rPr lang="it-IT" sz="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it-IT" sz="1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AGORA</a:t>
              </a:r>
              <a:r>
                <a:rPr lang="it-IT" sz="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8h</a:t>
              </a: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6A4671E4-2E17-457A-ACDD-DCBD865BBFA2}"/>
                </a:ext>
              </a:extLst>
            </p:cNvPr>
            <p:cNvSpPr/>
            <p:nvPr/>
          </p:nvSpPr>
          <p:spPr>
            <a:xfrm>
              <a:off x="698828" y="2384069"/>
              <a:ext cx="2919380" cy="12588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it-IT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it-IT" sz="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PAIDOS</a:t>
              </a:r>
              <a:r>
                <a:rPr lang="it-IT" sz="105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it-IT" sz="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KAIROS</a:t>
              </a:r>
              <a:r>
                <a:rPr lang="it-IT" sz="7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24h</a:t>
              </a:r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5AA3C71C-C2C5-48D3-93E1-A7E634CC8D99}"/>
                </a:ext>
              </a:extLst>
            </p:cNvPr>
            <p:cNvSpPr/>
            <p:nvPr/>
          </p:nvSpPr>
          <p:spPr>
            <a:xfrm rot="2649306">
              <a:off x="1771669" y="2466233"/>
              <a:ext cx="2728997" cy="541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it-IT" sz="1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Psichiatrica</a:t>
              </a:r>
            </a:p>
          </p:txBody>
        </p:sp>
        <p:sp>
          <p:nvSpPr>
            <p:cNvPr id="51" name="Freccia bidirezionale verticale 50">
              <a:extLst>
                <a:ext uri="{FF2B5EF4-FFF2-40B4-BE49-F238E27FC236}">
                  <a16:creationId xmlns:a16="http://schemas.microsoft.com/office/drawing/2014/main" id="{BD3E429E-F401-4FE1-AF25-25FBF243F293}"/>
                </a:ext>
              </a:extLst>
            </p:cNvPr>
            <p:cNvSpPr/>
            <p:nvPr/>
          </p:nvSpPr>
          <p:spPr>
            <a:xfrm rot="12402785">
              <a:off x="6913298" y="3706902"/>
              <a:ext cx="484632" cy="111885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Freccia bidirezionale verticale 51">
              <a:extLst>
                <a:ext uri="{FF2B5EF4-FFF2-40B4-BE49-F238E27FC236}">
                  <a16:creationId xmlns:a16="http://schemas.microsoft.com/office/drawing/2014/main" id="{915EBECE-47D3-4A0D-84D7-1BD7486F5A27}"/>
                </a:ext>
              </a:extLst>
            </p:cNvPr>
            <p:cNvSpPr/>
            <p:nvPr/>
          </p:nvSpPr>
          <p:spPr>
            <a:xfrm rot="16200000">
              <a:off x="5535493" y="1846619"/>
              <a:ext cx="376238" cy="14412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3" name="Freccia bidirezionale verticale 52">
              <a:extLst>
                <a:ext uri="{FF2B5EF4-FFF2-40B4-BE49-F238E27FC236}">
                  <a16:creationId xmlns:a16="http://schemas.microsoft.com/office/drawing/2014/main" id="{4A563200-BE81-43A6-B96D-7500A9AC125D}"/>
                </a:ext>
              </a:extLst>
            </p:cNvPr>
            <p:cNvSpPr/>
            <p:nvPr/>
          </p:nvSpPr>
          <p:spPr>
            <a:xfrm rot="19212324">
              <a:off x="4053562" y="3968212"/>
              <a:ext cx="484632" cy="111885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1287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5946090" y="784139"/>
            <a:ext cx="6264876" cy="605481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e 20"/>
          <p:cNvSpPr/>
          <p:nvPr/>
        </p:nvSpPr>
        <p:spPr>
          <a:xfrm>
            <a:off x="458487" y="792890"/>
            <a:ext cx="6264876" cy="605481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8005267" y="5029629"/>
            <a:ext cx="914400" cy="914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3064429" y="5074432"/>
            <a:ext cx="1336824" cy="963939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3295" y="-80944"/>
            <a:ext cx="9404723" cy="98896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RISULTATI </a:t>
            </a:r>
            <a:r>
              <a:rPr lang="it-IT" b="1" dirty="0" err="1"/>
              <a:t>comunita</a:t>
            </a:r>
            <a:r>
              <a:rPr lang="it-IT" b="1" dirty="0"/>
              <a:t> </a:t>
            </a:r>
            <a:r>
              <a:rPr lang="it-IT" b="1" dirty="0" err="1"/>
              <a:t>residenz</a:t>
            </a:r>
            <a:r>
              <a:rPr lang="it-IT" b="1" dirty="0"/>
              <a:t>. e </a:t>
            </a:r>
            <a:r>
              <a:rPr lang="it-IT" b="1" dirty="0" err="1"/>
              <a:t>semiresidenz</a:t>
            </a:r>
            <a:r>
              <a:rPr lang="it-IT" b="1" dirty="0"/>
              <a:t>. Adulti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1329125" y="922195"/>
            <a:ext cx="10404388" cy="58324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                 </a:t>
            </a:r>
            <a:r>
              <a:rPr lang="it-IT" sz="3200" dirty="0"/>
              <a:t>Fasi                           Fasi                         Fasi </a:t>
            </a:r>
          </a:p>
          <a:p>
            <a:pPr>
              <a:buNone/>
            </a:pPr>
            <a:endParaRPr lang="it-IT" sz="3200" dirty="0"/>
          </a:p>
          <a:p>
            <a:pPr>
              <a:buNone/>
            </a:pPr>
            <a:r>
              <a:rPr lang="it-IT" sz="3200" dirty="0"/>
              <a:t>  1                  2            3                 4        5                     6</a:t>
            </a:r>
          </a:p>
          <a:p>
            <a:pPr>
              <a:buNone/>
            </a:pPr>
            <a:r>
              <a:rPr lang="it-IT" sz="3200" dirty="0"/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</a:t>
            </a:r>
          </a:p>
          <a:p>
            <a:pPr marL="0" indent="0">
              <a:buNone/>
            </a:pPr>
            <a:r>
              <a:rPr lang="it-IT" sz="3200" dirty="0"/>
              <a:t>29             28/25       20\18         18         11                  7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sp>
        <p:nvSpPr>
          <p:cNvPr id="20" name="Freccia tridirezionale 19"/>
          <p:cNvSpPr/>
          <p:nvPr/>
        </p:nvSpPr>
        <p:spPr>
          <a:xfrm>
            <a:off x="1848900" y="1486178"/>
            <a:ext cx="1719595" cy="158991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giù 8"/>
          <p:cNvSpPr/>
          <p:nvPr/>
        </p:nvSpPr>
        <p:spPr>
          <a:xfrm>
            <a:off x="1415448" y="383839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giù 9"/>
          <p:cNvSpPr/>
          <p:nvPr/>
        </p:nvSpPr>
        <p:spPr>
          <a:xfrm>
            <a:off x="8259907" y="394676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giù 10"/>
          <p:cNvSpPr/>
          <p:nvPr/>
        </p:nvSpPr>
        <p:spPr>
          <a:xfrm>
            <a:off x="3487692" y="397658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giù 11"/>
          <p:cNvSpPr/>
          <p:nvPr/>
        </p:nvSpPr>
        <p:spPr>
          <a:xfrm>
            <a:off x="5122167" y="394736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giù 12"/>
          <p:cNvSpPr/>
          <p:nvPr/>
        </p:nvSpPr>
        <p:spPr>
          <a:xfrm>
            <a:off x="6973310" y="39154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giù 13"/>
          <p:cNvSpPr/>
          <p:nvPr/>
        </p:nvSpPr>
        <p:spPr>
          <a:xfrm>
            <a:off x="10353366" y="391633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>
            <a:cxnSpLocks/>
          </p:cNvCxnSpPr>
          <p:nvPr/>
        </p:nvCxnSpPr>
        <p:spPr>
          <a:xfrm flipV="1">
            <a:off x="1926520" y="5616036"/>
            <a:ext cx="105521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cxnSpLocks/>
          </p:cNvCxnSpPr>
          <p:nvPr/>
        </p:nvCxnSpPr>
        <p:spPr>
          <a:xfrm>
            <a:off x="4401253" y="5616036"/>
            <a:ext cx="3146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cxnSpLocks/>
          </p:cNvCxnSpPr>
          <p:nvPr/>
        </p:nvCxnSpPr>
        <p:spPr>
          <a:xfrm>
            <a:off x="5905186" y="5616036"/>
            <a:ext cx="6447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cxnSpLocks/>
          </p:cNvCxnSpPr>
          <p:nvPr/>
        </p:nvCxnSpPr>
        <p:spPr>
          <a:xfrm>
            <a:off x="9084367" y="5616036"/>
            <a:ext cx="11506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cxnSpLocks/>
          </p:cNvCxnSpPr>
          <p:nvPr/>
        </p:nvCxnSpPr>
        <p:spPr>
          <a:xfrm>
            <a:off x="7301174" y="5616036"/>
            <a:ext cx="708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tridirezionale 17"/>
          <p:cNvSpPr/>
          <p:nvPr/>
        </p:nvSpPr>
        <p:spPr>
          <a:xfrm>
            <a:off x="8677153" y="1550018"/>
            <a:ext cx="1719595" cy="158991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tridirezionale 33"/>
          <p:cNvSpPr/>
          <p:nvPr/>
        </p:nvSpPr>
        <p:spPr>
          <a:xfrm>
            <a:off x="5367738" y="1486178"/>
            <a:ext cx="1719595" cy="158991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CEE5E37-C52F-4509-A7D1-EC0198157853}"/>
              </a:ext>
            </a:extLst>
          </p:cNvPr>
          <p:cNvSpPr txBox="1"/>
          <p:nvPr/>
        </p:nvSpPr>
        <p:spPr>
          <a:xfrm>
            <a:off x="337428" y="6082085"/>
            <a:ext cx="119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               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  <a:highlight>
                  <a:srgbClr val="0000FF"/>
                </a:highlight>
              </a:rPr>
              <a:t>100%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             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  <a:highlight>
                  <a:srgbClr val="0000FF"/>
                </a:highlight>
              </a:rPr>
              <a:t>86%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               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  <a:highlight>
                  <a:srgbClr val="0000FF"/>
                </a:highlight>
              </a:rPr>
              <a:t>62%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                            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  <a:highlight>
                  <a:srgbClr val="0000FF"/>
                </a:highlight>
              </a:rPr>
              <a:t>38%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                    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  <a:highlight>
                  <a:srgbClr val="0000FF"/>
                </a:highlight>
              </a:rPr>
              <a:t>24%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875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82">
            <a:extLst>
              <a:ext uri="{FF2B5EF4-FFF2-40B4-BE49-F238E27FC236}">
                <a16:creationId xmlns:a16="http://schemas.microsoft.com/office/drawing/2014/main" id="{02809643-1A52-4ED2-AA8C-EEF67E92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F59BE78A-E3EA-4451-96B5-6FAFD246E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CFD751E0-7430-4ACA-A679-ECB74EA58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A4098D72-B456-40CC-8C9F-D08B9DD2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77F4ACE6-DDA3-4ED6-8FEE-78FFB08E9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4337B0AD-9A1D-4899-8791-EDEB9B5A1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BCA1A530-E6F6-465D-BCD0-371D816CC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E004A844-7D04-43E1-A29A-F8191791D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20EE4868-1730-433B-AA39-A91305A49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5AB5DD23-5ECB-4E0C-AC9B-C384785BA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30DF27FE-32C5-40E3-88CF-16228DBBC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7DA4BF21-FA96-43DB-A077-173C5F433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79FB98CB-1E06-4CC6-B67C-4CE3403E8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BF956BA4-7CC2-4E13-9E1D-0854EF4CB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E6C08EBB-2C97-4884-9312-EA0A6A62A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3262514D-691E-4344-8751-4E80F046A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17406E40-244E-4DD6-94A4-E73960241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9E621646-8902-4518-ADFE-798B8AF7F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BC03DD73-798C-403F-B9AC-BFF84A0B1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6756FE0C-DC81-49BD-AD76-1E223B686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89921AE2-097C-4DEE-A398-FCB910D60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FEEAE74D-A8B8-4601-84C4-7F01DFF41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5475" y="2349925"/>
            <a:ext cx="2624139" cy="2456442"/>
          </a:xfrm>
        </p:spPr>
        <p:txBody>
          <a:bodyPr>
            <a:normAutofit/>
          </a:bodyPr>
          <a:lstStyle/>
          <a:p>
            <a:pPr algn="l"/>
            <a:r>
              <a:rPr lang="it-IT" sz="3200" dirty="0"/>
              <a:t>Obiettivi della Riabilitazione Ristrutturante</a:t>
            </a:r>
          </a:p>
        </p:txBody>
      </p:sp>
      <p:graphicFrame>
        <p:nvGraphicFramePr>
          <p:cNvPr id="50" name="Segnaposto contenuto 2">
            <a:extLst>
              <a:ext uri="{FF2B5EF4-FFF2-40B4-BE49-F238E27FC236}">
                <a16:creationId xmlns:a16="http://schemas.microsoft.com/office/drawing/2014/main" id="{1B681317-346F-A121-6684-D638E8489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197118"/>
              </p:ext>
            </p:extLst>
          </p:nvPr>
        </p:nvGraphicFramePr>
        <p:xfrm>
          <a:off x="3820439" y="9525"/>
          <a:ext cx="8259644" cy="683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068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Modificazione qualitativa della terapia farmacologica 1 </a:t>
            </a:r>
            <a:r>
              <a:rPr lang="it-IT" sz="4400" b="1" dirty="0">
                <a:solidFill>
                  <a:schemeClr val="accent1"/>
                </a:solidFill>
              </a:rPr>
              <a:t>Prima fase</a:t>
            </a:r>
            <a:endParaRPr lang="it-IT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53D5C0E-8BC5-2385-C42E-963956AA5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643466"/>
              </p:ext>
            </p:extLst>
          </p:nvPr>
        </p:nvGraphicFramePr>
        <p:xfrm>
          <a:off x="5434982" y="794719"/>
          <a:ext cx="5950036" cy="525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204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42E93-33C8-2544-976F-AA8B6DB5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it-IT" sz="3700"/>
              <a:t>Torniamo al caso del comportamento suicidario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DEC0D81-1EE6-FF28-C79B-132A8FE97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582397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316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3B498E-AC65-F149-B8AD-2CF3DDCA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281" y="960120"/>
            <a:ext cx="6702781" cy="5248622"/>
          </a:xfrm>
        </p:spPr>
        <p:txBody>
          <a:bodyPr>
            <a:normAutofit fontScale="92500"/>
          </a:bodyPr>
          <a:lstStyle/>
          <a:p>
            <a:r>
              <a:rPr lang="it-IT" sz="2600" b="1" dirty="0"/>
              <a:t>12/9/15 Ingresso:</a:t>
            </a:r>
            <a:br>
              <a:rPr lang="it-IT" sz="2600" b="1" dirty="0"/>
            </a:br>
            <a:br>
              <a:rPr lang="it-IT" dirty="0"/>
            </a:br>
            <a:r>
              <a:rPr lang="it-IT" dirty="0"/>
              <a:t>*ZYPREXA 10 mg 1 </a:t>
            </a:r>
            <a:r>
              <a:rPr lang="it-IT" dirty="0" err="1"/>
              <a:t>cp</a:t>
            </a:r>
            <a:r>
              <a:rPr lang="it-IT" dirty="0"/>
              <a:t> per 2 (ore 9-20)</a:t>
            </a:r>
            <a:br>
              <a:rPr lang="it-IT" dirty="0"/>
            </a:br>
            <a:br>
              <a:rPr lang="it-IT" dirty="0"/>
            </a:br>
            <a:r>
              <a:rPr lang="it-IT" dirty="0"/>
              <a:t>*</a:t>
            </a:r>
            <a:r>
              <a:rPr lang="it-IT" dirty="0" err="1"/>
              <a:t>Depakin</a:t>
            </a:r>
            <a:r>
              <a:rPr lang="it-IT" dirty="0"/>
              <a:t> </a:t>
            </a:r>
            <a:r>
              <a:rPr lang="it-IT" u="sng" dirty="0" err="1"/>
              <a:t>Ch</a:t>
            </a:r>
            <a:r>
              <a:rPr lang="it-IT" dirty="0" err="1"/>
              <a:t>rono</a:t>
            </a:r>
            <a:r>
              <a:rPr lang="it-IT" dirty="0"/>
              <a:t> 500 1 </a:t>
            </a:r>
            <a:r>
              <a:rPr lang="it-IT" dirty="0" err="1"/>
              <a:t>cp</a:t>
            </a:r>
            <a:r>
              <a:rPr lang="it-IT" dirty="0"/>
              <a:t> per 2 (ore 9-20)</a:t>
            </a:r>
            <a:br>
              <a:rPr lang="it-IT" dirty="0"/>
            </a:br>
            <a:br>
              <a:rPr lang="it-IT" dirty="0"/>
            </a:br>
            <a:r>
              <a:rPr lang="it-IT" dirty="0"/>
              <a:t>*EN 1 mg/ml 5 </a:t>
            </a:r>
            <a:r>
              <a:rPr lang="it-IT" dirty="0" err="1"/>
              <a:t>gtt</a:t>
            </a:r>
            <a:r>
              <a:rPr lang="it-IT" dirty="0"/>
              <a:t> ore 20</a:t>
            </a:r>
          </a:p>
          <a:p>
            <a:r>
              <a:rPr lang="it-IT" sz="2600" b="1" dirty="0"/>
              <a:t>8-4-16 MODIFICA TERAPIA:</a:t>
            </a:r>
            <a:br>
              <a:rPr lang="it-IT" dirty="0"/>
            </a:br>
            <a:br>
              <a:rPr lang="it-IT" dirty="0"/>
            </a:br>
            <a:r>
              <a:rPr lang="it-IT" dirty="0"/>
              <a:t>*</a:t>
            </a:r>
            <a:r>
              <a:rPr lang="it-IT" dirty="0">
                <a:highlight>
                  <a:srgbClr val="00FF00"/>
                </a:highlight>
              </a:rPr>
              <a:t>HALDOL 2mg</a:t>
            </a:r>
            <a:r>
              <a:rPr lang="it-IT" dirty="0"/>
              <a:t>/ml :10 </a:t>
            </a:r>
            <a:r>
              <a:rPr lang="it-IT" dirty="0" err="1"/>
              <a:t>gtt</a:t>
            </a:r>
            <a:r>
              <a:rPr lang="it-IT" dirty="0"/>
              <a:t> ore 9,</a:t>
            </a:r>
            <a:r>
              <a:rPr lang="it-IT" u="sng" dirty="0"/>
              <a:t> </a:t>
            </a:r>
            <a:r>
              <a:rPr lang="it-IT" dirty="0"/>
              <a:t>5 </a:t>
            </a:r>
            <a:r>
              <a:rPr lang="it-IT" dirty="0" err="1"/>
              <a:t>gtt</a:t>
            </a:r>
            <a:r>
              <a:rPr lang="it-IT" dirty="0"/>
              <a:t> ore 14,  25 </a:t>
            </a:r>
            <a:r>
              <a:rPr lang="it-IT" dirty="0" err="1"/>
              <a:t>gtt</a:t>
            </a:r>
            <a:r>
              <a:rPr lang="it-IT" dirty="0"/>
              <a:t> ore 20 </a:t>
            </a:r>
            <a:r>
              <a:rPr lang="it-IT" dirty="0">
                <a:highlight>
                  <a:srgbClr val="00FF00"/>
                </a:highlight>
              </a:rPr>
              <a:t>=4mg</a:t>
            </a:r>
            <a:br>
              <a:rPr lang="it-IT" dirty="0"/>
            </a:br>
            <a:br>
              <a:rPr lang="it-IT" dirty="0"/>
            </a:br>
            <a:r>
              <a:rPr lang="it-IT" dirty="0"/>
              <a:t>*</a:t>
            </a:r>
            <a:r>
              <a:rPr lang="it-IT" dirty="0" err="1"/>
              <a:t>Akineton</a:t>
            </a:r>
            <a:r>
              <a:rPr lang="it-IT" dirty="0"/>
              <a:t> </a:t>
            </a:r>
            <a:r>
              <a:rPr lang="it-IT" dirty="0" err="1"/>
              <a:t>R</a:t>
            </a:r>
            <a:r>
              <a:rPr lang="it-IT" dirty="0"/>
              <a:t> 4 mg 1 </a:t>
            </a:r>
            <a:r>
              <a:rPr lang="it-IT" dirty="0" err="1"/>
              <a:t>cp</a:t>
            </a:r>
            <a:r>
              <a:rPr lang="it-IT" dirty="0"/>
              <a:t> ore 20</a:t>
            </a:r>
            <a:br>
              <a:rPr lang="it-IT" dirty="0"/>
            </a:br>
            <a:br>
              <a:rPr lang="it-IT" dirty="0"/>
            </a:br>
            <a:r>
              <a:rPr lang="it-IT" dirty="0">
                <a:highlight>
                  <a:srgbClr val="00FF00"/>
                </a:highlight>
              </a:rPr>
              <a:t>*Switch da ZYPREXA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973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0E3C008-A935-DE43-8F1A-E456602B0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b="1" dirty="0">
                <a:highlight>
                  <a:srgbClr val="FFFF00"/>
                </a:highlight>
              </a:rPr>
              <a:t>6/7/16</a:t>
            </a:r>
            <a:r>
              <a:rPr lang="it-IT" sz="2800" b="1" dirty="0">
                <a:highlight>
                  <a:srgbClr val="FFFF00"/>
                </a:highlight>
              </a:rPr>
              <a:t> </a:t>
            </a:r>
            <a:r>
              <a:rPr lang="it-IT" dirty="0"/>
              <a:t>Riduce </a:t>
            </a:r>
            <a:r>
              <a:rPr lang="it-IT" sz="2600" dirty="0" err="1">
                <a:highlight>
                  <a:srgbClr val="00FF00"/>
                </a:highlight>
              </a:rPr>
              <a:t>Aloperidolo</a:t>
            </a:r>
            <a:r>
              <a:rPr lang="it-IT" sz="2600" dirty="0"/>
              <a:t> </a:t>
            </a:r>
            <a:r>
              <a:rPr lang="it-IT" dirty="0"/>
              <a:t>a </a:t>
            </a:r>
            <a:r>
              <a:rPr lang="it-IT" dirty="0">
                <a:highlight>
                  <a:srgbClr val="00FF00"/>
                </a:highlight>
              </a:rPr>
              <a:t>20 </a:t>
            </a:r>
            <a:r>
              <a:rPr lang="it-IT" dirty="0" err="1">
                <a:highlight>
                  <a:srgbClr val="00FF00"/>
                </a:highlight>
              </a:rPr>
              <a:t>gtt</a:t>
            </a:r>
            <a:r>
              <a:rPr lang="it-IT" dirty="0">
                <a:highlight>
                  <a:srgbClr val="00FF00"/>
                </a:highlight>
              </a:rPr>
              <a:t> </a:t>
            </a:r>
            <a:r>
              <a:rPr lang="it-IT" dirty="0"/>
              <a:t>ore 20 = </a:t>
            </a:r>
            <a:r>
              <a:rPr lang="it-IT" dirty="0">
                <a:highlight>
                  <a:srgbClr val="00FF00"/>
                </a:highlight>
              </a:rPr>
              <a:t>2mg</a:t>
            </a:r>
          </a:p>
          <a:p>
            <a:r>
              <a:rPr lang="it-IT" sz="2400" b="1" dirty="0">
                <a:highlight>
                  <a:srgbClr val="FFFF00"/>
                </a:highlight>
              </a:rPr>
              <a:t>11/10/16</a:t>
            </a:r>
            <a:r>
              <a:rPr lang="it-IT" sz="2000" dirty="0">
                <a:highlight>
                  <a:srgbClr val="FFFF00"/>
                </a:highlight>
              </a:rPr>
              <a:t> </a:t>
            </a:r>
            <a:r>
              <a:rPr lang="it-IT" dirty="0"/>
              <a:t>etero aggressività (familiari) alterazione ritmo sonno/veglia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-Modifica terapia:</a:t>
            </a:r>
            <a:br>
              <a:rPr lang="it-IT" dirty="0"/>
            </a:br>
            <a:br>
              <a:rPr lang="it-IT" dirty="0"/>
            </a:br>
            <a:r>
              <a:rPr lang="it-IT" dirty="0"/>
              <a:t>*</a:t>
            </a:r>
            <a:r>
              <a:rPr lang="it-IT" sz="2600" dirty="0" err="1">
                <a:highlight>
                  <a:srgbClr val="00FF00"/>
                </a:highlight>
              </a:rPr>
              <a:t>Aloperidolo</a:t>
            </a:r>
            <a:r>
              <a:rPr lang="it-IT" dirty="0">
                <a:highlight>
                  <a:srgbClr val="00FF00"/>
                </a:highlight>
              </a:rPr>
              <a:t> </a:t>
            </a:r>
            <a:r>
              <a:rPr lang="it-IT" dirty="0" err="1">
                <a:highlight>
                  <a:srgbClr val="00FF00"/>
                </a:highlight>
              </a:rPr>
              <a:t>gtt</a:t>
            </a:r>
            <a:r>
              <a:rPr lang="it-IT" dirty="0">
                <a:highlight>
                  <a:srgbClr val="00FF00"/>
                </a:highlight>
              </a:rPr>
              <a:t> 2% :</a:t>
            </a:r>
            <a:r>
              <a:rPr lang="it-IT" dirty="0"/>
              <a:t>5 </a:t>
            </a:r>
            <a:r>
              <a:rPr lang="it-IT" dirty="0" err="1"/>
              <a:t>gtt</a:t>
            </a:r>
            <a:r>
              <a:rPr lang="it-IT" dirty="0"/>
              <a:t> per 2 (ore 14,ore 21) </a:t>
            </a:r>
          </a:p>
          <a:p>
            <a:pPr marL="0" indent="0">
              <a:buNone/>
            </a:pPr>
            <a:r>
              <a:rPr lang="it-IT" dirty="0">
                <a:highlight>
                  <a:srgbClr val="00FF00"/>
                </a:highlight>
              </a:rPr>
              <a:t>      = </a:t>
            </a:r>
            <a:r>
              <a:rPr lang="it-IT" sz="2400" dirty="0">
                <a:highlight>
                  <a:srgbClr val="00FF00"/>
                </a:highlight>
              </a:rPr>
              <a:t>1mg</a:t>
            </a:r>
            <a:br>
              <a:rPr lang="it-IT" dirty="0">
                <a:highlight>
                  <a:srgbClr val="00FF00"/>
                </a:highlight>
              </a:rPr>
            </a:br>
            <a:br>
              <a:rPr lang="it-IT" dirty="0">
                <a:highlight>
                  <a:srgbClr val="00FF00"/>
                </a:highlight>
              </a:rPr>
            </a:br>
            <a:r>
              <a:rPr lang="it-IT" dirty="0"/>
              <a:t>*</a:t>
            </a:r>
            <a:r>
              <a:rPr lang="it-IT" dirty="0" err="1"/>
              <a:t>Akineton</a:t>
            </a:r>
            <a:r>
              <a:rPr lang="it-IT" dirty="0"/>
              <a:t> 4 mg 1 </a:t>
            </a:r>
            <a:r>
              <a:rPr lang="it-IT" dirty="0" err="1"/>
              <a:t>cp</a:t>
            </a:r>
            <a:r>
              <a:rPr lang="it-IT" dirty="0"/>
              <a:t> ore 21</a:t>
            </a:r>
            <a:br>
              <a:rPr lang="it-IT" dirty="0"/>
            </a:br>
            <a:br>
              <a:rPr lang="it-IT" dirty="0"/>
            </a:br>
            <a:r>
              <a:rPr lang="it-IT" dirty="0"/>
              <a:t>*</a:t>
            </a:r>
            <a:r>
              <a:rPr lang="it-IT" sz="2600" dirty="0" err="1">
                <a:highlight>
                  <a:srgbClr val="00FF00"/>
                </a:highlight>
              </a:rPr>
              <a:t>Clorpromazina</a:t>
            </a:r>
            <a:r>
              <a:rPr lang="it-IT" dirty="0">
                <a:highlight>
                  <a:srgbClr val="00FF00"/>
                </a:highlight>
              </a:rPr>
              <a:t> </a:t>
            </a:r>
            <a:r>
              <a:rPr lang="it-IT" dirty="0"/>
              <a:t>25 mg </a:t>
            </a:r>
            <a:r>
              <a:rPr lang="it-IT" dirty="0" err="1"/>
              <a:t>cp</a:t>
            </a:r>
            <a:r>
              <a:rPr lang="it-IT" dirty="0"/>
              <a:t> :1 </a:t>
            </a:r>
            <a:r>
              <a:rPr lang="it-IT" dirty="0" err="1"/>
              <a:t>cp</a:t>
            </a:r>
            <a:r>
              <a:rPr lang="it-IT" dirty="0"/>
              <a:t> per 2 (ore 8 - 14) </a:t>
            </a:r>
            <a:r>
              <a:rPr lang="it-IT" sz="2600" dirty="0">
                <a:highlight>
                  <a:srgbClr val="00FF00"/>
                </a:highlight>
              </a:rPr>
              <a:t>=50mg</a:t>
            </a:r>
            <a:br>
              <a:rPr lang="it-IT" dirty="0">
                <a:highlight>
                  <a:srgbClr val="00FF00"/>
                </a:highlight>
              </a:rPr>
            </a:br>
            <a:br>
              <a:rPr lang="it-IT" dirty="0"/>
            </a:br>
            <a:r>
              <a:rPr lang="it-IT" dirty="0"/>
              <a:t>*EN 30 </a:t>
            </a:r>
            <a:r>
              <a:rPr lang="it-IT" dirty="0" err="1"/>
              <a:t>Gtt</a:t>
            </a:r>
            <a:r>
              <a:rPr lang="it-IT" dirty="0"/>
              <a:t> in caso di agitazione 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18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3FD3F-AD38-FA42-94CA-78A661DF7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331" y="2349925"/>
            <a:ext cx="4051279" cy="2456442"/>
          </a:xfrm>
        </p:spPr>
        <p:txBody>
          <a:bodyPr/>
          <a:lstStyle/>
          <a:p>
            <a:r>
              <a:rPr lang="it-IT" dirty="0"/>
              <a:t>FARMACOTERAPIA E PSICOTERAPIA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AB7C7503-F1C2-EF3B-B02D-0DB199868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6098"/>
              </p:ext>
            </p:extLst>
          </p:nvPr>
        </p:nvGraphicFramePr>
        <p:xfrm>
          <a:off x="5118447" y="803186"/>
          <a:ext cx="673722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F5689734-5AEE-CC44-A24D-5F3C79D98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447" y="1465566"/>
            <a:ext cx="3584026" cy="3432255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C69BF0A-AF69-2B4B-B012-F5ACA1AF8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28689" y="1465566"/>
            <a:ext cx="3026980" cy="3340801"/>
          </a:xfrm>
          <a:prstGeom prst="rect">
            <a:avLst/>
          </a:prstGeom>
        </p:spPr>
      </p:pic>
      <p:sp>
        <p:nvSpPr>
          <p:cNvPr id="70" name="Freccia giù 69">
            <a:extLst>
              <a:ext uri="{FF2B5EF4-FFF2-40B4-BE49-F238E27FC236}">
                <a16:creationId xmlns:a16="http://schemas.microsoft.com/office/drawing/2014/main" id="{8D491402-3359-0342-B7DA-0BFFCA898844}"/>
              </a:ext>
            </a:extLst>
          </p:cNvPr>
          <p:cNvSpPr/>
          <p:nvPr/>
        </p:nvSpPr>
        <p:spPr>
          <a:xfrm>
            <a:off x="6668144" y="5562604"/>
            <a:ext cx="484632" cy="638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giù 70">
            <a:extLst>
              <a:ext uri="{FF2B5EF4-FFF2-40B4-BE49-F238E27FC236}">
                <a16:creationId xmlns:a16="http://schemas.microsoft.com/office/drawing/2014/main" id="{CB9AEA38-3B12-844E-93F5-E7F5FCAD681E}"/>
              </a:ext>
            </a:extLst>
          </p:cNvPr>
          <p:cNvSpPr/>
          <p:nvPr/>
        </p:nvSpPr>
        <p:spPr>
          <a:xfrm>
            <a:off x="10010525" y="5548201"/>
            <a:ext cx="484632" cy="638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26AEE95-51CC-8942-87E0-778DF74A0293}"/>
              </a:ext>
            </a:extLst>
          </p:cNvPr>
          <p:cNvSpPr txBox="1"/>
          <p:nvPr/>
        </p:nvSpPr>
        <p:spPr>
          <a:xfrm>
            <a:off x="5743537" y="6287218"/>
            <a:ext cx="225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FARMACOTERAPIA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D21F065B-C631-8340-9B39-0E6BD9C3462D}"/>
              </a:ext>
            </a:extLst>
          </p:cNvPr>
          <p:cNvSpPr txBox="1"/>
          <p:nvPr/>
        </p:nvSpPr>
        <p:spPr>
          <a:xfrm>
            <a:off x="9263614" y="6287218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PSICOTERAPIA </a:t>
            </a:r>
          </a:p>
        </p:txBody>
      </p:sp>
    </p:spTree>
    <p:extLst>
      <p:ext uri="{BB962C8B-B14F-4D97-AF65-F5344CB8AC3E}">
        <p14:creationId xmlns:p14="http://schemas.microsoft.com/office/powerpoint/2010/main" val="1970991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FA38EA97-D79B-5148-B522-8675856C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600" b="1" dirty="0">
                <a:highlight>
                  <a:srgbClr val="FFFF00"/>
                </a:highlight>
              </a:rPr>
              <a:t>24/10/16 </a:t>
            </a:r>
            <a:r>
              <a:rPr lang="it-IT" dirty="0"/>
              <a:t>Persiste aggressività (genitori /staff. A tratti Angoscia, Delirio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-Modifica Terapia :</a:t>
            </a:r>
            <a:br>
              <a:rPr lang="it-IT" dirty="0"/>
            </a:br>
            <a:br>
              <a:rPr lang="it-IT" dirty="0"/>
            </a:br>
            <a:r>
              <a:rPr lang="it-IT" dirty="0"/>
              <a:t>*</a:t>
            </a:r>
            <a:r>
              <a:rPr lang="it-IT" sz="2600" dirty="0" err="1">
                <a:highlight>
                  <a:srgbClr val="00FF00"/>
                </a:highlight>
              </a:rPr>
              <a:t>Aloperidolo</a:t>
            </a:r>
            <a:r>
              <a:rPr lang="it-IT" dirty="0">
                <a:highlight>
                  <a:srgbClr val="00FF00"/>
                </a:highlight>
              </a:rPr>
              <a:t> </a:t>
            </a:r>
            <a:r>
              <a:rPr lang="it-IT" dirty="0" err="1"/>
              <a:t>gtt</a:t>
            </a:r>
            <a:r>
              <a:rPr lang="it-IT" dirty="0"/>
              <a:t> 2% 5 </a:t>
            </a:r>
            <a:r>
              <a:rPr lang="it-IT" dirty="0" err="1"/>
              <a:t>gtt</a:t>
            </a:r>
            <a:r>
              <a:rPr lang="it-IT" dirty="0"/>
              <a:t> ore 14, 10 </a:t>
            </a:r>
            <a:r>
              <a:rPr lang="it-IT" dirty="0" err="1"/>
              <a:t>gtt</a:t>
            </a:r>
            <a:r>
              <a:rPr lang="it-IT" dirty="0"/>
              <a:t> ore 22</a:t>
            </a:r>
            <a:r>
              <a:rPr lang="it-IT" dirty="0">
                <a:highlight>
                  <a:srgbClr val="00FF00"/>
                </a:highlight>
              </a:rPr>
              <a:t>=</a:t>
            </a:r>
            <a:r>
              <a:rPr lang="it-IT" sz="2800" dirty="0">
                <a:highlight>
                  <a:srgbClr val="00FF00"/>
                </a:highlight>
              </a:rPr>
              <a:t>1,5mg</a:t>
            </a:r>
            <a:br>
              <a:rPr lang="it-IT" dirty="0">
                <a:highlight>
                  <a:srgbClr val="00FF00"/>
                </a:highlight>
              </a:rPr>
            </a:br>
            <a:br>
              <a:rPr lang="it-IT" dirty="0">
                <a:highlight>
                  <a:srgbClr val="00FF00"/>
                </a:highlight>
              </a:rPr>
            </a:br>
            <a:r>
              <a:rPr lang="it-IT" dirty="0"/>
              <a:t>*</a:t>
            </a:r>
            <a:r>
              <a:rPr lang="it-IT" dirty="0" err="1"/>
              <a:t>Akineton</a:t>
            </a:r>
            <a:r>
              <a:rPr lang="it-IT" dirty="0"/>
              <a:t> 4 mg 1 </a:t>
            </a:r>
            <a:r>
              <a:rPr lang="it-IT" dirty="0" err="1"/>
              <a:t>cp</a:t>
            </a:r>
            <a:r>
              <a:rPr lang="it-IT" dirty="0"/>
              <a:t> ore 21</a:t>
            </a:r>
            <a:br>
              <a:rPr lang="it-IT" dirty="0"/>
            </a:br>
            <a:br>
              <a:rPr lang="it-IT" dirty="0"/>
            </a:b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2600" b="1" dirty="0">
                <a:highlight>
                  <a:srgbClr val="FFFF00"/>
                </a:highlight>
              </a:rPr>
              <a:t>20/12/16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/>
              <a:t>= </a:t>
            </a:r>
            <a:r>
              <a:rPr lang="it-IT" sz="2600" dirty="0" err="1"/>
              <a:t>Clorpromazina</a:t>
            </a:r>
            <a:r>
              <a:rPr lang="it-IT" dirty="0"/>
              <a:t> </a:t>
            </a:r>
            <a:r>
              <a:rPr lang="it-IT" sz="2600" dirty="0">
                <a:highlight>
                  <a:srgbClr val="00FF00"/>
                </a:highlight>
              </a:rPr>
              <a:t>250mg</a:t>
            </a:r>
            <a:br>
              <a:rPr lang="it-IT" dirty="0"/>
            </a:br>
            <a:br>
              <a:rPr lang="it-IT" dirty="0"/>
            </a:br>
            <a:r>
              <a:rPr lang="it-IT" dirty="0"/>
              <a:t>Riduzione aggressività, maggiore contenuto di Rabbia, prevalentemente al CD, assente alterazione ideo percettiva. Temi di Onnipotenza, assenza di consapevolezza emotiva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4659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A7BF521-5284-4242-8A87-CD489515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1" y="274320"/>
            <a:ext cx="8972550" cy="6320790"/>
          </a:xfrm>
        </p:spPr>
        <p:txBody>
          <a:bodyPr>
            <a:normAutofit fontScale="55000" lnSpcReduction="20000"/>
          </a:bodyPr>
          <a:lstStyle/>
          <a:p>
            <a:r>
              <a:rPr lang="it-IT" sz="6000" b="1" dirty="0"/>
              <a:t>2017</a:t>
            </a:r>
            <a:br>
              <a:rPr lang="it-IT" dirty="0"/>
            </a:br>
            <a:br>
              <a:rPr lang="it-IT" dirty="0"/>
            </a:br>
            <a:r>
              <a:rPr lang="it-IT" sz="3800" b="1" dirty="0">
                <a:highlight>
                  <a:srgbClr val="FFFF00"/>
                </a:highlight>
              </a:rPr>
              <a:t>*9-1-17</a:t>
            </a:r>
            <a:br>
              <a:rPr lang="it-IT" sz="2100" b="1" dirty="0">
                <a:highlight>
                  <a:srgbClr val="FFFF00"/>
                </a:highlight>
              </a:rPr>
            </a:br>
            <a:br>
              <a:rPr lang="it-IT" dirty="0"/>
            </a:br>
            <a:r>
              <a:rPr lang="it-IT" sz="3300" dirty="0"/>
              <a:t>Aggressività diretta verso la famiglia e lo staff. Ideazione delirante</a:t>
            </a:r>
            <a:br>
              <a:rPr lang="it-IT" sz="3300" dirty="0"/>
            </a:br>
            <a:br>
              <a:rPr lang="it-IT" sz="3300" dirty="0"/>
            </a:br>
            <a:r>
              <a:rPr lang="it-IT" sz="3800" dirty="0"/>
              <a:t>*</a:t>
            </a:r>
            <a:r>
              <a:rPr lang="it-IT" sz="4400" dirty="0" err="1">
                <a:highlight>
                  <a:srgbClr val="00FF00"/>
                </a:highlight>
              </a:rPr>
              <a:t>Aloperidolo</a:t>
            </a:r>
            <a:r>
              <a:rPr lang="it-IT" sz="4400" dirty="0"/>
              <a:t> </a:t>
            </a:r>
            <a:r>
              <a:rPr lang="it-IT" sz="3300" dirty="0"/>
              <a:t>2 mg /ml 15 </a:t>
            </a:r>
            <a:r>
              <a:rPr lang="it-IT" sz="3300" dirty="0" err="1"/>
              <a:t>gtt</a:t>
            </a:r>
            <a:r>
              <a:rPr lang="it-IT" sz="3300" dirty="0"/>
              <a:t> ore8, 10 </a:t>
            </a:r>
            <a:r>
              <a:rPr lang="it-IT" sz="3300" dirty="0" err="1"/>
              <a:t>gtt</a:t>
            </a:r>
            <a:r>
              <a:rPr lang="it-IT" sz="3300" dirty="0"/>
              <a:t> ore 14, 10 </a:t>
            </a:r>
            <a:r>
              <a:rPr lang="it-IT" sz="3300" dirty="0" err="1"/>
              <a:t>gtt</a:t>
            </a:r>
            <a:r>
              <a:rPr lang="it-IT" sz="3300" dirty="0"/>
              <a:t> ore 20 =</a:t>
            </a:r>
            <a:r>
              <a:rPr lang="it-IT" sz="4400" dirty="0">
                <a:highlight>
                  <a:srgbClr val="00FF00"/>
                </a:highlight>
              </a:rPr>
              <a:t>3,5mg</a:t>
            </a:r>
            <a:br>
              <a:rPr lang="it-IT" sz="3300" dirty="0"/>
            </a:br>
            <a:br>
              <a:rPr lang="it-IT" sz="3300" dirty="0"/>
            </a:br>
            <a:r>
              <a:rPr lang="it-IT" sz="3300" dirty="0" err="1"/>
              <a:t>Akineton</a:t>
            </a:r>
            <a:r>
              <a:rPr lang="it-IT" sz="3300" dirty="0"/>
              <a:t> 4 mg 1 </a:t>
            </a:r>
            <a:r>
              <a:rPr lang="it-IT" sz="3300" dirty="0" err="1"/>
              <a:t>cp</a:t>
            </a:r>
            <a:r>
              <a:rPr lang="it-IT" sz="3300" dirty="0"/>
              <a:t> ore 19</a:t>
            </a:r>
            <a:br>
              <a:rPr lang="it-IT" sz="3300" dirty="0"/>
            </a:br>
            <a:br>
              <a:rPr lang="it-IT" sz="3300" dirty="0"/>
            </a:br>
            <a:r>
              <a:rPr lang="it-IT" sz="4400" dirty="0" err="1">
                <a:highlight>
                  <a:srgbClr val="00FF00"/>
                </a:highlight>
              </a:rPr>
              <a:t>Clorpromazina</a:t>
            </a:r>
            <a:r>
              <a:rPr lang="it-IT" sz="4400" dirty="0">
                <a:highlight>
                  <a:srgbClr val="00FF00"/>
                </a:highlight>
              </a:rPr>
              <a:t> </a:t>
            </a:r>
            <a:r>
              <a:rPr lang="it-IT" sz="3800" dirty="0"/>
              <a:t>100 mg </a:t>
            </a:r>
            <a:r>
              <a:rPr lang="it-IT" sz="3300" dirty="0"/>
              <a:t>1 </a:t>
            </a:r>
            <a:r>
              <a:rPr lang="it-IT" sz="3300" dirty="0" err="1"/>
              <a:t>cp</a:t>
            </a:r>
            <a:r>
              <a:rPr lang="it-IT" sz="3300" dirty="0"/>
              <a:t> ore 8 1 </a:t>
            </a:r>
            <a:r>
              <a:rPr lang="it-IT" sz="3300" dirty="0" err="1"/>
              <a:t>cp</a:t>
            </a:r>
            <a:r>
              <a:rPr lang="it-IT" sz="3300" dirty="0"/>
              <a:t> ore 14, mezza </a:t>
            </a:r>
            <a:r>
              <a:rPr lang="it-IT" sz="3300" dirty="0" err="1"/>
              <a:t>cp</a:t>
            </a:r>
            <a:r>
              <a:rPr lang="it-IT" sz="3300" dirty="0"/>
              <a:t> ore 19 =</a:t>
            </a:r>
            <a:r>
              <a:rPr lang="it-IT" sz="4400" dirty="0">
                <a:highlight>
                  <a:srgbClr val="00FF00"/>
                </a:highlight>
              </a:rPr>
              <a:t>250mg</a:t>
            </a:r>
            <a:br>
              <a:rPr lang="it-IT" sz="3300" dirty="0"/>
            </a:br>
            <a:br>
              <a:rPr lang="it-IT" sz="3300" dirty="0"/>
            </a:br>
            <a:r>
              <a:rPr lang="it-IT" sz="3300" dirty="0"/>
              <a:t>EN 2 mg 1 </a:t>
            </a:r>
            <a:r>
              <a:rPr lang="it-IT" sz="3300" dirty="0" err="1"/>
              <a:t>cp</a:t>
            </a:r>
            <a:r>
              <a:rPr lang="it-IT" sz="3300" dirty="0"/>
              <a:t> in caso di agitazione</a:t>
            </a:r>
          </a:p>
          <a:p>
            <a:r>
              <a:rPr lang="it-IT" sz="4400" b="1" dirty="0">
                <a:highlight>
                  <a:srgbClr val="FFFF00"/>
                </a:highlight>
              </a:rPr>
              <a:t>11-1-17 </a:t>
            </a:r>
            <a:br>
              <a:rPr lang="it-IT" sz="2500" dirty="0"/>
            </a:br>
            <a:r>
              <a:rPr lang="it-IT" sz="4400" dirty="0" err="1"/>
              <a:t>Aloperidolo</a:t>
            </a:r>
            <a:r>
              <a:rPr lang="it-IT" sz="4400" dirty="0"/>
              <a:t> </a:t>
            </a:r>
            <a:r>
              <a:rPr lang="it-IT" sz="3300" dirty="0"/>
              <a:t>15</a:t>
            </a:r>
            <a:r>
              <a:rPr lang="it-IT" sz="3400" dirty="0"/>
              <a:t> </a:t>
            </a:r>
            <a:r>
              <a:rPr lang="it-IT" sz="3400" dirty="0" err="1"/>
              <a:t>gtt</a:t>
            </a:r>
            <a:r>
              <a:rPr lang="it-IT" sz="3400" dirty="0"/>
              <a:t> per 3 ore 9- (il resto immodificato) =</a:t>
            </a:r>
            <a:r>
              <a:rPr lang="it-IT" sz="4400" dirty="0">
                <a:highlight>
                  <a:srgbClr val="00FF00"/>
                </a:highlight>
              </a:rPr>
              <a:t>4,5mg</a:t>
            </a:r>
            <a:endParaRPr lang="it-IT" sz="2100" dirty="0">
              <a:highlight>
                <a:srgbClr val="00FF00"/>
              </a:highlight>
            </a:endParaRPr>
          </a:p>
          <a:p>
            <a:r>
              <a:rPr lang="it-IT" sz="4400" b="1" dirty="0">
                <a:highlight>
                  <a:srgbClr val="FFFF00"/>
                </a:highlight>
              </a:rPr>
              <a:t>25-1-17 </a:t>
            </a:r>
            <a:r>
              <a:rPr lang="it-IT" sz="4200" u="sng" dirty="0"/>
              <a:t>co</a:t>
            </a:r>
            <a:r>
              <a:rPr lang="it-IT" sz="4200" dirty="0"/>
              <a:t>mincia </a:t>
            </a:r>
            <a:r>
              <a:rPr lang="it-IT" sz="3400" dirty="0"/>
              <a:t>a </a:t>
            </a:r>
            <a:r>
              <a:rPr lang="it-IT" sz="3400" dirty="0">
                <a:highlight>
                  <a:srgbClr val="00FF00"/>
                </a:highlight>
              </a:rPr>
              <a:t>scalare </a:t>
            </a:r>
            <a:r>
              <a:rPr lang="it-IT" sz="3400" dirty="0" err="1">
                <a:highlight>
                  <a:srgbClr val="00FF00"/>
                </a:highlight>
              </a:rPr>
              <a:t>Clorpromazina</a:t>
            </a:r>
            <a:r>
              <a:rPr lang="it-IT" sz="3400" dirty="0"/>
              <a:t> </a:t>
            </a:r>
            <a:r>
              <a:rPr lang="it-IT" sz="3400" u="sng" dirty="0"/>
              <a:t>Mo</a:t>
            </a:r>
            <a:r>
              <a:rPr lang="it-IT" sz="3400" dirty="0"/>
              <a:t>tivazione :fase terapeutica, riduzione irrequietezza</a:t>
            </a:r>
            <a:r>
              <a:rPr lang="it-IT" sz="2900" dirty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643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77F52A4-C972-3346-A955-58169F8B2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1" y="217170"/>
            <a:ext cx="9937268" cy="6560820"/>
          </a:xfrm>
        </p:spPr>
        <p:txBody>
          <a:bodyPr>
            <a:normAutofit fontScale="55000" lnSpcReduction="20000"/>
          </a:bodyPr>
          <a:lstStyle/>
          <a:p>
            <a:r>
              <a:rPr lang="it-IT" sz="5100" b="1" dirty="0">
                <a:highlight>
                  <a:srgbClr val="FFFF00"/>
                </a:highlight>
              </a:rPr>
              <a:t>28-2-17</a:t>
            </a:r>
            <a:r>
              <a:rPr lang="it-IT" sz="3400" b="1" dirty="0">
                <a:highlight>
                  <a:srgbClr val="FFFF00"/>
                </a:highlight>
              </a:rPr>
              <a:t>  </a:t>
            </a:r>
            <a:r>
              <a:rPr lang="it-IT" sz="4200" dirty="0">
                <a:highlight>
                  <a:srgbClr val="00FF00"/>
                </a:highlight>
              </a:rPr>
              <a:t>AUMENTO DELL AGGRESSIVITÀ </a:t>
            </a:r>
            <a:br>
              <a:rPr lang="it-IT" sz="4200" dirty="0"/>
            </a:br>
            <a:br>
              <a:rPr lang="it-IT" dirty="0"/>
            </a:br>
            <a:r>
              <a:rPr lang="it-IT" dirty="0"/>
              <a:t>modifica terapia:</a:t>
            </a:r>
            <a:br>
              <a:rPr lang="it-IT" dirty="0"/>
            </a:br>
            <a:br>
              <a:rPr lang="it-IT" dirty="0"/>
            </a:br>
            <a:r>
              <a:rPr lang="it-IT" sz="5100" dirty="0" err="1">
                <a:highlight>
                  <a:srgbClr val="00FF00"/>
                </a:highlight>
              </a:rPr>
              <a:t>Aloperidolo</a:t>
            </a:r>
            <a:r>
              <a:rPr lang="it-IT" sz="3400" dirty="0"/>
              <a:t> </a:t>
            </a:r>
            <a:r>
              <a:rPr lang="it-IT" dirty="0" err="1"/>
              <a:t>gtt</a:t>
            </a:r>
            <a:r>
              <a:rPr lang="it-IT" dirty="0"/>
              <a:t>. 20 </a:t>
            </a:r>
            <a:r>
              <a:rPr lang="it-IT" dirty="0" err="1"/>
              <a:t>gtt</a:t>
            </a:r>
            <a:r>
              <a:rPr lang="it-IT" dirty="0"/>
              <a:t> per 3 (ore 8-14-19) =</a:t>
            </a:r>
            <a:r>
              <a:rPr lang="it-IT" sz="5100" dirty="0">
                <a:highlight>
                  <a:srgbClr val="00FF00"/>
                </a:highlight>
              </a:rPr>
              <a:t>6mg</a:t>
            </a:r>
            <a:br>
              <a:rPr lang="it-IT" dirty="0"/>
            </a:br>
            <a:br>
              <a:rPr lang="it-IT" dirty="0"/>
            </a:br>
            <a:r>
              <a:rPr lang="it-IT" sz="4400" dirty="0" err="1">
                <a:highlight>
                  <a:srgbClr val="00FF00"/>
                </a:highlight>
              </a:rPr>
              <a:t>Clorpromazina</a:t>
            </a:r>
            <a:r>
              <a:rPr lang="it-IT" dirty="0"/>
              <a:t> 100mg per 3 :mezza </a:t>
            </a:r>
            <a:r>
              <a:rPr lang="it-IT" dirty="0" err="1"/>
              <a:t>cp</a:t>
            </a:r>
            <a:r>
              <a:rPr lang="it-IT" dirty="0"/>
              <a:t>, 3 quarti di </a:t>
            </a:r>
            <a:r>
              <a:rPr lang="it-IT" dirty="0" err="1"/>
              <a:t>cp</a:t>
            </a:r>
            <a:r>
              <a:rPr lang="it-IT" dirty="0"/>
              <a:t>, un quarto di </a:t>
            </a:r>
            <a:r>
              <a:rPr lang="it-IT" dirty="0" err="1"/>
              <a:t>cp</a:t>
            </a:r>
            <a:r>
              <a:rPr lang="it-IT" dirty="0"/>
              <a:t> =</a:t>
            </a:r>
            <a:r>
              <a:rPr lang="it-IT" sz="4400" dirty="0">
                <a:highlight>
                  <a:srgbClr val="00FF00"/>
                </a:highlight>
              </a:rPr>
              <a:t>200mg</a:t>
            </a:r>
          </a:p>
          <a:p>
            <a:pPr marL="0" indent="0">
              <a:buNone/>
            </a:pPr>
            <a:endParaRPr lang="it-IT" sz="3400" dirty="0">
              <a:highlight>
                <a:srgbClr val="00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*</a:t>
            </a:r>
            <a:r>
              <a:rPr lang="it-IT" sz="4400" b="1" dirty="0">
                <a:highlight>
                  <a:srgbClr val="FFFF00"/>
                </a:highlight>
              </a:rPr>
              <a:t>10-3-17</a:t>
            </a:r>
            <a:br>
              <a:rPr lang="it-IT" sz="4400" dirty="0"/>
            </a:br>
            <a:br>
              <a:rPr lang="it-IT" dirty="0"/>
            </a:br>
            <a:r>
              <a:rPr lang="it-IT" sz="2600" dirty="0"/>
              <a:t>Verbalmente e fisicamente aggressiva nei confronti dello staff. Si spoglia e si riveste. Alterazione del ritmo sonno veglia</a:t>
            </a:r>
          </a:p>
          <a:p>
            <a:r>
              <a:rPr lang="it-IT" sz="5100" b="1" dirty="0">
                <a:highlight>
                  <a:srgbClr val="FFFF00"/>
                </a:highlight>
              </a:rPr>
              <a:t>24-03-2017</a:t>
            </a:r>
            <a:br>
              <a:rPr lang="it-IT" dirty="0"/>
            </a:b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sz="4400" dirty="0">
                <a:highlight>
                  <a:srgbClr val="00FF00"/>
                </a:highlight>
              </a:rPr>
              <a:t>    </a:t>
            </a:r>
            <a:r>
              <a:rPr lang="it-IT" sz="5100" dirty="0" err="1">
                <a:highlight>
                  <a:srgbClr val="00FF00"/>
                </a:highlight>
              </a:rPr>
              <a:t>Clorpromazina</a:t>
            </a:r>
            <a:r>
              <a:rPr lang="it-IT" sz="3400" dirty="0">
                <a:highlight>
                  <a:srgbClr val="00FF00"/>
                </a:highlight>
              </a:rPr>
              <a:t> 25</a:t>
            </a:r>
            <a:br>
              <a:rPr lang="it-IT" sz="1100" dirty="0">
                <a:highlight>
                  <a:srgbClr val="00FF00"/>
                </a:highlight>
              </a:rPr>
            </a:br>
            <a:br>
              <a:rPr lang="it-IT" sz="1100" dirty="0">
                <a:highlight>
                  <a:srgbClr val="00FF00"/>
                </a:highlight>
              </a:rPr>
            </a:br>
            <a:r>
              <a:rPr lang="it-IT" sz="2900" dirty="0">
                <a:highlight>
                  <a:srgbClr val="00FF00"/>
                </a:highlight>
              </a:rPr>
              <a:t> </a:t>
            </a:r>
          </a:p>
          <a:p>
            <a:pPr marL="0" indent="0">
              <a:buNone/>
            </a:pPr>
            <a:r>
              <a:rPr lang="it-IT" sz="3300" dirty="0"/>
              <a:t>    </a:t>
            </a:r>
            <a:r>
              <a:rPr lang="it-IT" sz="5100" dirty="0" err="1">
                <a:highlight>
                  <a:srgbClr val="00FF00"/>
                </a:highlight>
              </a:rPr>
              <a:t>Clorpromazina</a:t>
            </a:r>
            <a:r>
              <a:rPr lang="it-IT" sz="3300" dirty="0">
                <a:highlight>
                  <a:srgbClr val="00FF00"/>
                </a:highlight>
              </a:rPr>
              <a:t>  </a:t>
            </a:r>
            <a:r>
              <a:rPr lang="it-IT" sz="3300" dirty="0"/>
              <a:t>100 (1cp +1quarto) =</a:t>
            </a:r>
            <a:r>
              <a:rPr lang="it-IT" sz="4400" dirty="0">
                <a:highlight>
                  <a:srgbClr val="00FF00"/>
                </a:highlight>
              </a:rPr>
              <a:t>125mg</a:t>
            </a:r>
            <a:br>
              <a:rPr lang="it-IT" sz="3300" dirty="0"/>
            </a:br>
            <a:br>
              <a:rPr lang="it-IT" sz="3300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206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0E05B7-DAA9-D64A-B62E-28F462F9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627" y="437323"/>
            <a:ext cx="7725103" cy="6420677"/>
          </a:xfrm>
        </p:spPr>
        <p:txBody>
          <a:bodyPr>
            <a:normAutofit fontScale="62500" lnSpcReduction="20000"/>
          </a:bodyPr>
          <a:lstStyle/>
          <a:p>
            <a:r>
              <a:rPr lang="it-IT" sz="3800" b="1" dirty="0">
                <a:highlight>
                  <a:srgbClr val="FFFF00"/>
                </a:highlight>
              </a:rPr>
              <a:t>7/7/17</a:t>
            </a:r>
            <a:br>
              <a:rPr lang="it-IT" sz="2000" dirty="0">
                <a:highlight>
                  <a:srgbClr val="FFFF00"/>
                </a:highlight>
              </a:rPr>
            </a:br>
            <a:br>
              <a:rPr lang="it-IT" sz="2000" dirty="0">
                <a:highlight>
                  <a:srgbClr val="FFFF00"/>
                </a:highlight>
              </a:rPr>
            </a:br>
            <a:r>
              <a:rPr lang="it-IT" sz="3400" dirty="0" err="1">
                <a:highlight>
                  <a:srgbClr val="FFFF00"/>
                </a:highlight>
              </a:rPr>
              <a:t>Piu</a:t>
            </a:r>
            <a:r>
              <a:rPr lang="it-IT" sz="3400" dirty="0">
                <a:highlight>
                  <a:srgbClr val="FFFF00"/>
                </a:highlight>
              </a:rPr>
              <a:t> collaborativa e desiderosa di relazioni con lo staff. Modicamente triste e spaventa. Può contenersi. A tratti ne è consapevole</a:t>
            </a:r>
            <a:br>
              <a:rPr lang="it-IT" sz="3400" dirty="0">
                <a:highlight>
                  <a:srgbClr val="FFFF00"/>
                </a:highlight>
              </a:rPr>
            </a:br>
            <a:br>
              <a:rPr lang="it-IT" sz="3400" dirty="0"/>
            </a:br>
            <a:r>
              <a:rPr lang="it-IT" sz="3400" dirty="0">
                <a:highlight>
                  <a:srgbClr val="FFFF00"/>
                </a:highlight>
              </a:rPr>
              <a:t>Partecipa alle sedute di terapia familiare, senza operatore, con scarsi tentativi di inserirsi nei temi: tentativi poco pertinenti</a:t>
            </a:r>
            <a:br>
              <a:rPr lang="it-IT" sz="3400" dirty="0">
                <a:highlight>
                  <a:srgbClr val="FF0000"/>
                </a:highlight>
              </a:rPr>
            </a:br>
            <a:br>
              <a:rPr lang="it-IT" sz="2000" dirty="0"/>
            </a:br>
            <a:r>
              <a:rPr lang="it-IT" sz="2000" dirty="0"/>
              <a:t>Terapia attuale : </a:t>
            </a:r>
            <a:br>
              <a:rPr lang="it-IT" sz="2000" dirty="0"/>
            </a:br>
            <a:br>
              <a:rPr lang="it-IT" sz="2000" dirty="0"/>
            </a:br>
            <a:r>
              <a:rPr lang="it-IT" sz="3800" dirty="0" err="1">
                <a:highlight>
                  <a:srgbClr val="00FF00"/>
                </a:highlight>
              </a:rPr>
              <a:t>Aloperidolo</a:t>
            </a:r>
            <a:r>
              <a:rPr lang="it-IT" sz="3800" dirty="0"/>
              <a:t> 20</a:t>
            </a:r>
            <a:r>
              <a:rPr lang="it-IT" sz="3300" dirty="0"/>
              <a:t> </a:t>
            </a:r>
            <a:r>
              <a:rPr lang="it-IT" sz="3300" dirty="0" err="1"/>
              <a:t>gtt</a:t>
            </a:r>
            <a:r>
              <a:rPr lang="it-IT" sz="3300" dirty="0"/>
              <a:t> per </a:t>
            </a:r>
            <a:r>
              <a:rPr lang="it-IT" sz="3300" u="sng" dirty="0"/>
              <a:t>3 </a:t>
            </a:r>
            <a:r>
              <a:rPr lang="it-IT" sz="3300" dirty="0"/>
              <a:t>ore 8-14-20 =</a:t>
            </a:r>
            <a:r>
              <a:rPr lang="it-IT" sz="3800" dirty="0">
                <a:highlight>
                  <a:srgbClr val="00FF00"/>
                </a:highlight>
              </a:rPr>
              <a:t>6mg</a:t>
            </a:r>
            <a:br>
              <a:rPr lang="it-IT" sz="3300" dirty="0"/>
            </a:br>
            <a:br>
              <a:rPr lang="it-IT" sz="3300" dirty="0"/>
            </a:br>
            <a:r>
              <a:rPr lang="it-IT" sz="3800" dirty="0" err="1">
                <a:highlight>
                  <a:srgbClr val="00FF00"/>
                </a:highlight>
              </a:rPr>
              <a:t>Clorpromazina</a:t>
            </a:r>
            <a:r>
              <a:rPr lang="it-IT" sz="3300" dirty="0"/>
              <a:t> </a:t>
            </a:r>
            <a:r>
              <a:rPr lang="it-IT" sz="3300" dirty="0" err="1"/>
              <a:t>cp</a:t>
            </a:r>
            <a:r>
              <a:rPr lang="it-IT" sz="3300" dirty="0"/>
              <a:t> 100 mg 1 </a:t>
            </a:r>
            <a:r>
              <a:rPr lang="it-IT" sz="3300" dirty="0" err="1"/>
              <a:t>cp</a:t>
            </a:r>
            <a:r>
              <a:rPr lang="it-IT" sz="3300" dirty="0"/>
              <a:t> ore 21 =</a:t>
            </a:r>
            <a:r>
              <a:rPr lang="it-IT" sz="3800" dirty="0">
                <a:highlight>
                  <a:srgbClr val="00FF00"/>
                </a:highlight>
              </a:rPr>
              <a:t>100mg</a:t>
            </a:r>
            <a:br>
              <a:rPr lang="it-IT" sz="3300" dirty="0"/>
            </a:br>
            <a:br>
              <a:rPr lang="it-IT" sz="3300" dirty="0"/>
            </a:br>
            <a:r>
              <a:rPr lang="it-IT" sz="2000" dirty="0"/>
              <a:t>EN 2 mg 1 mg ore 21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 err="1"/>
              <a:t>Akineton</a:t>
            </a:r>
            <a:r>
              <a:rPr lang="it-IT" sz="2000" dirty="0"/>
              <a:t> </a:t>
            </a:r>
            <a:r>
              <a:rPr lang="it-IT" sz="2000" dirty="0" err="1"/>
              <a:t>R</a:t>
            </a:r>
            <a:r>
              <a:rPr lang="it-IT" sz="2000" dirty="0"/>
              <a:t> 4 mg ore 14</a:t>
            </a:r>
          </a:p>
          <a:p>
            <a:r>
              <a:rPr lang="it-IT" sz="3800" dirty="0">
                <a:highlight>
                  <a:srgbClr val="FFFF00"/>
                </a:highlight>
              </a:rPr>
              <a:t>22-12-17</a:t>
            </a:r>
            <a:r>
              <a:rPr lang="it-IT" sz="3300" dirty="0"/>
              <a:t> </a:t>
            </a:r>
            <a:r>
              <a:rPr lang="it-IT" sz="3300" dirty="0">
                <a:highlight>
                  <a:srgbClr val="FFFF00"/>
                </a:highlight>
              </a:rPr>
              <a:t>progressivo reinserimento nella comunità</a:t>
            </a:r>
          </a:p>
          <a:p>
            <a:endParaRPr lang="it-IT" dirty="0"/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EEC149AC-54D1-A443-BAB9-7BD75757A070}"/>
              </a:ext>
            </a:extLst>
          </p:cNvPr>
          <p:cNvSpPr/>
          <p:nvPr/>
        </p:nvSpPr>
        <p:spPr>
          <a:xfrm>
            <a:off x="3331547" y="522515"/>
            <a:ext cx="864159" cy="6079254"/>
          </a:xfrm>
          <a:prstGeom prst="leftBrace">
            <a:avLst>
              <a:gd name="adj1" fmla="val 8333"/>
              <a:gd name="adj2" fmla="val 4945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3CC906-4A87-494C-9BB8-B91FC996B22C}"/>
              </a:ext>
            </a:extLst>
          </p:cNvPr>
          <p:cNvSpPr txBox="1"/>
          <p:nvPr/>
        </p:nvSpPr>
        <p:spPr>
          <a:xfrm>
            <a:off x="776405" y="3324495"/>
            <a:ext cx="2143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Funzionamento </a:t>
            </a:r>
          </a:p>
          <a:p>
            <a:r>
              <a:rPr lang="it-IT" b="1" dirty="0">
                <a:solidFill>
                  <a:srgbClr val="FF0000"/>
                </a:solidFill>
              </a:rPr>
              <a:t>dell’ </a:t>
            </a:r>
            <a:r>
              <a:rPr lang="it-IT" b="1" dirty="0" err="1">
                <a:solidFill>
                  <a:srgbClr val="FF0000"/>
                </a:solidFill>
              </a:rPr>
              <a:t>Aloperidolo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  <a:p>
            <a:r>
              <a:rPr lang="it-IT" b="1" dirty="0">
                <a:solidFill>
                  <a:srgbClr val="FF0000"/>
                </a:solidFill>
              </a:rPr>
              <a:t>per 9mesi</a:t>
            </a:r>
          </a:p>
        </p:txBody>
      </p:sp>
    </p:spTree>
    <p:extLst>
      <p:ext uri="{BB962C8B-B14F-4D97-AF65-F5344CB8AC3E}">
        <p14:creationId xmlns:p14="http://schemas.microsoft.com/office/powerpoint/2010/main" val="1440331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850820013"/>
              </p:ext>
            </p:extLst>
          </p:nvPr>
        </p:nvGraphicFramePr>
        <p:xfrm>
          <a:off x="528638" y="105581"/>
          <a:ext cx="11344275" cy="673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E886EB-74C9-144E-B322-6A3DFEA8C633}"/>
              </a:ext>
            </a:extLst>
          </p:cNvPr>
          <p:cNvSpPr txBox="1"/>
          <p:nvPr/>
        </p:nvSpPr>
        <p:spPr>
          <a:xfrm>
            <a:off x="528637" y="1755227"/>
            <a:ext cx="113442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                                                  FUNZIONI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72959A6-C99F-A64A-9F4E-134BD973B4A1}"/>
              </a:ext>
            </a:extLst>
          </p:cNvPr>
          <p:cNvSpPr txBox="1"/>
          <p:nvPr/>
        </p:nvSpPr>
        <p:spPr>
          <a:xfrm>
            <a:off x="528637" y="4679394"/>
            <a:ext cx="11344275" cy="7078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it-IT" sz="4000" dirty="0"/>
              <a:t>                                    </a:t>
            </a:r>
            <a:r>
              <a:rPr lang="it-IT" sz="2800" dirty="0"/>
              <a:t>SINTOMI</a:t>
            </a:r>
          </a:p>
        </p:txBody>
      </p:sp>
      <p:sp>
        <p:nvSpPr>
          <p:cNvPr id="2" name="Freccia bidirezionale orizzontale 1">
            <a:extLst>
              <a:ext uri="{FF2B5EF4-FFF2-40B4-BE49-F238E27FC236}">
                <a16:creationId xmlns:a16="http://schemas.microsoft.com/office/drawing/2014/main" id="{F755D890-BB2B-C341-9FBA-3B037E25DDF0}"/>
              </a:ext>
            </a:extLst>
          </p:cNvPr>
          <p:cNvSpPr/>
          <p:nvPr/>
        </p:nvSpPr>
        <p:spPr>
          <a:xfrm>
            <a:off x="2632668" y="2178606"/>
            <a:ext cx="5772296" cy="4846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bidirezionale orizzontale 2">
            <a:extLst>
              <a:ext uri="{FF2B5EF4-FFF2-40B4-BE49-F238E27FC236}">
                <a16:creationId xmlns:a16="http://schemas.microsoft.com/office/drawing/2014/main" id="{D3209E11-B296-3A4F-8DD2-D6AAC8CB6B5F}"/>
              </a:ext>
            </a:extLst>
          </p:cNvPr>
          <p:cNvSpPr/>
          <p:nvPr/>
        </p:nvSpPr>
        <p:spPr>
          <a:xfrm>
            <a:off x="2632667" y="4114267"/>
            <a:ext cx="5772297" cy="4846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628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B41CA-AAC5-244A-8FA5-8BB3DBA1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it-IT" dirty="0"/>
              <a:t>Col senno di poi</a:t>
            </a:r>
            <a:br>
              <a:rPr lang="it-IT" dirty="0"/>
            </a:br>
            <a:r>
              <a:rPr lang="it-IT" dirty="0">
                <a:solidFill>
                  <a:schemeClr val="tx1">
                    <a:lumMod val="85000"/>
                  </a:schemeClr>
                </a:solidFill>
                <a:highlight>
                  <a:srgbClr val="0000FF"/>
                </a:highlight>
              </a:rPr>
              <a:t>la prima fase oggi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98D15DB-CF3F-202A-7754-AE8712A88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587778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88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r>
              <a:rPr lang="it-IT" sz="4400" dirty="0"/>
              <a:t>Modificazione quantitativa instabile della terapia farmacologica</a:t>
            </a:r>
            <a:br>
              <a:rPr lang="it-IT" sz="4400" dirty="0"/>
            </a:br>
            <a:r>
              <a:rPr lang="it-IT" sz="4400" b="1" dirty="0">
                <a:solidFill>
                  <a:srgbClr val="FF0000"/>
                </a:solidFill>
              </a:rPr>
              <a:t>Seconda fase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/>
              <a:t>Il processo riabilitativo deve tener presenti i differenti sistemi coinvolti:</a:t>
            </a:r>
          </a:p>
          <a:p>
            <a:r>
              <a:rPr lang="it-IT"/>
              <a:t>Individuo</a:t>
            </a:r>
          </a:p>
          <a:p>
            <a:r>
              <a:rPr lang="it-IT"/>
              <a:t>Famiglia</a:t>
            </a:r>
          </a:p>
          <a:p>
            <a:r>
              <a:rPr lang="it-IT"/>
              <a:t>Centro riabilitativo</a:t>
            </a:r>
          </a:p>
          <a:p>
            <a:r>
              <a:rPr lang="it-IT"/>
              <a:t>ASL (Sistema Sanitario)</a:t>
            </a:r>
          </a:p>
          <a:p>
            <a:pPr>
              <a:buNone/>
            </a:pPr>
            <a:r>
              <a:rPr lang="it-IT"/>
              <a:t>Questi sistemi sono costituiti da Persone dotate di Consapevolezze molto diverse e non facili da mettere d’accordo.</a:t>
            </a:r>
          </a:p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238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Modificazione quantitativa instabile della terapia farmacologica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    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2800" dirty="0"/>
              <a:t>In questa fase del processo </a:t>
            </a:r>
            <a:r>
              <a:rPr lang="it-IT" sz="2800" dirty="0" err="1"/>
              <a:t>psicoriabilitativo</a:t>
            </a:r>
            <a:r>
              <a:rPr lang="it-IT" sz="2800" dirty="0"/>
              <a:t> Famiglia e Individuo formano un unico sistema. La Consapevolezza di malattia dell’individuo dipende molto da quella della Famiglia.</a:t>
            </a:r>
          </a:p>
          <a:p>
            <a:pPr>
              <a:buNone/>
            </a:pPr>
            <a:r>
              <a:rPr lang="it-IT" sz="2800" b="1" dirty="0"/>
              <a:t>La variazione della Posologia del Farmaco risente anche di ciò </a:t>
            </a:r>
          </a:p>
        </p:txBody>
      </p:sp>
      <p:sp>
        <p:nvSpPr>
          <p:cNvPr id="10" name="Ovale 9"/>
          <p:cNvSpPr/>
          <p:nvPr/>
        </p:nvSpPr>
        <p:spPr>
          <a:xfrm>
            <a:off x="2640494" y="642516"/>
            <a:ext cx="280831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IndividuoFamiglia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337197" y="632577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Centro Riabilitativo</a:t>
            </a:r>
          </a:p>
        </p:txBody>
      </p:sp>
    </p:spTree>
    <p:extLst>
      <p:ext uri="{BB962C8B-B14F-4D97-AF65-F5344CB8AC3E}">
        <p14:creationId xmlns:p14="http://schemas.microsoft.com/office/powerpoint/2010/main" val="2282044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Modificazione quantitativa instabile della terapia farmacologica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BDC4771-DAAE-A496-7598-2A08F06A41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4982" y="794719"/>
          <a:ext cx="5950036" cy="525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823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0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178CC8-9394-9642-8E29-1795D9F1CD8B}"/>
              </a:ext>
            </a:extLst>
          </p:cNvPr>
          <p:cNvSpPr txBox="1"/>
          <p:nvPr/>
        </p:nvSpPr>
        <p:spPr>
          <a:xfrm>
            <a:off x="709449" y="2353924"/>
            <a:ext cx="2579965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INSERIMENTO ENTUMIN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C81EF04-1B00-A44D-8BB3-036B438D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000000"/>
              </a:buClr>
            </a:pPr>
            <a:r>
              <a:rPr lang="en-US" sz="2400" dirty="0">
                <a:highlight>
                  <a:srgbClr val="0000FF"/>
                </a:highlight>
              </a:rPr>
              <a:t>18-1-18</a:t>
            </a:r>
            <a:br>
              <a:rPr lang="en-US" dirty="0">
                <a:highlight>
                  <a:srgbClr val="0000FF"/>
                </a:highlight>
              </a:rPr>
            </a:br>
            <a:br>
              <a:rPr lang="en-US" dirty="0"/>
            </a:br>
            <a:r>
              <a:rPr lang="en-US" sz="2400" dirty="0" err="1">
                <a:highlight>
                  <a:srgbClr val="008000"/>
                </a:highlight>
              </a:rPr>
              <a:t>Clotiapina</a:t>
            </a:r>
            <a:r>
              <a:rPr lang="en-US" dirty="0"/>
              <a:t> </a:t>
            </a:r>
            <a:r>
              <a:rPr lang="en-US" dirty="0" err="1"/>
              <a:t>gtt</a:t>
            </a:r>
            <a:r>
              <a:rPr lang="en-US" dirty="0"/>
              <a:t> 7 </a:t>
            </a:r>
            <a:r>
              <a:rPr lang="en-US" dirty="0" err="1"/>
              <a:t>gtt</a:t>
            </a:r>
            <a:r>
              <a:rPr lang="en-US" dirty="0"/>
              <a:t> per 2 ore 8 ore 17 = </a:t>
            </a:r>
            <a:r>
              <a:rPr lang="en-US" sz="2000" dirty="0">
                <a:highlight>
                  <a:srgbClr val="008000"/>
                </a:highlight>
              </a:rPr>
              <a:t>14gtt</a:t>
            </a:r>
            <a:br>
              <a:rPr lang="en-US" dirty="0"/>
            </a:br>
            <a:br>
              <a:rPr lang="en-US" dirty="0"/>
            </a:br>
            <a:r>
              <a:rPr lang="en-US" sz="2400" dirty="0" err="1">
                <a:highlight>
                  <a:srgbClr val="008000"/>
                </a:highlight>
              </a:rPr>
              <a:t>Aloperidolo</a:t>
            </a:r>
            <a:r>
              <a:rPr lang="en-US" dirty="0"/>
              <a:t> </a:t>
            </a:r>
            <a:r>
              <a:rPr lang="en-US" dirty="0" err="1"/>
              <a:t>gtt</a:t>
            </a:r>
            <a:r>
              <a:rPr lang="en-US" dirty="0"/>
              <a:t> 20 </a:t>
            </a:r>
            <a:r>
              <a:rPr lang="en-US" dirty="0" err="1"/>
              <a:t>gtt</a:t>
            </a:r>
            <a:r>
              <a:rPr lang="en-US" dirty="0"/>
              <a:t> per 2 ore 13 ore 21 = </a:t>
            </a:r>
            <a:r>
              <a:rPr lang="en-US" sz="2000" dirty="0">
                <a:highlight>
                  <a:srgbClr val="008000"/>
                </a:highlight>
              </a:rPr>
              <a:t>4mg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Akineton</a:t>
            </a:r>
            <a:r>
              <a:rPr lang="en-US" dirty="0"/>
              <a:t> 4 mg 1 cp ore 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 2 mg 1 cp ore 21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04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DA907F-1BD5-4F43-8342-0BE0AE3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it-IT" dirty="0"/>
              <a:t>COME AVVIENE QUESTO INCONTRO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ADCA817-83CC-8861-3A40-988D393AD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862675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3736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C1B46E-81B9-7F48-BC29-1CFC4245E784}"/>
              </a:ext>
            </a:extLst>
          </p:cNvPr>
          <p:cNvSpPr txBox="1"/>
          <p:nvPr/>
        </p:nvSpPr>
        <p:spPr>
          <a:xfrm>
            <a:off x="807720" y="2349925"/>
            <a:ext cx="2441894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Verso </a:t>
            </a:r>
            <a:r>
              <a:rPr lang="en-US" sz="32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eliminazione</a:t>
            </a: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Aloperidolo</a:t>
            </a:r>
            <a:endParaRPr lang="en-US" sz="3200" spc="-150" dirty="0"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F6A339C-6325-1A4D-9BA2-AC78355E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266700"/>
            <a:ext cx="6554001" cy="62235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sz="2400" b="1" dirty="0">
                <a:highlight>
                  <a:srgbClr val="0000FF"/>
                </a:highlight>
              </a:rPr>
              <a:t>25-1-18</a:t>
            </a:r>
            <a:r>
              <a:rPr lang="en-US" sz="1100" b="1" dirty="0">
                <a:highlight>
                  <a:srgbClr val="FFFF00"/>
                </a:highlight>
              </a:rPr>
              <a:t> </a:t>
            </a:r>
            <a:r>
              <a:rPr lang="en-US" sz="1600" b="1" dirty="0" err="1"/>
              <a:t>Lieve</a:t>
            </a:r>
            <a:r>
              <a:rPr lang="en-US" sz="1600" b="1" dirty="0"/>
              <a:t> </a:t>
            </a:r>
            <a:r>
              <a:rPr lang="en-US" sz="1600" b="1" dirty="0" err="1"/>
              <a:t>aumento</a:t>
            </a:r>
            <a:r>
              <a:rPr lang="en-US" sz="1600" b="1" dirty="0"/>
              <a:t> </a:t>
            </a:r>
            <a:r>
              <a:rPr lang="en-US" sz="1600" b="1" dirty="0" err="1"/>
              <a:t>agitazione</a:t>
            </a:r>
            <a:r>
              <a:rPr lang="en-US" sz="1600" b="1" dirty="0"/>
              <a:t> :</a:t>
            </a:r>
            <a:r>
              <a:rPr lang="en-US" sz="1600" b="1" dirty="0" err="1"/>
              <a:t>difficoltà</a:t>
            </a:r>
            <a:r>
              <a:rPr lang="en-US" sz="1600" b="1" dirty="0"/>
              <a:t> a </a:t>
            </a:r>
            <a:r>
              <a:rPr lang="en-US" sz="1600" b="1" u="sng" dirty="0" err="1"/>
              <a:t>gestire</a:t>
            </a:r>
            <a:r>
              <a:rPr lang="en-US" sz="1600" b="1" u="sng" dirty="0"/>
              <a:t> </a:t>
            </a:r>
            <a:r>
              <a:rPr lang="en-US" sz="1600" b="1" dirty="0"/>
              <a:t>la </a:t>
            </a:r>
            <a:r>
              <a:rPr lang="en-US" sz="1600" b="1" dirty="0" err="1"/>
              <a:t>rabbia</a:t>
            </a:r>
            <a:r>
              <a:rPr lang="en-US" sz="1600" b="1" dirty="0"/>
              <a:t> </a:t>
            </a:r>
            <a:r>
              <a:rPr lang="en-US" sz="1600" dirty="0"/>
              <a:t>:  </a:t>
            </a:r>
            <a:r>
              <a:rPr lang="en-US" sz="1600" dirty="0">
                <a:highlight>
                  <a:srgbClr val="0000FF"/>
                </a:highlight>
              </a:rPr>
              <a:t>                                                         </a:t>
            </a:r>
            <a:br>
              <a:rPr lang="en-US" sz="1100" dirty="0"/>
            </a:br>
            <a:br>
              <a:rPr lang="en-US" sz="1100" dirty="0"/>
            </a:br>
            <a:r>
              <a:rPr lang="en-US" sz="2400" dirty="0" err="1">
                <a:highlight>
                  <a:srgbClr val="008000"/>
                </a:highlight>
              </a:rPr>
              <a:t>Clotiapina</a:t>
            </a:r>
            <a:r>
              <a:rPr lang="en-US" sz="2400" dirty="0"/>
              <a:t> </a:t>
            </a:r>
            <a:r>
              <a:rPr lang="en-US" sz="2400" dirty="0" err="1"/>
              <a:t>gtt</a:t>
            </a:r>
            <a:r>
              <a:rPr lang="en-US" sz="1100" dirty="0"/>
              <a:t>  ore 8 10 </a:t>
            </a:r>
            <a:r>
              <a:rPr lang="en-US" sz="1100" dirty="0" err="1"/>
              <a:t>gtt</a:t>
            </a:r>
            <a:r>
              <a:rPr lang="en-US" sz="1100" dirty="0"/>
              <a:t>, ore 12 ore  5 </a:t>
            </a:r>
            <a:r>
              <a:rPr lang="en-US" sz="1100" dirty="0" err="1"/>
              <a:t>gtt</a:t>
            </a:r>
            <a:r>
              <a:rPr lang="en-US" sz="1100" dirty="0"/>
              <a:t>, ore 16 10 </a:t>
            </a:r>
            <a:r>
              <a:rPr lang="en-US" sz="1100" dirty="0" err="1"/>
              <a:t>gtt</a:t>
            </a:r>
            <a:r>
              <a:rPr lang="en-US" sz="1100" dirty="0"/>
              <a:t> </a:t>
            </a:r>
            <a:r>
              <a:rPr lang="en-US" dirty="0"/>
              <a:t>=</a:t>
            </a:r>
            <a:r>
              <a:rPr lang="en-US" sz="2000" dirty="0">
                <a:highlight>
                  <a:srgbClr val="008000"/>
                </a:highlight>
              </a:rPr>
              <a:t>25gtt</a:t>
            </a:r>
            <a:br>
              <a:rPr lang="en-US" sz="1100" dirty="0"/>
            </a:br>
            <a:br>
              <a:rPr lang="en-US" sz="1100" dirty="0"/>
            </a:br>
            <a:r>
              <a:rPr lang="en-US" sz="2400" dirty="0" err="1">
                <a:highlight>
                  <a:srgbClr val="008000"/>
                </a:highlight>
              </a:rPr>
              <a:t>Aloperidolo</a:t>
            </a:r>
            <a:r>
              <a:rPr lang="en-US" sz="1100" dirty="0"/>
              <a:t> 20 </a:t>
            </a:r>
            <a:r>
              <a:rPr lang="en-US" sz="1100" dirty="0" err="1"/>
              <a:t>gtt</a:t>
            </a:r>
            <a:r>
              <a:rPr lang="en-US" sz="1100" dirty="0"/>
              <a:t> ore 21 =</a:t>
            </a:r>
            <a:r>
              <a:rPr lang="en-US" sz="2000" dirty="0">
                <a:highlight>
                  <a:srgbClr val="008000"/>
                </a:highlight>
              </a:rPr>
              <a:t>2mg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 err="1"/>
              <a:t>Akineton</a:t>
            </a:r>
            <a:r>
              <a:rPr lang="en-US" sz="1100" dirty="0"/>
              <a:t> 4 mg 1 cp ore 8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EN 2 MG 1 CP ORE 21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highlight>
                  <a:srgbClr val="0000FF"/>
                </a:highlight>
              </a:rPr>
              <a:t>30-1-18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 err="1"/>
              <a:t>Modifica</a:t>
            </a:r>
            <a:r>
              <a:rPr lang="en-US" sz="1100" dirty="0"/>
              <a:t> </a:t>
            </a:r>
            <a:r>
              <a:rPr lang="en-US" sz="1100" dirty="0" err="1"/>
              <a:t>terapia</a:t>
            </a:r>
            <a:r>
              <a:rPr lang="en-US" sz="1100" dirty="0"/>
              <a:t> </a:t>
            </a:r>
            <a:br>
              <a:rPr lang="en-US" sz="1100" dirty="0"/>
            </a:br>
            <a:br>
              <a:rPr lang="en-US" sz="1100" dirty="0"/>
            </a:br>
            <a:r>
              <a:rPr lang="en-US" sz="2400" dirty="0" err="1">
                <a:highlight>
                  <a:srgbClr val="008000"/>
                </a:highlight>
              </a:rPr>
              <a:t>Clotiapina</a:t>
            </a:r>
            <a:r>
              <a:rPr lang="en-US" sz="1100" dirty="0"/>
              <a:t> </a:t>
            </a:r>
            <a:r>
              <a:rPr lang="en-US" sz="1300" dirty="0" err="1"/>
              <a:t>gtt</a:t>
            </a:r>
            <a:r>
              <a:rPr lang="en-US" sz="1300" dirty="0"/>
              <a:t> </a:t>
            </a:r>
            <a:r>
              <a:rPr lang="en-US" sz="1100" dirty="0"/>
              <a:t>:10 </a:t>
            </a:r>
            <a:r>
              <a:rPr lang="en-US" sz="1100" dirty="0" err="1"/>
              <a:t>gtt</a:t>
            </a:r>
            <a:r>
              <a:rPr lang="en-US" sz="1100" dirty="0"/>
              <a:t> ore 8, 15 </a:t>
            </a:r>
            <a:r>
              <a:rPr lang="en-US" sz="1100" dirty="0" err="1"/>
              <a:t>gtt</a:t>
            </a:r>
            <a:r>
              <a:rPr lang="en-US" sz="1100" dirty="0"/>
              <a:t> 16,  15 </a:t>
            </a:r>
            <a:r>
              <a:rPr lang="en-US" sz="1100" dirty="0" err="1"/>
              <a:t>gtt</a:t>
            </a:r>
            <a:r>
              <a:rPr lang="en-US" sz="1100" dirty="0"/>
              <a:t> ore 21= </a:t>
            </a:r>
            <a:r>
              <a:rPr lang="en-US" sz="2000" dirty="0">
                <a:highlight>
                  <a:srgbClr val="008000"/>
                </a:highlight>
              </a:rPr>
              <a:t>40gtt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EN  1 mg mg : 1 Cp ore 8-16-21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 err="1"/>
              <a:t>Akineton</a:t>
            </a:r>
            <a:r>
              <a:rPr lang="en-US" sz="1100" dirty="0"/>
              <a:t> R 1 cp ore 8</a:t>
            </a:r>
            <a:br>
              <a:rPr lang="en-US" sz="1100" dirty="0"/>
            </a:br>
            <a:br>
              <a:rPr lang="en-US" sz="1100" dirty="0">
                <a:highlight>
                  <a:srgbClr val="FFFF00"/>
                </a:highlight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0458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C1B46E-81B9-7F48-BC29-1CFC4245E784}"/>
              </a:ext>
            </a:extLst>
          </p:cNvPr>
          <p:cNvSpPr txBox="1"/>
          <p:nvPr/>
        </p:nvSpPr>
        <p:spPr>
          <a:xfrm>
            <a:off x="807720" y="2349925"/>
            <a:ext cx="2441894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Verso </a:t>
            </a:r>
            <a:r>
              <a:rPr lang="en-US" sz="32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eliminazione</a:t>
            </a: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Aloperidolo</a:t>
            </a:r>
            <a:endParaRPr lang="en-US" sz="3200" spc="-150" dirty="0"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F6A339C-6325-1A4D-9BA2-AC78355E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3574"/>
            <a:ext cx="6554001" cy="6607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highlight>
                  <a:srgbClr val="0000FF"/>
                </a:highlight>
              </a:rPr>
              <a:t>13-2-18</a:t>
            </a:r>
            <a:br>
              <a:rPr lang="en-US" dirty="0">
                <a:highlight>
                  <a:srgbClr val="FF0000"/>
                </a:highlight>
              </a:rPr>
            </a:br>
            <a:br>
              <a:rPr lang="en-US" dirty="0">
                <a:highlight>
                  <a:srgbClr val="FF0000"/>
                </a:highlight>
              </a:rPr>
            </a:br>
            <a:r>
              <a:rPr lang="en-US" dirty="0" err="1"/>
              <a:t>Migliorata</a:t>
            </a:r>
            <a:r>
              <a:rPr lang="en-US" dirty="0"/>
              <a:t> la </a:t>
            </a:r>
            <a:r>
              <a:rPr lang="en-US" dirty="0" err="1"/>
              <a:t>gestibilita</a:t>
            </a:r>
            <a:r>
              <a:rPr lang="en-US" dirty="0"/>
              <a:t>'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paziente,ad</a:t>
            </a:r>
            <a:r>
              <a:rPr lang="en-US" dirty="0"/>
              <a:t> </a:t>
            </a:r>
            <a:r>
              <a:rPr lang="en-US" dirty="0" err="1"/>
              <a:t>eccezione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>
                <a:highlight>
                  <a:srgbClr val="FF00FF"/>
                </a:highlight>
              </a:rPr>
              <a:t>iperattività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motoria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/>
              <a:t>e </a:t>
            </a:r>
            <a:r>
              <a:rPr lang="en-US" dirty="0" err="1"/>
              <a:t>sporadica</a:t>
            </a:r>
            <a:r>
              <a:rPr lang="en-US" dirty="0"/>
              <a:t> </a:t>
            </a:r>
            <a:r>
              <a:rPr lang="en-US" dirty="0" err="1"/>
              <a:t>riduzione</a:t>
            </a:r>
            <a:r>
              <a:rPr lang="en-US" dirty="0"/>
              <a:t> </a:t>
            </a:r>
            <a:r>
              <a:rPr lang="en-US" dirty="0" err="1"/>
              <a:t>sonno</a:t>
            </a:r>
            <a:r>
              <a:rPr lang="en-US" dirty="0"/>
              <a:t> notturno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Modifica</a:t>
            </a:r>
            <a:r>
              <a:rPr lang="en-US" dirty="0"/>
              <a:t> </a:t>
            </a:r>
            <a:r>
              <a:rPr lang="en-US" dirty="0" err="1"/>
              <a:t>terapia</a:t>
            </a:r>
            <a:r>
              <a:rPr lang="en-US" dirty="0"/>
              <a:t> :</a:t>
            </a:r>
            <a:br>
              <a:rPr lang="en-US" dirty="0"/>
            </a:br>
            <a:br>
              <a:rPr lang="en-US" dirty="0"/>
            </a:br>
            <a:r>
              <a:rPr lang="en-US" sz="2400" dirty="0" err="1">
                <a:highlight>
                  <a:srgbClr val="008000"/>
                </a:highlight>
              </a:rPr>
              <a:t>Clotiapina</a:t>
            </a:r>
            <a:r>
              <a:rPr lang="en-US" dirty="0"/>
              <a:t> </a:t>
            </a:r>
            <a:r>
              <a:rPr lang="en-US" dirty="0" err="1"/>
              <a:t>gtt</a:t>
            </a:r>
            <a:r>
              <a:rPr lang="en-US" dirty="0"/>
              <a:t> 10+10+15 ore 8,16,21 </a:t>
            </a:r>
            <a:r>
              <a:rPr lang="en-US" dirty="0">
                <a:highlight>
                  <a:srgbClr val="008000"/>
                </a:highlight>
              </a:rPr>
              <a:t>=</a:t>
            </a:r>
            <a:r>
              <a:rPr lang="en-US" sz="2000" dirty="0">
                <a:highlight>
                  <a:srgbClr val="008000"/>
                </a:highlight>
              </a:rPr>
              <a:t>35gtt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 2 mg mezza +1+1 ore 8,16,21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Akineton</a:t>
            </a:r>
            <a:r>
              <a:rPr lang="en-US" dirty="0"/>
              <a:t> 4 mg 1 cp ore 8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2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44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9" name="Group 67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0" name="Rectangle 68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0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72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A70AFA-F896-4545-8BA1-246BBCCB5ACA}"/>
              </a:ext>
            </a:extLst>
          </p:cNvPr>
          <p:cNvSpPr txBox="1"/>
          <p:nvPr/>
        </p:nvSpPr>
        <p:spPr>
          <a:xfrm>
            <a:off x="807720" y="2349925"/>
            <a:ext cx="2441894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Continua entumin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709FFDC-9D37-634B-9432-B320669C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266700"/>
            <a:ext cx="6554001" cy="62255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highlight>
                  <a:srgbClr val="0000FF"/>
                </a:highlight>
              </a:rPr>
              <a:t>8-3-18</a:t>
            </a:r>
            <a:br>
              <a:rPr lang="en-US" sz="1300" dirty="0"/>
            </a:br>
            <a:br>
              <a:rPr lang="en-US" dirty="0"/>
            </a:br>
            <a:r>
              <a:rPr lang="en-US" dirty="0" err="1">
                <a:highlight>
                  <a:srgbClr val="000080"/>
                </a:highlight>
              </a:rPr>
              <a:t>Marcata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sonnolenza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sz="1300" dirty="0" err="1"/>
              <a:t>intorno</a:t>
            </a:r>
            <a:r>
              <a:rPr lang="en-US" sz="1300" dirty="0"/>
              <a:t> alle 18.30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 err="1"/>
              <a:t>Modifica</a:t>
            </a:r>
            <a:r>
              <a:rPr lang="en-US" sz="1300" dirty="0"/>
              <a:t> </a:t>
            </a:r>
            <a:r>
              <a:rPr lang="en-US" sz="1300" dirty="0" err="1"/>
              <a:t>terapia</a:t>
            </a:r>
            <a:br>
              <a:rPr lang="en-US" sz="1300" dirty="0"/>
            </a:br>
            <a:br>
              <a:rPr lang="en-US" sz="1300" dirty="0"/>
            </a:br>
            <a:r>
              <a:rPr lang="en-US" sz="2400" dirty="0" err="1">
                <a:highlight>
                  <a:srgbClr val="008000"/>
                </a:highlight>
              </a:rPr>
              <a:t>Clotiapina</a:t>
            </a:r>
            <a:r>
              <a:rPr lang="en-US" sz="1700" dirty="0">
                <a:solidFill>
                  <a:srgbClr val="002060"/>
                </a:solidFill>
              </a:rPr>
              <a:t> </a:t>
            </a:r>
            <a:r>
              <a:rPr lang="en-US" sz="1300" u="sng" dirty="0" err="1"/>
              <a:t>gtt</a:t>
            </a:r>
            <a:r>
              <a:rPr lang="en-US" sz="1300" u="sng" dirty="0"/>
              <a:t> </a:t>
            </a:r>
            <a:r>
              <a:rPr lang="en-US" sz="1300" dirty="0"/>
              <a:t>15 </a:t>
            </a:r>
            <a:r>
              <a:rPr lang="en-US" sz="1300" dirty="0" err="1"/>
              <a:t>gtt</a:t>
            </a:r>
            <a:r>
              <a:rPr lang="en-US" sz="1300" dirty="0"/>
              <a:t> ore 8, 2 </a:t>
            </a:r>
            <a:r>
              <a:rPr lang="en-US" sz="1300" dirty="0" err="1"/>
              <a:t>gtt</a:t>
            </a:r>
            <a:r>
              <a:rPr lang="en-US" sz="1300" dirty="0"/>
              <a:t> ore 20 =</a:t>
            </a:r>
            <a:r>
              <a:rPr lang="en-US" sz="2000" dirty="0">
                <a:highlight>
                  <a:srgbClr val="008000"/>
                </a:highlight>
              </a:rPr>
              <a:t>17gtt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/>
              <a:t>EN 2 mg  mezza cp ore 8</a:t>
            </a:r>
            <a:r>
              <a:rPr lang="en-US" sz="1300" u="sng" dirty="0"/>
              <a:t>,</a:t>
            </a:r>
            <a:r>
              <a:rPr lang="en-US" sz="1300" dirty="0"/>
              <a:t> 1 cp ore 20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 err="1"/>
              <a:t>Akineton</a:t>
            </a:r>
            <a:r>
              <a:rPr lang="en-US" sz="1300" dirty="0"/>
              <a:t> 4 mg  1 cp ore 8</a:t>
            </a:r>
          </a:p>
          <a:p>
            <a:pPr marL="0"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highlight>
                  <a:srgbClr val="0000FF"/>
                </a:highlight>
              </a:rPr>
              <a:t>20-4-18</a:t>
            </a:r>
            <a:r>
              <a:rPr lang="en-US" dirty="0">
                <a:highlight>
                  <a:srgbClr val="0000FF"/>
                </a:highlight>
              </a:rPr>
              <a:t> </a:t>
            </a:r>
            <a:endParaRPr lang="en-US" sz="1300" dirty="0">
              <a:highlight>
                <a:srgbClr val="0000FF"/>
              </a:highlight>
            </a:endParaRPr>
          </a:p>
          <a:p>
            <a:pPr marL="0">
              <a:lnSpc>
                <a:spcPct val="110000"/>
              </a:lnSpc>
            </a:pPr>
            <a:r>
              <a:rPr lang="en-US" dirty="0" err="1">
                <a:highlight>
                  <a:srgbClr val="000080"/>
                </a:highlight>
              </a:rPr>
              <a:t>incremento</a:t>
            </a:r>
            <a:r>
              <a:rPr lang="en-US" dirty="0">
                <a:highlight>
                  <a:srgbClr val="000080"/>
                </a:highlight>
              </a:rPr>
              <a:t> dell </a:t>
            </a:r>
            <a:r>
              <a:rPr lang="en-US" dirty="0" err="1">
                <a:highlight>
                  <a:srgbClr val="000080"/>
                </a:highlight>
              </a:rPr>
              <a:t>angoscia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connessa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alla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consapevolezza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della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malattia</a:t>
            </a:r>
            <a:br>
              <a:rPr lang="en-US" sz="1300" dirty="0"/>
            </a:br>
            <a:r>
              <a:rPr lang="en-US" sz="2400" dirty="0" err="1">
                <a:highlight>
                  <a:srgbClr val="008000"/>
                </a:highlight>
              </a:rPr>
              <a:t>Clotiapina</a:t>
            </a:r>
            <a:r>
              <a:rPr lang="en-US" sz="1300" dirty="0"/>
              <a:t> ore 14+EN al </a:t>
            </a:r>
            <a:r>
              <a:rPr lang="en-US" sz="1300" dirty="0" err="1"/>
              <a:t>bisogno</a:t>
            </a:r>
            <a:r>
              <a:rPr lang="en-US" sz="1300" dirty="0"/>
              <a:t> </a:t>
            </a:r>
            <a:r>
              <a:rPr lang="en-US" sz="2000" dirty="0">
                <a:highlight>
                  <a:srgbClr val="008000"/>
                </a:highlight>
              </a:rPr>
              <a:t>=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>
                <a:highlight>
                  <a:srgbClr val="008000"/>
                </a:highlight>
              </a:rPr>
              <a:t>24gtt</a:t>
            </a:r>
            <a:endParaRPr lang="en-US" sz="1300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9048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FBF915-1EAC-7342-9F97-948F907EDFD8}"/>
              </a:ext>
            </a:extLst>
          </p:cNvPr>
          <p:cNvSpPr txBox="1"/>
          <p:nvPr/>
        </p:nvSpPr>
        <p:spPr>
          <a:xfrm>
            <a:off x="807720" y="2349925"/>
            <a:ext cx="2441894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8-5-18  continua </a:t>
            </a:r>
            <a:r>
              <a:rPr lang="en-US" sz="32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entumin</a:t>
            </a: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2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aggiunge</a:t>
            </a: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Aloperidolo</a:t>
            </a:r>
            <a:endParaRPr lang="en-US" sz="3200" spc="-150" dirty="0"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1C77633-AAFB-2C49-B292-AE266133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7" y="113574"/>
            <a:ext cx="8565356" cy="62735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br>
              <a:rPr lang="en-US" sz="600" dirty="0"/>
            </a:br>
            <a:br>
              <a:rPr lang="en-US" sz="600" dirty="0"/>
            </a:br>
            <a:br>
              <a:rPr lang="en-US" sz="800" dirty="0"/>
            </a:br>
            <a:r>
              <a:rPr lang="en-US" sz="900" dirty="0"/>
              <a:t>                             </a:t>
            </a:r>
            <a:r>
              <a:rPr lang="en-US" sz="2000" dirty="0" err="1">
                <a:highlight>
                  <a:srgbClr val="000080"/>
                </a:highlight>
              </a:rPr>
              <a:t>Incremento</a:t>
            </a:r>
            <a:r>
              <a:rPr lang="en-US" sz="2000" dirty="0">
                <a:highlight>
                  <a:srgbClr val="000080"/>
                </a:highlight>
              </a:rPr>
              <a:t> </a:t>
            </a:r>
            <a:r>
              <a:rPr lang="en-US" sz="2000" dirty="0" err="1">
                <a:highlight>
                  <a:srgbClr val="000080"/>
                </a:highlight>
              </a:rPr>
              <a:t>rabbia</a:t>
            </a:r>
            <a:r>
              <a:rPr lang="en-US" sz="2000" dirty="0">
                <a:highlight>
                  <a:srgbClr val="000080"/>
                </a:highlight>
              </a:rPr>
              <a:t> </a:t>
            </a:r>
            <a:r>
              <a:rPr lang="en-US" sz="2000" dirty="0" err="1">
                <a:highlight>
                  <a:srgbClr val="000080"/>
                </a:highlight>
              </a:rPr>
              <a:t>onnipotente</a:t>
            </a:r>
            <a:r>
              <a:rPr lang="en-US" sz="2000" dirty="0">
                <a:highlight>
                  <a:srgbClr val="000080"/>
                </a:highlight>
              </a:rPr>
              <a:t>, </a:t>
            </a:r>
            <a:r>
              <a:rPr lang="en-US" sz="2000" dirty="0" err="1">
                <a:highlight>
                  <a:srgbClr val="000080"/>
                </a:highlight>
              </a:rPr>
              <a:t>anche</a:t>
            </a:r>
            <a:r>
              <a:rPr lang="en-US" sz="2000" dirty="0">
                <a:highlight>
                  <a:srgbClr val="000080"/>
                </a:highlight>
              </a:rPr>
              <a:t> se </a:t>
            </a:r>
            <a:r>
              <a:rPr lang="en-US" sz="2000" dirty="0" err="1">
                <a:highlight>
                  <a:srgbClr val="000080"/>
                </a:highlight>
              </a:rPr>
              <a:t>gestibile</a:t>
            </a:r>
            <a:r>
              <a:rPr lang="en-US" sz="2000" dirty="0">
                <a:highlight>
                  <a:srgbClr val="000080"/>
                </a:highlight>
              </a:rPr>
              <a:t> in         </a:t>
            </a:r>
            <a:r>
              <a:rPr lang="en-US" sz="2000" dirty="0" err="1">
                <a:highlight>
                  <a:srgbClr val="000080"/>
                </a:highlight>
              </a:rPr>
              <a:t>relazione</a:t>
            </a:r>
            <a:br>
              <a:rPr lang="en-US" sz="2000" dirty="0">
                <a:highlight>
                  <a:srgbClr val="000080"/>
                </a:highlight>
              </a:rPr>
            </a:br>
            <a:br>
              <a:rPr lang="en-US" sz="1000" dirty="0">
                <a:highlight>
                  <a:srgbClr val="00FF00"/>
                </a:highlight>
              </a:rPr>
            </a:br>
            <a:r>
              <a:rPr lang="en-US" sz="1100" dirty="0">
                <a:highlight>
                  <a:srgbClr val="008000"/>
                </a:highlight>
              </a:rPr>
              <a:t>                                        </a:t>
            </a:r>
            <a:r>
              <a:rPr lang="en-US" sz="1900" dirty="0" err="1">
                <a:highlight>
                  <a:srgbClr val="008000"/>
                </a:highlight>
              </a:rPr>
              <a:t>Modifica</a:t>
            </a:r>
            <a:r>
              <a:rPr lang="en-US" sz="1900" dirty="0">
                <a:highlight>
                  <a:srgbClr val="008000"/>
                </a:highlight>
              </a:rPr>
              <a:t> </a:t>
            </a:r>
            <a:r>
              <a:rPr lang="en-US" sz="1900" dirty="0" err="1">
                <a:highlight>
                  <a:srgbClr val="008000"/>
                </a:highlight>
              </a:rPr>
              <a:t>terapia</a:t>
            </a:r>
            <a:r>
              <a:rPr lang="en-US" sz="1900" dirty="0">
                <a:highlight>
                  <a:srgbClr val="008000"/>
                </a:highlight>
              </a:rPr>
              <a:t> :</a:t>
            </a:r>
            <a:r>
              <a:rPr lang="en-US" sz="1900" dirty="0" err="1">
                <a:highlight>
                  <a:srgbClr val="008000"/>
                </a:highlight>
              </a:rPr>
              <a:t>obiettivo</a:t>
            </a:r>
            <a:r>
              <a:rPr lang="en-US" sz="1900" dirty="0">
                <a:highlight>
                  <a:srgbClr val="008000"/>
                </a:highlight>
              </a:rPr>
              <a:t> :</a:t>
            </a:r>
            <a:r>
              <a:rPr lang="en-US" sz="1900" dirty="0" err="1">
                <a:highlight>
                  <a:srgbClr val="008000"/>
                </a:highlight>
              </a:rPr>
              <a:t>agire</a:t>
            </a:r>
            <a:r>
              <a:rPr lang="en-US" sz="1900" dirty="0">
                <a:highlight>
                  <a:srgbClr val="008000"/>
                </a:highlight>
              </a:rPr>
              <a:t> </a:t>
            </a:r>
            <a:r>
              <a:rPr lang="en-US" sz="1900" dirty="0" err="1">
                <a:highlight>
                  <a:srgbClr val="008000"/>
                </a:highlight>
              </a:rPr>
              <a:t>sia</a:t>
            </a:r>
            <a:r>
              <a:rPr lang="en-US" sz="1900" dirty="0">
                <a:highlight>
                  <a:srgbClr val="008000"/>
                </a:highlight>
              </a:rPr>
              <a:t> </a:t>
            </a:r>
            <a:r>
              <a:rPr lang="en-US" sz="1900" dirty="0" err="1">
                <a:highlight>
                  <a:srgbClr val="008000"/>
                </a:highlight>
              </a:rPr>
              <a:t>sull</a:t>
            </a:r>
            <a:r>
              <a:rPr lang="en-US" sz="1900" dirty="0">
                <a:highlight>
                  <a:srgbClr val="008000"/>
                </a:highlight>
              </a:rPr>
              <a:t> </a:t>
            </a:r>
            <a:r>
              <a:rPr lang="en-US" sz="1900" dirty="0" err="1">
                <a:highlight>
                  <a:srgbClr val="008000"/>
                </a:highlight>
              </a:rPr>
              <a:t>onnipotenza</a:t>
            </a:r>
            <a:r>
              <a:rPr lang="en-US" sz="1900" dirty="0">
                <a:highlight>
                  <a:srgbClr val="008000"/>
                </a:highlight>
              </a:rPr>
              <a:t> </a:t>
            </a:r>
            <a:r>
              <a:rPr lang="en-US" sz="1900" dirty="0" err="1">
                <a:highlight>
                  <a:srgbClr val="008000"/>
                </a:highlight>
              </a:rPr>
              <a:t>sia</a:t>
            </a:r>
            <a:r>
              <a:rPr lang="en-US" sz="1900" dirty="0">
                <a:highlight>
                  <a:srgbClr val="008000"/>
                </a:highlight>
              </a:rPr>
              <a:t> </a:t>
            </a:r>
            <a:r>
              <a:rPr lang="en-US" sz="1900" dirty="0" err="1">
                <a:highlight>
                  <a:srgbClr val="008000"/>
                </a:highlight>
              </a:rPr>
              <a:t>su</a:t>
            </a:r>
            <a:r>
              <a:rPr lang="en-US" sz="1900" dirty="0">
                <a:highlight>
                  <a:srgbClr val="008000"/>
                </a:highlight>
              </a:rPr>
              <a:t> E/Co: </a:t>
            </a:r>
            <a:r>
              <a:rPr lang="en-US" sz="1900" dirty="0" err="1">
                <a:highlight>
                  <a:srgbClr val="008000"/>
                </a:highlight>
              </a:rPr>
              <a:t>Funzione</a:t>
            </a:r>
            <a:r>
              <a:rPr lang="en-US" sz="1900" dirty="0">
                <a:highlight>
                  <a:srgbClr val="008000"/>
                </a:highlight>
              </a:rPr>
              <a:t> </a:t>
            </a:r>
            <a:r>
              <a:rPr lang="en-US" sz="1900" dirty="0" err="1">
                <a:highlight>
                  <a:srgbClr val="008000"/>
                </a:highlight>
              </a:rPr>
              <a:t>Cognitiva</a:t>
            </a:r>
            <a:r>
              <a:rPr lang="en-US" sz="1900" dirty="0">
                <a:highlight>
                  <a:srgbClr val="008000"/>
                </a:highlight>
              </a:rPr>
              <a:t> e </a:t>
            </a:r>
            <a:r>
              <a:rPr lang="en-US" sz="1900" dirty="0" err="1">
                <a:highlight>
                  <a:srgbClr val="008000"/>
                </a:highlight>
              </a:rPr>
              <a:t>funzione</a:t>
            </a:r>
            <a:r>
              <a:rPr lang="en-US" sz="1900" dirty="0">
                <a:highlight>
                  <a:srgbClr val="008000"/>
                </a:highlight>
              </a:rPr>
              <a:t> </a:t>
            </a:r>
            <a:r>
              <a:rPr lang="en-US" sz="1900" dirty="0" err="1">
                <a:highlight>
                  <a:srgbClr val="008000"/>
                </a:highlight>
              </a:rPr>
              <a:t>Affettiva</a:t>
            </a:r>
            <a:r>
              <a:rPr lang="en-US" sz="1900" dirty="0">
                <a:highlight>
                  <a:srgbClr val="008000"/>
                </a:highlight>
              </a:rPr>
              <a:t> integrate</a:t>
            </a:r>
            <a:br>
              <a:rPr lang="en-US" sz="1900" dirty="0">
                <a:highlight>
                  <a:srgbClr val="00FF00"/>
                </a:highlight>
              </a:rPr>
            </a:br>
            <a:br>
              <a:rPr lang="en-US" sz="1100" dirty="0"/>
            </a:br>
            <a:r>
              <a:rPr lang="en-US" sz="1100" dirty="0"/>
              <a:t>                       </a:t>
            </a:r>
            <a:r>
              <a:rPr lang="en-US" sz="2200" b="1" dirty="0" err="1">
                <a:highlight>
                  <a:srgbClr val="008000"/>
                </a:highlight>
              </a:rPr>
              <a:t>Serenase</a:t>
            </a:r>
            <a:r>
              <a:rPr lang="en-US" sz="1000" dirty="0"/>
              <a:t> :15 </a:t>
            </a:r>
            <a:r>
              <a:rPr lang="en-US" sz="1000" dirty="0" err="1"/>
              <a:t>gtt</a:t>
            </a:r>
            <a:r>
              <a:rPr lang="en-US" sz="1000" dirty="0"/>
              <a:t> ore 14  =</a:t>
            </a:r>
            <a:r>
              <a:rPr lang="en-US" sz="1900" dirty="0">
                <a:highlight>
                  <a:srgbClr val="008000"/>
                </a:highlight>
              </a:rPr>
              <a:t>1,5mg</a:t>
            </a:r>
            <a:br>
              <a:rPr lang="en-US" sz="1000" dirty="0"/>
            </a:br>
            <a:br>
              <a:rPr lang="en-US" sz="1000" dirty="0"/>
            </a:br>
            <a:r>
              <a:rPr lang="en-US" sz="2400" dirty="0" err="1">
                <a:highlight>
                  <a:srgbClr val="008000"/>
                </a:highlight>
              </a:rPr>
              <a:t>Clotiapina</a:t>
            </a:r>
            <a:r>
              <a:rPr lang="en-US" sz="1000" dirty="0"/>
              <a:t> 20 </a:t>
            </a:r>
            <a:r>
              <a:rPr lang="en-US" sz="1000" dirty="0" err="1"/>
              <a:t>gtt</a:t>
            </a:r>
            <a:r>
              <a:rPr lang="en-US" sz="1000" dirty="0"/>
              <a:t> per 2 (8-20) </a:t>
            </a:r>
            <a:r>
              <a:rPr lang="en-US" sz="2200" dirty="0">
                <a:highlight>
                  <a:srgbClr val="008000"/>
                </a:highlight>
              </a:rPr>
              <a:t>=40gtt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                         EN 2 mg mezza cp per 3 (8-14-20)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                         </a:t>
            </a:r>
            <a:r>
              <a:rPr lang="en-US" sz="1000" dirty="0" err="1"/>
              <a:t>Akineton</a:t>
            </a:r>
            <a:r>
              <a:rPr lang="en-US" sz="1000" dirty="0"/>
              <a:t> 4 mg 1 </a:t>
            </a:r>
            <a:r>
              <a:rPr lang="en-US" sz="1000" u="sng" dirty="0"/>
              <a:t>cp </a:t>
            </a:r>
            <a:r>
              <a:rPr lang="en-US" sz="1000" dirty="0"/>
              <a:t>ore 8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810521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FBF915-1EAC-7342-9F97-948F907EDFD8}"/>
              </a:ext>
            </a:extLst>
          </p:cNvPr>
          <p:cNvSpPr txBox="1"/>
          <p:nvPr/>
        </p:nvSpPr>
        <p:spPr>
          <a:xfrm>
            <a:off x="807720" y="2349924"/>
            <a:ext cx="2441894" cy="28200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925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19-6-18. </a:t>
            </a:r>
            <a:r>
              <a:rPr lang="en-US" sz="24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T.Famil</a:t>
            </a:r>
            <a:r>
              <a:rPr lang="en-US" sz="24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4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Separazione</a:t>
            </a:r>
            <a:r>
              <a:rPr lang="en-US" sz="24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sottosistema</a:t>
            </a:r>
            <a:r>
              <a:rPr lang="en-US" sz="24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figli-genitori</a:t>
            </a:r>
            <a:r>
              <a:rPr lang="en-US" sz="24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continua </a:t>
            </a:r>
            <a:r>
              <a:rPr lang="en-US" sz="24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entumin</a:t>
            </a:r>
            <a:r>
              <a:rPr lang="en-US" sz="24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4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24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aggiunge</a:t>
            </a:r>
            <a:r>
              <a:rPr lang="en-US" sz="24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150" dirty="0" err="1">
                <a:solidFill>
                  <a:srgbClr val="FFFEFF"/>
                </a:solidFill>
                <a:latin typeface="+mj-lt"/>
                <a:ea typeface="+mj-ea"/>
                <a:cs typeface="+mj-cs"/>
              </a:rPr>
              <a:t>Aloperidolo</a:t>
            </a:r>
            <a:endParaRPr lang="en-US" sz="2400" spc="-150" dirty="0"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1C77633-AAFB-2C49-B292-AE266133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3" y="574675"/>
            <a:ext cx="7039769" cy="581240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u="sng" dirty="0">
                <a:highlight>
                  <a:srgbClr val="000080"/>
                </a:highlight>
              </a:rPr>
              <a:t>19-6</a:t>
            </a:r>
            <a:r>
              <a:rPr lang="en-US" sz="2400" dirty="0">
                <a:highlight>
                  <a:srgbClr val="000080"/>
                </a:highlight>
              </a:rPr>
              <a:t>-18</a:t>
            </a:r>
            <a:br>
              <a:rPr lang="en-US" sz="1000" dirty="0"/>
            </a:br>
            <a:br>
              <a:rPr lang="en-US" sz="1000" dirty="0"/>
            </a:br>
            <a:r>
              <a:rPr lang="en-US" dirty="0" err="1">
                <a:highlight>
                  <a:srgbClr val="000080"/>
                </a:highlight>
              </a:rPr>
              <a:t>Migliorata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stabilità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riposo</a:t>
            </a:r>
            <a:r>
              <a:rPr lang="en-US" dirty="0">
                <a:highlight>
                  <a:srgbClr val="000080"/>
                </a:highlight>
              </a:rPr>
              <a:t> notturno</a:t>
            </a:r>
            <a:br>
              <a:rPr lang="en-US" dirty="0">
                <a:highlight>
                  <a:srgbClr val="000080"/>
                </a:highlight>
              </a:rPr>
            </a:br>
            <a:r>
              <a:rPr lang="en-US" dirty="0" err="1">
                <a:highlight>
                  <a:srgbClr val="000080"/>
                </a:highlight>
              </a:rPr>
              <a:t>Modifica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terapia</a:t>
            </a:r>
            <a:r>
              <a:rPr lang="en-US" dirty="0">
                <a:highlight>
                  <a:srgbClr val="000080"/>
                </a:highlight>
              </a:rPr>
              <a:t> (</a:t>
            </a:r>
            <a:r>
              <a:rPr lang="en-US" dirty="0" err="1">
                <a:highlight>
                  <a:srgbClr val="000080"/>
                </a:highlight>
              </a:rPr>
              <a:t>fase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della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terapia</a:t>
            </a:r>
            <a:r>
              <a:rPr lang="en-US" dirty="0">
                <a:highlight>
                  <a:srgbClr val="000080"/>
                </a:highlight>
              </a:rPr>
              <a:t>: </a:t>
            </a:r>
            <a:r>
              <a:rPr lang="en-US" dirty="0" err="1">
                <a:highlight>
                  <a:srgbClr val="000080"/>
                </a:highlight>
              </a:rPr>
              <a:t>creazione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sittosistema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figli</a:t>
            </a:r>
            <a:r>
              <a:rPr lang="en-US" dirty="0">
                <a:highlight>
                  <a:srgbClr val="000080"/>
                </a:highlight>
              </a:rPr>
              <a:t>, </a:t>
            </a:r>
            <a:r>
              <a:rPr lang="en-US" dirty="0" err="1">
                <a:highlight>
                  <a:srgbClr val="000080"/>
                </a:highlight>
              </a:rPr>
              <a:t>separazione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sott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figli</a:t>
            </a:r>
            <a:r>
              <a:rPr lang="en-US" dirty="0">
                <a:highlight>
                  <a:srgbClr val="000080"/>
                </a:highlight>
              </a:rPr>
              <a:t>/</a:t>
            </a:r>
            <a:r>
              <a:rPr lang="en-US" dirty="0" err="1">
                <a:highlight>
                  <a:srgbClr val="000080"/>
                </a:highlight>
              </a:rPr>
              <a:t>sott</a:t>
            </a:r>
            <a:r>
              <a:rPr lang="en-US" dirty="0">
                <a:highlight>
                  <a:srgbClr val="000080"/>
                </a:highlight>
              </a:rPr>
              <a:t> </a:t>
            </a:r>
            <a:r>
              <a:rPr lang="en-US" dirty="0" err="1">
                <a:highlight>
                  <a:srgbClr val="000080"/>
                </a:highlight>
              </a:rPr>
              <a:t>genitori</a:t>
            </a:r>
            <a:br>
              <a:rPr lang="en-US" sz="1000" dirty="0"/>
            </a:br>
            <a:br>
              <a:rPr lang="en-US" sz="1000" dirty="0"/>
            </a:br>
            <a:r>
              <a:rPr lang="en-US" sz="2400" dirty="0" err="1">
                <a:highlight>
                  <a:srgbClr val="008000"/>
                </a:highlight>
              </a:rPr>
              <a:t>Clotiapina</a:t>
            </a:r>
            <a:r>
              <a:rPr lang="en-US" sz="1200" dirty="0"/>
              <a:t> :15 </a:t>
            </a:r>
            <a:r>
              <a:rPr lang="en-US" sz="1200" dirty="0" err="1"/>
              <a:t>gtt</a:t>
            </a:r>
            <a:r>
              <a:rPr lang="en-US" sz="700" dirty="0"/>
              <a:t> </a:t>
            </a:r>
            <a:r>
              <a:rPr lang="en-US" sz="1000" dirty="0"/>
              <a:t>ore 8-15-21 = </a:t>
            </a:r>
            <a:r>
              <a:rPr lang="en-US" sz="2000" dirty="0">
                <a:highlight>
                  <a:srgbClr val="008000"/>
                </a:highlight>
              </a:rPr>
              <a:t>45gtt</a:t>
            </a:r>
            <a:br>
              <a:rPr lang="en-US" sz="1000" dirty="0"/>
            </a:br>
            <a:br>
              <a:rPr lang="en-US" sz="1000" dirty="0"/>
            </a:br>
            <a:r>
              <a:rPr lang="en-US" sz="2400" dirty="0" err="1">
                <a:highlight>
                  <a:srgbClr val="008000"/>
                </a:highlight>
              </a:rPr>
              <a:t>Aloperidolo</a:t>
            </a:r>
            <a:r>
              <a:rPr lang="en-US" sz="1000" dirty="0"/>
              <a:t> </a:t>
            </a:r>
            <a:r>
              <a:rPr lang="en-US" sz="1000" dirty="0" err="1"/>
              <a:t>gtt</a:t>
            </a:r>
            <a:r>
              <a:rPr lang="en-US" sz="1000" dirty="0"/>
              <a:t> :20 </a:t>
            </a:r>
            <a:r>
              <a:rPr lang="en-US" sz="1000" dirty="0" err="1"/>
              <a:t>gtt</a:t>
            </a:r>
            <a:r>
              <a:rPr lang="en-US" sz="1000" dirty="0"/>
              <a:t> ore 20 </a:t>
            </a:r>
            <a:r>
              <a:rPr lang="en-US" dirty="0">
                <a:highlight>
                  <a:srgbClr val="008000"/>
                </a:highlight>
              </a:rPr>
              <a:t>=</a:t>
            </a:r>
            <a:r>
              <a:rPr lang="en-US" sz="2000" dirty="0">
                <a:highlight>
                  <a:srgbClr val="008000"/>
                </a:highlight>
              </a:rPr>
              <a:t>2mg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EN 2 MG : mezza cp ore 14,1 cp ore 20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 err="1"/>
              <a:t>Akineton</a:t>
            </a:r>
            <a:r>
              <a:rPr lang="en-US" sz="1000" dirty="0"/>
              <a:t> R 1 cp ore 8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8000"/>
                </a:highlight>
              </a:rPr>
              <a:t>15-11-18</a:t>
            </a:r>
            <a:br>
              <a:rPr lang="en-US" sz="1000" dirty="0"/>
            </a:br>
            <a:br>
              <a:rPr lang="en-US" sz="1000" dirty="0"/>
            </a:br>
            <a:r>
              <a:rPr lang="en-US" dirty="0" err="1">
                <a:highlight>
                  <a:srgbClr val="008000"/>
                </a:highlight>
              </a:rPr>
              <a:t>Miglioramento</a:t>
            </a:r>
            <a:r>
              <a:rPr lang="en-US" dirty="0">
                <a:highlight>
                  <a:srgbClr val="008000"/>
                </a:highlight>
              </a:rPr>
              <a:t> </a:t>
            </a:r>
            <a:r>
              <a:rPr lang="en-US" dirty="0" err="1">
                <a:highlight>
                  <a:srgbClr val="008000"/>
                </a:highlight>
              </a:rPr>
              <a:t>della</a:t>
            </a:r>
            <a:r>
              <a:rPr lang="en-US" dirty="0">
                <a:highlight>
                  <a:srgbClr val="008000"/>
                </a:highlight>
              </a:rPr>
              <a:t> </a:t>
            </a:r>
            <a:r>
              <a:rPr lang="en-US" dirty="0" err="1">
                <a:highlight>
                  <a:srgbClr val="008000"/>
                </a:highlight>
              </a:rPr>
              <a:t>paziente</a:t>
            </a:r>
            <a:br>
              <a:rPr lang="en-US" dirty="0">
                <a:highlight>
                  <a:srgbClr val="008000"/>
                </a:highlight>
              </a:rPr>
            </a:br>
            <a:r>
              <a:rPr lang="en-US" dirty="0" err="1">
                <a:highlight>
                  <a:srgbClr val="008000"/>
                </a:highlight>
              </a:rPr>
              <a:t>È</a:t>
            </a:r>
            <a:r>
              <a:rPr lang="en-US" dirty="0">
                <a:highlight>
                  <a:srgbClr val="008000"/>
                </a:highlight>
              </a:rPr>
              <a:t> piu in </a:t>
            </a:r>
            <a:r>
              <a:rPr lang="en-US" dirty="0" err="1">
                <a:highlight>
                  <a:srgbClr val="008000"/>
                </a:highlight>
              </a:rPr>
              <a:t>relazione</a:t>
            </a:r>
            <a:r>
              <a:rPr lang="en-US" dirty="0">
                <a:highlight>
                  <a:srgbClr val="008000"/>
                </a:highlight>
              </a:rPr>
              <a:t>, </a:t>
            </a:r>
            <a:r>
              <a:rPr lang="en-US" dirty="0" err="1">
                <a:highlight>
                  <a:srgbClr val="008000"/>
                </a:highlight>
              </a:rPr>
              <a:t>presente</a:t>
            </a:r>
            <a:r>
              <a:rPr lang="en-US" dirty="0">
                <a:highlight>
                  <a:srgbClr val="008000"/>
                </a:highlight>
              </a:rPr>
              <a:t>, </a:t>
            </a:r>
            <a:r>
              <a:rPr lang="en-US" dirty="0" err="1">
                <a:highlight>
                  <a:srgbClr val="008000"/>
                </a:highlight>
              </a:rPr>
              <a:t>partecipa</a:t>
            </a:r>
            <a:r>
              <a:rPr lang="en-US" dirty="0">
                <a:highlight>
                  <a:srgbClr val="008000"/>
                </a:highlight>
              </a:rPr>
              <a:t> ai </a:t>
            </a:r>
            <a:r>
              <a:rPr lang="en-US" dirty="0" err="1">
                <a:highlight>
                  <a:srgbClr val="008000"/>
                </a:highlight>
              </a:rPr>
              <a:t>gruppi</a:t>
            </a:r>
            <a:r>
              <a:rPr lang="en-US" dirty="0">
                <a:highlight>
                  <a:srgbClr val="008000"/>
                </a:highlight>
              </a:rPr>
              <a:t>, </a:t>
            </a:r>
            <a:r>
              <a:rPr lang="en-US" dirty="0" err="1">
                <a:highlight>
                  <a:srgbClr val="008000"/>
                </a:highlight>
              </a:rPr>
              <a:t>dando</a:t>
            </a:r>
            <a:r>
              <a:rPr lang="en-US" dirty="0">
                <a:highlight>
                  <a:srgbClr val="008000"/>
                </a:highlight>
              </a:rPr>
              <a:t> il </a:t>
            </a:r>
            <a:r>
              <a:rPr lang="en-US" dirty="0" err="1">
                <a:highlight>
                  <a:srgbClr val="008000"/>
                </a:highlight>
              </a:rPr>
              <a:t>suo</a:t>
            </a:r>
            <a:r>
              <a:rPr lang="en-US" dirty="0">
                <a:highlight>
                  <a:srgbClr val="008000"/>
                </a:highlight>
              </a:rPr>
              <a:t> </a:t>
            </a:r>
            <a:r>
              <a:rPr lang="en-US" dirty="0" err="1">
                <a:highlight>
                  <a:srgbClr val="008000"/>
                </a:highlight>
              </a:rPr>
              <a:t>contributo</a:t>
            </a:r>
            <a:r>
              <a:rPr lang="en-US" dirty="0">
                <a:highlight>
                  <a:srgbClr val="008000"/>
                </a:highlight>
              </a:rPr>
              <a:t>. </a:t>
            </a:r>
            <a:r>
              <a:rPr lang="en-US" dirty="0" err="1">
                <a:highlight>
                  <a:srgbClr val="008000"/>
                </a:highlight>
              </a:rPr>
              <a:t>Capace</a:t>
            </a:r>
            <a:r>
              <a:rPr lang="en-US" dirty="0">
                <a:highlight>
                  <a:srgbClr val="008000"/>
                </a:highlight>
              </a:rPr>
              <a:t> di </a:t>
            </a:r>
            <a:r>
              <a:rPr lang="en-US" dirty="0" err="1">
                <a:highlight>
                  <a:srgbClr val="008000"/>
                </a:highlight>
              </a:rPr>
              <a:t>contenersi</a:t>
            </a:r>
            <a:r>
              <a:rPr lang="en-US" dirty="0">
                <a:highlight>
                  <a:srgbClr val="008000"/>
                </a:highlight>
              </a:rPr>
              <a:t> e di </a:t>
            </a:r>
            <a:r>
              <a:rPr lang="en-US" dirty="0" err="1">
                <a:highlight>
                  <a:srgbClr val="008000"/>
                </a:highlight>
              </a:rPr>
              <a:t>gestire</a:t>
            </a:r>
            <a:r>
              <a:rPr lang="en-US" dirty="0">
                <a:highlight>
                  <a:srgbClr val="008000"/>
                </a:highlight>
              </a:rPr>
              <a:t> la </a:t>
            </a:r>
            <a:r>
              <a:rPr lang="en-US" dirty="0" err="1">
                <a:highlight>
                  <a:srgbClr val="008000"/>
                </a:highlight>
              </a:rPr>
              <a:t>agitazione</a:t>
            </a:r>
            <a:r>
              <a:rPr lang="en-US" dirty="0">
                <a:highlight>
                  <a:srgbClr val="008000"/>
                </a:highlight>
              </a:rPr>
              <a:t> </a:t>
            </a:r>
            <a:r>
              <a:rPr lang="en-US" dirty="0" err="1">
                <a:highlight>
                  <a:srgbClr val="008000"/>
                </a:highlight>
              </a:rPr>
              <a:t>somatica</a:t>
            </a:r>
            <a:r>
              <a:rPr lang="en-US" dirty="0">
                <a:highlight>
                  <a:srgbClr val="008000"/>
                </a:highlight>
              </a:rPr>
              <a:t>(</a:t>
            </a:r>
            <a:r>
              <a:rPr lang="en-US" dirty="0" err="1">
                <a:highlight>
                  <a:srgbClr val="008000"/>
                </a:highlight>
              </a:rPr>
              <a:t>sviluppo</a:t>
            </a:r>
            <a:r>
              <a:rPr lang="en-US" dirty="0">
                <a:highlight>
                  <a:srgbClr val="008000"/>
                </a:highlight>
              </a:rPr>
              <a:t> SR) </a:t>
            </a:r>
            <a:br>
              <a:rPr lang="en-US" dirty="0">
                <a:highlight>
                  <a:srgbClr val="008000"/>
                </a:highlight>
              </a:rPr>
            </a:br>
            <a:br>
              <a:rPr lang="en-US" dirty="0">
                <a:highlight>
                  <a:srgbClr val="008000"/>
                </a:highlight>
              </a:rPr>
            </a:br>
            <a:br>
              <a:rPr lang="en-US" dirty="0"/>
            </a:b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3404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0F35CA-A172-B943-BAFC-FE4101A2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it-IT" sz="1800" b="1" dirty="0"/>
              <a:t>31-1-19   </a:t>
            </a:r>
            <a:r>
              <a:rPr lang="it-IT" sz="1800" b="1" dirty="0">
                <a:highlight>
                  <a:srgbClr val="008000"/>
                </a:highlight>
              </a:rPr>
              <a:t>fase terapeutica:</a:t>
            </a:r>
            <a:br>
              <a:rPr lang="it-IT" sz="1800" b="1" dirty="0">
                <a:highlight>
                  <a:srgbClr val="008000"/>
                </a:highlight>
              </a:rPr>
            </a:br>
            <a:r>
              <a:rPr lang="it-IT" sz="1800" b="1" dirty="0">
                <a:highlight>
                  <a:srgbClr val="008000"/>
                </a:highlight>
              </a:rPr>
              <a:t>costruzione sottosistema  sorelle/ sottosistema coppia genitoriale. </a:t>
            </a:r>
            <a:br>
              <a:rPr lang="it-IT" sz="1800" b="1" dirty="0">
                <a:highlight>
                  <a:srgbClr val="008000"/>
                </a:highlight>
              </a:rPr>
            </a:br>
            <a:r>
              <a:rPr lang="it-IT" sz="1800" b="1" dirty="0">
                <a:highlight>
                  <a:srgbClr val="008000"/>
                </a:highlight>
              </a:rPr>
              <a:t>Pz. sta reagendo con forte angoscia </a:t>
            </a:r>
            <a:br>
              <a:rPr lang="it-IT" sz="1800" dirty="0">
                <a:highlight>
                  <a:srgbClr val="008000"/>
                </a:highlight>
              </a:rPr>
            </a:br>
            <a:endParaRPr lang="it-IT" sz="1800" dirty="0">
              <a:highlight>
                <a:srgbClr val="008000"/>
              </a:highligh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35B490-A97B-C649-A6CB-081095FD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658" y="662940"/>
            <a:ext cx="7302342" cy="60275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it-IT" sz="2000" b="1" dirty="0">
                <a:highlight>
                  <a:srgbClr val="0000FF"/>
                </a:highlight>
              </a:rPr>
              <a:t>31-1-19</a:t>
            </a:r>
            <a:r>
              <a:rPr lang="it-IT" sz="2000" b="1" dirty="0"/>
              <a:t>   </a:t>
            </a:r>
            <a:r>
              <a:rPr lang="it-IT" sz="1500" b="1" dirty="0">
                <a:highlight>
                  <a:srgbClr val="008000"/>
                </a:highlight>
              </a:rPr>
              <a:t>Sopita al CD. A casa  aumenta l’ agitazione </a:t>
            </a:r>
            <a:r>
              <a:rPr lang="it-IT" sz="1500" b="1" dirty="0"/>
              <a:t>:</a:t>
            </a:r>
            <a:endParaRPr lang="it-IT" sz="1500" dirty="0"/>
          </a:p>
          <a:p>
            <a:pPr marL="0" indent="0">
              <a:lnSpc>
                <a:spcPct val="110000"/>
              </a:lnSpc>
              <a:buNone/>
            </a:pPr>
            <a:r>
              <a:rPr lang="it-IT" sz="1500" b="1" dirty="0"/>
              <a:t>      </a:t>
            </a:r>
            <a:r>
              <a:rPr lang="it-IT" b="1" dirty="0">
                <a:highlight>
                  <a:srgbClr val="0000FF"/>
                </a:highlight>
              </a:rPr>
              <a:t>Si aumenta la dose serale di </a:t>
            </a:r>
            <a:r>
              <a:rPr lang="it-IT" b="1" dirty="0" err="1">
                <a:highlight>
                  <a:srgbClr val="0000FF"/>
                </a:highlight>
              </a:rPr>
              <a:t>Entumin</a:t>
            </a:r>
            <a:r>
              <a:rPr lang="it-IT" b="1" dirty="0">
                <a:highlight>
                  <a:srgbClr val="0000FF"/>
                </a:highlight>
              </a:rPr>
              <a:t> a 28 </a:t>
            </a:r>
            <a:r>
              <a:rPr lang="it-IT" b="1" dirty="0" err="1">
                <a:highlight>
                  <a:srgbClr val="0000FF"/>
                </a:highlight>
              </a:rPr>
              <a:t>gtt</a:t>
            </a:r>
            <a:r>
              <a:rPr lang="it-IT" sz="1500" b="1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500" b="1" dirty="0"/>
              <a:t>      si aggiunge EN da 2 mg alla dose abituale    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it-IT" b="1" dirty="0">
                <a:highlight>
                  <a:srgbClr val="0000FF"/>
                </a:highlight>
              </a:rPr>
              <a:t>19-2-19 </a:t>
            </a:r>
            <a:r>
              <a:rPr lang="it-IT" sz="1500" b="1" dirty="0"/>
              <a:t>Soddisfacenti gli sforzi della P. di contenersi e di partecipare alla vita di </a:t>
            </a:r>
            <a:r>
              <a:rPr lang="it-IT" sz="1500" b="1" dirty="0" err="1"/>
              <a:t>comunita</a:t>
            </a:r>
            <a:r>
              <a:rPr lang="it-IT" sz="1500" b="1" dirty="0"/>
              <a:t> e della famiglia</a:t>
            </a:r>
            <a:endParaRPr lang="it-IT" sz="1500" dirty="0"/>
          </a:p>
          <a:p>
            <a:pPr>
              <a:lnSpc>
                <a:spcPct val="110000"/>
              </a:lnSpc>
            </a:pPr>
            <a:r>
              <a:rPr lang="it-IT" sz="1500" b="1" dirty="0"/>
              <a:t> </a:t>
            </a:r>
          </a:p>
          <a:p>
            <a:pPr>
              <a:lnSpc>
                <a:spcPct val="110000"/>
              </a:lnSpc>
            </a:pPr>
            <a:r>
              <a:rPr lang="it-IT" sz="1500" b="1" dirty="0">
                <a:highlight>
                  <a:srgbClr val="008000"/>
                </a:highlight>
              </a:rPr>
              <a:t> Terapia farmacologica immodificata dal  19-2-18 ,in </a:t>
            </a:r>
            <a:r>
              <a:rPr lang="it-IT" b="1" dirty="0">
                <a:highlight>
                  <a:srgbClr val="008000"/>
                </a:highlight>
              </a:rPr>
              <a:t>atto fino a luglio 2019 :</a:t>
            </a:r>
            <a:endParaRPr lang="it-IT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2400" b="1" dirty="0" err="1">
                <a:highlight>
                  <a:srgbClr val="008000"/>
                </a:highlight>
              </a:rPr>
              <a:t>Clotiapina</a:t>
            </a:r>
            <a:r>
              <a:rPr lang="it-IT" sz="1500" b="1" dirty="0"/>
              <a:t> </a:t>
            </a:r>
            <a:r>
              <a:rPr lang="it-IT" sz="1500" b="1" dirty="0" err="1"/>
              <a:t>gtt</a:t>
            </a:r>
            <a:r>
              <a:rPr lang="it-IT" sz="1500" b="1" dirty="0"/>
              <a:t> 15 </a:t>
            </a:r>
            <a:r>
              <a:rPr lang="it-IT" sz="1500" b="1" dirty="0" err="1"/>
              <a:t>gtt</a:t>
            </a:r>
            <a:r>
              <a:rPr lang="it-IT" sz="1500" b="1" dirty="0"/>
              <a:t> ore 8 ,25 </a:t>
            </a:r>
            <a:r>
              <a:rPr lang="it-IT" sz="1500" b="1" dirty="0" err="1"/>
              <a:t>gtt</a:t>
            </a:r>
            <a:r>
              <a:rPr lang="it-IT" sz="1500" b="1" dirty="0"/>
              <a:t> ore 21 = </a:t>
            </a:r>
            <a:r>
              <a:rPr lang="it-IT" sz="2000" b="1" dirty="0">
                <a:highlight>
                  <a:srgbClr val="008000"/>
                </a:highlight>
              </a:rPr>
              <a:t>40gtt</a:t>
            </a:r>
            <a:endParaRPr lang="it-IT" sz="20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2400" b="1" dirty="0" err="1">
                <a:highlight>
                  <a:srgbClr val="008000"/>
                </a:highlight>
              </a:rPr>
              <a:t>Aloperidolo</a:t>
            </a:r>
            <a:r>
              <a:rPr lang="it-IT" sz="1500" b="1" dirty="0"/>
              <a:t> </a:t>
            </a:r>
            <a:r>
              <a:rPr lang="it-IT" sz="1500" b="1" dirty="0" err="1"/>
              <a:t>gtt</a:t>
            </a:r>
            <a:r>
              <a:rPr lang="it-IT" sz="1500" b="1" dirty="0"/>
              <a:t> 20 </a:t>
            </a:r>
            <a:r>
              <a:rPr lang="it-IT" sz="1500" b="1" dirty="0" err="1"/>
              <a:t>gtt</a:t>
            </a:r>
            <a:r>
              <a:rPr lang="it-IT" sz="1500" b="1" dirty="0"/>
              <a:t> ore 14 =</a:t>
            </a:r>
            <a:r>
              <a:rPr lang="it-IT" sz="2000" b="1" dirty="0">
                <a:highlight>
                  <a:srgbClr val="008000"/>
                </a:highlight>
              </a:rPr>
              <a:t>2mg</a:t>
            </a:r>
            <a:endParaRPr lang="it-IT" sz="20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1500" b="1" dirty="0"/>
              <a:t>EN 2 mg mezza </a:t>
            </a:r>
            <a:r>
              <a:rPr lang="it-IT" sz="1500" b="1" dirty="0" err="1"/>
              <a:t>cp</a:t>
            </a:r>
            <a:r>
              <a:rPr lang="it-IT" sz="1500" b="1" dirty="0"/>
              <a:t> ore 14 ,1 </a:t>
            </a:r>
            <a:r>
              <a:rPr lang="it-IT" sz="1500" b="1" dirty="0" err="1"/>
              <a:t>cp</a:t>
            </a:r>
            <a:r>
              <a:rPr lang="it-IT" sz="1500" b="1" dirty="0"/>
              <a:t> ore 20</a:t>
            </a:r>
            <a:endParaRPr lang="it-IT" sz="1500" dirty="0"/>
          </a:p>
          <a:p>
            <a:pPr>
              <a:lnSpc>
                <a:spcPct val="110000"/>
              </a:lnSpc>
            </a:pPr>
            <a:r>
              <a:rPr lang="it-IT" sz="1500" b="1" dirty="0" err="1"/>
              <a:t>Akineton</a:t>
            </a:r>
            <a:r>
              <a:rPr lang="it-IT" sz="1500" b="1" dirty="0"/>
              <a:t> RP 4 mg 1 </a:t>
            </a:r>
            <a:r>
              <a:rPr lang="it-IT" sz="1500" b="1" dirty="0" err="1"/>
              <a:t>cp</a:t>
            </a:r>
            <a:r>
              <a:rPr lang="it-IT" sz="1500" b="1" dirty="0"/>
              <a:t> ore 8</a:t>
            </a:r>
            <a:endParaRPr lang="it-IT" sz="1500" dirty="0"/>
          </a:p>
          <a:p>
            <a:pPr>
              <a:lnSpc>
                <a:spcPct val="110000"/>
              </a:lnSpc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4562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0F35CA-A172-B943-BAFC-FE4101A2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1918252"/>
            <a:ext cx="2441894" cy="2888115"/>
          </a:xfrm>
        </p:spPr>
        <p:txBody>
          <a:bodyPr>
            <a:normAutofit fontScale="90000"/>
          </a:bodyPr>
          <a:lstStyle/>
          <a:p>
            <a:pPr algn="l"/>
            <a:r>
              <a:rPr lang="it-IT" sz="1800" b="1" dirty="0"/>
              <a:t>31-1-19   </a:t>
            </a:r>
            <a:r>
              <a:rPr lang="it-IT" sz="2200" b="1" dirty="0">
                <a:highlight>
                  <a:srgbClr val="008000"/>
                </a:highlight>
              </a:rPr>
              <a:t>fase terapeutica:</a:t>
            </a:r>
            <a:br>
              <a:rPr lang="it-IT" sz="2200" b="1" dirty="0">
                <a:highlight>
                  <a:srgbClr val="008000"/>
                </a:highlight>
              </a:rPr>
            </a:br>
            <a:r>
              <a:rPr lang="it-IT" sz="2200" b="1" dirty="0">
                <a:highlight>
                  <a:srgbClr val="008000"/>
                </a:highlight>
              </a:rPr>
              <a:t>costruzione sottosistema  sorelle/ sottosistema coppia genitoriale.</a:t>
            </a:r>
            <a:br>
              <a:rPr lang="it-IT" sz="2200" b="1" dirty="0">
                <a:highlight>
                  <a:srgbClr val="008000"/>
                </a:highlight>
              </a:rPr>
            </a:br>
            <a:r>
              <a:rPr lang="it-IT" sz="2200" b="1" dirty="0">
                <a:highlight>
                  <a:srgbClr val="008000"/>
                </a:highlight>
              </a:rPr>
              <a:t> Pz. sta reagendo con forte angoscia che va riducendosi</a:t>
            </a:r>
            <a:br>
              <a:rPr lang="it-IT" sz="2200" dirty="0">
                <a:highlight>
                  <a:srgbClr val="008000"/>
                </a:highlight>
              </a:rPr>
            </a:br>
            <a:endParaRPr lang="it-IT" sz="1800" dirty="0">
              <a:highlight>
                <a:srgbClr val="008000"/>
              </a:highligh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35B490-A97B-C649-A6CB-081095FD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377687"/>
            <a:ext cx="6554001" cy="62119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it-IT" sz="1300" dirty="0"/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it-IT" sz="2400" b="1" dirty="0">
                <a:highlight>
                  <a:srgbClr val="0000FF"/>
                </a:highlight>
              </a:rPr>
              <a:t>15-7-19</a:t>
            </a:r>
            <a:endParaRPr lang="it-IT" sz="2400" dirty="0">
              <a:highlight>
                <a:srgbClr val="0000FF"/>
              </a:highlight>
            </a:endParaRPr>
          </a:p>
          <a:p>
            <a:pPr>
              <a:lnSpc>
                <a:spcPct val="110000"/>
              </a:lnSpc>
            </a:pPr>
            <a:r>
              <a:rPr lang="it-IT" b="1" dirty="0">
                <a:highlight>
                  <a:srgbClr val="0000FF"/>
                </a:highlight>
              </a:rPr>
              <a:t>Modifica distribuzione oraria farmacoterapia, per ridurre sonnolenza mattutina e facilitare la gestione pomeridiana </a:t>
            </a:r>
            <a:r>
              <a:rPr lang="it-IT" sz="1300" b="1" dirty="0"/>
              <a:t>: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2400" b="1" dirty="0" err="1">
                <a:highlight>
                  <a:srgbClr val="008000"/>
                </a:highlight>
              </a:rPr>
              <a:t>Clotiapina</a:t>
            </a:r>
            <a:r>
              <a:rPr lang="it-IT" sz="1300" b="1" dirty="0"/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15 </a:t>
            </a:r>
            <a:r>
              <a:rPr lang="it-IT" sz="1300" b="1" dirty="0" err="1"/>
              <a:t>gtt</a:t>
            </a:r>
            <a:r>
              <a:rPr lang="it-IT" sz="1300" b="1" dirty="0"/>
              <a:t> ore 8,5 </a:t>
            </a:r>
            <a:r>
              <a:rPr lang="it-IT" sz="1300" b="1" dirty="0" err="1"/>
              <a:t>gtt</a:t>
            </a:r>
            <a:r>
              <a:rPr lang="it-IT" sz="1300" b="1" dirty="0"/>
              <a:t> ore 14,20 </a:t>
            </a:r>
            <a:r>
              <a:rPr lang="it-IT" sz="1300" b="1" dirty="0" err="1"/>
              <a:t>gtt</a:t>
            </a:r>
            <a:r>
              <a:rPr lang="it-IT" sz="1300" b="1" dirty="0"/>
              <a:t> ore 20 = </a:t>
            </a:r>
            <a:r>
              <a:rPr lang="it-IT" sz="2000" b="1" dirty="0">
                <a:highlight>
                  <a:srgbClr val="008000"/>
                </a:highlight>
              </a:rPr>
              <a:t>40gtt</a:t>
            </a:r>
            <a:endParaRPr lang="it-IT" sz="20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2400" b="1" dirty="0" err="1"/>
              <a:t>Aloperidolo</a:t>
            </a:r>
            <a:r>
              <a:rPr lang="it-IT" sz="1300" b="1" dirty="0"/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20 </a:t>
            </a:r>
            <a:r>
              <a:rPr lang="it-IT" sz="1300" b="1" dirty="0" err="1"/>
              <a:t>gtt</a:t>
            </a:r>
            <a:r>
              <a:rPr lang="it-IT" sz="1300" b="1" dirty="0"/>
              <a:t> ore 14 = </a:t>
            </a:r>
            <a:r>
              <a:rPr lang="it-IT" sz="2000" b="1" dirty="0">
                <a:highlight>
                  <a:srgbClr val="008000"/>
                </a:highlight>
              </a:rPr>
              <a:t>2mg</a:t>
            </a:r>
            <a:endParaRPr lang="it-IT" sz="20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1300" b="1" dirty="0"/>
              <a:t>EN 2 mg </a:t>
            </a:r>
            <a:r>
              <a:rPr lang="it-IT" sz="1300" b="1" dirty="0" err="1"/>
              <a:t>cp</a:t>
            </a:r>
            <a:r>
              <a:rPr lang="it-IT" sz="1300" b="1" dirty="0"/>
              <a:t> 1 </a:t>
            </a:r>
            <a:r>
              <a:rPr lang="it-IT" sz="1300" b="1" dirty="0" err="1"/>
              <a:t>cp</a:t>
            </a:r>
            <a:r>
              <a:rPr lang="it-IT" sz="1300" b="1" dirty="0"/>
              <a:t> ore 14 1 </a:t>
            </a:r>
            <a:r>
              <a:rPr lang="it-IT" sz="1300" b="1" dirty="0" err="1"/>
              <a:t>cp</a:t>
            </a:r>
            <a:r>
              <a:rPr lang="it-IT" sz="1300" b="1" dirty="0"/>
              <a:t> ore 20Akineton </a:t>
            </a:r>
            <a:r>
              <a:rPr lang="it-IT" sz="1300" b="1" dirty="0" err="1"/>
              <a:t>cp</a:t>
            </a:r>
            <a:r>
              <a:rPr lang="it-IT" sz="1300" b="1" dirty="0"/>
              <a:t> 4 RP 1 </a:t>
            </a:r>
            <a:r>
              <a:rPr lang="it-IT" sz="1300" b="1" dirty="0" err="1"/>
              <a:t>cp</a:t>
            </a:r>
            <a:r>
              <a:rPr lang="it-IT" sz="1300" b="1" dirty="0"/>
              <a:t> ore 8</a:t>
            </a:r>
            <a:endParaRPr lang="it-IT" sz="1300" dirty="0"/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it-IT" sz="2400" b="1" dirty="0">
                <a:highlight>
                  <a:srgbClr val="0000FF"/>
                </a:highlight>
              </a:rPr>
              <a:t>9-8-19</a:t>
            </a:r>
            <a:r>
              <a:rPr lang="it-IT" b="1" dirty="0">
                <a:highlight>
                  <a:srgbClr val="0000FF"/>
                </a:highlight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2400" b="1" dirty="0" err="1">
                <a:highlight>
                  <a:srgbClr val="008000"/>
                </a:highlight>
              </a:rPr>
              <a:t>Clotiapina</a:t>
            </a:r>
            <a:r>
              <a:rPr lang="it-IT" sz="1300" b="1" dirty="0"/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:10 +5 +10 ore 8-14-20 =</a:t>
            </a:r>
            <a:r>
              <a:rPr lang="it-IT" sz="2000" b="1" dirty="0">
                <a:highlight>
                  <a:srgbClr val="008000"/>
                </a:highlight>
              </a:rPr>
              <a:t>25gtt</a:t>
            </a:r>
            <a:endParaRPr lang="it-IT" sz="20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2400" b="1" dirty="0" err="1">
                <a:highlight>
                  <a:srgbClr val="008000"/>
                </a:highlight>
              </a:rPr>
              <a:t>Serenase</a:t>
            </a:r>
            <a:r>
              <a:rPr lang="it-IT" sz="1300" b="1" dirty="0"/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20 </a:t>
            </a:r>
            <a:r>
              <a:rPr lang="it-IT" sz="1300" b="1" dirty="0" err="1"/>
              <a:t>gtt</a:t>
            </a:r>
            <a:r>
              <a:rPr lang="it-IT" sz="1300" b="1" dirty="0"/>
              <a:t> ore 14 =</a:t>
            </a:r>
            <a:r>
              <a:rPr lang="it-IT" sz="2000" b="1" dirty="0">
                <a:highlight>
                  <a:srgbClr val="008000"/>
                </a:highlight>
              </a:rPr>
              <a:t>2mg</a:t>
            </a:r>
            <a:endParaRPr lang="it-IT" sz="20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1300" b="1" dirty="0"/>
              <a:t>EN 2 mg  mezza </a:t>
            </a:r>
            <a:r>
              <a:rPr lang="it-IT" sz="1300" b="1" dirty="0" err="1"/>
              <a:t>cp</a:t>
            </a:r>
            <a:r>
              <a:rPr lang="it-IT" sz="1300" b="1" dirty="0"/>
              <a:t>  per 2 (ore 14 , ore 20 )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1300" b="1" dirty="0" err="1"/>
              <a:t>Akineton</a:t>
            </a:r>
            <a:r>
              <a:rPr lang="it-IT" sz="1300" b="1" dirty="0"/>
              <a:t> 4 RP 1 </a:t>
            </a:r>
            <a:r>
              <a:rPr lang="it-IT" sz="1300" b="1" dirty="0" err="1"/>
              <a:t>cp</a:t>
            </a:r>
            <a:r>
              <a:rPr lang="it-IT" sz="1300" b="1" dirty="0"/>
              <a:t> ore 8 .</a:t>
            </a:r>
            <a:r>
              <a:rPr lang="it-IT" sz="1300" b="1" dirty="0" err="1"/>
              <a:t>Gutron</a:t>
            </a:r>
            <a:r>
              <a:rPr lang="it-IT" sz="1300" b="1" dirty="0"/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20 </a:t>
            </a:r>
            <a:r>
              <a:rPr lang="it-IT" sz="1300" b="1" dirty="0" err="1"/>
              <a:t>gtt</a:t>
            </a:r>
            <a:r>
              <a:rPr lang="it-IT" sz="1300" b="1" dirty="0"/>
              <a:t> per 3 (ore 8-14-20)</a:t>
            </a:r>
            <a:endParaRPr lang="it-IT" sz="1300" dirty="0"/>
          </a:p>
          <a:p>
            <a:pPr>
              <a:lnSpc>
                <a:spcPct val="110000"/>
              </a:lnSpc>
            </a:pP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93175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705595569"/>
              </p:ext>
            </p:extLst>
          </p:nvPr>
        </p:nvGraphicFramePr>
        <p:xfrm>
          <a:off x="528638" y="85484"/>
          <a:ext cx="11344275" cy="673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E886EB-74C9-144E-B322-6A3DFEA8C633}"/>
              </a:ext>
            </a:extLst>
          </p:cNvPr>
          <p:cNvSpPr txBox="1"/>
          <p:nvPr/>
        </p:nvSpPr>
        <p:spPr>
          <a:xfrm>
            <a:off x="528637" y="1755227"/>
            <a:ext cx="113442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                                                  FUNZIONI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72959A6-C99F-A64A-9F4E-134BD973B4A1}"/>
              </a:ext>
            </a:extLst>
          </p:cNvPr>
          <p:cNvSpPr txBox="1"/>
          <p:nvPr/>
        </p:nvSpPr>
        <p:spPr>
          <a:xfrm>
            <a:off x="528637" y="4679394"/>
            <a:ext cx="11344275" cy="7078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it-IT" sz="4000" dirty="0"/>
              <a:t>                                    </a:t>
            </a:r>
            <a:r>
              <a:rPr lang="it-IT" sz="2800" dirty="0"/>
              <a:t>SINTOMI</a:t>
            </a:r>
          </a:p>
        </p:txBody>
      </p:sp>
      <p:sp>
        <p:nvSpPr>
          <p:cNvPr id="2" name="Freccia bidirezionale orizzontale 1">
            <a:extLst>
              <a:ext uri="{FF2B5EF4-FFF2-40B4-BE49-F238E27FC236}">
                <a16:creationId xmlns:a16="http://schemas.microsoft.com/office/drawing/2014/main" id="{72EFAFF0-52AB-AB41-9B90-F8C086220826}"/>
              </a:ext>
            </a:extLst>
          </p:cNvPr>
          <p:cNvSpPr/>
          <p:nvPr/>
        </p:nvSpPr>
        <p:spPr>
          <a:xfrm>
            <a:off x="1906622" y="2135971"/>
            <a:ext cx="6780178" cy="4846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bidirezionale orizzontale 2">
            <a:extLst>
              <a:ext uri="{FF2B5EF4-FFF2-40B4-BE49-F238E27FC236}">
                <a16:creationId xmlns:a16="http://schemas.microsoft.com/office/drawing/2014/main" id="{00D19569-0BEC-094E-8418-62090F9ED1D5}"/>
              </a:ext>
            </a:extLst>
          </p:cNvPr>
          <p:cNvSpPr/>
          <p:nvPr/>
        </p:nvSpPr>
        <p:spPr>
          <a:xfrm>
            <a:off x="1906622" y="4337238"/>
            <a:ext cx="6780178" cy="4846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037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285F9-DCFD-F445-A846-6CE61BA8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it-IT" dirty="0"/>
              <a:t>Col senno di poi la seconda fase oggi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E2E6E87-7E2D-25A2-8305-0B9E1DDC7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3461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770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40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42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4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737DE30-10D9-3841-AB73-C803B816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it-IT" sz="3700" dirty="0"/>
              <a:t>Fase della riduzione stabile</a:t>
            </a:r>
            <a:br>
              <a:rPr lang="it-IT" sz="3700" dirty="0"/>
            </a:br>
            <a:r>
              <a:rPr lang="it-IT" sz="3700" dirty="0"/>
              <a:t> </a:t>
            </a:r>
            <a:r>
              <a:rPr lang="it-IT" sz="4400" dirty="0">
                <a:highlight>
                  <a:srgbClr val="0000FF"/>
                </a:highlight>
              </a:rPr>
              <a:t>terza fase</a:t>
            </a:r>
            <a:br>
              <a:rPr lang="it-IT" sz="4400" dirty="0">
                <a:highlight>
                  <a:srgbClr val="0000FF"/>
                </a:highlight>
              </a:rPr>
            </a:br>
            <a:r>
              <a:rPr lang="it-IT" sz="4400" dirty="0">
                <a:highlight>
                  <a:srgbClr val="0000FF"/>
                </a:highlight>
              </a:rPr>
              <a:t>1</a:t>
            </a:r>
            <a:endParaRPr lang="it-IT" sz="3700" dirty="0">
              <a:highlight>
                <a:srgbClr val="0000FF"/>
              </a:highligh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8A00D1-C8A3-DF4D-ADD7-24B33437F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/>
          </a:bodyPr>
          <a:lstStyle/>
          <a:p>
            <a:r>
              <a:rPr lang="it-IT" b="1">
                <a:highlight>
                  <a:srgbClr val="0000FF"/>
                </a:highlight>
              </a:rPr>
              <a:t>23-9-19</a:t>
            </a:r>
            <a:endParaRPr lang="it-IT">
              <a:highlight>
                <a:srgbClr val="0000FF"/>
              </a:highlight>
            </a:endParaRPr>
          </a:p>
          <a:p>
            <a:r>
              <a:rPr lang="it-IT" b="1"/>
              <a:t>Miglioramento terapia attuale : </a:t>
            </a:r>
          </a:p>
          <a:p>
            <a:r>
              <a:rPr lang="it-IT" b="1">
                <a:highlight>
                  <a:srgbClr val="00FF00"/>
                </a:highlight>
              </a:rPr>
              <a:t>entumin</a:t>
            </a:r>
            <a:r>
              <a:rPr lang="it-IT" b="1"/>
              <a:t> gtt  5+5+10(ore 8-14-20) = </a:t>
            </a:r>
            <a:r>
              <a:rPr lang="it-IT" b="1">
                <a:highlight>
                  <a:srgbClr val="00FF00"/>
                </a:highlight>
              </a:rPr>
              <a:t>20gtt</a:t>
            </a:r>
          </a:p>
          <a:p>
            <a:r>
              <a:rPr lang="it-IT" b="1">
                <a:highlight>
                  <a:srgbClr val="00FF00"/>
                </a:highlight>
              </a:rPr>
              <a:t>Serenase </a:t>
            </a:r>
            <a:r>
              <a:rPr lang="it-IT" b="1"/>
              <a:t>gtt  15 gtt ore 14 =</a:t>
            </a:r>
            <a:r>
              <a:rPr lang="it-IT" b="1">
                <a:highlight>
                  <a:srgbClr val="00FF00"/>
                </a:highlight>
              </a:rPr>
              <a:t>1,5mg</a:t>
            </a:r>
            <a:endParaRPr lang="it-IT">
              <a:highlight>
                <a:srgbClr val="00FF00"/>
              </a:highlight>
            </a:endParaRPr>
          </a:p>
          <a:p>
            <a:r>
              <a:rPr lang="it-IT" b="1"/>
              <a:t>EN 2 mg mezza cp + mezza cp ore 14 ore 20</a:t>
            </a:r>
            <a:endParaRPr lang="it-IT"/>
          </a:p>
          <a:p>
            <a:r>
              <a:rPr lang="it-IT" b="1"/>
              <a:t>Akineton RP 4 mg 1 cp ore 8</a:t>
            </a:r>
            <a:endParaRPr lang="it-IT"/>
          </a:p>
          <a:p>
            <a:r>
              <a:rPr lang="it-IT" b="1"/>
              <a:t>Gutron gtt 10 gtt per 3 (ore 8-ore 14-ore 29 )</a:t>
            </a:r>
            <a:endParaRPr lang="it-IT"/>
          </a:p>
          <a:p>
            <a:r>
              <a:rPr lang="it-IT" b="1"/>
              <a:t>11-10-19 gutron gtt 10 gtt per 2(ore 8 -ore 14 )</a:t>
            </a:r>
            <a:endParaRPr lang="it-IT"/>
          </a:p>
          <a:p>
            <a:r>
              <a:rPr lang="it-IT" b="1"/>
              <a:t>Akineton 4 mg RP cp ore 8</a:t>
            </a:r>
            <a:endParaRPr lang="it-IT"/>
          </a:p>
          <a:p>
            <a:r>
              <a:rPr lang="it-IT" b="1"/>
              <a:t>11-11-19</a:t>
            </a:r>
            <a:endParaRPr lang="it-IT"/>
          </a:p>
          <a:p>
            <a:r>
              <a:rPr lang="it-IT" b="1"/>
              <a:t>Si conferma terapia del 23-09-19</a:t>
            </a: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946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437ADA-37CD-9B45-B37A-6467C735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it-IT" sz="3600">
                <a:solidFill>
                  <a:schemeClr val="accent1"/>
                </a:solidFill>
              </a:rPr>
              <a:t>I sintomi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E7CFAA-DCC8-DA43-9B1D-AD075E44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1647930"/>
            <a:ext cx="7789100" cy="4403878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it-IT" sz="1400" dirty="0"/>
          </a:p>
          <a:p>
            <a:pPr>
              <a:lnSpc>
                <a:spcPct val="110000"/>
              </a:lnSpc>
            </a:pPr>
            <a:endParaRPr lang="it-IT" sz="1400" dirty="0"/>
          </a:p>
          <a:p>
            <a:pPr marL="0" indent="0">
              <a:lnSpc>
                <a:spcPct val="110000"/>
              </a:lnSpc>
              <a:buNone/>
            </a:pPr>
            <a:r>
              <a:rPr lang="it-IT" sz="1400" dirty="0"/>
              <a:t> </a:t>
            </a:r>
            <a:r>
              <a:rPr lang="it-IT" sz="2400" dirty="0"/>
              <a:t>Allucinazioni, deliri, pensieri ossessivi, agitazione psicomotoria, attacchi di </a:t>
            </a:r>
            <a:r>
              <a:rPr lang="it-IT" sz="2400" dirty="0" err="1"/>
              <a:t>panico,comportamento</a:t>
            </a:r>
            <a:r>
              <a:rPr lang="it-IT" sz="2400" dirty="0"/>
              <a:t> suicidario, </a:t>
            </a:r>
            <a:r>
              <a:rPr lang="it-IT" sz="2400" dirty="0" err="1"/>
              <a:t>ecc</a:t>
            </a:r>
            <a:r>
              <a:rPr lang="it-IT" sz="2400" dirty="0"/>
              <a:t>… 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600" dirty="0"/>
          </a:p>
          <a:p>
            <a:pPr marL="0" indent="0">
              <a:lnSpc>
                <a:spcPct val="110000"/>
              </a:lnSpc>
              <a:buNone/>
            </a:pPr>
            <a:endParaRPr lang="it-IT" sz="1400" dirty="0"/>
          </a:p>
          <a:p>
            <a:pPr marL="0" indent="0">
              <a:lnSpc>
                <a:spcPct val="110000"/>
              </a:lnSpc>
              <a:buNone/>
            </a:pPr>
            <a:r>
              <a:rPr lang="it-IT" sz="2000" dirty="0"/>
              <a:t>Sono concetti del modello psichiatrico che tentano di tradurre </a:t>
            </a:r>
            <a:r>
              <a:rPr lang="it-IT" sz="2000" b="1" dirty="0"/>
              <a:t>il Linguaggio del Paziente </a:t>
            </a:r>
            <a:r>
              <a:rPr lang="it-IT" sz="2000" dirty="0"/>
              <a:t>(= quello che il paziente dice), nel </a:t>
            </a:r>
            <a:r>
              <a:rPr lang="it-IT" sz="2000" b="1" dirty="0" err="1"/>
              <a:t>linguggio</a:t>
            </a:r>
            <a:r>
              <a:rPr lang="it-IT" sz="2000" b="1" dirty="0"/>
              <a:t> dello psicologo, del medico, dello psichiatra </a:t>
            </a:r>
            <a:r>
              <a:rPr lang="it-IT" sz="2000" dirty="0"/>
              <a:t>che ascolta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2000" dirty="0"/>
              <a:t>Più o meno tutti capiscono e parlano questa lingua.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2000" dirty="0"/>
              <a:t>DSM e ICD10 sono costruiti su questo</a:t>
            </a:r>
          </a:p>
        </p:txBody>
      </p:sp>
    </p:spTree>
    <p:extLst>
      <p:ext uri="{BB962C8B-B14F-4D97-AF65-F5344CB8AC3E}">
        <p14:creationId xmlns:p14="http://schemas.microsoft.com/office/powerpoint/2010/main" val="2496998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534446C-48D6-FC4E-B999-0F880E50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it-IT"/>
              <a:t>Fase della riduzione stabile terza fase </a:t>
            </a:r>
            <a:br>
              <a:rPr lang="it-IT"/>
            </a:br>
            <a:r>
              <a:rPr lang="it-IT"/>
              <a:t>2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A169CE-A5BC-9F40-BD39-FEBFDDD6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5272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600" b="1" dirty="0">
                <a:highlight>
                  <a:srgbClr val="0000FF"/>
                </a:highlight>
              </a:rPr>
              <a:t>22-1-21</a:t>
            </a:r>
            <a:endParaRPr lang="it-IT" sz="1600" dirty="0">
              <a:highlight>
                <a:srgbClr val="0000FF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1300" b="1" dirty="0"/>
              <a:t>Terapia attuale : </a:t>
            </a:r>
            <a:r>
              <a:rPr lang="it-IT" sz="1300" b="1" dirty="0" err="1"/>
              <a:t>Entumin</a:t>
            </a:r>
            <a:r>
              <a:rPr lang="it-IT" sz="1300" b="1" dirty="0"/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5+5+10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b="1" dirty="0" err="1">
                <a:highlight>
                  <a:srgbClr val="008000"/>
                </a:highlight>
              </a:rPr>
              <a:t>Serenase</a:t>
            </a:r>
            <a:r>
              <a:rPr lang="it-IT" b="1" dirty="0">
                <a:highlight>
                  <a:srgbClr val="008000"/>
                </a:highlight>
              </a:rPr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15 </a:t>
            </a:r>
            <a:r>
              <a:rPr lang="it-IT" sz="1300" b="1" dirty="0" err="1"/>
              <a:t>gtt</a:t>
            </a:r>
            <a:r>
              <a:rPr lang="it-IT" sz="1300" b="1" dirty="0"/>
              <a:t> ore 14 = </a:t>
            </a:r>
            <a:r>
              <a:rPr lang="it-IT" b="1" dirty="0">
                <a:highlight>
                  <a:srgbClr val="008000"/>
                </a:highlight>
              </a:rPr>
              <a:t>1,5mg</a:t>
            </a:r>
            <a:endParaRPr lang="it-IT" sz="13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1300" b="1" dirty="0" err="1"/>
              <a:t>Akineton</a:t>
            </a:r>
            <a:r>
              <a:rPr lang="it-IT" sz="1300" b="1" dirty="0"/>
              <a:t> 4 mg  1 </a:t>
            </a:r>
            <a:r>
              <a:rPr lang="it-IT" sz="1300" b="1" dirty="0" err="1"/>
              <a:t>cp</a:t>
            </a:r>
            <a:r>
              <a:rPr lang="it-IT" sz="1300" b="1" dirty="0"/>
              <a:t> al mattino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1300" b="1" dirty="0"/>
              <a:t> 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1300" b="1" dirty="0"/>
              <a:t>17-5-21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1300" b="1" dirty="0"/>
              <a:t>Terapia attuale :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1300" b="1" dirty="0" err="1"/>
              <a:t>Entumin</a:t>
            </a:r>
            <a:r>
              <a:rPr lang="it-IT" sz="1300" b="1" dirty="0"/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10 </a:t>
            </a:r>
            <a:r>
              <a:rPr lang="it-IT" sz="1300" b="1" dirty="0" err="1"/>
              <a:t>gtt</a:t>
            </a:r>
            <a:r>
              <a:rPr lang="it-IT" sz="1300" b="1" dirty="0"/>
              <a:t> per 2 (ore 10,ore 22.30 )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1300" b="1" dirty="0" err="1"/>
              <a:t>Serenase</a:t>
            </a:r>
            <a:r>
              <a:rPr lang="it-IT" sz="1300" b="1" dirty="0"/>
              <a:t> </a:t>
            </a:r>
            <a:r>
              <a:rPr lang="it-IT" sz="1300" b="1" dirty="0" err="1"/>
              <a:t>gtt</a:t>
            </a:r>
            <a:r>
              <a:rPr lang="it-IT" sz="1300" b="1" dirty="0"/>
              <a:t> 15 </a:t>
            </a:r>
            <a:r>
              <a:rPr lang="it-IT" sz="1300" b="1" dirty="0" err="1"/>
              <a:t>gtt</a:t>
            </a:r>
            <a:r>
              <a:rPr lang="it-IT" sz="1300" b="1" dirty="0"/>
              <a:t> ore 14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1300" b="1" dirty="0" err="1"/>
              <a:t>Akineton</a:t>
            </a:r>
            <a:r>
              <a:rPr lang="it-IT" sz="1300" b="1" dirty="0"/>
              <a:t> RP 4 mg 1 </a:t>
            </a:r>
            <a:r>
              <a:rPr lang="it-IT" sz="1300" b="1" dirty="0" err="1"/>
              <a:t>cp</a:t>
            </a:r>
            <a:r>
              <a:rPr lang="it-IT" sz="1300" b="1" dirty="0"/>
              <a:t> ore 10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b="1" dirty="0">
                <a:highlight>
                  <a:srgbClr val="0000FF"/>
                </a:highlight>
              </a:rPr>
              <a:t>.Dal 31-1-22</a:t>
            </a:r>
            <a:endParaRPr lang="it-IT" dirty="0">
              <a:highlight>
                <a:srgbClr val="0000FF"/>
              </a:highlight>
            </a:endParaRPr>
          </a:p>
          <a:p>
            <a:pPr>
              <a:lnSpc>
                <a:spcPct val="110000"/>
              </a:lnSpc>
            </a:pPr>
            <a:r>
              <a:rPr lang="it-IT" b="1" dirty="0">
                <a:highlight>
                  <a:srgbClr val="008000"/>
                </a:highlight>
              </a:rPr>
              <a:t>ENTUMIN</a:t>
            </a:r>
            <a:r>
              <a:rPr lang="it-IT" sz="1300" b="1" dirty="0"/>
              <a:t>  </a:t>
            </a:r>
            <a:r>
              <a:rPr lang="it-IT" sz="1300" b="1" dirty="0" err="1"/>
              <a:t>gtt</a:t>
            </a:r>
            <a:r>
              <a:rPr lang="it-IT" sz="1300" b="1" dirty="0"/>
              <a:t> dieci </a:t>
            </a:r>
            <a:r>
              <a:rPr lang="it-IT" sz="1300" b="1" dirty="0" err="1"/>
              <a:t>gtt</a:t>
            </a:r>
            <a:r>
              <a:rPr lang="it-IT" sz="1300" b="1" dirty="0"/>
              <a:t> 2 volte al di (ore 10-ore 22.30) </a:t>
            </a:r>
            <a:r>
              <a:rPr lang="it-IT" b="1" dirty="0">
                <a:highlight>
                  <a:srgbClr val="008000"/>
                </a:highlight>
              </a:rPr>
              <a:t>=20gtt</a:t>
            </a:r>
            <a:endParaRPr lang="it-IT" sz="13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r>
              <a:rPr lang="it-IT" sz="1300" b="1" dirty="0" err="1"/>
              <a:t>Akineton</a:t>
            </a:r>
            <a:r>
              <a:rPr lang="it-IT" sz="1300" b="1" dirty="0"/>
              <a:t> 4 mg RP </a:t>
            </a:r>
            <a:r>
              <a:rPr lang="it-IT" sz="1300" b="1" dirty="0" err="1"/>
              <a:t>cp</a:t>
            </a:r>
            <a:r>
              <a:rPr lang="it-IT" sz="1300" b="1" dirty="0"/>
              <a:t> una </a:t>
            </a:r>
            <a:r>
              <a:rPr lang="it-IT" sz="1300" b="1" dirty="0" err="1"/>
              <a:t>cp</a:t>
            </a:r>
            <a:r>
              <a:rPr lang="it-IT" sz="1300" b="1" dirty="0"/>
              <a:t> ore 8</a:t>
            </a: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b="1" dirty="0" err="1">
                <a:highlight>
                  <a:srgbClr val="008000"/>
                </a:highlight>
              </a:rPr>
              <a:t>Haldol</a:t>
            </a:r>
            <a:r>
              <a:rPr lang="it-IT" b="1" dirty="0">
                <a:highlight>
                  <a:srgbClr val="008000"/>
                </a:highlight>
              </a:rPr>
              <a:t> </a:t>
            </a:r>
            <a:r>
              <a:rPr lang="it-IT" b="1" dirty="0" err="1">
                <a:highlight>
                  <a:srgbClr val="008000"/>
                </a:highlight>
              </a:rPr>
              <a:t>gtt</a:t>
            </a:r>
            <a:r>
              <a:rPr lang="it-IT" b="1" dirty="0">
                <a:highlight>
                  <a:srgbClr val="008000"/>
                </a:highlight>
              </a:rPr>
              <a:t>  </a:t>
            </a:r>
            <a:r>
              <a:rPr lang="it-IT" b="1" dirty="0"/>
              <a:t>tredici </a:t>
            </a:r>
            <a:r>
              <a:rPr lang="it-IT" b="1" dirty="0" err="1"/>
              <a:t>gtt</a:t>
            </a:r>
            <a:r>
              <a:rPr lang="it-IT" b="1" dirty="0"/>
              <a:t> per una settimana </a:t>
            </a:r>
            <a:r>
              <a:rPr lang="it-IT" b="1" dirty="0">
                <a:highlight>
                  <a:srgbClr val="008000"/>
                </a:highlight>
              </a:rPr>
              <a:t>,da valutare uno ulteriore </a:t>
            </a:r>
            <a:r>
              <a:rPr lang="it-IT" b="1" dirty="0" err="1">
                <a:highlight>
                  <a:srgbClr val="008000"/>
                </a:highlight>
              </a:rPr>
              <a:t>scalaggio</a:t>
            </a:r>
            <a:r>
              <a:rPr lang="it-IT" b="1" dirty="0">
                <a:highlight>
                  <a:srgbClr val="008000"/>
                </a:highlight>
              </a:rPr>
              <a:t> </a:t>
            </a:r>
            <a:r>
              <a:rPr lang="it-IT" b="1" dirty="0" err="1">
                <a:highlight>
                  <a:srgbClr val="008000"/>
                </a:highlight>
              </a:rPr>
              <a:t>dell</a:t>
            </a:r>
            <a:r>
              <a:rPr lang="it-IT" b="1" dirty="0">
                <a:highlight>
                  <a:srgbClr val="008000"/>
                </a:highlight>
              </a:rPr>
              <a:t> </a:t>
            </a:r>
            <a:r>
              <a:rPr lang="it-IT" b="1" dirty="0" err="1">
                <a:highlight>
                  <a:srgbClr val="008000"/>
                </a:highlight>
              </a:rPr>
              <a:t>Haldol</a:t>
            </a:r>
            <a:r>
              <a:rPr lang="it-IT" b="1" dirty="0">
                <a:highlight>
                  <a:srgbClr val="008000"/>
                </a:highlight>
              </a:rPr>
              <a:t> = 1,3mg</a:t>
            </a:r>
            <a:endParaRPr lang="it-IT" sz="1300" dirty="0">
              <a:highlight>
                <a:srgbClr val="008000"/>
              </a:highlight>
            </a:endParaRPr>
          </a:p>
          <a:p>
            <a:pPr>
              <a:lnSpc>
                <a:spcPct val="110000"/>
              </a:lnSpc>
            </a:pP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91439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266008120"/>
              </p:ext>
            </p:extLst>
          </p:nvPr>
        </p:nvGraphicFramePr>
        <p:xfrm>
          <a:off x="304800" y="1889090"/>
          <a:ext cx="11561379" cy="279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E886EB-74C9-144E-B322-6A3DFEA8C633}"/>
              </a:ext>
            </a:extLst>
          </p:cNvPr>
          <p:cNvSpPr txBox="1"/>
          <p:nvPr/>
        </p:nvSpPr>
        <p:spPr>
          <a:xfrm>
            <a:off x="304799" y="1076557"/>
            <a:ext cx="1156137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                                             </a:t>
            </a:r>
            <a:r>
              <a:rPr lang="it-IT" sz="4000" dirty="0"/>
              <a:t>FUNZIONI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72959A6-C99F-A64A-9F4E-134BD973B4A1}"/>
              </a:ext>
            </a:extLst>
          </p:cNvPr>
          <p:cNvSpPr txBox="1"/>
          <p:nvPr/>
        </p:nvSpPr>
        <p:spPr>
          <a:xfrm>
            <a:off x="304800" y="4836376"/>
            <a:ext cx="1156137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4000" dirty="0"/>
              <a:t>                                     SINTOMI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2BE940F-CBA3-8248-8ACA-C465B029B42E}"/>
              </a:ext>
            </a:extLst>
          </p:cNvPr>
          <p:cNvSpPr txBox="1"/>
          <p:nvPr/>
        </p:nvSpPr>
        <p:spPr>
          <a:xfrm>
            <a:off x="73573" y="262759"/>
            <a:ext cx="394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F</a:t>
            </a:r>
            <a:r>
              <a:rPr lang="it-IT" dirty="0"/>
              <a:t>.  2013 </a:t>
            </a:r>
            <a:r>
              <a:rPr lang="it-IT" b="1" dirty="0"/>
              <a:t>esordio nel 2013  (19 anni)       </a:t>
            </a:r>
            <a:r>
              <a:rPr lang="it-IT" b="1" dirty="0">
                <a:highlight>
                  <a:srgbClr val="00FF00"/>
                </a:highlight>
              </a:rPr>
              <a:t>DIMISSIONI</a:t>
            </a:r>
            <a:endParaRPr lang="it-IT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476658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F778E-E30E-464D-B3A3-99E00DD2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it-IT" dirty="0"/>
              <a:t> La terza fase oggi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046C12D-7CAB-99B4-C46B-3EAD8A488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24302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063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4344" y="62729"/>
            <a:ext cx="8673427" cy="1048945"/>
          </a:xfrm>
        </p:spPr>
        <p:txBody>
          <a:bodyPr>
            <a:normAutofit/>
          </a:bodyPr>
          <a:lstStyle/>
          <a:p>
            <a:r>
              <a:rPr lang="it-IT" sz="2900"/>
              <a:t>Regole di collaborazione tra Farmacoterapia e Psicoterapia 1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80073365-F8ED-0679-3885-A68E0FAB8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808030"/>
              </p:ext>
            </p:extLst>
          </p:nvPr>
        </p:nvGraphicFramePr>
        <p:xfrm>
          <a:off x="807722" y="1221211"/>
          <a:ext cx="10576558" cy="545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055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4344" y="62729"/>
            <a:ext cx="8673427" cy="1048945"/>
          </a:xfrm>
        </p:spPr>
        <p:txBody>
          <a:bodyPr>
            <a:normAutofit/>
          </a:bodyPr>
          <a:lstStyle/>
          <a:p>
            <a:r>
              <a:rPr lang="it-IT" sz="2900"/>
              <a:t>Regole di collaborazione tra Farmacoterapia e Psicoterapia 2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80073365-F8ED-0679-3885-A68E0FAB8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852312"/>
              </p:ext>
            </p:extLst>
          </p:nvPr>
        </p:nvGraphicFramePr>
        <p:xfrm>
          <a:off x="807722" y="1221211"/>
          <a:ext cx="10576558" cy="545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90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82">
            <a:extLst>
              <a:ext uri="{FF2B5EF4-FFF2-40B4-BE49-F238E27FC236}">
                <a16:creationId xmlns:a16="http://schemas.microsoft.com/office/drawing/2014/main" id="{02809643-1A52-4ED2-AA8C-EEF67E92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F59BE78A-E3EA-4451-96B5-6FAFD246E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CFD751E0-7430-4ACA-A679-ECB74EA58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A4098D72-B456-40CC-8C9F-D08B9DD2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77F4ACE6-DDA3-4ED6-8FEE-78FFB08E9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4337B0AD-9A1D-4899-8791-EDEB9B5A1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BCA1A530-E6F6-465D-BCD0-371D816CC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E004A844-7D04-43E1-A29A-F8191791D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20EE4868-1730-433B-AA39-A91305A49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5AB5DD23-5ECB-4E0C-AC9B-C384785BA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30DF27FE-32C5-40E3-88CF-16228DBBC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7DA4BF21-FA96-43DB-A077-173C5F433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79FB98CB-1E06-4CC6-B67C-4CE3403E8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BF956BA4-7CC2-4E13-9E1D-0854EF4CB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E6C08EBB-2C97-4884-9312-EA0A6A62A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3262514D-691E-4344-8751-4E80F046A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17406E40-244E-4DD6-94A4-E73960241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9E621646-8902-4518-ADFE-798B8AF7F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BC03DD73-798C-403F-B9AC-BFF84A0B1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6756FE0C-DC81-49BD-AD76-1E223B686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89921AE2-097C-4DEE-A398-FCB910D60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FEEAE74D-A8B8-4601-84C4-7F01DFF41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it-IT" sz="3200"/>
              <a:t>Obiettivi conseguiti</a:t>
            </a:r>
            <a:endParaRPr lang="it-IT" sz="3200" dirty="0"/>
          </a:p>
        </p:txBody>
      </p:sp>
      <p:graphicFrame>
        <p:nvGraphicFramePr>
          <p:cNvPr id="50" name="Segnaposto contenuto 2">
            <a:extLst>
              <a:ext uri="{FF2B5EF4-FFF2-40B4-BE49-F238E27FC236}">
                <a16:creationId xmlns:a16="http://schemas.microsoft.com/office/drawing/2014/main" id="{1B681317-346F-A121-6684-D638E8489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048494"/>
              </p:ext>
            </p:extLst>
          </p:nvPr>
        </p:nvGraphicFramePr>
        <p:xfrm>
          <a:off x="3820439" y="9525"/>
          <a:ext cx="8259644" cy="683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0506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158DC6-D556-334A-AD82-5CC5C709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>
                <a:solidFill>
                  <a:srgbClr val="FFFEFF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8821808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D9FA55-CA5D-7143-B65A-BF320EF7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F2D94F-8233-944E-B746-F58374CC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16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D11F6-6A4E-AA42-A31E-D34951C1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90CA34-D9BA-064B-8821-60F7D775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478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7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>
                <a:lumMod val="65000"/>
              </a:schemeClr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931A2DA-2A1E-E54E-B108-B2EC6B80B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689481"/>
              </p:ext>
            </p:extLst>
          </p:nvPr>
        </p:nvGraphicFramePr>
        <p:xfrm>
          <a:off x="1800772" y="12136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B3F65A-7F36-0F41-BFDC-89BADCC39E3A}"/>
              </a:ext>
            </a:extLst>
          </p:cNvPr>
          <p:cNvSpPr txBox="1"/>
          <p:nvPr/>
        </p:nvSpPr>
        <p:spPr>
          <a:xfrm>
            <a:off x="3489434" y="358622"/>
            <a:ext cx="475067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/>
              <a:t>       </a:t>
            </a:r>
            <a:r>
              <a:rPr lang="it-IT" sz="4000" dirty="0">
                <a:solidFill>
                  <a:schemeClr val="bg1"/>
                </a:solidFill>
              </a:rPr>
              <a:t>ANTIPSICOTICI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5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487B9B-1F18-4BAD-87BB-DECED122E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85A7DA-3145-8D4B-8DCE-D6FC3F57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251744"/>
            <a:ext cx="3489059" cy="4354513"/>
          </a:xfrm>
        </p:spPr>
        <p:txBody>
          <a:bodyPr>
            <a:normAutofit/>
          </a:bodyPr>
          <a:lstStyle/>
          <a:p>
            <a:pPr algn="r"/>
            <a:r>
              <a:rPr lang="it-IT" b="1" dirty="0">
                <a:solidFill>
                  <a:srgbClr val="FF0000"/>
                </a:solidFill>
              </a:rPr>
              <a:t>La scelta: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CFCC8E5-9FDD-47FB-BE3E-C83C681C9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88603" y="3342776"/>
            <a:ext cx="200040" cy="17244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EC73A3E-9BB6-3F40-838D-BF006E0B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869" y="803186"/>
            <a:ext cx="5724860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Oggi utilizzerò questa lingua e non quella del modello strutturale integrato perché è quella </a:t>
            </a:r>
            <a:r>
              <a:rPr lang="it-IT" sz="1600" b="1" dirty="0"/>
              <a:t>più condivisa.</a:t>
            </a:r>
          </a:p>
          <a:p>
            <a:r>
              <a:rPr lang="it-IT" sz="1600" dirty="0"/>
              <a:t>Il terreno condiviso è indispensabile per la costruzione di incontri</a:t>
            </a:r>
          </a:p>
          <a:p>
            <a:r>
              <a:rPr lang="it-IT" sz="1600" dirty="0"/>
              <a:t>Obiettivo del passaggio è aiutare gli addetti ai lavori ad </a:t>
            </a:r>
            <a:r>
              <a:rPr lang="it-IT" sz="1600" b="1" dirty="0"/>
              <a:t>essere utili anche per quei pazienti che scelgono di curarsi con la sola farmacoterapia</a:t>
            </a:r>
          </a:p>
          <a:p>
            <a:r>
              <a:rPr lang="it-IT" dirty="0">
                <a:solidFill>
                  <a:schemeClr val="accent1"/>
                </a:solidFill>
              </a:rPr>
              <a:t>In altri incontri questo passaggio consentirà di introdursi nel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u="sng" dirty="0">
                <a:solidFill>
                  <a:schemeClr val="accent1"/>
                </a:solidFill>
              </a:rPr>
              <a:t>Modello Strutturale Integrato </a:t>
            </a:r>
            <a:r>
              <a:rPr lang="it-IT" dirty="0">
                <a:solidFill>
                  <a:schemeClr val="accent1"/>
                </a:solidFill>
              </a:rPr>
              <a:t>per il tramite dell’altro concetto fondante:</a:t>
            </a:r>
          </a:p>
          <a:p>
            <a:pPr marL="0" indent="0">
              <a:buNone/>
            </a:pPr>
            <a:r>
              <a:rPr lang="it-IT" sz="1600" b="1" dirty="0"/>
              <a:t>IL CONCETTO DI LINGUAGGIO </a:t>
            </a:r>
            <a:r>
              <a:rPr lang="it-IT" sz="1600" dirty="0"/>
              <a:t>con la conseguente descrizione del Modello Strutturale Integrato</a:t>
            </a:r>
          </a:p>
          <a:p>
            <a:pPr marL="0" indent="0">
              <a:buNone/>
            </a:pPr>
            <a:r>
              <a:rPr lang="it-IT" sz="1600" b="1" dirty="0"/>
              <a:t>CONCETTO DI  POSTULATO</a:t>
            </a:r>
            <a:r>
              <a:rPr lang="it-IT" sz="1600" dirty="0"/>
              <a:t>, indispensabili per la Psicoterapia di Ristrutturazione.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503850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it-IT" sz="3700"/>
              <a:t>Integrazione tra Terapia farmacologica e Psicoterapia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48F0539-038A-579C-5AA4-02D9A1E86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54664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5260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266F7B-0439-9F4C-A0D1-2185ABECAB42}"/>
              </a:ext>
            </a:extLst>
          </p:cNvPr>
          <p:cNvSpPr txBox="1"/>
          <p:nvPr/>
        </p:nvSpPr>
        <p:spPr>
          <a:xfrm>
            <a:off x="2175641" y="1282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5737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B64B6-65C3-AB44-AE80-D454A22E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AE8FA4-4DB1-354E-9BCA-4AB02F062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9174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F4DE2-6EA5-ED4E-8B19-0C16CD6EA4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M.Psichiatrico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Concetto di Dimensioni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B56D2C-2157-6A40-AE7A-D4F664D67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0219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437" y="-127280"/>
            <a:ext cx="10541626" cy="1596177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Gli elementi essenziali dell’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b="1" dirty="0" err="1">
                <a:solidFill>
                  <a:srgbClr val="FF0000"/>
                </a:solidFill>
              </a:rPr>
              <a:t>Antropopatologia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7DED221-787B-48A2-B189-C0394CC953A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9546976"/>
              </p:ext>
            </p:extLst>
          </p:nvPr>
        </p:nvGraphicFramePr>
        <p:xfrm>
          <a:off x="1587500" y="1706563"/>
          <a:ext cx="9207500" cy="433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5263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3FD3F-AD38-FA42-94CA-78A661DF7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it-IT" dirty="0"/>
              <a:t>CONCETTO DI SINTOMO NELLE MALATTIE MENTALI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AB7C7503-F1C2-EF3B-B02D-0DB199868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800921"/>
              </p:ext>
            </p:extLst>
          </p:nvPr>
        </p:nvGraphicFramePr>
        <p:xfrm>
          <a:off x="4756804" y="803186"/>
          <a:ext cx="7098865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F5689734-5AEE-CC44-A24D-5F3C79D98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804" y="1564720"/>
            <a:ext cx="3584026" cy="3432255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C69BF0A-AF69-2B4B-B012-F5ACA1AF8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28689" y="1559290"/>
            <a:ext cx="3026980" cy="3340801"/>
          </a:xfrm>
          <a:prstGeom prst="rect">
            <a:avLst/>
          </a:prstGeom>
        </p:spPr>
      </p:pic>
      <p:sp>
        <p:nvSpPr>
          <p:cNvPr id="70" name="Freccia giù 69">
            <a:extLst>
              <a:ext uri="{FF2B5EF4-FFF2-40B4-BE49-F238E27FC236}">
                <a16:creationId xmlns:a16="http://schemas.microsoft.com/office/drawing/2014/main" id="{8D491402-3359-0342-B7DA-0BFFCA898844}"/>
              </a:ext>
            </a:extLst>
          </p:cNvPr>
          <p:cNvSpPr/>
          <p:nvPr/>
        </p:nvSpPr>
        <p:spPr>
          <a:xfrm>
            <a:off x="6156196" y="5472357"/>
            <a:ext cx="484632" cy="638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giù 70">
            <a:extLst>
              <a:ext uri="{FF2B5EF4-FFF2-40B4-BE49-F238E27FC236}">
                <a16:creationId xmlns:a16="http://schemas.microsoft.com/office/drawing/2014/main" id="{CB9AEA38-3B12-844E-93F5-E7F5FCAD681E}"/>
              </a:ext>
            </a:extLst>
          </p:cNvPr>
          <p:cNvSpPr/>
          <p:nvPr/>
        </p:nvSpPr>
        <p:spPr>
          <a:xfrm>
            <a:off x="10039567" y="5468747"/>
            <a:ext cx="484632" cy="638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D21F065B-C631-8340-9B39-0E6BD9C3462D}"/>
              </a:ext>
            </a:extLst>
          </p:cNvPr>
          <p:cNvSpPr txBox="1"/>
          <p:nvPr/>
        </p:nvSpPr>
        <p:spPr>
          <a:xfrm>
            <a:off x="8201825" y="6104833"/>
            <a:ext cx="365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Tentativo di risolvere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un problema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9DD82A-FB11-FE4D-817B-4952566DEDEC}"/>
              </a:ext>
            </a:extLst>
          </p:cNvPr>
          <p:cNvSpPr txBox="1"/>
          <p:nvPr/>
        </p:nvSpPr>
        <p:spPr>
          <a:xfrm>
            <a:off x="4756804" y="6048528"/>
            <a:ext cx="338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Coincide con la malattia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B5B44F-B7C5-3843-B41A-D9A1685F74B8}"/>
              </a:ext>
            </a:extLst>
          </p:cNvPr>
          <p:cNvSpPr txBox="1"/>
          <p:nvPr/>
        </p:nvSpPr>
        <p:spPr>
          <a:xfrm>
            <a:off x="8582065" y="4898600"/>
            <a:ext cx="339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</a:t>
            </a:r>
            <a:r>
              <a:rPr lang="it-IT" sz="2000" dirty="0"/>
              <a:t>M. </a:t>
            </a:r>
            <a:r>
              <a:rPr lang="it-IT" sz="2000" dirty="0" err="1"/>
              <a:t>Struttturale</a:t>
            </a:r>
            <a:r>
              <a:rPr lang="it-IT" sz="2000" dirty="0"/>
              <a:t> Integrato</a:t>
            </a:r>
          </a:p>
        </p:txBody>
      </p:sp>
    </p:spTree>
    <p:extLst>
      <p:ext uri="{BB962C8B-B14F-4D97-AF65-F5344CB8AC3E}">
        <p14:creationId xmlns:p14="http://schemas.microsoft.com/office/powerpoint/2010/main" val="40571139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2C7E7C0-8C20-4BA0-8CC4-6710418F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37" y="691556"/>
            <a:ext cx="5165727" cy="725215"/>
          </a:xfrm>
        </p:spPr>
        <p:txBody>
          <a:bodyPr>
            <a:normAutofit fontScale="90000"/>
          </a:bodyPr>
          <a:lstStyle/>
          <a:p>
            <a:r>
              <a:rPr lang="it-IT" sz="1000" dirty="0"/>
              <a:t> </a:t>
            </a:r>
            <a:br>
              <a:rPr lang="it-IT" sz="1000" dirty="0"/>
            </a:br>
            <a:br>
              <a:rPr lang="it-IT" sz="1000" dirty="0"/>
            </a:br>
            <a:br>
              <a:rPr lang="it-IT" sz="1000" dirty="0"/>
            </a:br>
            <a:r>
              <a:rPr lang="it-IT" sz="2200" dirty="0"/>
              <a:t> </a:t>
            </a:r>
            <a:br>
              <a:rPr lang="it-IT" sz="2200" dirty="0"/>
            </a:br>
            <a:br>
              <a:rPr lang="it-IT" sz="2200" dirty="0"/>
            </a:br>
            <a:br>
              <a:rPr lang="it-IT" sz="2200" dirty="0"/>
            </a:br>
            <a: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</a:rPr>
              <a:t>il </a:t>
            </a:r>
            <a:r>
              <a:rPr lang="it-IT" sz="2200" dirty="0"/>
              <a:t> </a:t>
            </a:r>
            <a: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</a:rPr>
              <a:t>Sintomo nel MODELLO  psicologico</a:t>
            </a:r>
            <a:b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sz="2200" i="1" dirty="0"/>
            </a:br>
            <a:b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sz="1000" i="1" dirty="0"/>
            </a:br>
            <a:endParaRPr lang="it-IT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D5D998F-0CD9-4907-7AF0-B7BF7EAF7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040321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173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7666" y="956694"/>
            <a:ext cx="8673427" cy="1048945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b="0" i="0" kern="1200" cap="none" spc="-15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LINGUAGGIO E FUNZIONE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56313617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0265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CC8A055-B881-BC48-88AF-20606C71F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684623"/>
              </p:ext>
            </p:extLst>
          </p:nvPr>
        </p:nvGraphicFramePr>
        <p:xfrm>
          <a:off x="-128787" y="8878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3" name="Diagramma 32">
            <a:extLst>
              <a:ext uri="{FF2B5EF4-FFF2-40B4-BE49-F238E27FC236}">
                <a16:creationId xmlns:a16="http://schemas.microsoft.com/office/drawing/2014/main" id="{FA34C60D-DA1A-9846-A1E8-7A194068A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322887"/>
              </p:ext>
            </p:extLst>
          </p:nvPr>
        </p:nvGraphicFramePr>
        <p:xfrm>
          <a:off x="7743103" y="1008993"/>
          <a:ext cx="1831821" cy="5297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reccia destra 6">
            <a:extLst>
              <a:ext uri="{FF2B5EF4-FFF2-40B4-BE49-F238E27FC236}">
                <a16:creationId xmlns:a16="http://schemas.microsoft.com/office/drawing/2014/main" id="{03380D8B-4019-DB4D-A7B7-17464AD0F522}"/>
              </a:ext>
            </a:extLst>
          </p:cNvPr>
          <p:cNvSpPr/>
          <p:nvPr/>
        </p:nvSpPr>
        <p:spPr>
          <a:xfrm>
            <a:off x="6846570" y="3063759"/>
            <a:ext cx="7112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99804F5F-91FE-414F-B76E-4F7EF7D781A5}"/>
              </a:ext>
            </a:extLst>
          </p:cNvPr>
          <p:cNvSpPr/>
          <p:nvPr/>
        </p:nvSpPr>
        <p:spPr>
          <a:xfrm rot="10800000">
            <a:off x="8953657" y="2543489"/>
            <a:ext cx="484632" cy="2711669"/>
          </a:xfrm>
          <a:prstGeom prst="downArrow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CCB4CF1A-35F1-A14F-8CDF-2DC7A7D43BDF}"/>
              </a:ext>
            </a:extLst>
          </p:cNvPr>
          <p:cNvSpPr/>
          <p:nvPr/>
        </p:nvSpPr>
        <p:spPr>
          <a:xfrm>
            <a:off x="7723203" y="2559248"/>
            <a:ext cx="484632" cy="2695910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2654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5927D013-91F2-4965-B38E-247BB7DEF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2BEBDCF3-5071-4ECE-BF3C-223C7A9A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4524B84A-BEB9-44DD-A582-DD7F3857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FF261CBD-A93E-4EEE-8B50-C17F36477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A810A108-E17C-4DCF-9C1A-DE4CBB4A0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9C897D38-EAD4-4CF8-B75A-34415F0E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FEC7A3C5-0978-4C9F-AD47-57CDE1D27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1752DF1E-E0DB-4264-893D-15BD90B1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45359FB8-E648-4A60-9B0C-674D76EC4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A43C9C90-3735-439A-9B05-471570462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3D333B98-AFDD-45EF-9EB6-8CF1A7D4E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10E04A0E-9450-4B9D-B40E-50E3A44AD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FD5671B8-4962-4E10-8622-3D65D920A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F7CD1025-0584-432B-91FB-56EC2A34E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0D7F0937-1B34-4BBF-91E2-ACD0820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2F51F0BC-B7F1-496D-A49E-B8F7BC40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390BBDD1-4D3C-4038-AB05-DC78187B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20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0199B21B-BD24-415C-AFA4-C36E8B2F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969F0B1A-69AA-4251-8458-911C11B1E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A6452F5D-C474-4AC3-8831-4974C927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id="{F7302DE9-1403-4952-A47F-9163E6EC7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id="{FC50F3DD-CAA3-436C-A0C6-20C9C4756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BA0D807-C969-444E-BEA1-4D9DB4AB6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349593"/>
              </p:ext>
            </p:extLst>
          </p:nvPr>
        </p:nvGraphicFramePr>
        <p:xfrm>
          <a:off x="809297" y="294290"/>
          <a:ext cx="10867696" cy="618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32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3182D-D293-D147-9B25-79C82E99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9" y="2358391"/>
            <a:ext cx="3801249" cy="245648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Il passaggio: </a:t>
            </a:r>
            <a:r>
              <a:rPr lang="it-IT" dirty="0"/>
              <a:t>INTEGRAZIONE E GERARCHIA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22B01D4B-FA1F-64E4-CF77-5A431F657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589830"/>
              </p:ext>
            </p:extLst>
          </p:nvPr>
        </p:nvGraphicFramePr>
        <p:xfrm>
          <a:off x="5434982" y="794719"/>
          <a:ext cx="5950036" cy="525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4537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A3FB3E98-6E77-4571-9CF7-768588E9CB74}"/>
              </a:ext>
            </a:extLst>
          </p:cNvPr>
          <p:cNvGraphicFramePr/>
          <p:nvPr/>
        </p:nvGraphicFramePr>
        <p:xfrm>
          <a:off x="957883" y="446416"/>
          <a:ext cx="10468947" cy="582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ccia bidirezionale verticale 2">
            <a:extLst>
              <a:ext uri="{FF2B5EF4-FFF2-40B4-BE49-F238E27FC236}">
                <a16:creationId xmlns:a16="http://schemas.microsoft.com/office/drawing/2014/main" id="{0E5D2FA2-C742-4190-BA07-41B74F9EF3F6}"/>
              </a:ext>
            </a:extLst>
          </p:cNvPr>
          <p:cNvSpPr/>
          <p:nvPr/>
        </p:nvSpPr>
        <p:spPr>
          <a:xfrm>
            <a:off x="5774924" y="2423605"/>
            <a:ext cx="642151" cy="2246050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27995191-40C8-4AAE-A341-DFBBB030B39A}"/>
              </a:ext>
            </a:extLst>
          </p:cNvPr>
          <p:cNvSpPr/>
          <p:nvPr/>
        </p:nvSpPr>
        <p:spPr>
          <a:xfrm rot="16200000">
            <a:off x="5809137" y="2305975"/>
            <a:ext cx="642151" cy="2246050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9C768E52-3834-4FEF-8CAC-B12BCB85A575}"/>
              </a:ext>
            </a:extLst>
          </p:cNvPr>
          <p:cNvSpPr/>
          <p:nvPr/>
        </p:nvSpPr>
        <p:spPr>
          <a:xfrm rot="18833140">
            <a:off x="4663399" y="3912809"/>
            <a:ext cx="642151" cy="1248509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ccia bidirezionale verticale 8">
            <a:extLst>
              <a:ext uri="{FF2B5EF4-FFF2-40B4-BE49-F238E27FC236}">
                <a16:creationId xmlns:a16="http://schemas.microsoft.com/office/drawing/2014/main" id="{FA582DEC-97B8-441E-8D2E-4BD9097453B9}"/>
              </a:ext>
            </a:extLst>
          </p:cNvPr>
          <p:cNvSpPr/>
          <p:nvPr/>
        </p:nvSpPr>
        <p:spPr>
          <a:xfrm rot="2527685">
            <a:off x="4617686" y="1726818"/>
            <a:ext cx="642151" cy="1338654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ccia bidirezionale verticale 9">
            <a:extLst>
              <a:ext uri="{FF2B5EF4-FFF2-40B4-BE49-F238E27FC236}">
                <a16:creationId xmlns:a16="http://schemas.microsoft.com/office/drawing/2014/main" id="{E59F3B09-50EB-49F1-A3C4-AB210A976D73}"/>
              </a:ext>
            </a:extLst>
          </p:cNvPr>
          <p:cNvSpPr/>
          <p:nvPr/>
        </p:nvSpPr>
        <p:spPr>
          <a:xfrm rot="2527685">
            <a:off x="6932162" y="3765069"/>
            <a:ext cx="642151" cy="1338654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ccia bidirezionale verticale 10">
            <a:extLst>
              <a:ext uri="{FF2B5EF4-FFF2-40B4-BE49-F238E27FC236}">
                <a16:creationId xmlns:a16="http://schemas.microsoft.com/office/drawing/2014/main" id="{0B29E0E3-3248-45F3-B465-F898770E08D1}"/>
              </a:ext>
            </a:extLst>
          </p:cNvPr>
          <p:cNvSpPr/>
          <p:nvPr/>
        </p:nvSpPr>
        <p:spPr>
          <a:xfrm rot="18833140">
            <a:off x="6981127" y="1856261"/>
            <a:ext cx="584705" cy="1020218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9381FB-81A5-4D15-98B9-E074A8605653}"/>
              </a:ext>
            </a:extLst>
          </p:cNvPr>
          <p:cNvSpPr txBox="1"/>
          <p:nvPr/>
        </p:nvSpPr>
        <p:spPr>
          <a:xfrm>
            <a:off x="7273479" y="5261830"/>
            <a:ext cx="492109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Ciascun Linguaggio/ Grammatica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 integra con tutte le altre per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costruire una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Grammatica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soggettiva più complessa</a:t>
            </a:r>
          </a:p>
        </p:txBody>
      </p:sp>
    </p:spTree>
    <p:extLst>
      <p:ext uri="{BB962C8B-B14F-4D97-AF65-F5344CB8AC3E}">
        <p14:creationId xmlns:p14="http://schemas.microsoft.com/office/powerpoint/2010/main" val="21553823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9001" y="377217"/>
            <a:ext cx="10541626" cy="1596177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Gli elementi essenziali dell’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b="1" dirty="0" err="1">
                <a:solidFill>
                  <a:srgbClr val="FF0000"/>
                </a:solidFill>
              </a:rPr>
              <a:t>Antropopatologia</a:t>
            </a:r>
            <a:r>
              <a:rPr lang="it-IT" b="1" dirty="0">
                <a:solidFill>
                  <a:srgbClr val="FF0000"/>
                </a:solidFill>
              </a:rPr>
              <a:t> del </a:t>
            </a:r>
            <a:r>
              <a:rPr lang="it-IT" b="1" dirty="0" err="1">
                <a:solidFill>
                  <a:srgbClr val="FF0000"/>
                </a:solidFill>
              </a:rPr>
              <a:t>m.s.i</a:t>
            </a:r>
            <a:r>
              <a:rPr lang="it-IT" b="1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7DED221-787B-48A2-B189-C0394CC953A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587500" y="1706563"/>
          <a:ext cx="9207500" cy="433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1029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5946090" y="784139"/>
            <a:ext cx="6264876" cy="605481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e 20"/>
          <p:cNvSpPr/>
          <p:nvPr/>
        </p:nvSpPr>
        <p:spPr>
          <a:xfrm>
            <a:off x="458487" y="792890"/>
            <a:ext cx="6264876" cy="605481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8005267" y="5029629"/>
            <a:ext cx="914400" cy="914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3064429" y="5074432"/>
            <a:ext cx="1336824" cy="963939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9237" y="242649"/>
            <a:ext cx="9404723" cy="988965"/>
          </a:xfrm>
        </p:spPr>
        <p:txBody>
          <a:bodyPr/>
          <a:lstStyle/>
          <a:p>
            <a:pPr algn="ctr"/>
            <a:r>
              <a:rPr lang="it-IT" b="1" dirty="0"/>
              <a:t>   RISULTATI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1025828" y="1087405"/>
            <a:ext cx="10404388" cy="58324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                       </a:t>
            </a:r>
            <a:r>
              <a:rPr lang="it-IT" sz="3200" dirty="0"/>
              <a:t>Fasi                          Fasi                         Fasi </a:t>
            </a:r>
          </a:p>
          <a:p>
            <a:pPr>
              <a:buNone/>
            </a:pPr>
            <a:endParaRPr lang="it-IT" sz="3200" dirty="0"/>
          </a:p>
          <a:p>
            <a:pPr>
              <a:buNone/>
            </a:pPr>
            <a:r>
              <a:rPr lang="it-IT" sz="3200" dirty="0"/>
              <a:t>     1                  2             3               4            5                  6</a:t>
            </a:r>
          </a:p>
          <a:p>
            <a:pPr>
              <a:buNone/>
            </a:pPr>
            <a:r>
              <a:rPr lang="it-IT" sz="3200" dirty="0"/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</a:t>
            </a:r>
          </a:p>
          <a:p>
            <a:pPr marL="0" indent="0">
              <a:buNone/>
            </a:pPr>
            <a:r>
              <a:rPr lang="it-IT" sz="2800" dirty="0"/>
              <a:t>     </a:t>
            </a:r>
            <a:r>
              <a:rPr lang="it-IT" sz="3200" dirty="0"/>
              <a:t>29           28/25       20\18         18          11                  7</a:t>
            </a:r>
          </a:p>
        </p:txBody>
      </p:sp>
      <p:sp>
        <p:nvSpPr>
          <p:cNvPr id="20" name="Freccia tridirezionale 19"/>
          <p:cNvSpPr/>
          <p:nvPr/>
        </p:nvSpPr>
        <p:spPr>
          <a:xfrm>
            <a:off x="1956530" y="2047752"/>
            <a:ext cx="1719595" cy="158991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giù 8"/>
          <p:cNvSpPr/>
          <p:nvPr/>
        </p:nvSpPr>
        <p:spPr>
          <a:xfrm>
            <a:off x="1441888" y="400360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giù 9"/>
          <p:cNvSpPr/>
          <p:nvPr/>
        </p:nvSpPr>
        <p:spPr>
          <a:xfrm>
            <a:off x="8259907" y="394676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giù 10"/>
          <p:cNvSpPr/>
          <p:nvPr/>
        </p:nvSpPr>
        <p:spPr>
          <a:xfrm>
            <a:off x="3487692" y="397658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giù 11"/>
          <p:cNvSpPr/>
          <p:nvPr/>
        </p:nvSpPr>
        <p:spPr>
          <a:xfrm>
            <a:off x="5106960" y="397324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giù 12"/>
          <p:cNvSpPr/>
          <p:nvPr/>
        </p:nvSpPr>
        <p:spPr>
          <a:xfrm>
            <a:off x="6816542" y="395078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giù 13"/>
          <p:cNvSpPr/>
          <p:nvPr/>
        </p:nvSpPr>
        <p:spPr>
          <a:xfrm>
            <a:off x="10353366" y="391633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>
            <a:cxnSpLocks/>
          </p:cNvCxnSpPr>
          <p:nvPr/>
        </p:nvCxnSpPr>
        <p:spPr>
          <a:xfrm flipV="1">
            <a:off x="1926520" y="5616036"/>
            <a:ext cx="105521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cxnSpLocks/>
          </p:cNvCxnSpPr>
          <p:nvPr/>
        </p:nvCxnSpPr>
        <p:spPr>
          <a:xfrm>
            <a:off x="4401253" y="5616036"/>
            <a:ext cx="3146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cxnSpLocks/>
          </p:cNvCxnSpPr>
          <p:nvPr/>
        </p:nvCxnSpPr>
        <p:spPr>
          <a:xfrm>
            <a:off x="5905186" y="5616036"/>
            <a:ext cx="6447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cxnSpLocks/>
          </p:cNvCxnSpPr>
          <p:nvPr/>
        </p:nvCxnSpPr>
        <p:spPr>
          <a:xfrm>
            <a:off x="9084367" y="5616036"/>
            <a:ext cx="11506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cxnSpLocks/>
          </p:cNvCxnSpPr>
          <p:nvPr/>
        </p:nvCxnSpPr>
        <p:spPr>
          <a:xfrm>
            <a:off x="7301174" y="5616036"/>
            <a:ext cx="708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tridirezionale 17"/>
          <p:cNvSpPr/>
          <p:nvPr/>
        </p:nvSpPr>
        <p:spPr>
          <a:xfrm>
            <a:off x="8655331" y="2137001"/>
            <a:ext cx="1719595" cy="158991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tridirezionale 33"/>
          <p:cNvSpPr/>
          <p:nvPr/>
        </p:nvSpPr>
        <p:spPr>
          <a:xfrm>
            <a:off x="5335860" y="2085750"/>
            <a:ext cx="1719595" cy="158991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CEE5E37-C52F-4509-A7D1-EC0198157853}"/>
              </a:ext>
            </a:extLst>
          </p:cNvPr>
          <p:cNvSpPr txBox="1"/>
          <p:nvPr/>
        </p:nvSpPr>
        <p:spPr>
          <a:xfrm>
            <a:off x="127221" y="6038371"/>
            <a:ext cx="119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                    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  <a:highlight>
                  <a:srgbClr val="008000"/>
                </a:highlight>
              </a:rPr>
              <a:t>100%               86%                 62%                               38%                     24% </a:t>
            </a:r>
          </a:p>
        </p:txBody>
      </p:sp>
    </p:spTree>
    <p:extLst>
      <p:ext uri="{BB962C8B-B14F-4D97-AF65-F5344CB8AC3E}">
        <p14:creationId xmlns:p14="http://schemas.microsoft.com/office/powerpoint/2010/main" val="27650133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A3B4CA0-066A-038E-B429-7191CAA6E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340564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0170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7E7C0-8C20-4BA0-8CC4-6710418F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036" y="452660"/>
            <a:ext cx="8911687" cy="93964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sintomo nel MODELLO BIOLOGICO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72DA09-6C4B-480F-9B4E-D5895560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1760717"/>
            <a:ext cx="10603464" cy="5097283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Il sintomo rappresenta il mal funzionamento di un corpo  inteso come organismo biologico (</a:t>
            </a:r>
            <a:r>
              <a:rPr kumimoji="0" lang="el-GR" altLang="it-IT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σόμα</a:t>
            </a:r>
            <a:r>
              <a:rPr kumimoji="0" lang="el-GR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indent="0">
              <a:buNone/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</a:t>
            </a:r>
          </a:p>
          <a:p>
            <a:pPr marL="0" indent="0">
              <a:buNone/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.                          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473408F-8E22-4717-908D-E96840C21E79}"/>
              </a:ext>
            </a:extLst>
          </p:cNvPr>
          <p:cNvSpPr/>
          <p:nvPr/>
        </p:nvSpPr>
        <p:spPr>
          <a:xfrm>
            <a:off x="901148" y="2759135"/>
            <a:ext cx="5009322" cy="246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</a:t>
            </a:r>
            <a:r>
              <a:rPr lang="it-IT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Malattia </a:t>
            </a:r>
          </a:p>
          <a:p>
            <a:pPr marL="0" indent="0">
              <a:buNone/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espressione di un corto circuito nel funzionamento normale dell’organismo (inteso come </a:t>
            </a:r>
            <a:r>
              <a:rPr lang="el-GR" b="0" i="0" dirty="0">
                <a:solidFill>
                  <a:schemeClr val="bg1"/>
                </a:solidFill>
                <a:effectLst/>
                <a:latin typeface="Crimson Text"/>
              </a:rPr>
              <a:t>βίος 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– cellule, apparati , organi ecc. … ) </a:t>
            </a:r>
          </a:p>
          <a:p>
            <a:pPr marL="0" indent="0">
              <a:buNone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il sintomo ne è l’espressione.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CC85248-8AF6-427B-BF24-527E631E60C3}"/>
              </a:ext>
            </a:extLst>
          </p:cNvPr>
          <p:cNvSpPr/>
          <p:nvPr/>
        </p:nvSpPr>
        <p:spPr>
          <a:xfrm>
            <a:off x="6626087" y="2759134"/>
            <a:ext cx="4664765" cy="246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Diagnosi</a:t>
            </a:r>
          </a:p>
          <a:p>
            <a:pPr algn="ctr"/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Elenco di sintomi presenti e loro quantità (eccesso o difetto) </a:t>
            </a:r>
          </a:p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6147C0-BAA4-124D-A744-B8FCF778DD7C}"/>
              </a:ext>
            </a:extLst>
          </p:cNvPr>
          <p:cNvSpPr txBox="1"/>
          <p:nvPr/>
        </p:nvSpPr>
        <p:spPr>
          <a:xfrm>
            <a:off x="4322618" y="630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28685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E3F2E7-CC6A-EF44-8ACD-4F67E074A183}"/>
              </a:ext>
            </a:extLst>
          </p:cNvPr>
          <p:cNvSpPr txBox="1"/>
          <p:nvPr/>
        </p:nvSpPr>
        <p:spPr>
          <a:xfrm>
            <a:off x="147145" y="428178"/>
            <a:ext cx="116865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 proponenti dell’approccio dimensionale suggeriscono che i disturbi mentali possano essere meglio concettualizzati come gli estremi patologici di dimensioni funzionali, piuttosto che come patologie con confini discreti</a:t>
            </a:r>
          </a:p>
          <a:p>
            <a:r>
              <a:rPr lang="it-IT" sz="1600" dirty="0"/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Nella classica definizione di </a:t>
            </a:r>
            <a:r>
              <a:rPr lang="it-IT" b="1" dirty="0" err="1">
                <a:solidFill>
                  <a:srgbClr val="FF0000"/>
                </a:solidFill>
              </a:rPr>
              <a:t>Pancheri</a:t>
            </a:r>
            <a:r>
              <a:rPr lang="it-IT" b="1" dirty="0">
                <a:solidFill>
                  <a:srgbClr val="FF0000"/>
                </a:solidFill>
              </a:rPr>
              <a:t>, una dimensione psicopatologica è «una alterata funzione psichica, espressa fenomenicamente da un insieme di sintomi o di segni che siano indicativi e specifici per la funzione alterata»</a:t>
            </a:r>
            <a:r>
              <a:rPr lang="it-IT" b="1" baseline="30000" dirty="0">
                <a:solidFill>
                  <a:srgbClr val="FF0000"/>
                </a:solidFill>
              </a:rPr>
              <a:t>1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 </a:t>
            </a:r>
          </a:p>
          <a:p>
            <a:r>
              <a:rPr lang="it-IT" sz="1600" dirty="0"/>
              <a:t>Molti disturbi mentali definiti in termini categoriali mostrano, in effetti, caratteristiche di reciproca continuità, piuttosto che di discontinuità 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/>
              <a:t>approccio dimensionale che è </a:t>
            </a:r>
            <a:r>
              <a:rPr lang="it-IT" sz="1600" dirty="0" err="1"/>
              <a:t>operazionalizzato</a:t>
            </a:r>
            <a:r>
              <a:rPr lang="it-IT" sz="1600" dirty="0"/>
              <a:t> nella Scala di Valutazione Rapida Dimensionale SVARAD, che è stata costruita da </a:t>
            </a:r>
            <a:r>
              <a:rPr lang="it-IT" sz="1600" dirty="0" err="1"/>
              <a:t>Pancheri</a:t>
            </a:r>
            <a:r>
              <a:rPr lang="it-IT" sz="1600" dirty="0"/>
              <a:t>, Biondi, Gaetano e </a:t>
            </a:r>
            <a:r>
              <a:rPr lang="it-IT" sz="1600" dirty="0" err="1"/>
              <a:t>Picardi</a:t>
            </a:r>
            <a:r>
              <a:rPr lang="it-IT" sz="1600" dirty="0"/>
              <a:t> negli anni Novanta</a:t>
            </a:r>
            <a:r>
              <a:rPr lang="it-IT" sz="1600" baseline="30000" dirty="0"/>
              <a:t>2</a:t>
            </a:r>
            <a:endParaRPr lang="it-IT" sz="1600" dirty="0"/>
          </a:p>
          <a:p>
            <a:r>
              <a:rPr lang="it-IT" sz="1600" dirty="0"/>
              <a:t> </a:t>
            </a:r>
          </a:p>
          <a:p>
            <a:r>
              <a:rPr lang="it-IT" sz="1600" dirty="0"/>
              <a:t>Nella SVARAD sono definite operativamente </a:t>
            </a:r>
            <a:r>
              <a:rPr lang="it-IT" b="1" dirty="0">
                <a:solidFill>
                  <a:srgbClr val="FF0000"/>
                </a:solidFill>
              </a:rPr>
              <a:t>dieci dimensioni psicopatologiche</a:t>
            </a:r>
            <a:r>
              <a:rPr lang="it-IT" sz="1600" dirty="0"/>
              <a:t>, </a:t>
            </a:r>
          </a:p>
          <a:p>
            <a:r>
              <a:rPr lang="it-IT" sz="1600" dirty="0"/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Apprensione/Timore, Tristezza/Demoralizzazione, Rabbia/Aggressività, Ossessività, Apatia, Impulsività, Distorsione della Realtà, Disorganizzazione del Pensiero, Preoccupazione Somatica/Somatizzazione, Attivazione.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/>
              <a:t>In altre parole, pazienti che ricevono la stessa diagnosi categoriale possono presentare dei profili dimensionali anche piuttosto diversi, che suggeriscono scelte terapeutiche differenti.</a:t>
            </a:r>
          </a:p>
          <a:p>
            <a:r>
              <a:rPr lang="it-IT" sz="1600" dirty="0"/>
              <a:t> 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4248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081C2C-4914-6240-8904-16A29E0B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Nel Modello Psichiatrico i sintomi fanno riferimento a Funzioni e Sotto-funzioni di cui lo Psichiatra si ricorda quando studia la Semeiotica per poi usarle automaticamente. </a:t>
            </a:r>
          </a:p>
          <a:p>
            <a:r>
              <a:rPr lang="it-IT" dirty="0"/>
              <a:t>Qual è la relazione fra sintomo e funzione?</a:t>
            </a:r>
          </a:p>
          <a:p>
            <a:r>
              <a:rPr lang="it-IT" dirty="0"/>
              <a:t>C’è una relazione tra le funzioni?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5DEDCB9-0B1B-5747-BFC4-2848E3C42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682414"/>
              </p:ext>
            </p:extLst>
          </p:nvPr>
        </p:nvGraphicFramePr>
        <p:xfrm>
          <a:off x="806982" y="1662963"/>
          <a:ext cx="3498668" cy="372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494027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6959</TotalTime>
  <Words>4633</Words>
  <Application>Microsoft Macintosh PowerPoint</Application>
  <PresentationFormat>Widescreen</PresentationFormat>
  <Paragraphs>601</Paragraphs>
  <Slides>85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85</vt:i4>
      </vt:variant>
    </vt:vector>
  </HeadingPairs>
  <TitlesOfParts>
    <vt:vector size="94" baseType="lpstr">
      <vt:lpstr>Arial</vt:lpstr>
      <vt:lpstr>Calibri</vt:lpstr>
      <vt:lpstr>Calibri Light</vt:lpstr>
      <vt:lpstr>Cambria</vt:lpstr>
      <vt:lpstr>Century Gothic</vt:lpstr>
      <vt:lpstr>Crimson Text</vt:lpstr>
      <vt:lpstr>Rockwell</vt:lpstr>
      <vt:lpstr>Wingdings</vt:lpstr>
      <vt:lpstr>Atlante</vt:lpstr>
      <vt:lpstr>INTEGRAZIONE PSICOFARMACI-PSICOTERAPIA</vt:lpstr>
      <vt:lpstr>A chi è diretto il seminario</vt:lpstr>
      <vt:lpstr>Di cosa tratta il seminario</vt:lpstr>
      <vt:lpstr>FARMACOTERAPIA E PSICOTERAPIA</vt:lpstr>
      <vt:lpstr>COME AVVIENE QUESTO INCONTRO</vt:lpstr>
      <vt:lpstr>I sintomi</vt:lpstr>
      <vt:lpstr>La scelta:</vt:lpstr>
      <vt:lpstr>Il passaggio: INTEGRAZIONE E GERARCHIA</vt:lpstr>
      <vt:lpstr>Presentazione standard di PowerPoint</vt:lpstr>
      <vt:lpstr>Un esempio:  IL COMPORTAMENTO SUICIDARIO</vt:lpstr>
      <vt:lpstr>Presentazione standard di PowerPoint</vt:lpstr>
      <vt:lpstr>Presentazione standard di PowerPoint</vt:lpstr>
      <vt:lpstr>IDEAZIONE SUICIDARIA</vt:lpstr>
      <vt:lpstr>Progettazione suicidaria</vt:lpstr>
      <vt:lpstr>POGETTAZIONE SUICIDARIA</vt:lpstr>
      <vt:lpstr>Presentazione standard di PowerPoint</vt:lpstr>
      <vt:lpstr>I SINTOMI  da qui in poi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Farmacoresistenza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Comunità</vt:lpstr>
      <vt:lpstr>Le Comunità in base all’età</vt:lpstr>
      <vt:lpstr>Presentazione standard di PowerPoint</vt:lpstr>
      <vt:lpstr>RISULTATI comunita residenz. e semiresidenz. Adulti</vt:lpstr>
      <vt:lpstr>Obiettivi della Riabilitazione Ristrutturante</vt:lpstr>
      <vt:lpstr>Modificazione qualitativa della terapia farmacologica 1 Prima fase</vt:lpstr>
      <vt:lpstr>Torniamo al caso del comportamento suicidario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Col senno di poi la prima fase oggi</vt:lpstr>
      <vt:lpstr>Modificazione quantitativa instabile della terapia farmacologica Seconda fase</vt:lpstr>
      <vt:lpstr>Modificazione quantitativa instabile della terapia farmacologica </vt:lpstr>
      <vt:lpstr>Modificazione quantitativa instabile della terapia farmacologica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31-1-19   fase terapeutica: costruzione sottosistema  sorelle/ sottosistema coppia genitoriale.  Pz. sta reagendo con forte angoscia  </vt:lpstr>
      <vt:lpstr>31-1-19   fase terapeutica: costruzione sottosistema  sorelle/ sottosistema coppia genitoriale.  Pz. sta reagendo con forte angoscia che va riducendosi </vt:lpstr>
      <vt:lpstr>Presentazione standard di PowerPoint</vt:lpstr>
      <vt:lpstr>Col senno di poi la seconda fase oggi</vt:lpstr>
      <vt:lpstr>Fase della riduzione stabile  terza fase 1</vt:lpstr>
      <vt:lpstr>Fase della riduzione stabile terza fase  2</vt:lpstr>
      <vt:lpstr>Presentazione standard di PowerPoint</vt:lpstr>
      <vt:lpstr> La terza fase oggi</vt:lpstr>
      <vt:lpstr>Regole di collaborazione tra Farmacoterapia e Psicoterapia 1</vt:lpstr>
      <vt:lpstr>Regole di collaborazione tra Farmacoterapia e Psicoterapia 2</vt:lpstr>
      <vt:lpstr>Obiettivi conseguiti</vt:lpstr>
      <vt:lpstr>Grazie per l’attenzione</vt:lpstr>
      <vt:lpstr>Presentazione standard di PowerPoint</vt:lpstr>
      <vt:lpstr>Presentazione standard di PowerPoint</vt:lpstr>
      <vt:lpstr>Presentazione standard di PowerPoint</vt:lpstr>
      <vt:lpstr>Integrazione tra Terapia farmacologica e Psicoterapia</vt:lpstr>
      <vt:lpstr>Presentazione standard di PowerPoint</vt:lpstr>
      <vt:lpstr>Presentazione standard di PowerPoint</vt:lpstr>
      <vt:lpstr>M.Psichiatrico  Concetto di Dimensioni </vt:lpstr>
      <vt:lpstr>Gli elementi essenziali dell’ Antropopatologia </vt:lpstr>
      <vt:lpstr>CONCETTO DI SINTOMO NELLE MALATTIE MENTALI</vt:lpstr>
      <vt:lpstr>        il  Sintomo nel MODELLO  psicologico     </vt:lpstr>
      <vt:lpstr>LINGUAGGIO E FUNZIONE</vt:lpstr>
      <vt:lpstr>Presentazione standard di PowerPoint</vt:lpstr>
      <vt:lpstr>Presentazione standard di PowerPoint</vt:lpstr>
      <vt:lpstr>Presentazione standard di PowerPoint</vt:lpstr>
      <vt:lpstr>Gli elementi essenziali dell’ Antropopatologia del m.s.i.</vt:lpstr>
      <vt:lpstr>   RISULTATI</vt:lpstr>
      <vt:lpstr>Presentazione standard di PowerPoint</vt:lpstr>
      <vt:lpstr>Il sintomo nel MODELLO BIOLOGICO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INTEGRAZIONE PSICOFARMACI-PSICOTERAPIA</dc:title>
  <dc:creator>Fernando Del Prete</dc:creator>
  <cp:lastModifiedBy>Fernando Del Prete</cp:lastModifiedBy>
  <cp:revision>54</cp:revision>
  <dcterms:created xsi:type="dcterms:W3CDTF">2022-04-10T15:28:08Z</dcterms:created>
  <dcterms:modified xsi:type="dcterms:W3CDTF">2022-05-01T17:30:12Z</dcterms:modified>
</cp:coreProperties>
</file>