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Masters/slideMaster2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4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5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6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7.xml" ContentType="application/vnd.openxmlformats-officedocument.theme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theme/theme8.xml" ContentType="application/vnd.openxmlformats-officedocument.theme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theme/theme9.xml" ContentType="application/vnd.openxmlformats-officedocument.theme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theme/theme10.xml" ContentType="application/vnd.openxmlformats-officedocument.theme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theme/theme11.xml" ContentType="application/vnd.openxmlformats-officedocument.theme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theme/theme12.xml" ContentType="application/vnd.openxmlformats-officedocument.theme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theme/theme13.xml" ContentType="application/vnd.openxmlformats-officedocument.theme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theme/theme14.xml" ContentType="application/vnd.openxmlformats-officedocument.theme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theme/theme15.xml" ContentType="application/vnd.openxmlformats-officedocument.theme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theme/theme16.xml" ContentType="application/vnd.openxmlformats-officedocument.theme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theme/theme17.xml" ContentType="application/vnd.openxmlformats-officedocument.theme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theme/theme18.xml" ContentType="application/vnd.openxmlformats-officedocument.theme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theme/theme19.xml" ContentType="application/vnd.openxmlformats-officedocument.theme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theme/theme20.xml" ContentType="application/vnd.openxmlformats-officedocument.theme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theme/theme21.xml" ContentType="application/vnd.openxmlformats-officedocument.theme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theme/theme22.xml" ContentType="application/vnd.openxmlformats-officedocument.theme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theme/theme23.xml" ContentType="application/vnd.openxmlformats-officedocument.theme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theme/theme24.xml" ContentType="application/vnd.openxmlformats-officedocument.theme+xml"/>
  <Override PartName="/ppt/theme/theme25.xml" ContentType="application/vnd.openxmlformats-officedocument.theme+xml"/>
  <Override PartName="/ppt/theme/theme2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media/image29.bin" ContentType="image/unknown"/>
  <Override PartName="/ppt/comments/comment1.xml" ContentType="application/vnd.openxmlformats-officedocument.presentationml.comments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ppt/diagrams/data19.xml" ContentType="application/vnd.openxmlformats-officedocument.drawingml.diagramData+xml"/>
  <Override PartName="/ppt/diagrams/layout19.xml" ContentType="application/vnd.openxmlformats-officedocument.drawingml.diagramLayout+xml"/>
  <Override PartName="/ppt/diagrams/quickStyle19.xml" ContentType="application/vnd.openxmlformats-officedocument.drawingml.diagramStyle+xml"/>
  <Override PartName="/ppt/diagrams/colors19.xml" ContentType="application/vnd.openxmlformats-officedocument.drawingml.diagramColors+xml"/>
  <Override PartName="/ppt/diagrams/drawing19.xml" ContentType="application/vnd.ms-office.drawingml.diagramDrawing+xml"/>
  <Override PartName="/ppt/diagrams/data20.xml" ContentType="application/vnd.openxmlformats-officedocument.drawingml.diagramData+xml"/>
  <Override PartName="/ppt/diagrams/layout20.xml" ContentType="application/vnd.openxmlformats-officedocument.drawingml.diagramLayout+xml"/>
  <Override PartName="/ppt/diagrams/quickStyle20.xml" ContentType="application/vnd.openxmlformats-officedocument.drawingml.diagramStyle+xml"/>
  <Override PartName="/ppt/diagrams/colors20.xml" ContentType="application/vnd.openxmlformats-officedocument.drawingml.diagramColors+xml"/>
  <Override PartName="/ppt/diagrams/drawing20.xml" ContentType="application/vnd.ms-office.drawingml.diagramDrawing+xml"/>
  <Override PartName="/ppt/diagrams/data21.xml" ContentType="application/vnd.openxmlformats-officedocument.drawingml.diagramData+xml"/>
  <Override PartName="/ppt/diagrams/layout21.xml" ContentType="application/vnd.openxmlformats-officedocument.drawingml.diagramLayout+xml"/>
  <Override PartName="/ppt/diagrams/quickStyle21.xml" ContentType="application/vnd.openxmlformats-officedocument.drawingml.diagramStyle+xml"/>
  <Override PartName="/ppt/diagrams/colors21.xml" ContentType="application/vnd.openxmlformats-officedocument.drawingml.diagramColors+xml"/>
  <Override PartName="/ppt/diagrams/drawing21.xml" ContentType="application/vnd.ms-office.drawingml.diagramDrawing+xml"/>
  <Override PartName="/ppt/diagrams/data22.xml" ContentType="application/vnd.openxmlformats-officedocument.drawingml.diagramData+xml"/>
  <Override PartName="/ppt/diagrams/layout22.xml" ContentType="application/vnd.openxmlformats-officedocument.drawingml.diagramLayout+xml"/>
  <Override PartName="/ppt/diagrams/quickStyle22.xml" ContentType="application/vnd.openxmlformats-officedocument.drawingml.diagramStyle+xml"/>
  <Override PartName="/ppt/diagrams/colors22.xml" ContentType="application/vnd.openxmlformats-officedocument.drawingml.diagramColors+xml"/>
  <Override PartName="/ppt/diagrams/drawing22.xml" ContentType="application/vnd.ms-office.drawingml.diagramDrawing+xml"/>
  <Override PartName="/ppt/diagrams/data23.xml" ContentType="application/vnd.openxmlformats-officedocument.drawingml.diagramData+xml"/>
  <Override PartName="/ppt/diagrams/layout23.xml" ContentType="application/vnd.openxmlformats-officedocument.drawingml.diagramLayout+xml"/>
  <Override PartName="/ppt/diagrams/quickStyle23.xml" ContentType="application/vnd.openxmlformats-officedocument.drawingml.diagramStyle+xml"/>
  <Override PartName="/ppt/diagrams/colors23.xml" ContentType="application/vnd.openxmlformats-officedocument.drawingml.diagramColors+xml"/>
  <Override PartName="/ppt/diagrams/drawing23.xml" ContentType="application/vnd.ms-office.drawingml.diagramDrawing+xml"/>
  <Override PartName="/ppt/diagrams/data24.xml" ContentType="application/vnd.openxmlformats-officedocument.drawingml.diagramData+xml"/>
  <Override PartName="/ppt/diagrams/layout24.xml" ContentType="application/vnd.openxmlformats-officedocument.drawingml.diagramLayout+xml"/>
  <Override PartName="/ppt/diagrams/quickStyle24.xml" ContentType="application/vnd.openxmlformats-officedocument.drawingml.diagramStyle+xml"/>
  <Override PartName="/ppt/diagrams/colors24.xml" ContentType="application/vnd.openxmlformats-officedocument.drawingml.diagramColors+xml"/>
  <Override PartName="/ppt/diagrams/drawing24.xml" ContentType="application/vnd.ms-office.drawingml.diagramDrawing+xml"/>
  <Override PartName="/ppt/diagrams/data25.xml" ContentType="application/vnd.openxmlformats-officedocument.drawingml.diagramData+xml"/>
  <Override PartName="/ppt/diagrams/layout25.xml" ContentType="application/vnd.openxmlformats-officedocument.drawingml.diagramLayout+xml"/>
  <Override PartName="/ppt/diagrams/quickStyle25.xml" ContentType="application/vnd.openxmlformats-officedocument.drawingml.diagramStyle+xml"/>
  <Override PartName="/ppt/diagrams/colors25.xml" ContentType="application/vnd.openxmlformats-officedocument.drawingml.diagramColors+xml"/>
  <Override PartName="/ppt/diagrams/drawing25.xml" ContentType="application/vnd.ms-office.drawingml.diagramDrawing+xml"/>
  <Override PartName="/ppt/media/image64.bin" ContentType="image/unknown"/>
  <Override PartName="/ppt/diagrams/data26.xml" ContentType="application/vnd.openxmlformats-officedocument.drawingml.diagramData+xml"/>
  <Override PartName="/ppt/diagrams/layout26.xml" ContentType="application/vnd.openxmlformats-officedocument.drawingml.diagramLayout+xml"/>
  <Override PartName="/ppt/diagrams/quickStyle26.xml" ContentType="application/vnd.openxmlformats-officedocument.drawingml.diagramStyle+xml"/>
  <Override PartName="/ppt/diagrams/colors26.xml" ContentType="application/vnd.openxmlformats-officedocument.drawingml.diagramColors+xml"/>
  <Override PartName="/ppt/diagrams/drawing26.xml" ContentType="application/vnd.ms-office.drawingml.diagramDrawing+xml"/>
  <Override PartName="/ppt/diagrams/data27.xml" ContentType="application/vnd.openxmlformats-officedocument.drawingml.diagramData+xml"/>
  <Override PartName="/ppt/diagrams/layout27.xml" ContentType="application/vnd.openxmlformats-officedocument.drawingml.diagramLayout+xml"/>
  <Override PartName="/ppt/diagrams/quickStyle27.xml" ContentType="application/vnd.openxmlformats-officedocument.drawingml.diagramStyle+xml"/>
  <Override PartName="/ppt/diagrams/colors27.xml" ContentType="application/vnd.openxmlformats-officedocument.drawingml.diagramColors+xml"/>
  <Override PartName="/ppt/diagrams/drawing27.xml" ContentType="application/vnd.ms-office.drawingml.diagramDrawing+xml"/>
  <Override PartName="/ppt/diagrams/data28.xml" ContentType="application/vnd.openxmlformats-officedocument.drawingml.diagramData+xml"/>
  <Override PartName="/ppt/diagrams/layout28.xml" ContentType="application/vnd.openxmlformats-officedocument.drawingml.diagramLayout+xml"/>
  <Override PartName="/ppt/diagrams/quickStyle28.xml" ContentType="application/vnd.openxmlformats-officedocument.drawingml.diagramStyle+xml"/>
  <Override PartName="/ppt/diagrams/colors28.xml" ContentType="application/vnd.openxmlformats-officedocument.drawingml.diagramColors+xml"/>
  <Override PartName="/ppt/diagrams/drawing28.xml" ContentType="application/vnd.ms-office.drawingml.diagramDrawing+xml"/>
  <Override PartName="/ppt/diagrams/data29.xml" ContentType="application/vnd.openxmlformats-officedocument.drawingml.diagramData+xml"/>
  <Override PartName="/ppt/diagrams/layout29.xml" ContentType="application/vnd.openxmlformats-officedocument.drawingml.diagramLayout+xml"/>
  <Override PartName="/ppt/diagrams/quickStyle29.xml" ContentType="application/vnd.openxmlformats-officedocument.drawingml.diagramStyle+xml"/>
  <Override PartName="/ppt/diagrams/colors29.xml" ContentType="application/vnd.openxmlformats-officedocument.drawingml.diagramColors+xml"/>
  <Override PartName="/ppt/diagrams/drawing29.xml" ContentType="application/vnd.ms-office.drawingml.diagramDrawing+xml"/>
  <Override PartName="/ppt/diagrams/data30.xml" ContentType="application/vnd.openxmlformats-officedocument.drawingml.diagramData+xml"/>
  <Override PartName="/ppt/diagrams/layout30.xml" ContentType="application/vnd.openxmlformats-officedocument.drawingml.diagramLayout+xml"/>
  <Override PartName="/ppt/diagrams/quickStyle30.xml" ContentType="application/vnd.openxmlformats-officedocument.drawingml.diagramStyle+xml"/>
  <Override PartName="/ppt/diagrams/colors30.xml" ContentType="application/vnd.openxmlformats-officedocument.drawingml.diagramColors+xml"/>
  <Override PartName="/ppt/diagrams/drawing30.xml" ContentType="application/vnd.ms-office.drawingml.diagramDrawing+xml"/>
  <Override PartName="/ppt/diagrams/data31.xml" ContentType="application/vnd.openxmlformats-officedocument.drawingml.diagramData+xml"/>
  <Override PartName="/ppt/diagrams/layout31.xml" ContentType="application/vnd.openxmlformats-officedocument.drawingml.diagramLayout+xml"/>
  <Override PartName="/ppt/diagrams/quickStyle31.xml" ContentType="application/vnd.openxmlformats-officedocument.drawingml.diagramStyle+xml"/>
  <Override PartName="/ppt/diagrams/colors31.xml" ContentType="application/vnd.openxmlformats-officedocument.drawingml.diagramColors+xml"/>
  <Override PartName="/ppt/diagrams/drawing31.xml" ContentType="application/vnd.ms-office.drawingml.diagramDrawing+xml"/>
  <Override PartName="/ppt/notesSlides/notesSlide3.xml" ContentType="application/vnd.openxmlformats-officedocument.presentationml.notesSlide+xml"/>
  <Override PartName="/ppt/diagrams/data32.xml" ContentType="application/vnd.openxmlformats-officedocument.drawingml.diagramData+xml"/>
  <Override PartName="/ppt/diagrams/layout32.xml" ContentType="application/vnd.openxmlformats-officedocument.drawingml.diagramLayout+xml"/>
  <Override PartName="/ppt/diagrams/quickStyle32.xml" ContentType="application/vnd.openxmlformats-officedocument.drawingml.diagramStyle+xml"/>
  <Override PartName="/ppt/diagrams/colors32.xml" ContentType="application/vnd.openxmlformats-officedocument.drawingml.diagramColors+xml"/>
  <Override PartName="/ppt/diagrams/drawing32.xml" ContentType="application/vnd.ms-office.drawingml.diagramDrawing+xml"/>
  <Override PartName="/ppt/diagrams/data33.xml" ContentType="application/vnd.openxmlformats-officedocument.drawingml.diagramData+xml"/>
  <Override PartName="/ppt/diagrams/layout33.xml" ContentType="application/vnd.openxmlformats-officedocument.drawingml.diagramLayout+xml"/>
  <Override PartName="/ppt/diagrams/quickStyle33.xml" ContentType="application/vnd.openxmlformats-officedocument.drawingml.diagramStyle+xml"/>
  <Override PartName="/ppt/diagrams/colors33.xml" ContentType="application/vnd.openxmlformats-officedocument.drawingml.diagramColors+xml"/>
  <Override PartName="/ppt/diagrams/drawing33.xml" ContentType="application/vnd.ms-office.drawingml.diagramDrawing+xml"/>
  <Override PartName="/ppt/diagrams/data34.xml" ContentType="application/vnd.openxmlformats-officedocument.drawingml.diagramData+xml"/>
  <Override PartName="/ppt/diagrams/layout34.xml" ContentType="application/vnd.openxmlformats-officedocument.drawingml.diagramLayout+xml"/>
  <Override PartName="/ppt/diagrams/quickStyle34.xml" ContentType="application/vnd.openxmlformats-officedocument.drawingml.diagramStyle+xml"/>
  <Override PartName="/ppt/diagrams/colors34.xml" ContentType="application/vnd.openxmlformats-officedocument.drawingml.diagramColors+xml"/>
  <Override PartName="/ppt/diagrams/drawing34.xml" ContentType="application/vnd.ms-office.drawingml.diagramDrawing+xml"/>
  <Override PartName="/ppt/diagrams/data35.xml" ContentType="application/vnd.openxmlformats-officedocument.drawingml.diagramData+xml"/>
  <Override PartName="/ppt/diagrams/layout35.xml" ContentType="application/vnd.openxmlformats-officedocument.drawingml.diagramLayout+xml"/>
  <Override PartName="/ppt/diagrams/quickStyle35.xml" ContentType="application/vnd.openxmlformats-officedocument.drawingml.diagramStyle+xml"/>
  <Override PartName="/ppt/diagrams/colors35.xml" ContentType="application/vnd.openxmlformats-officedocument.drawingml.diagramColors+xml"/>
  <Override PartName="/ppt/diagrams/drawing35.xml" ContentType="application/vnd.ms-office.drawingml.diagramDrawing+xml"/>
  <Override PartName="/ppt/diagrams/data36.xml" ContentType="application/vnd.openxmlformats-officedocument.drawingml.diagramData+xml"/>
  <Override PartName="/ppt/diagrams/layout36.xml" ContentType="application/vnd.openxmlformats-officedocument.drawingml.diagramLayout+xml"/>
  <Override PartName="/ppt/diagrams/quickStyle36.xml" ContentType="application/vnd.openxmlformats-officedocument.drawingml.diagramStyle+xml"/>
  <Override PartName="/ppt/diagrams/colors36.xml" ContentType="application/vnd.openxmlformats-officedocument.drawingml.diagramColors+xml"/>
  <Override PartName="/ppt/diagrams/drawing36.xml" ContentType="application/vnd.ms-office.drawingml.diagramDrawing+xml"/>
  <Override PartName="/ppt/diagrams/data37.xml" ContentType="application/vnd.openxmlformats-officedocument.drawingml.diagramData+xml"/>
  <Override PartName="/ppt/diagrams/layout37.xml" ContentType="application/vnd.openxmlformats-officedocument.drawingml.diagramLayout+xml"/>
  <Override PartName="/ppt/diagrams/quickStyle37.xml" ContentType="application/vnd.openxmlformats-officedocument.drawingml.diagramStyle+xml"/>
  <Override PartName="/ppt/diagrams/colors37.xml" ContentType="application/vnd.openxmlformats-officedocument.drawingml.diagramColors+xml"/>
  <Override PartName="/ppt/diagrams/drawing37.xml" ContentType="application/vnd.ms-office.drawingml.diagramDrawing+xml"/>
  <Override PartName="/ppt/diagrams/data38.xml" ContentType="application/vnd.openxmlformats-officedocument.drawingml.diagramData+xml"/>
  <Override PartName="/ppt/diagrams/layout38.xml" ContentType="application/vnd.openxmlformats-officedocument.drawingml.diagramLayout+xml"/>
  <Override PartName="/ppt/diagrams/quickStyle38.xml" ContentType="application/vnd.openxmlformats-officedocument.drawingml.diagramStyle+xml"/>
  <Override PartName="/ppt/diagrams/colors38.xml" ContentType="application/vnd.openxmlformats-officedocument.drawingml.diagramColors+xml"/>
  <Override PartName="/ppt/diagrams/drawing38.xml" ContentType="application/vnd.ms-office.drawingml.diagramDrawing+xml"/>
  <Override PartName="/ppt/diagrams/data39.xml" ContentType="application/vnd.openxmlformats-officedocument.drawingml.diagramData+xml"/>
  <Override PartName="/ppt/diagrams/layout39.xml" ContentType="application/vnd.openxmlformats-officedocument.drawingml.diagramLayout+xml"/>
  <Override PartName="/ppt/diagrams/quickStyle39.xml" ContentType="application/vnd.openxmlformats-officedocument.drawingml.diagramStyle+xml"/>
  <Override PartName="/ppt/diagrams/colors39.xml" ContentType="application/vnd.openxmlformats-officedocument.drawingml.diagramColors+xml"/>
  <Override PartName="/ppt/diagrams/drawing39.xml" ContentType="application/vnd.ms-office.drawingml.diagramDrawing+xml"/>
  <Override PartName="/ppt/diagrams/data40.xml" ContentType="application/vnd.openxmlformats-officedocument.drawingml.diagramData+xml"/>
  <Override PartName="/ppt/diagrams/layout40.xml" ContentType="application/vnd.openxmlformats-officedocument.drawingml.diagramLayout+xml"/>
  <Override PartName="/ppt/diagrams/quickStyle40.xml" ContentType="application/vnd.openxmlformats-officedocument.drawingml.diagramStyle+xml"/>
  <Override PartName="/ppt/diagrams/colors40.xml" ContentType="application/vnd.openxmlformats-officedocument.drawingml.diagramColors+xml"/>
  <Override PartName="/ppt/diagrams/drawing40.xml" ContentType="application/vnd.ms-office.drawingml.diagramDrawing+xml"/>
  <Override PartName="/ppt/notesSlides/notesSlide4.xml" ContentType="application/vnd.openxmlformats-officedocument.presentationml.notesSlide+xml"/>
  <Override PartName="/ppt/diagrams/data41.xml" ContentType="application/vnd.openxmlformats-officedocument.drawingml.diagramData+xml"/>
  <Override PartName="/ppt/diagrams/layout41.xml" ContentType="application/vnd.openxmlformats-officedocument.drawingml.diagramLayout+xml"/>
  <Override PartName="/ppt/diagrams/quickStyle41.xml" ContentType="application/vnd.openxmlformats-officedocument.drawingml.diagramStyle+xml"/>
  <Override PartName="/ppt/diagrams/colors41.xml" ContentType="application/vnd.openxmlformats-officedocument.drawingml.diagramColors+xml"/>
  <Override PartName="/ppt/diagrams/drawing41.xml" ContentType="application/vnd.ms-office.drawingml.diagramDrawing+xml"/>
  <Override PartName="/ppt/diagrams/data42.xml" ContentType="application/vnd.openxmlformats-officedocument.drawingml.diagramData+xml"/>
  <Override PartName="/ppt/diagrams/layout42.xml" ContentType="application/vnd.openxmlformats-officedocument.drawingml.diagramLayout+xml"/>
  <Override PartName="/ppt/diagrams/quickStyle42.xml" ContentType="application/vnd.openxmlformats-officedocument.drawingml.diagramStyle+xml"/>
  <Override PartName="/ppt/diagrams/colors42.xml" ContentType="application/vnd.openxmlformats-officedocument.drawingml.diagramColors+xml"/>
  <Override PartName="/ppt/diagrams/drawing42.xml" ContentType="application/vnd.ms-office.drawingml.diagramDrawing+xml"/>
  <Override PartName="/ppt/diagrams/data43.xml" ContentType="application/vnd.openxmlformats-officedocument.drawingml.diagramData+xml"/>
  <Override PartName="/ppt/diagrams/layout43.xml" ContentType="application/vnd.openxmlformats-officedocument.drawingml.diagramLayout+xml"/>
  <Override PartName="/ppt/diagrams/quickStyle43.xml" ContentType="application/vnd.openxmlformats-officedocument.drawingml.diagramStyle+xml"/>
  <Override PartName="/ppt/diagrams/colors43.xml" ContentType="application/vnd.openxmlformats-officedocument.drawingml.diagramColors+xml"/>
  <Override PartName="/ppt/diagrams/drawing43.xml" ContentType="application/vnd.ms-office.drawingml.diagramDrawing+xml"/>
  <Override PartName="/ppt/diagrams/data44.xml" ContentType="application/vnd.openxmlformats-officedocument.drawingml.diagramData+xml"/>
  <Override PartName="/ppt/diagrams/layout44.xml" ContentType="application/vnd.openxmlformats-officedocument.drawingml.diagramLayout+xml"/>
  <Override PartName="/ppt/diagrams/quickStyle44.xml" ContentType="application/vnd.openxmlformats-officedocument.drawingml.diagramStyle+xml"/>
  <Override PartName="/ppt/diagrams/colors44.xml" ContentType="application/vnd.openxmlformats-officedocument.drawingml.diagramColors+xml"/>
  <Override PartName="/ppt/diagrams/drawing44.xml" ContentType="application/vnd.ms-office.drawingml.diagramDrawing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0" r:id="rId3"/>
    <p:sldMasterId id="2147483682" r:id="rId4"/>
    <p:sldMasterId id="2147483694" r:id="rId5"/>
    <p:sldMasterId id="2147483706" r:id="rId6"/>
    <p:sldMasterId id="2147483718" r:id="rId7"/>
    <p:sldMasterId id="2147483730" r:id="rId8"/>
    <p:sldMasterId id="2147483742" r:id="rId9"/>
    <p:sldMasterId id="2147483754" r:id="rId10"/>
    <p:sldMasterId id="2147483766" r:id="rId11"/>
    <p:sldMasterId id="2147483778" r:id="rId12"/>
    <p:sldMasterId id="2147483790" r:id="rId13"/>
    <p:sldMasterId id="2147483802" r:id="rId14"/>
    <p:sldMasterId id="2147483814" r:id="rId15"/>
    <p:sldMasterId id="2147483826" r:id="rId16"/>
    <p:sldMasterId id="2147483838" r:id="rId17"/>
    <p:sldMasterId id="2147483850" r:id="rId18"/>
    <p:sldMasterId id="2147483862" r:id="rId19"/>
    <p:sldMasterId id="2147483874" r:id="rId20"/>
    <p:sldMasterId id="2147483886" r:id="rId21"/>
    <p:sldMasterId id="2147483898" r:id="rId22"/>
    <p:sldMasterId id="2147483910" r:id="rId23"/>
    <p:sldMasterId id="2147483922" r:id="rId24"/>
  </p:sldMasterIdLst>
  <p:notesMasterIdLst>
    <p:notesMasterId r:id="rId193"/>
  </p:notesMasterIdLst>
  <p:handoutMasterIdLst>
    <p:handoutMasterId r:id="rId194"/>
  </p:handoutMasterIdLst>
  <p:sldIdLst>
    <p:sldId id="268" r:id="rId25"/>
    <p:sldId id="266" r:id="rId26"/>
    <p:sldId id="618" r:id="rId27"/>
    <p:sldId id="265" r:id="rId28"/>
    <p:sldId id="281" r:id="rId29"/>
    <p:sldId id="868" r:id="rId30"/>
    <p:sldId id="283" r:id="rId31"/>
    <p:sldId id="285" r:id="rId32"/>
    <p:sldId id="284" r:id="rId33"/>
    <p:sldId id="282" r:id="rId34"/>
    <p:sldId id="287" r:id="rId35"/>
    <p:sldId id="288" r:id="rId36"/>
    <p:sldId id="289" r:id="rId37"/>
    <p:sldId id="290" r:id="rId38"/>
    <p:sldId id="292" r:id="rId39"/>
    <p:sldId id="299" r:id="rId40"/>
    <p:sldId id="300" r:id="rId41"/>
    <p:sldId id="301" r:id="rId42"/>
    <p:sldId id="490" r:id="rId43"/>
    <p:sldId id="302" r:id="rId44"/>
    <p:sldId id="303" r:id="rId45"/>
    <p:sldId id="316" r:id="rId46"/>
    <p:sldId id="362" r:id="rId47"/>
    <p:sldId id="307" r:id="rId48"/>
    <p:sldId id="318" r:id="rId49"/>
    <p:sldId id="309" r:id="rId50"/>
    <p:sldId id="310" r:id="rId51"/>
    <p:sldId id="319" r:id="rId52"/>
    <p:sldId id="320" r:id="rId53"/>
    <p:sldId id="321" r:id="rId54"/>
    <p:sldId id="328" r:id="rId55"/>
    <p:sldId id="327" r:id="rId56"/>
    <p:sldId id="322" r:id="rId57"/>
    <p:sldId id="323" r:id="rId58"/>
    <p:sldId id="324" r:id="rId59"/>
    <p:sldId id="325" r:id="rId60"/>
    <p:sldId id="326" r:id="rId61"/>
    <p:sldId id="332" r:id="rId62"/>
    <p:sldId id="338" r:id="rId63"/>
    <p:sldId id="330" r:id="rId64"/>
    <p:sldId id="333" r:id="rId65"/>
    <p:sldId id="334" r:id="rId66"/>
    <p:sldId id="335" r:id="rId67"/>
    <p:sldId id="267" r:id="rId68"/>
    <p:sldId id="619" r:id="rId69"/>
    <p:sldId id="614" r:id="rId70"/>
    <p:sldId id="620" r:id="rId71"/>
    <p:sldId id="625" r:id="rId72"/>
    <p:sldId id="1035" r:id="rId73"/>
    <p:sldId id="1036" r:id="rId74"/>
    <p:sldId id="1037" r:id="rId75"/>
    <p:sldId id="641" r:id="rId76"/>
    <p:sldId id="615" r:id="rId77"/>
    <p:sldId id="621" r:id="rId78"/>
    <p:sldId id="622" r:id="rId79"/>
    <p:sldId id="623" r:id="rId80"/>
    <p:sldId id="624" r:id="rId81"/>
    <p:sldId id="752" r:id="rId82"/>
    <p:sldId id="753" r:id="rId83"/>
    <p:sldId id="754" r:id="rId84"/>
    <p:sldId id="755" r:id="rId85"/>
    <p:sldId id="756" r:id="rId86"/>
    <p:sldId id="757" r:id="rId87"/>
    <p:sldId id="758" r:id="rId88"/>
    <p:sldId id="616" r:id="rId89"/>
    <p:sldId id="629" r:id="rId90"/>
    <p:sldId id="630" r:id="rId91"/>
    <p:sldId id="631" r:id="rId92"/>
    <p:sldId id="632" r:id="rId93"/>
    <p:sldId id="759" r:id="rId94"/>
    <p:sldId id="617" r:id="rId95"/>
    <p:sldId id="633" r:id="rId96"/>
    <p:sldId id="634" r:id="rId97"/>
    <p:sldId id="760" r:id="rId98"/>
    <p:sldId id="635" r:id="rId99"/>
    <p:sldId id="636" r:id="rId100"/>
    <p:sldId id="637" r:id="rId101"/>
    <p:sldId id="761" r:id="rId102"/>
    <p:sldId id="762" r:id="rId103"/>
    <p:sldId id="763" r:id="rId104"/>
    <p:sldId id="764" r:id="rId105"/>
    <p:sldId id="765" r:id="rId106"/>
    <p:sldId id="766" r:id="rId107"/>
    <p:sldId id="767" r:id="rId108"/>
    <p:sldId id="772" r:id="rId109"/>
    <p:sldId id="771" r:id="rId110"/>
    <p:sldId id="773" r:id="rId111"/>
    <p:sldId id="774" r:id="rId112"/>
    <p:sldId id="775" r:id="rId113"/>
    <p:sldId id="776" r:id="rId114"/>
    <p:sldId id="777" r:id="rId115"/>
    <p:sldId id="779" r:id="rId116"/>
    <p:sldId id="789" r:id="rId117"/>
    <p:sldId id="787" r:id="rId118"/>
    <p:sldId id="778" r:id="rId119"/>
    <p:sldId id="788" r:id="rId120"/>
    <p:sldId id="781" r:id="rId121"/>
    <p:sldId id="1038" r:id="rId122"/>
    <p:sldId id="1039" r:id="rId123"/>
    <p:sldId id="1040" r:id="rId124"/>
    <p:sldId id="1041" r:id="rId125"/>
    <p:sldId id="786" r:id="rId126"/>
    <p:sldId id="257" r:id="rId127"/>
    <p:sldId id="258" r:id="rId128"/>
    <p:sldId id="260" r:id="rId129"/>
    <p:sldId id="261" r:id="rId130"/>
    <p:sldId id="339" r:id="rId131"/>
    <p:sldId id="340" r:id="rId132"/>
    <p:sldId id="343" r:id="rId133"/>
    <p:sldId id="344" r:id="rId134"/>
    <p:sldId id="345" r:id="rId135"/>
    <p:sldId id="346" r:id="rId136"/>
    <p:sldId id="347" r:id="rId137"/>
    <p:sldId id="348" r:id="rId138"/>
    <p:sldId id="366" r:id="rId139"/>
    <p:sldId id="368" r:id="rId140"/>
    <p:sldId id="259" r:id="rId141"/>
    <p:sldId id="262" r:id="rId142"/>
    <p:sldId id="452" r:id="rId143"/>
    <p:sldId id="453" r:id="rId144"/>
    <p:sldId id="365" r:id="rId145"/>
    <p:sldId id="369" r:id="rId146"/>
    <p:sldId id="370" r:id="rId147"/>
    <p:sldId id="371" r:id="rId148"/>
    <p:sldId id="372" r:id="rId149"/>
    <p:sldId id="426" r:id="rId150"/>
    <p:sldId id="440" r:id="rId151"/>
    <p:sldId id="480" r:id="rId152"/>
    <p:sldId id="441" r:id="rId153"/>
    <p:sldId id="870" r:id="rId154"/>
    <p:sldId id="430" r:id="rId155"/>
    <p:sldId id="491" r:id="rId156"/>
    <p:sldId id="432" r:id="rId157"/>
    <p:sldId id="565" r:id="rId158"/>
    <p:sldId id="435" r:id="rId159"/>
    <p:sldId id="566" r:id="rId160"/>
    <p:sldId id="567" r:id="rId161"/>
    <p:sldId id="442" r:id="rId162"/>
    <p:sldId id="568" r:id="rId163"/>
    <p:sldId id="569" r:id="rId164"/>
    <p:sldId id="487" r:id="rId165"/>
    <p:sldId id="570" r:id="rId166"/>
    <p:sldId id="439" r:id="rId167"/>
    <p:sldId id="571" r:id="rId168"/>
    <p:sldId id="572" r:id="rId169"/>
    <p:sldId id="437" r:id="rId170"/>
    <p:sldId id="573" r:id="rId171"/>
    <p:sldId id="485" r:id="rId172"/>
    <p:sldId id="583" r:id="rId173"/>
    <p:sldId id="443" r:id="rId174"/>
    <p:sldId id="444" r:id="rId175"/>
    <p:sldId id="264" r:id="rId176"/>
    <p:sldId id="584" r:id="rId177"/>
    <p:sldId id="585" r:id="rId178"/>
    <p:sldId id="586" r:id="rId179"/>
    <p:sldId id="590" r:id="rId180"/>
    <p:sldId id="591" r:id="rId181"/>
    <p:sldId id="596" r:id="rId182"/>
    <p:sldId id="603" r:id="rId183"/>
    <p:sldId id="604" r:id="rId184"/>
    <p:sldId id="605" r:id="rId185"/>
    <p:sldId id="606" r:id="rId186"/>
    <p:sldId id="607" r:id="rId187"/>
    <p:sldId id="608" r:id="rId188"/>
    <p:sldId id="609" r:id="rId189"/>
    <p:sldId id="610" r:id="rId190"/>
    <p:sldId id="1034" r:id="rId191"/>
    <p:sldId id="599" r:id="rId19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troduction" id="{540FDFF8-9D85-4C82-83BD-907D7B7F2F26}">
          <p14:sldIdLst>
            <p14:sldId id="268"/>
            <p14:sldId id="266"/>
            <p14:sldId id="618"/>
          </p14:sldIdLst>
        </p14:section>
        <p14:section name="1. Theoretical introduction to the concept of Psychosis" id="{E7715E66-4B00-45D0-AEA0-C69545D6EBF2}">
          <p14:sldIdLst>
            <p14:sldId id="265"/>
            <p14:sldId id="281"/>
            <p14:sldId id="868"/>
          </p14:sldIdLst>
        </p14:section>
        <p14:section name="1.1 Psychiatric Model&#10;" id="{BAA300BC-C989-41D0-8186-95BEC3ED73E9}">
          <p14:sldIdLst>
            <p14:sldId id="283"/>
            <p14:sldId id="285"/>
            <p14:sldId id="284"/>
            <p14:sldId id="282"/>
            <p14:sldId id="287"/>
            <p14:sldId id="288"/>
            <p14:sldId id="289"/>
            <p14:sldId id="290"/>
            <p14:sldId id="292"/>
          </p14:sldIdLst>
        </p14:section>
        <p14:section name="1.2 Janet’s Model" id="{E9528C4E-B537-4B52-9F6C-45107043605C}">
          <p14:sldIdLst>
            <p14:sldId id="299"/>
            <p14:sldId id="300"/>
            <p14:sldId id="301"/>
            <p14:sldId id="490"/>
            <p14:sldId id="302"/>
            <p14:sldId id="303"/>
          </p14:sldIdLst>
        </p14:section>
        <p14:section name="1.3 Psychiatric Model Today&#10;" id="{E7D07805-BC7D-46D7-A0D8-C399F09D7E8E}">
          <p14:sldIdLst>
            <p14:sldId id="316"/>
            <p14:sldId id="362"/>
            <p14:sldId id="307"/>
            <p14:sldId id="318"/>
            <p14:sldId id="309"/>
            <p14:sldId id="310"/>
          </p14:sldIdLst>
        </p14:section>
        <p14:section name="1.4 Integrated Structural Model&#10;" id="{94C4DC37-8CF3-49F5-92D8-F5E95EEC3CD1}">
          <p14:sldIdLst>
            <p14:sldId id="319"/>
            <p14:sldId id="320"/>
            <p14:sldId id="321"/>
            <p14:sldId id="328"/>
            <p14:sldId id="327"/>
            <p14:sldId id="322"/>
            <p14:sldId id="323"/>
            <p14:sldId id="324"/>
            <p14:sldId id="325"/>
            <p14:sldId id="326"/>
            <p14:sldId id="332"/>
            <p14:sldId id="338"/>
            <p14:sldId id="330"/>
            <p14:sldId id="333"/>
            <p14:sldId id="334"/>
            <p14:sldId id="335"/>
          </p14:sldIdLst>
        </p14:section>
        <p14:section name="2. Favorable and unfavorable elements to the prognosis&#10;" id="{BB1F0179-22DE-448F-B1E3-066505B69304}">
          <p14:sldIdLst>
            <p14:sldId id="267"/>
            <p14:sldId id="619"/>
          </p14:sldIdLst>
        </p14:section>
        <p14:section name="2.1 Anamnesis" id="{98AFF96D-5B15-4C3B-B65E-58F0E989776C}">
          <p14:sldIdLst>
            <p14:sldId id="614"/>
            <p14:sldId id="620"/>
            <p14:sldId id="625"/>
            <p14:sldId id="1035"/>
            <p14:sldId id="1036"/>
            <p14:sldId id="1037"/>
            <p14:sldId id="641"/>
          </p14:sldIdLst>
        </p14:section>
        <p14:section name="2.2 Diagnosis" id="{65BD6D88-7706-4B68-AAA0-AB9EA75A0D95}">
          <p14:sldIdLst>
            <p14:sldId id="615"/>
            <p14:sldId id="621"/>
            <p14:sldId id="622"/>
            <p14:sldId id="623"/>
            <p14:sldId id="624"/>
            <p14:sldId id="752"/>
            <p14:sldId id="753"/>
            <p14:sldId id="754"/>
            <p14:sldId id="755"/>
            <p14:sldId id="756"/>
            <p14:sldId id="757"/>
            <p14:sldId id="758"/>
          </p14:sldIdLst>
        </p14:section>
        <p14:section name="2.3 Prognosis" id="{8AFC3923-BF20-4AD1-85EC-E6FA5CB7849E}">
          <p14:sldIdLst>
            <p14:sldId id="616"/>
            <p14:sldId id="629"/>
            <p14:sldId id="630"/>
            <p14:sldId id="631"/>
            <p14:sldId id="632"/>
            <p14:sldId id="759"/>
          </p14:sldIdLst>
        </p14:section>
        <p14:section name="2.4 Treatments" id="{D590236B-36ED-4540-9E2A-D0DC1C0A62C4}">
          <p14:sldIdLst>
            <p14:sldId id="617"/>
            <p14:sldId id="633"/>
            <p14:sldId id="634"/>
            <p14:sldId id="760"/>
            <p14:sldId id="635"/>
            <p14:sldId id="636"/>
            <p14:sldId id="637"/>
            <p14:sldId id="761"/>
            <p14:sldId id="762"/>
            <p14:sldId id="763"/>
            <p14:sldId id="764"/>
            <p14:sldId id="765"/>
            <p14:sldId id="766"/>
            <p14:sldId id="767"/>
            <p14:sldId id="772"/>
            <p14:sldId id="771"/>
            <p14:sldId id="773"/>
            <p14:sldId id="774"/>
            <p14:sldId id="775"/>
            <p14:sldId id="776"/>
            <p14:sldId id="777"/>
            <p14:sldId id="779"/>
            <p14:sldId id="789"/>
            <p14:sldId id="787"/>
            <p14:sldId id="778"/>
            <p14:sldId id="788"/>
            <p14:sldId id="781"/>
            <p14:sldId id="1038"/>
            <p14:sldId id="1039"/>
            <p14:sldId id="1040"/>
            <p14:sldId id="1041"/>
            <p14:sldId id="786"/>
          </p14:sldIdLst>
        </p14:section>
        <p14:section name="3. Body work in treatment of mental illness/psychosis&#10;" id="{E6A847A0-086D-4FB0-807B-C768ED357BE5}">
          <p14:sldIdLst>
            <p14:sldId id="257"/>
          </p14:sldIdLst>
        </p14:section>
        <p14:section name="3.1 Body Language" id="{BE4D6DFA-FA0D-46D7-BEAD-C666DCFD1A45}">
          <p14:sldIdLst>
            <p14:sldId id="258"/>
            <p14:sldId id="260"/>
            <p14:sldId id="261"/>
            <p14:sldId id="339"/>
            <p14:sldId id="340"/>
            <p14:sldId id="343"/>
            <p14:sldId id="344"/>
            <p14:sldId id="345"/>
            <p14:sldId id="346"/>
            <p14:sldId id="347"/>
            <p14:sldId id="348"/>
            <p14:sldId id="366"/>
            <p14:sldId id="368"/>
            <p14:sldId id="259"/>
          </p14:sldIdLst>
        </p14:section>
        <p14:section name="3.2 Be in relationship" id="{1358163B-6721-482D-8456-8317B12B454E}">
          <p14:sldIdLst>
            <p14:sldId id="262"/>
            <p14:sldId id="452"/>
            <p14:sldId id="453"/>
            <p14:sldId id="365"/>
          </p14:sldIdLst>
        </p14:section>
        <p14:section name="3.3 Working on body" id="{160754C9-0EC2-4D93-BB55-82A59818C579}">
          <p14:sldIdLst>
            <p14:sldId id="369"/>
            <p14:sldId id="370"/>
            <p14:sldId id="371"/>
            <p14:sldId id="372"/>
            <p14:sldId id="426"/>
            <p14:sldId id="440"/>
            <p14:sldId id="480"/>
            <p14:sldId id="441"/>
            <p14:sldId id="870"/>
            <p14:sldId id="430"/>
            <p14:sldId id="491"/>
            <p14:sldId id="432"/>
            <p14:sldId id="565"/>
            <p14:sldId id="435"/>
            <p14:sldId id="566"/>
            <p14:sldId id="567"/>
            <p14:sldId id="442"/>
            <p14:sldId id="568"/>
            <p14:sldId id="569"/>
            <p14:sldId id="487"/>
            <p14:sldId id="570"/>
            <p14:sldId id="439"/>
            <p14:sldId id="571"/>
            <p14:sldId id="572"/>
            <p14:sldId id="437"/>
            <p14:sldId id="573"/>
            <p14:sldId id="485"/>
            <p14:sldId id="583"/>
            <p14:sldId id="443"/>
            <p14:sldId id="444"/>
          </p14:sldIdLst>
        </p14:section>
        <p14:section name="3.4 Mental illness" id="{777458E5-075F-4AF1-8DC8-8B315EA1E9E7}">
          <p14:sldIdLst>
            <p14:sldId id="264"/>
            <p14:sldId id="584"/>
            <p14:sldId id="585"/>
            <p14:sldId id="586"/>
            <p14:sldId id="590"/>
            <p14:sldId id="591"/>
            <p14:sldId id="596"/>
            <p14:sldId id="603"/>
            <p14:sldId id="604"/>
            <p14:sldId id="605"/>
            <p14:sldId id="606"/>
            <p14:sldId id="607"/>
            <p14:sldId id="608"/>
            <p14:sldId id="609"/>
            <p14:sldId id="610"/>
            <p14:sldId id="1034"/>
            <p14:sldId id="599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armina Russo" initials="CR" lastIdx="3" clrIdx="0"/>
  <p:cmAuthor id="2" name="Raffaele Garofalo" initials="R" lastIdx="1" clrIdx="1"/>
  <p:cmAuthor id="3" name="Marina Rega" initials="MR" lastIdx="1" clrIdx="2"/>
  <p:cmAuthor id="4" name="utente01" initials="u" lastIdx="1" clrIdx="3">
    <p:extLst>
      <p:ext uri="{19B8F6BF-5375-455C-9EA6-DF929625EA0E}">
        <p15:presenceInfo xmlns:p15="http://schemas.microsoft.com/office/powerpoint/2012/main" userId="S-1-5-21-3191476877-3910303485-2478605829-1103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BC891"/>
    <a:srgbClr val="FFFFFF"/>
    <a:srgbClr val="FF3399"/>
    <a:srgbClr val="FFC000"/>
    <a:srgbClr val="A5A5A5"/>
    <a:srgbClr val="ED7D31"/>
    <a:srgbClr val="FF9300"/>
    <a:srgbClr val="B9833A"/>
    <a:srgbClr val="5B9BD5"/>
    <a:srgbClr val="A9C2E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660B408-B3CF-4A94-85FC-2B1E0A45F4A2}" styleName="深色样式 2 - 强调 1/强调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69CF1AB2-1976-4502-BF36-3FF5EA218861}" styleName="中度样式 4 - 强调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4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43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93.xml"/><Relationship Id="rId21" Type="http://schemas.openxmlformats.org/officeDocument/2006/relationships/slideMaster" Target="slideMasters/slideMaster21.xml"/><Relationship Id="rId42" Type="http://schemas.openxmlformats.org/officeDocument/2006/relationships/slide" Target="slides/slide18.xml"/><Relationship Id="rId63" Type="http://schemas.openxmlformats.org/officeDocument/2006/relationships/slide" Target="slides/slide39.xml"/><Relationship Id="rId84" Type="http://schemas.openxmlformats.org/officeDocument/2006/relationships/slide" Target="slides/slide60.xml"/><Relationship Id="rId138" Type="http://schemas.openxmlformats.org/officeDocument/2006/relationships/slide" Target="slides/slide114.xml"/><Relationship Id="rId159" Type="http://schemas.openxmlformats.org/officeDocument/2006/relationships/slide" Target="slides/slide135.xml"/><Relationship Id="rId170" Type="http://schemas.openxmlformats.org/officeDocument/2006/relationships/slide" Target="slides/slide146.xml"/><Relationship Id="rId191" Type="http://schemas.openxmlformats.org/officeDocument/2006/relationships/slide" Target="slides/slide167.xml"/><Relationship Id="rId107" Type="http://schemas.openxmlformats.org/officeDocument/2006/relationships/slide" Target="slides/slide83.xml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8.xml"/><Relationship Id="rId53" Type="http://schemas.openxmlformats.org/officeDocument/2006/relationships/slide" Target="slides/slide29.xml"/><Relationship Id="rId74" Type="http://schemas.openxmlformats.org/officeDocument/2006/relationships/slide" Target="slides/slide50.xml"/><Relationship Id="rId128" Type="http://schemas.openxmlformats.org/officeDocument/2006/relationships/slide" Target="slides/slide104.xml"/><Relationship Id="rId149" Type="http://schemas.openxmlformats.org/officeDocument/2006/relationships/slide" Target="slides/slide125.xml"/><Relationship Id="rId5" Type="http://schemas.openxmlformats.org/officeDocument/2006/relationships/slideMaster" Target="slideMasters/slideMaster5.xml"/><Relationship Id="rId95" Type="http://schemas.openxmlformats.org/officeDocument/2006/relationships/slide" Target="slides/slide71.xml"/><Relationship Id="rId160" Type="http://schemas.openxmlformats.org/officeDocument/2006/relationships/slide" Target="slides/slide136.xml"/><Relationship Id="rId181" Type="http://schemas.openxmlformats.org/officeDocument/2006/relationships/slide" Target="slides/slide157.xml"/><Relationship Id="rId22" Type="http://schemas.openxmlformats.org/officeDocument/2006/relationships/slideMaster" Target="slideMasters/slideMaster22.xml"/><Relationship Id="rId43" Type="http://schemas.openxmlformats.org/officeDocument/2006/relationships/slide" Target="slides/slide19.xml"/><Relationship Id="rId64" Type="http://schemas.openxmlformats.org/officeDocument/2006/relationships/slide" Target="slides/slide40.xml"/><Relationship Id="rId118" Type="http://schemas.openxmlformats.org/officeDocument/2006/relationships/slide" Target="slides/slide94.xml"/><Relationship Id="rId139" Type="http://schemas.openxmlformats.org/officeDocument/2006/relationships/slide" Target="slides/slide115.xml"/><Relationship Id="rId85" Type="http://schemas.openxmlformats.org/officeDocument/2006/relationships/slide" Target="slides/slide61.xml"/><Relationship Id="rId150" Type="http://schemas.openxmlformats.org/officeDocument/2006/relationships/slide" Target="slides/slide126.xml"/><Relationship Id="rId171" Type="http://schemas.openxmlformats.org/officeDocument/2006/relationships/slide" Target="slides/slide147.xml"/><Relationship Id="rId192" Type="http://schemas.openxmlformats.org/officeDocument/2006/relationships/slide" Target="slides/slide168.xml"/><Relationship Id="rId12" Type="http://schemas.openxmlformats.org/officeDocument/2006/relationships/slideMaster" Target="slideMasters/slideMaster12.xml"/><Relationship Id="rId33" Type="http://schemas.openxmlformats.org/officeDocument/2006/relationships/slide" Target="slides/slide9.xml"/><Relationship Id="rId108" Type="http://schemas.openxmlformats.org/officeDocument/2006/relationships/slide" Target="slides/slide84.xml"/><Relationship Id="rId129" Type="http://schemas.openxmlformats.org/officeDocument/2006/relationships/slide" Target="slides/slide105.xml"/><Relationship Id="rId54" Type="http://schemas.openxmlformats.org/officeDocument/2006/relationships/slide" Target="slides/slide30.xml"/><Relationship Id="rId75" Type="http://schemas.openxmlformats.org/officeDocument/2006/relationships/slide" Target="slides/slide51.xml"/><Relationship Id="rId96" Type="http://schemas.openxmlformats.org/officeDocument/2006/relationships/slide" Target="slides/slide72.xml"/><Relationship Id="rId140" Type="http://schemas.openxmlformats.org/officeDocument/2006/relationships/slide" Target="slides/slide116.xml"/><Relationship Id="rId161" Type="http://schemas.openxmlformats.org/officeDocument/2006/relationships/slide" Target="slides/slide137.xml"/><Relationship Id="rId182" Type="http://schemas.openxmlformats.org/officeDocument/2006/relationships/slide" Target="slides/slide158.xml"/><Relationship Id="rId6" Type="http://schemas.openxmlformats.org/officeDocument/2006/relationships/slideMaster" Target="slideMasters/slideMaster6.xml"/><Relationship Id="rId23" Type="http://schemas.openxmlformats.org/officeDocument/2006/relationships/slideMaster" Target="slideMasters/slideMaster23.xml"/><Relationship Id="rId119" Type="http://schemas.openxmlformats.org/officeDocument/2006/relationships/slide" Target="slides/slide95.xml"/><Relationship Id="rId44" Type="http://schemas.openxmlformats.org/officeDocument/2006/relationships/slide" Target="slides/slide20.xml"/><Relationship Id="rId65" Type="http://schemas.openxmlformats.org/officeDocument/2006/relationships/slide" Target="slides/slide41.xml"/><Relationship Id="rId86" Type="http://schemas.openxmlformats.org/officeDocument/2006/relationships/slide" Target="slides/slide62.xml"/><Relationship Id="rId130" Type="http://schemas.openxmlformats.org/officeDocument/2006/relationships/slide" Target="slides/slide106.xml"/><Relationship Id="rId151" Type="http://schemas.openxmlformats.org/officeDocument/2006/relationships/slide" Target="slides/slide127.xml"/><Relationship Id="rId172" Type="http://schemas.openxmlformats.org/officeDocument/2006/relationships/slide" Target="slides/slide148.xml"/><Relationship Id="rId193" Type="http://schemas.openxmlformats.org/officeDocument/2006/relationships/notesMaster" Target="notesMasters/notesMaster1.xml"/><Relationship Id="rId13" Type="http://schemas.openxmlformats.org/officeDocument/2006/relationships/slideMaster" Target="slideMasters/slideMaster13.xml"/><Relationship Id="rId109" Type="http://schemas.openxmlformats.org/officeDocument/2006/relationships/slide" Target="slides/slide85.xml"/><Relationship Id="rId34" Type="http://schemas.openxmlformats.org/officeDocument/2006/relationships/slide" Target="slides/slide10.xml"/><Relationship Id="rId55" Type="http://schemas.openxmlformats.org/officeDocument/2006/relationships/slide" Target="slides/slide31.xml"/><Relationship Id="rId76" Type="http://schemas.openxmlformats.org/officeDocument/2006/relationships/slide" Target="slides/slide52.xml"/><Relationship Id="rId97" Type="http://schemas.openxmlformats.org/officeDocument/2006/relationships/slide" Target="slides/slide73.xml"/><Relationship Id="rId120" Type="http://schemas.openxmlformats.org/officeDocument/2006/relationships/slide" Target="slides/slide96.xml"/><Relationship Id="rId141" Type="http://schemas.openxmlformats.org/officeDocument/2006/relationships/slide" Target="slides/slide117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47.xml"/><Relationship Id="rId92" Type="http://schemas.openxmlformats.org/officeDocument/2006/relationships/slide" Target="slides/slide68.xml"/><Relationship Id="rId162" Type="http://schemas.openxmlformats.org/officeDocument/2006/relationships/slide" Target="slides/slide138.xml"/><Relationship Id="rId183" Type="http://schemas.openxmlformats.org/officeDocument/2006/relationships/slide" Target="slides/slide159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5.xml"/><Relationship Id="rId24" Type="http://schemas.openxmlformats.org/officeDocument/2006/relationships/slideMaster" Target="slideMasters/slideMaster24.xml"/><Relationship Id="rId40" Type="http://schemas.openxmlformats.org/officeDocument/2006/relationships/slide" Target="slides/slide16.xml"/><Relationship Id="rId45" Type="http://schemas.openxmlformats.org/officeDocument/2006/relationships/slide" Target="slides/slide21.xml"/><Relationship Id="rId66" Type="http://schemas.openxmlformats.org/officeDocument/2006/relationships/slide" Target="slides/slide42.xml"/><Relationship Id="rId87" Type="http://schemas.openxmlformats.org/officeDocument/2006/relationships/slide" Target="slides/slide63.xml"/><Relationship Id="rId110" Type="http://schemas.openxmlformats.org/officeDocument/2006/relationships/slide" Target="slides/slide86.xml"/><Relationship Id="rId115" Type="http://schemas.openxmlformats.org/officeDocument/2006/relationships/slide" Target="slides/slide91.xml"/><Relationship Id="rId131" Type="http://schemas.openxmlformats.org/officeDocument/2006/relationships/slide" Target="slides/slide107.xml"/><Relationship Id="rId136" Type="http://schemas.openxmlformats.org/officeDocument/2006/relationships/slide" Target="slides/slide112.xml"/><Relationship Id="rId157" Type="http://schemas.openxmlformats.org/officeDocument/2006/relationships/slide" Target="slides/slide133.xml"/><Relationship Id="rId178" Type="http://schemas.openxmlformats.org/officeDocument/2006/relationships/slide" Target="slides/slide154.xml"/><Relationship Id="rId61" Type="http://schemas.openxmlformats.org/officeDocument/2006/relationships/slide" Target="slides/slide37.xml"/><Relationship Id="rId82" Type="http://schemas.openxmlformats.org/officeDocument/2006/relationships/slide" Target="slides/slide58.xml"/><Relationship Id="rId152" Type="http://schemas.openxmlformats.org/officeDocument/2006/relationships/slide" Target="slides/slide128.xml"/><Relationship Id="rId173" Type="http://schemas.openxmlformats.org/officeDocument/2006/relationships/slide" Target="slides/slide149.xml"/><Relationship Id="rId194" Type="http://schemas.openxmlformats.org/officeDocument/2006/relationships/handoutMaster" Target="handoutMasters/handoutMaster1.xml"/><Relationship Id="rId199" Type="http://schemas.openxmlformats.org/officeDocument/2006/relationships/tableStyles" Target="tableStyles.xml"/><Relationship Id="rId19" Type="http://schemas.openxmlformats.org/officeDocument/2006/relationships/slideMaster" Target="slideMasters/slideMaster19.xml"/><Relationship Id="rId14" Type="http://schemas.openxmlformats.org/officeDocument/2006/relationships/slideMaster" Target="slideMasters/slideMaster14.xml"/><Relationship Id="rId30" Type="http://schemas.openxmlformats.org/officeDocument/2006/relationships/slide" Target="slides/slide6.xml"/><Relationship Id="rId35" Type="http://schemas.openxmlformats.org/officeDocument/2006/relationships/slide" Target="slides/slide11.xml"/><Relationship Id="rId56" Type="http://schemas.openxmlformats.org/officeDocument/2006/relationships/slide" Target="slides/slide32.xml"/><Relationship Id="rId77" Type="http://schemas.openxmlformats.org/officeDocument/2006/relationships/slide" Target="slides/slide53.xml"/><Relationship Id="rId100" Type="http://schemas.openxmlformats.org/officeDocument/2006/relationships/slide" Target="slides/slide76.xml"/><Relationship Id="rId105" Type="http://schemas.openxmlformats.org/officeDocument/2006/relationships/slide" Target="slides/slide81.xml"/><Relationship Id="rId126" Type="http://schemas.openxmlformats.org/officeDocument/2006/relationships/slide" Target="slides/slide102.xml"/><Relationship Id="rId147" Type="http://schemas.openxmlformats.org/officeDocument/2006/relationships/slide" Target="slides/slide123.xml"/><Relationship Id="rId168" Type="http://schemas.openxmlformats.org/officeDocument/2006/relationships/slide" Target="slides/slide144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27.xml"/><Relationship Id="rId72" Type="http://schemas.openxmlformats.org/officeDocument/2006/relationships/slide" Target="slides/slide48.xml"/><Relationship Id="rId93" Type="http://schemas.openxmlformats.org/officeDocument/2006/relationships/slide" Target="slides/slide69.xml"/><Relationship Id="rId98" Type="http://schemas.openxmlformats.org/officeDocument/2006/relationships/slide" Target="slides/slide74.xml"/><Relationship Id="rId121" Type="http://schemas.openxmlformats.org/officeDocument/2006/relationships/slide" Target="slides/slide97.xml"/><Relationship Id="rId142" Type="http://schemas.openxmlformats.org/officeDocument/2006/relationships/slide" Target="slides/slide118.xml"/><Relationship Id="rId163" Type="http://schemas.openxmlformats.org/officeDocument/2006/relationships/slide" Target="slides/slide139.xml"/><Relationship Id="rId184" Type="http://schemas.openxmlformats.org/officeDocument/2006/relationships/slide" Target="slides/slide160.xml"/><Relationship Id="rId189" Type="http://schemas.openxmlformats.org/officeDocument/2006/relationships/slide" Target="slides/slide165.xml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1.xml"/><Relationship Id="rId46" Type="http://schemas.openxmlformats.org/officeDocument/2006/relationships/slide" Target="slides/slide22.xml"/><Relationship Id="rId67" Type="http://schemas.openxmlformats.org/officeDocument/2006/relationships/slide" Target="slides/slide43.xml"/><Relationship Id="rId116" Type="http://schemas.openxmlformats.org/officeDocument/2006/relationships/slide" Target="slides/slide92.xml"/><Relationship Id="rId137" Type="http://schemas.openxmlformats.org/officeDocument/2006/relationships/slide" Target="slides/slide113.xml"/><Relationship Id="rId158" Type="http://schemas.openxmlformats.org/officeDocument/2006/relationships/slide" Target="slides/slide134.xml"/><Relationship Id="rId20" Type="http://schemas.openxmlformats.org/officeDocument/2006/relationships/slideMaster" Target="slideMasters/slideMaster20.xml"/><Relationship Id="rId41" Type="http://schemas.openxmlformats.org/officeDocument/2006/relationships/slide" Target="slides/slide17.xml"/><Relationship Id="rId62" Type="http://schemas.openxmlformats.org/officeDocument/2006/relationships/slide" Target="slides/slide38.xml"/><Relationship Id="rId83" Type="http://schemas.openxmlformats.org/officeDocument/2006/relationships/slide" Target="slides/slide59.xml"/><Relationship Id="rId88" Type="http://schemas.openxmlformats.org/officeDocument/2006/relationships/slide" Target="slides/slide64.xml"/><Relationship Id="rId111" Type="http://schemas.openxmlformats.org/officeDocument/2006/relationships/slide" Target="slides/slide87.xml"/><Relationship Id="rId132" Type="http://schemas.openxmlformats.org/officeDocument/2006/relationships/slide" Target="slides/slide108.xml"/><Relationship Id="rId153" Type="http://schemas.openxmlformats.org/officeDocument/2006/relationships/slide" Target="slides/slide129.xml"/><Relationship Id="rId174" Type="http://schemas.openxmlformats.org/officeDocument/2006/relationships/slide" Target="slides/slide150.xml"/><Relationship Id="rId179" Type="http://schemas.openxmlformats.org/officeDocument/2006/relationships/slide" Target="slides/slide155.xml"/><Relationship Id="rId195" Type="http://schemas.openxmlformats.org/officeDocument/2006/relationships/commentAuthors" Target="commentAuthors.xml"/><Relationship Id="rId190" Type="http://schemas.openxmlformats.org/officeDocument/2006/relationships/slide" Target="slides/slide166.xml"/><Relationship Id="rId15" Type="http://schemas.openxmlformats.org/officeDocument/2006/relationships/slideMaster" Target="slideMasters/slideMaster15.xml"/><Relationship Id="rId36" Type="http://schemas.openxmlformats.org/officeDocument/2006/relationships/slide" Target="slides/slide12.xml"/><Relationship Id="rId57" Type="http://schemas.openxmlformats.org/officeDocument/2006/relationships/slide" Target="slides/slide33.xml"/><Relationship Id="rId106" Type="http://schemas.openxmlformats.org/officeDocument/2006/relationships/slide" Target="slides/slide82.xml"/><Relationship Id="rId127" Type="http://schemas.openxmlformats.org/officeDocument/2006/relationships/slide" Target="slides/slide103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7.xml"/><Relationship Id="rId52" Type="http://schemas.openxmlformats.org/officeDocument/2006/relationships/slide" Target="slides/slide28.xml"/><Relationship Id="rId73" Type="http://schemas.openxmlformats.org/officeDocument/2006/relationships/slide" Target="slides/slide49.xml"/><Relationship Id="rId78" Type="http://schemas.openxmlformats.org/officeDocument/2006/relationships/slide" Target="slides/slide54.xml"/><Relationship Id="rId94" Type="http://schemas.openxmlformats.org/officeDocument/2006/relationships/slide" Target="slides/slide70.xml"/><Relationship Id="rId99" Type="http://schemas.openxmlformats.org/officeDocument/2006/relationships/slide" Target="slides/slide75.xml"/><Relationship Id="rId101" Type="http://schemas.openxmlformats.org/officeDocument/2006/relationships/slide" Target="slides/slide77.xml"/><Relationship Id="rId122" Type="http://schemas.openxmlformats.org/officeDocument/2006/relationships/slide" Target="slides/slide98.xml"/><Relationship Id="rId143" Type="http://schemas.openxmlformats.org/officeDocument/2006/relationships/slide" Target="slides/slide119.xml"/><Relationship Id="rId148" Type="http://schemas.openxmlformats.org/officeDocument/2006/relationships/slide" Target="slides/slide124.xml"/><Relationship Id="rId164" Type="http://schemas.openxmlformats.org/officeDocument/2006/relationships/slide" Target="slides/slide140.xml"/><Relationship Id="rId169" Type="http://schemas.openxmlformats.org/officeDocument/2006/relationships/slide" Target="slides/slide145.xml"/><Relationship Id="rId185" Type="http://schemas.openxmlformats.org/officeDocument/2006/relationships/slide" Target="slides/slide16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80" Type="http://schemas.openxmlformats.org/officeDocument/2006/relationships/slide" Target="slides/slide156.xml"/><Relationship Id="rId26" Type="http://schemas.openxmlformats.org/officeDocument/2006/relationships/slide" Target="slides/slide2.xml"/><Relationship Id="rId47" Type="http://schemas.openxmlformats.org/officeDocument/2006/relationships/slide" Target="slides/slide23.xml"/><Relationship Id="rId68" Type="http://schemas.openxmlformats.org/officeDocument/2006/relationships/slide" Target="slides/slide44.xml"/><Relationship Id="rId89" Type="http://schemas.openxmlformats.org/officeDocument/2006/relationships/slide" Target="slides/slide65.xml"/><Relationship Id="rId112" Type="http://schemas.openxmlformats.org/officeDocument/2006/relationships/slide" Target="slides/slide88.xml"/><Relationship Id="rId133" Type="http://schemas.openxmlformats.org/officeDocument/2006/relationships/slide" Target="slides/slide109.xml"/><Relationship Id="rId154" Type="http://schemas.openxmlformats.org/officeDocument/2006/relationships/slide" Target="slides/slide130.xml"/><Relationship Id="rId175" Type="http://schemas.openxmlformats.org/officeDocument/2006/relationships/slide" Target="slides/slide151.xml"/><Relationship Id="rId196" Type="http://schemas.openxmlformats.org/officeDocument/2006/relationships/presProps" Target="presProps.xml"/><Relationship Id="rId16" Type="http://schemas.openxmlformats.org/officeDocument/2006/relationships/slideMaster" Target="slideMasters/slideMaster16.xml"/><Relationship Id="rId37" Type="http://schemas.openxmlformats.org/officeDocument/2006/relationships/slide" Target="slides/slide13.xml"/><Relationship Id="rId58" Type="http://schemas.openxmlformats.org/officeDocument/2006/relationships/slide" Target="slides/slide34.xml"/><Relationship Id="rId79" Type="http://schemas.openxmlformats.org/officeDocument/2006/relationships/slide" Target="slides/slide55.xml"/><Relationship Id="rId102" Type="http://schemas.openxmlformats.org/officeDocument/2006/relationships/slide" Target="slides/slide78.xml"/><Relationship Id="rId123" Type="http://schemas.openxmlformats.org/officeDocument/2006/relationships/slide" Target="slides/slide99.xml"/><Relationship Id="rId144" Type="http://schemas.openxmlformats.org/officeDocument/2006/relationships/slide" Target="slides/slide120.xml"/><Relationship Id="rId90" Type="http://schemas.openxmlformats.org/officeDocument/2006/relationships/slide" Target="slides/slide66.xml"/><Relationship Id="rId165" Type="http://schemas.openxmlformats.org/officeDocument/2006/relationships/slide" Target="slides/slide141.xml"/><Relationship Id="rId186" Type="http://schemas.openxmlformats.org/officeDocument/2006/relationships/slide" Target="slides/slide162.xml"/><Relationship Id="rId27" Type="http://schemas.openxmlformats.org/officeDocument/2006/relationships/slide" Target="slides/slide3.xml"/><Relationship Id="rId48" Type="http://schemas.openxmlformats.org/officeDocument/2006/relationships/slide" Target="slides/slide24.xml"/><Relationship Id="rId69" Type="http://schemas.openxmlformats.org/officeDocument/2006/relationships/slide" Target="slides/slide45.xml"/><Relationship Id="rId113" Type="http://schemas.openxmlformats.org/officeDocument/2006/relationships/slide" Target="slides/slide89.xml"/><Relationship Id="rId134" Type="http://schemas.openxmlformats.org/officeDocument/2006/relationships/slide" Target="slides/slide110.xml"/><Relationship Id="rId80" Type="http://schemas.openxmlformats.org/officeDocument/2006/relationships/slide" Target="slides/slide56.xml"/><Relationship Id="rId155" Type="http://schemas.openxmlformats.org/officeDocument/2006/relationships/slide" Target="slides/slide131.xml"/><Relationship Id="rId176" Type="http://schemas.openxmlformats.org/officeDocument/2006/relationships/slide" Target="slides/slide152.xml"/><Relationship Id="rId197" Type="http://schemas.openxmlformats.org/officeDocument/2006/relationships/viewProps" Target="viewProps.xml"/><Relationship Id="rId17" Type="http://schemas.openxmlformats.org/officeDocument/2006/relationships/slideMaster" Target="slideMasters/slideMaster17.xml"/><Relationship Id="rId38" Type="http://schemas.openxmlformats.org/officeDocument/2006/relationships/slide" Target="slides/slide14.xml"/><Relationship Id="rId59" Type="http://schemas.openxmlformats.org/officeDocument/2006/relationships/slide" Target="slides/slide35.xml"/><Relationship Id="rId103" Type="http://schemas.openxmlformats.org/officeDocument/2006/relationships/slide" Target="slides/slide79.xml"/><Relationship Id="rId124" Type="http://schemas.openxmlformats.org/officeDocument/2006/relationships/slide" Target="slides/slide100.xml"/><Relationship Id="rId70" Type="http://schemas.openxmlformats.org/officeDocument/2006/relationships/slide" Target="slides/slide46.xml"/><Relationship Id="rId91" Type="http://schemas.openxmlformats.org/officeDocument/2006/relationships/slide" Target="slides/slide67.xml"/><Relationship Id="rId145" Type="http://schemas.openxmlformats.org/officeDocument/2006/relationships/slide" Target="slides/slide121.xml"/><Relationship Id="rId166" Type="http://schemas.openxmlformats.org/officeDocument/2006/relationships/slide" Target="slides/slide142.xml"/><Relationship Id="rId187" Type="http://schemas.openxmlformats.org/officeDocument/2006/relationships/slide" Target="slides/slide163.xml"/><Relationship Id="rId1" Type="http://schemas.openxmlformats.org/officeDocument/2006/relationships/slideMaster" Target="slideMasters/slideMaster1.xml"/><Relationship Id="rId28" Type="http://schemas.openxmlformats.org/officeDocument/2006/relationships/slide" Target="slides/slide4.xml"/><Relationship Id="rId49" Type="http://schemas.openxmlformats.org/officeDocument/2006/relationships/slide" Target="slides/slide25.xml"/><Relationship Id="rId114" Type="http://schemas.openxmlformats.org/officeDocument/2006/relationships/slide" Target="slides/slide90.xml"/><Relationship Id="rId60" Type="http://schemas.openxmlformats.org/officeDocument/2006/relationships/slide" Target="slides/slide36.xml"/><Relationship Id="rId81" Type="http://schemas.openxmlformats.org/officeDocument/2006/relationships/slide" Target="slides/slide57.xml"/><Relationship Id="rId135" Type="http://schemas.openxmlformats.org/officeDocument/2006/relationships/slide" Target="slides/slide111.xml"/><Relationship Id="rId156" Type="http://schemas.openxmlformats.org/officeDocument/2006/relationships/slide" Target="slides/slide132.xml"/><Relationship Id="rId177" Type="http://schemas.openxmlformats.org/officeDocument/2006/relationships/slide" Target="slides/slide153.xml"/><Relationship Id="rId198" Type="http://schemas.openxmlformats.org/officeDocument/2006/relationships/theme" Target="theme/theme1.xml"/><Relationship Id="rId18" Type="http://schemas.openxmlformats.org/officeDocument/2006/relationships/slideMaster" Target="slideMasters/slideMaster18.xml"/><Relationship Id="rId39" Type="http://schemas.openxmlformats.org/officeDocument/2006/relationships/slide" Target="slides/slide15.xml"/><Relationship Id="rId50" Type="http://schemas.openxmlformats.org/officeDocument/2006/relationships/slide" Target="slides/slide26.xml"/><Relationship Id="rId104" Type="http://schemas.openxmlformats.org/officeDocument/2006/relationships/slide" Target="slides/slide80.xml"/><Relationship Id="rId125" Type="http://schemas.openxmlformats.org/officeDocument/2006/relationships/slide" Target="slides/slide101.xml"/><Relationship Id="rId146" Type="http://schemas.openxmlformats.org/officeDocument/2006/relationships/slide" Target="slides/slide122.xml"/><Relationship Id="rId167" Type="http://schemas.openxmlformats.org/officeDocument/2006/relationships/slide" Target="slides/slide143.xml"/><Relationship Id="rId188" Type="http://schemas.openxmlformats.org/officeDocument/2006/relationships/slide" Target="slides/slide164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4" dt="2024-06-18T17:18:59.095" idx="1">
    <p:pos x="10" y="10"/>
    <p:text/>
    <p:extLst>
      <p:ext uri="{C676402C-5697-4E1C-873F-D02D1690AC5C}">
        <p15:threadingInfo xmlns:p15="http://schemas.microsoft.com/office/powerpoint/2012/main" timeZoneBias="-120"/>
      </p:ext>
    </p:extLst>
  </p:cm>
</p:cmLst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#1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1#5">
  <dgm:title val=""/>
  <dgm:desc val=""/>
  <dgm:catLst>
    <dgm:cat type="accent1" pri="11100"/>
  </dgm:catLst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1#6">
  <dgm:title val=""/>
  <dgm:desc val=""/>
  <dgm:catLst>
    <dgm:cat type="accent1" pri="11100"/>
  </dgm:catLst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1#7">
  <dgm:title val=""/>
  <dgm:desc val=""/>
  <dgm:catLst>
    <dgm:cat type="accent1" pri="11100"/>
  </dgm:catLst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1#8">
  <dgm:title val=""/>
  <dgm:desc val=""/>
  <dgm:catLst>
    <dgm:cat type="accent1" pri="11100"/>
  </dgm:catLst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2_4#1">
  <dgm:title val=""/>
  <dgm:desc val=""/>
  <dgm:catLst>
    <dgm:cat type="accent2" pri="11400"/>
  </dgm:catLst>
  <dgm:styleLbl name="align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cycle">
      <a:schemeClr val="accent2">
        <a:shade val="50000"/>
      </a:schemeClr>
      <a:schemeClr val="accent2">
        <a:tint val="45000"/>
      </a:schemeClr>
    </dgm:fillClrLst>
    <dgm:linClrLst meth="cycle">
      <a:schemeClr val="accent2">
        <a:shade val="50000"/>
      </a:schemeClr>
      <a:schemeClr val="accent2">
        <a:tint val="45000"/>
      </a:schemeClr>
    </dgm:linClrLst>
    <dgm:effectClrLst/>
    <dgm:txLinClrLst/>
    <dgm:txFillClrLst/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b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2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ln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cycle">
      <a:schemeClr val="accent2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2">
        <a:tint val="50000"/>
        <a:alpha val="55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vennNode1">
    <dgm:fillClrLst meth="cycle">
      <a:schemeClr val="accent2">
        <a:shade val="80000"/>
        <a:alpha val="50000"/>
      </a:schemeClr>
      <a:schemeClr val="accent2">
        <a:tint val="45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colorful1#24">
  <dgm:title val=""/>
  <dgm:desc val=""/>
  <dgm:catLst>
    <dgm:cat type="colorful" pri="10100"/>
  </dgm:catLst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1_5#1">
  <dgm:title val=""/>
  <dgm:desc val=""/>
  <dgm:catLst>
    <dgm:cat type="accent1" pri="11500"/>
  </dgm:catLst>
  <dgm:styleLbl name="align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>
      <a:schemeClr val="accent1">
        <a:alpha val="90000"/>
      </a:schemeClr>
      <a:schemeClr val="accent1">
        <a:alpha val="5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/>
    <dgm:txEffectClrLst/>
  </dgm:styleLbl>
  <dgm:styleLbl name="asst0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1">
        <a:alpha val="90000"/>
        <a:tint val="40000"/>
      </a:schemeClr>
      <a:schemeClr val="accent1">
        <a:alpha val="5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>
      <a:schemeClr val="accent1">
        <a:tint val="50000"/>
        <a:alpha val="90000"/>
      </a:schemeClr>
      <a:schemeClr val="accent1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lnNode1">
    <dgm:fillClrLst>
      <a:schemeClr val="accent1">
        <a:shade val="90000"/>
      </a:schemeClr>
      <a:schemeClr val="accent1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cycle"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alpha val="90000"/>
      </a:schemeClr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>
      <a:schemeClr val="accent1">
        <a:shade val="80000"/>
        <a:alpha val="50000"/>
      </a:schemeClr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1_2#8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accent1_2#8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accent2_5#2">
  <dgm:title val=""/>
  <dgm:desc val=""/>
  <dgm:catLst>
    <dgm:cat type="accent2" pri="11500"/>
  </dgm:catLst>
  <dgm:styleLbl name="align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>
      <a:schemeClr val="accent2">
        <a:alpha val="90000"/>
      </a:schemeClr>
      <a:schemeClr val="accent2">
        <a:alpha val="5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/>
    <dgm:txEffectClrLst/>
  </dgm:styleLbl>
  <dgm:styleLbl name="asst0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alpha val="90000"/>
        <a:tint val="40000"/>
      </a:schemeClr>
      <a:schemeClr val="accent2">
        <a:alpha val="5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>
      <a:schemeClr val="accent2">
        <a:tint val="50000"/>
        <a:alpha val="90000"/>
      </a:schemeClr>
      <a:schemeClr val="accent2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lnNode1">
    <dgm:fillClrLst>
      <a:schemeClr val="accent2">
        <a:shade val="90000"/>
      </a:schemeClr>
      <a:schemeClr val="accent2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cycle">
      <a:schemeClr val="accent2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alpha val="90000"/>
      </a:schemeClr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vennNode1">
    <dgm:fillClrLst>
      <a:schemeClr val="accent2">
        <a:shade val="80000"/>
        <a:alpha val="50000"/>
      </a:schemeClr>
      <a:schemeClr val="accent2">
        <a:alpha val="2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#2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accent2_3#1">
  <dgm:title val=""/>
  <dgm:desc val=""/>
  <dgm:catLst>
    <dgm:cat type="accent2" pri="11300"/>
  </dgm:catLst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21.xml><?xml version="1.0" encoding="utf-8"?>
<dgm:colorsDef xmlns:dgm="http://schemas.openxmlformats.org/drawingml/2006/diagram" xmlns:a="http://schemas.openxmlformats.org/drawingml/2006/main" uniqueId="urn:microsoft.com/office/officeart/2005/8/colors/colorful1#24">
  <dgm:title val=""/>
  <dgm:desc val=""/>
  <dgm:catLst>
    <dgm:cat type="colorful" pri="10100"/>
  </dgm:catLst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22.xml><?xml version="1.0" encoding="utf-8"?>
<dgm:colorsDef xmlns:dgm="http://schemas.openxmlformats.org/drawingml/2006/diagram" xmlns:a="http://schemas.openxmlformats.org/drawingml/2006/main" uniqueId="urn:microsoft.com/office/officeart/2005/8/colors/colorful2#1">
  <dgm:title val=""/>
  <dgm:desc val=""/>
  <dgm:catLst>
    <dgm:cat type="colorful" pri="10200"/>
  </dgm:catLst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23.xml><?xml version="1.0" encoding="utf-8"?>
<dgm:colorsDef xmlns:dgm="http://schemas.openxmlformats.org/drawingml/2006/diagram" xmlns:a="http://schemas.openxmlformats.org/drawingml/2006/main" uniqueId="urn:microsoft.com/office/officeart/2005/8/colors/accent1_4#1">
  <dgm:title val=""/>
  <dgm:desc val=""/>
  <dgm:catLst>
    <dgm:cat type="accent1" pri="11400"/>
  </dgm:catLst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24.xml><?xml version="1.0" encoding="utf-8"?>
<dgm:colorsDef xmlns:dgm="http://schemas.openxmlformats.org/drawingml/2006/diagram" xmlns:a="http://schemas.openxmlformats.org/drawingml/2006/main" uniqueId="urn:microsoft.com/office/officeart/2005/8/colors/accent1_4#2">
  <dgm:title val=""/>
  <dgm:desc val=""/>
  <dgm:catLst>
    <dgm:cat type="accent1" pri="11400"/>
  </dgm:catLst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25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26.xml><?xml version="1.0" encoding="utf-8"?>
<dgm:colorsDef xmlns:dgm="http://schemas.openxmlformats.org/drawingml/2006/diagram" xmlns:a="http://schemas.openxmlformats.org/drawingml/2006/main" uniqueId="urn:microsoft.com/office/officeart/2005/8/colors/accent2_2#1">
  <dgm:title val=""/>
  <dgm:desc val=""/>
  <dgm:catLst>
    <dgm:cat type="accent2" pri="11200"/>
  </dgm:catLst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27.xml><?xml version="1.0" encoding="utf-8"?>
<dgm:colorsDef xmlns:dgm="http://schemas.openxmlformats.org/drawingml/2006/diagram" xmlns:a="http://schemas.openxmlformats.org/drawingml/2006/main" uniqueId="urn:microsoft.com/office/officeart/2005/8/colors/accent2_2#1">
  <dgm:title val=""/>
  <dgm:desc val=""/>
  <dgm:catLst>
    <dgm:cat type="accent2" pri="11200"/>
  </dgm:catLst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28.xml><?xml version="1.0" encoding="utf-8"?>
<dgm:colorsDef xmlns:dgm="http://schemas.openxmlformats.org/drawingml/2006/diagram" xmlns:a="http://schemas.openxmlformats.org/drawingml/2006/main" uniqueId="urn:microsoft.com/office/officeart/2005/8/colors/accent1_2#1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29.xml><?xml version="1.0" encoding="utf-8"?>
<dgm:colorsDef xmlns:dgm="http://schemas.openxmlformats.org/drawingml/2006/diagram" xmlns:a="http://schemas.openxmlformats.org/drawingml/2006/main" uniqueId="urn:microsoft.com/office/officeart/2005/8/colors/accent2_2#1">
  <dgm:title val=""/>
  <dgm:desc val=""/>
  <dgm:catLst>
    <dgm:cat type="accent2" pri="11200"/>
  </dgm:catLst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#3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30.xml><?xml version="1.0" encoding="utf-8"?>
<dgm:colorsDef xmlns:dgm="http://schemas.openxmlformats.org/drawingml/2006/diagram" xmlns:a="http://schemas.openxmlformats.org/drawingml/2006/main" uniqueId="urn:microsoft.com/office/officeart/2005/8/colors/accent2_2#1">
  <dgm:title val=""/>
  <dgm:desc val=""/>
  <dgm:catLst>
    <dgm:cat type="accent2" pri="11200"/>
  </dgm:catLst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31.xml><?xml version="1.0" encoding="utf-8"?>
<dgm:colorsDef xmlns:dgm="http://schemas.openxmlformats.org/drawingml/2006/diagram" xmlns:a="http://schemas.openxmlformats.org/drawingml/2006/main" uniqueId="urn:microsoft.com/office/officeart/2005/8/colors/accent2_2#1">
  <dgm:title val=""/>
  <dgm:desc val=""/>
  <dgm:catLst>
    <dgm:cat type="accent2" pri="11200"/>
  </dgm:catLst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32.xml><?xml version="1.0" encoding="utf-8"?>
<dgm:colorsDef xmlns:dgm="http://schemas.openxmlformats.org/drawingml/2006/diagram" xmlns:a="http://schemas.openxmlformats.org/drawingml/2006/main" uniqueId="urn:microsoft.com/office/officeart/2005/8/colors/accent2_2#1">
  <dgm:title val=""/>
  <dgm:desc val=""/>
  <dgm:catLst>
    <dgm:cat type="accent2" pri="11200"/>
  </dgm:catLst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33.xml><?xml version="1.0" encoding="utf-8"?>
<dgm:colorsDef xmlns:dgm="http://schemas.openxmlformats.org/drawingml/2006/diagram" xmlns:a="http://schemas.openxmlformats.org/drawingml/2006/main" uniqueId="urn:microsoft.com/office/officeart/2005/8/colors/accent1_2#1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34.xml><?xml version="1.0" encoding="utf-8"?>
<dgm:colorsDef xmlns:dgm="http://schemas.openxmlformats.org/drawingml/2006/diagram" xmlns:a="http://schemas.openxmlformats.org/drawingml/2006/main" uniqueId="urn:microsoft.com/office/officeart/2005/8/colors/accent2_2#1">
  <dgm:title val=""/>
  <dgm:desc val=""/>
  <dgm:catLst>
    <dgm:cat type="accent2" pri="11200"/>
  </dgm:catLst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35.xml><?xml version="1.0" encoding="utf-8"?>
<dgm:colorsDef xmlns:dgm="http://schemas.openxmlformats.org/drawingml/2006/diagram" xmlns:a="http://schemas.openxmlformats.org/drawingml/2006/main" uniqueId="urn:microsoft.com/office/officeart/2005/8/colors/accent1_2#1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36.xml><?xml version="1.0" encoding="utf-8"?>
<dgm:colorsDef xmlns:dgm="http://schemas.openxmlformats.org/drawingml/2006/diagram" xmlns:a="http://schemas.openxmlformats.org/drawingml/2006/main" uniqueId="urn:microsoft.com/office/officeart/2005/8/colors/accent2_2#1">
  <dgm:title val=""/>
  <dgm:desc val=""/>
  <dgm:catLst>
    <dgm:cat type="accent2" pri="11200"/>
  </dgm:catLst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37.xml><?xml version="1.0" encoding="utf-8"?>
<dgm:colorsDef xmlns:dgm="http://schemas.openxmlformats.org/drawingml/2006/diagram" xmlns:a="http://schemas.openxmlformats.org/drawingml/2006/main" uniqueId="urn:microsoft.com/office/officeart/2005/8/colors/accent2_2#1">
  <dgm:title val=""/>
  <dgm:desc val=""/>
  <dgm:catLst>
    <dgm:cat type="accent2" pri="11200"/>
  </dgm:catLst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38.xml><?xml version="1.0" encoding="utf-8"?>
<dgm:colorsDef xmlns:dgm="http://schemas.openxmlformats.org/drawingml/2006/diagram" xmlns:a="http://schemas.openxmlformats.org/drawingml/2006/main" uniqueId="urn:microsoft.com/office/officeart/2005/8/colors/accent1_2#1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39.xml><?xml version="1.0" encoding="utf-8"?>
<dgm:colorsDef xmlns:dgm="http://schemas.openxmlformats.org/drawingml/2006/diagram" xmlns:a="http://schemas.openxmlformats.org/drawingml/2006/main" uniqueId="urn:microsoft.com/office/officeart/2005/8/colors/accent2_2#1">
  <dgm:title val=""/>
  <dgm:desc val=""/>
  <dgm:catLst>
    <dgm:cat type="accent2" pri="11200"/>
  </dgm:catLst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#4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40.xml><?xml version="1.0" encoding="utf-8"?>
<dgm:colorsDef xmlns:dgm="http://schemas.openxmlformats.org/drawingml/2006/diagram" xmlns:a="http://schemas.openxmlformats.org/drawingml/2006/main" uniqueId="urn:microsoft.com/office/officeart/2005/8/colors/accent2_2#1">
  <dgm:title val=""/>
  <dgm:desc val=""/>
  <dgm:catLst>
    <dgm:cat type="accent2" pri="11200"/>
  </dgm:catLst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41.xml><?xml version="1.0" encoding="utf-8"?>
<dgm:colorsDef xmlns:dgm="http://schemas.openxmlformats.org/drawingml/2006/diagram" xmlns:a="http://schemas.openxmlformats.org/drawingml/2006/main" uniqueId="urn:microsoft.com/office/officeart/2005/8/colors/accent2_2#1">
  <dgm:title val=""/>
  <dgm:desc val=""/>
  <dgm:catLst>
    <dgm:cat type="accent2" pri="11200"/>
  </dgm:catLst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42.xml><?xml version="1.0" encoding="utf-8"?>
<dgm:colorsDef xmlns:dgm="http://schemas.openxmlformats.org/drawingml/2006/diagram" xmlns:a="http://schemas.openxmlformats.org/drawingml/2006/main" uniqueId="urn:microsoft.com/office/officeart/2005/8/colors/accent2_2#1">
  <dgm:title val=""/>
  <dgm:desc val=""/>
  <dgm:catLst>
    <dgm:cat type="accent2" pri="11200"/>
  </dgm:catLst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43.xml><?xml version="1.0" encoding="utf-8"?>
<dgm:colorsDef xmlns:dgm="http://schemas.openxmlformats.org/drawingml/2006/diagram" xmlns:a="http://schemas.openxmlformats.org/drawingml/2006/main" uniqueId="urn:microsoft.com/office/officeart/2005/8/colors/accent2_2#1">
  <dgm:title val=""/>
  <dgm:desc val=""/>
  <dgm:catLst>
    <dgm:cat type="accent2" pri="11200"/>
  </dgm:catLst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44.xml><?xml version="1.0" encoding="utf-8"?>
<dgm:colorsDef xmlns:dgm="http://schemas.openxmlformats.org/drawingml/2006/diagram" xmlns:a="http://schemas.openxmlformats.org/drawingml/2006/main" uniqueId="urn:microsoft.com/office/officeart/2005/8/colors/accent2_2#1">
  <dgm:title val=""/>
  <dgm:desc val=""/>
  <dgm:catLst>
    <dgm:cat type="accent2" pri="11200"/>
  </dgm:catLst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2_5#1">
  <dgm:title val=""/>
  <dgm:desc val=""/>
  <dgm:catLst>
    <dgm:cat type="accent2" pri="11500"/>
  </dgm:catLst>
  <dgm:styleLbl name="align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>
      <a:schemeClr val="accent2">
        <a:alpha val="90000"/>
      </a:schemeClr>
      <a:schemeClr val="accent2">
        <a:alpha val="5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/>
    <dgm:txEffectClrLst/>
  </dgm:styleLbl>
  <dgm:styleLbl name="asst0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alpha val="90000"/>
        <a:tint val="40000"/>
      </a:schemeClr>
      <a:schemeClr val="accent2">
        <a:alpha val="5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>
      <a:schemeClr val="accent2">
        <a:tint val="50000"/>
        <a:alpha val="90000"/>
      </a:schemeClr>
      <a:schemeClr val="accent2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lnNode1">
    <dgm:fillClrLst>
      <a:schemeClr val="accent2">
        <a:shade val="90000"/>
      </a:schemeClr>
      <a:schemeClr val="accent2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cycle">
      <a:schemeClr val="accent2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alpha val="90000"/>
      </a:schemeClr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vennNode1">
    <dgm:fillClrLst>
      <a:schemeClr val="accent2">
        <a:shade val="80000"/>
        <a:alpha val="50000"/>
      </a:schemeClr>
      <a:schemeClr val="accent2">
        <a:alpha val="2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1#1">
  <dgm:title val=""/>
  <dgm:desc val=""/>
  <dgm:catLst>
    <dgm:cat type="accent1" pri="11100"/>
  </dgm:catLst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1#2">
  <dgm:title val=""/>
  <dgm:desc val=""/>
  <dgm:catLst>
    <dgm:cat type="accent1" pri="11100"/>
  </dgm:catLst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1#3">
  <dgm:title val=""/>
  <dgm:desc val=""/>
  <dgm:catLst>
    <dgm:cat type="accent1" pri="11100"/>
  </dgm:catLst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1#4">
  <dgm:title val=""/>
  <dgm:desc val=""/>
  <dgm:catLst>
    <dgm:cat type="accent1" pri="11100"/>
  </dgm:catLst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3025C3D-EC04-434E-99C8-5CF17F3102F0}" type="doc">
      <dgm:prSet loTypeId="urn:microsoft.com/office/officeart/2005/8/layout/pyramid1#1" loCatId="" qsTypeId="urn:microsoft.com/office/officeart/2005/8/quickstyle/simple1#1" qsCatId="simple" csTypeId="urn:microsoft.com/office/officeart/2005/8/colors/accent1_2#1" csCatId="accent1" phldr="1"/>
      <dgm:spPr/>
    </dgm:pt>
    <dgm:pt modelId="{C8272E36-4E28-5C41-9F8B-0B139E3BA7BB}">
      <dgm:prSet phldrT="[Testo]" phldr="0" custT="1"/>
      <dgm:spPr>
        <a:solidFill>
          <a:srgbClr val="5B9BD5"/>
        </a:solidFill>
      </dgm:spPr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endParaRPr lang="it-IT" sz="1600" dirty="0">
            <a:latin typeface="Book Antiqua" panose="02040602050305030304" charset="0"/>
            <a:cs typeface="Book Antiqua" panose="02040602050305030304" charset="0"/>
          </a:endParaRPr>
        </a:p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endParaRPr lang="it-IT" sz="1600" b="1" dirty="0">
            <a:latin typeface="Book Antiqua" panose="02040602050305030304" charset="0"/>
            <a:cs typeface="Book Antiqua" panose="02040602050305030304" charset="0"/>
          </a:endParaRPr>
        </a:p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it-IT" sz="1600" b="1" dirty="0">
              <a:solidFill>
                <a:schemeClr val="bg1"/>
              </a:solidFill>
              <a:latin typeface="Book Antiqua" panose="02040602050305030304" charset="0"/>
              <a:cs typeface="Book Antiqua" panose="02040602050305030304" charset="0"/>
            </a:rPr>
            <a:t> “NUCLEAR”</a:t>
          </a:r>
        </a:p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it-IT" sz="1600" b="1" dirty="0">
              <a:solidFill>
                <a:schemeClr val="bg1"/>
              </a:solidFill>
              <a:latin typeface="Book Antiqua" panose="02040602050305030304" charset="0"/>
              <a:cs typeface="Book Antiqua" panose="02040602050305030304" charset="0"/>
            </a:rPr>
            <a:t>SYMPTOMS</a:t>
          </a:r>
        </a:p>
      </dgm:t>
    </dgm:pt>
    <dgm:pt modelId="{CBE693C8-5C77-8341-B469-A4A76896802A}" type="parTrans" cxnId="{CB46887D-D0C8-4A74-94CD-05085F8DDD14}">
      <dgm:prSet/>
      <dgm:spPr/>
      <dgm:t>
        <a:bodyPr/>
        <a:lstStyle/>
        <a:p>
          <a:endParaRPr lang="it-IT"/>
        </a:p>
      </dgm:t>
    </dgm:pt>
    <dgm:pt modelId="{A1FF42BD-2606-E94C-B18F-AD3DA199D845}" type="sibTrans" cxnId="{CB46887D-D0C8-4A74-94CD-05085F8DDD14}">
      <dgm:prSet/>
      <dgm:spPr/>
      <dgm:t>
        <a:bodyPr/>
        <a:lstStyle/>
        <a:p>
          <a:endParaRPr lang="it-IT"/>
        </a:p>
      </dgm:t>
    </dgm:pt>
    <dgm:pt modelId="{813ABD46-F0CA-CD48-A104-CADC3A030FD7}">
      <dgm:prSet phldrT="[Testo]" phldr="0" custT="1"/>
      <dgm:spPr>
        <a:solidFill>
          <a:srgbClr val="FF9300"/>
        </a:solidFill>
      </dgm:spPr>
      <dgm:t>
        <a:bodyPr vert="horz" wrap="square"/>
        <a:lstStyle/>
        <a:p>
          <a:pPr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it-IT" sz="1600" b="1" dirty="0">
              <a:solidFill>
                <a:schemeClr val="bg1"/>
              </a:solidFill>
              <a:latin typeface="Book Antiqua" panose="02040602050305030304" charset="0"/>
              <a:cs typeface="Book Antiqua" panose="02040602050305030304" charset="0"/>
              <a:sym typeface="+mn-ea"/>
            </a:rPr>
            <a:t> PERIPHERAL</a:t>
          </a:r>
          <a:endParaRPr lang="it-IT" sz="1600" b="1" dirty="0">
            <a:solidFill>
              <a:schemeClr val="bg1"/>
            </a:solidFill>
            <a:latin typeface="Book Antiqua" panose="02040602050305030304" charset="0"/>
            <a:cs typeface="Book Antiqua" panose="02040602050305030304" charset="0"/>
          </a:endParaRPr>
        </a:p>
        <a:p>
          <a:pPr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it-IT" sz="1600" b="1" dirty="0">
              <a:solidFill>
                <a:schemeClr val="bg1"/>
              </a:solidFill>
              <a:latin typeface="Book Antiqua" panose="02040602050305030304" charset="0"/>
              <a:cs typeface="Book Antiqua" panose="02040602050305030304" charset="0"/>
              <a:sym typeface="+mn-ea"/>
            </a:rPr>
            <a:t>SYMPTOMS</a:t>
          </a:r>
        </a:p>
      </dgm:t>
    </dgm:pt>
    <dgm:pt modelId="{F92679A9-68CB-CE4D-9E56-4FC41956F800}" type="parTrans" cxnId="{65947E76-CAE3-4A47-AC3C-A43DB6832DBF}">
      <dgm:prSet/>
      <dgm:spPr/>
      <dgm:t>
        <a:bodyPr/>
        <a:lstStyle/>
        <a:p>
          <a:endParaRPr lang="it-IT"/>
        </a:p>
      </dgm:t>
    </dgm:pt>
    <dgm:pt modelId="{7DDC0863-01A2-644D-AEDA-1949BB5F9266}" type="sibTrans" cxnId="{65947E76-CAE3-4A47-AC3C-A43DB6832DBF}">
      <dgm:prSet/>
      <dgm:spPr/>
      <dgm:t>
        <a:bodyPr/>
        <a:lstStyle/>
        <a:p>
          <a:endParaRPr lang="it-IT"/>
        </a:p>
      </dgm:t>
    </dgm:pt>
    <dgm:pt modelId="{EB9244C8-A574-C44D-BB0D-EE56404F5C2D}" type="pres">
      <dgm:prSet presAssocID="{F3025C3D-EC04-434E-99C8-5CF17F3102F0}" presName="Name0" presStyleCnt="0">
        <dgm:presLayoutVars>
          <dgm:dir/>
          <dgm:animLvl val="lvl"/>
          <dgm:resizeHandles val="exact"/>
        </dgm:presLayoutVars>
      </dgm:prSet>
      <dgm:spPr/>
    </dgm:pt>
    <dgm:pt modelId="{FB6D1914-7A5E-EC43-B1AB-9DA4214BE1CD}" type="pres">
      <dgm:prSet presAssocID="{C8272E36-4E28-5C41-9F8B-0B139E3BA7BB}" presName="Name8" presStyleCnt="0"/>
      <dgm:spPr/>
    </dgm:pt>
    <dgm:pt modelId="{121444F9-F65A-A644-BF91-AF25DF0C61B1}" type="pres">
      <dgm:prSet presAssocID="{C8272E36-4E28-5C41-9F8B-0B139E3BA7BB}" presName="level" presStyleLbl="node1" presStyleIdx="0" presStyleCnt="2" custScaleX="98711">
        <dgm:presLayoutVars>
          <dgm:chMax val="1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528FEA23-F661-F54D-B171-49FB261DDFE5}" type="pres">
      <dgm:prSet presAssocID="{C8272E36-4E28-5C41-9F8B-0B139E3BA7BB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D365FFB9-B4E6-FD4F-9C63-9BA97E40438D}" type="pres">
      <dgm:prSet presAssocID="{813ABD46-F0CA-CD48-A104-CADC3A030FD7}" presName="Name8" presStyleCnt="0"/>
      <dgm:spPr/>
    </dgm:pt>
    <dgm:pt modelId="{F3BF0C4B-D151-4A49-98C8-F176660ADC83}" type="pres">
      <dgm:prSet presAssocID="{813ABD46-F0CA-CD48-A104-CADC3A030FD7}" presName="level" presStyleLbl="node1" presStyleIdx="1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F95A5082-996E-7B48-B675-CA77B1F3C30C}" type="pres">
      <dgm:prSet presAssocID="{813ABD46-F0CA-CD48-A104-CADC3A030FD7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it-IT"/>
        </a:p>
      </dgm:t>
    </dgm:pt>
  </dgm:ptLst>
  <dgm:cxnLst>
    <dgm:cxn modelId="{D18EBCE6-04C8-42E3-9DD4-071823153696}" type="presOf" srcId="{C8272E36-4E28-5C41-9F8B-0B139E3BA7BB}" destId="{528FEA23-F661-F54D-B171-49FB261DDFE5}" srcOrd="1" destOrd="0" presId="urn:microsoft.com/office/officeart/2005/8/layout/pyramid1#1"/>
    <dgm:cxn modelId="{CB46887D-D0C8-4A74-94CD-05085F8DDD14}" srcId="{F3025C3D-EC04-434E-99C8-5CF17F3102F0}" destId="{C8272E36-4E28-5C41-9F8B-0B139E3BA7BB}" srcOrd="0" destOrd="0" parTransId="{CBE693C8-5C77-8341-B469-A4A76896802A}" sibTransId="{A1FF42BD-2606-E94C-B18F-AD3DA199D845}"/>
    <dgm:cxn modelId="{85589BDE-04F8-4F42-B416-BE4D1502F3FD}" type="presOf" srcId="{F3025C3D-EC04-434E-99C8-5CF17F3102F0}" destId="{EB9244C8-A574-C44D-BB0D-EE56404F5C2D}" srcOrd="0" destOrd="0" presId="urn:microsoft.com/office/officeart/2005/8/layout/pyramid1#1"/>
    <dgm:cxn modelId="{C18798F1-6ED5-43C7-AFB8-80D8E71AE5DC}" type="presOf" srcId="{813ABD46-F0CA-CD48-A104-CADC3A030FD7}" destId="{F95A5082-996E-7B48-B675-CA77B1F3C30C}" srcOrd="1" destOrd="0" presId="urn:microsoft.com/office/officeart/2005/8/layout/pyramid1#1"/>
    <dgm:cxn modelId="{65947E76-CAE3-4A47-AC3C-A43DB6832DBF}" srcId="{F3025C3D-EC04-434E-99C8-5CF17F3102F0}" destId="{813ABD46-F0CA-CD48-A104-CADC3A030FD7}" srcOrd="1" destOrd="0" parTransId="{F92679A9-68CB-CE4D-9E56-4FC41956F800}" sibTransId="{7DDC0863-01A2-644D-AEDA-1949BB5F9266}"/>
    <dgm:cxn modelId="{B533150F-8FA4-4BB2-93F0-2EAA35EF1BC1}" type="presOf" srcId="{813ABD46-F0CA-CD48-A104-CADC3A030FD7}" destId="{F3BF0C4B-D151-4A49-98C8-F176660ADC83}" srcOrd="0" destOrd="0" presId="urn:microsoft.com/office/officeart/2005/8/layout/pyramid1#1"/>
    <dgm:cxn modelId="{5A079DC3-2549-44A9-A4E8-0F7DED9734D6}" type="presOf" srcId="{C8272E36-4E28-5C41-9F8B-0B139E3BA7BB}" destId="{121444F9-F65A-A644-BF91-AF25DF0C61B1}" srcOrd="0" destOrd="0" presId="urn:microsoft.com/office/officeart/2005/8/layout/pyramid1#1"/>
    <dgm:cxn modelId="{2AD71B38-9248-4458-A0E6-F6B91998959D}" type="presParOf" srcId="{EB9244C8-A574-C44D-BB0D-EE56404F5C2D}" destId="{FB6D1914-7A5E-EC43-B1AB-9DA4214BE1CD}" srcOrd="0" destOrd="0" presId="urn:microsoft.com/office/officeart/2005/8/layout/pyramid1#1"/>
    <dgm:cxn modelId="{E972E9B4-0F4E-44D1-939F-F4918D4CA220}" type="presParOf" srcId="{FB6D1914-7A5E-EC43-B1AB-9DA4214BE1CD}" destId="{121444F9-F65A-A644-BF91-AF25DF0C61B1}" srcOrd="0" destOrd="0" presId="urn:microsoft.com/office/officeart/2005/8/layout/pyramid1#1"/>
    <dgm:cxn modelId="{169FE97B-291A-43E3-8401-0B47E29593AB}" type="presParOf" srcId="{FB6D1914-7A5E-EC43-B1AB-9DA4214BE1CD}" destId="{528FEA23-F661-F54D-B171-49FB261DDFE5}" srcOrd="1" destOrd="0" presId="urn:microsoft.com/office/officeart/2005/8/layout/pyramid1#1"/>
    <dgm:cxn modelId="{E3B1CB4A-A149-458C-8734-914BF5F07D83}" type="presParOf" srcId="{EB9244C8-A574-C44D-BB0D-EE56404F5C2D}" destId="{D365FFB9-B4E6-FD4F-9C63-9BA97E40438D}" srcOrd="1" destOrd="0" presId="urn:microsoft.com/office/officeart/2005/8/layout/pyramid1#1"/>
    <dgm:cxn modelId="{142E7B82-55C7-44C0-B669-7AD5AA74FDB0}" type="presParOf" srcId="{D365FFB9-B4E6-FD4F-9C63-9BA97E40438D}" destId="{F3BF0C4B-D151-4A49-98C8-F176660ADC83}" srcOrd="0" destOrd="0" presId="urn:microsoft.com/office/officeart/2005/8/layout/pyramid1#1"/>
    <dgm:cxn modelId="{A46320C7-1936-4F42-8A08-B166A11042E5}" type="presParOf" srcId="{D365FFB9-B4E6-FD4F-9C63-9BA97E40438D}" destId="{F95A5082-996E-7B48-B675-CA77B1F3C30C}" srcOrd="1" destOrd="0" presId="urn:microsoft.com/office/officeart/2005/8/layout/pyramid1#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8F95EA0D-8B10-4E4C-909E-5AC3CCE95DE7}" type="doc">
      <dgm:prSet loTypeId="urn:microsoft.com/office/officeart/2005/8/layout/process1" loCatId="process" qsTypeId="urn:microsoft.com/office/officeart/2005/8/quickstyle/simple1#10" qsCatId="simple" csTypeId="urn:microsoft.com/office/officeart/2005/8/colors/accent1_1#5" csCatId="accent1" phldr="1"/>
      <dgm:spPr/>
    </dgm:pt>
    <dgm:pt modelId="{23F77D7F-1DB6-4972-A799-C98039262FCB}">
      <dgm:prSet phldrT="[Testo]" phldr="0" custT="1"/>
      <dgm:spPr/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it-IT" sz="1800" dirty="0">
              <a:latin typeface="Book Antiqua" panose="02040602050305030304" charset="0"/>
            </a:rPr>
            <a:t>COGNITIVE</a:t>
          </a:r>
        </a:p>
      </dgm:t>
    </dgm:pt>
    <dgm:pt modelId="{F1E49340-8AB7-482A-96DA-DEA44183F07C}" type="parTrans" cxnId="{507535BD-7BC7-48A4-A923-09275C784578}">
      <dgm:prSet/>
      <dgm:spPr/>
      <dgm:t>
        <a:bodyPr/>
        <a:lstStyle/>
        <a:p>
          <a:endParaRPr lang="it-IT"/>
        </a:p>
      </dgm:t>
    </dgm:pt>
    <dgm:pt modelId="{BBB69F9D-B9A2-4106-8577-3DF5E8C1CB10}" type="sibTrans" cxnId="{507535BD-7BC7-48A4-A923-09275C784578}">
      <dgm:prSet/>
      <dgm:spPr/>
      <dgm:t>
        <a:bodyPr/>
        <a:lstStyle/>
        <a:p>
          <a:endParaRPr lang="it-IT"/>
        </a:p>
      </dgm:t>
    </dgm:pt>
    <dgm:pt modelId="{DB10AEEE-3496-4ACB-A016-D845295BDC1B}">
      <dgm:prSet phldrT="[Testo]" phldr="0" custT="1"/>
      <dgm:spPr/>
      <dgm:t>
        <a:bodyPr vert="horz" wrap="square"/>
        <a:lstStyle/>
        <a:p>
          <a:pPr algn="l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it-IT" altLang="en-US" sz="1400">
              <a:latin typeface="Book Antiqua" panose="02040602050305030304" charset="0"/>
              <a:cs typeface="Book Antiqua" panose="02040602050305030304" charset="0"/>
              <a:sym typeface="+mn-ea"/>
            </a:rPr>
            <a:t>- Deductive delirium</a:t>
          </a:r>
          <a:r>
            <a:rPr lang="en-US" sz="1400">
              <a:latin typeface="Book Antiqua" panose="02040602050305030304" charset="0"/>
              <a:cs typeface="Book Antiqua" panose="02040602050305030304" charset="0"/>
              <a:sym typeface="+mn-ea"/>
            </a:rPr>
            <a:t> (</a:t>
          </a:r>
          <a:r>
            <a:rPr lang="it-IT" altLang="en-US" sz="1400">
              <a:latin typeface="Book Antiqua" panose="02040602050305030304" charset="0"/>
              <a:cs typeface="Book Antiqua" panose="02040602050305030304" charset="0"/>
              <a:sym typeface="+mn-ea"/>
            </a:rPr>
            <a:t>Paranoia</a:t>
          </a:r>
          <a:r>
            <a:rPr lang="en-US" sz="1400">
              <a:latin typeface="Book Antiqua" panose="02040602050305030304" charset="0"/>
              <a:cs typeface="Book Antiqua" panose="02040602050305030304" charset="0"/>
              <a:sym typeface="+mn-ea"/>
            </a:rPr>
            <a:t>)</a:t>
          </a:r>
          <a:endParaRPr lang="it-IT" sz="1400" dirty="0">
            <a:latin typeface="Book Antiqua" panose="02040602050305030304" charset="0"/>
            <a:cs typeface="Book Antiqua" panose="02040602050305030304" charset="0"/>
          </a:endParaRPr>
        </a:p>
        <a:p>
          <a:pPr algn="l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it-IT" altLang="en-US" sz="1400">
              <a:latin typeface="Book Antiqua" panose="02040602050305030304" charset="0"/>
              <a:cs typeface="Book Antiqua" panose="02040602050305030304" charset="0"/>
              <a:sym typeface="+mn-ea"/>
            </a:rPr>
            <a:t>- Hallucinations</a:t>
          </a:r>
          <a:endParaRPr lang="it-IT" altLang="en-US" sz="1400" dirty="0">
            <a:latin typeface="Book Antiqua" panose="02040602050305030304" charset="0"/>
            <a:cs typeface="Book Antiqua" panose="02040602050305030304" charset="0"/>
            <a:sym typeface="+mn-ea"/>
          </a:endParaRPr>
        </a:p>
      </dgm:t>
    </dgm:pt>
    <dgm:pt modelId="{474B1929-EEED-4D70-8551-4A4155AF4955}" type="parTrans" cxnId="{2A758909-A0B8-4C5D-B289-6A67D804CD37}">
      <dgm:prSet/>
      <dgm:spPr/>
      <dgm:t>
        <a:bodyPr/>
        <a:lstStyle/>
        <a:p>
          <a:endParaRPr lang="it-IT"/>
        </a:p>
      </dgm:t>
    </dgm:pt>
    <dgm:pt modelId="{C03FA2E4-2D91-42C3-895D-51AFEEBE1F0F}" type="sibTrans" cxnId="{2A758909-A0B8-4C5D-B289-6A67D804CD37}">
      <dgm:prSet/>
      <dgm:spPr/>
      <dgm:t>
        <a:bodyPr/>
        <a:lstStyle/>
        <a:p>
          <a:endParaRPr lang="it-IT"/>
        </a:p>
      </dgm:t>
    </dgm:pt>
    <dgm:pt modelId="{8FC8258C-E500-460A-8953-D8A525517659}" type="pres">
      <dgm:prSet presAssocID="{8F95EA0D-8B10-4E4C-909E-5AC3CCE95DE7}" presName="Name0" presStyleCnt="0">
        <dgm:presLayoutVars>
          <dgm:dir/>
          <dgm:resizeHandles val="exact"/>
        </dgm:presLayoutVars>
      </dgm:prSet>
      <dgm:spPr/>
    </dgm:pt>
    <dgm:pt modelId="{7874F717-917A-42AC-AF4F-02C47E5750DE}" type="pres">
      <dgm:prSet presAssocID="{23F77D7F-1DB6-4972-A799-C98039262FCB}" presName="node" presStyleLbl="node1" presStyleIdx="0" presStyleCnt="2" custLinFactNeighborX="-11203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C3038E48-1246-4412-B294-2FEEDFC38DC6}" type="pres">
      <dgm:prSet presAssocID="{BBB69F9D-B9A2-4106-8577-3DF5E8C1CB10}" presName="sibTrans" presStyleLbl="sibTrans2D1" presStyleIdx="0" presStyleCnt="1"/>
      <dgm:spPr/>
      <dgm:t>
        <a:bodyPr/>
        <a:lstStyle/>
        <a:p>
          <a:endParaRPr lang="it-IT"/>
        </a:p>
      </dgm:t>
    </dgm:pt>
    <dgm:pt modelId="{F3B68155-42DF-4F2E-8447-3365CDA75D4F}" type="pres">
      <dgm:prSet presAssocID="{BBB69F9D-B9A2-4106-8577-3DF5E8C1CB10}" presName="connectorText" presStyleLbl="sibTrans2D1" presStyleIdx="0" presStyleCnt="1"/>
      <dgm:spPr/>
      <dgm:t>
        <a:bodyPr/>
        <a:lstStyle/>
        <a:p>
          <a:endParaRPr lang="it-IT"/>
        </a:p>
      </dgm:t>
    </dgm:pt>
    <dgm:pt modelId="{7D8B0688-211F-4F59-BDF5-F88D4758FCF2}" type="pres">
      <dgm:prSet presAssocID="{DB10AEEE-3496-4ACB-A016-D845295BDC1B}" presName="node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</dgm:ptLst>
  <dgm:cxnLst>
    <dgm:cxn modelId="{2A758909-A0B8-4C5D-B289-6A67D804CD37}" srcId="{8F95EA0D-8B10-4E4C-909E-5AC3CCE95DE7}" destId="{DB10AEEE-3496-4ACB-A016-D845295BDC1B}" srcOrd="1" destOrd="0" parTransId="{474B1929-EEED-4D70-8551-4A4155AF4955}" sibTransId="{C03FA2E4-2D91-42C3-895D-51AFEEBE1F0F}"/>
    <dgm:cxn modelId="{09416447-7634-4526-9F90-9DFE0512EFA3}" type="presOf" srcId="{23F77D7F-1DB6-4972-A799-C98039262FCB}" destId="{7874F717-917A-42AC-AF4F-02C47E5750DE}" srcOrd="0" destOrd="0" presId="urn:microsoft.com/office/officeart/2005/8/layout/process1"/>
    <dgm:cxn modelId="{507535BD-7BC7-48A4-A923-09275C784578}" srcId="{8F95EA0D-8B10-4E4C-909E-5AC3CCE95DE7}" destId="{23F77D7F-1DB6-4972-A799-C98039262FCB}" srcOrd="0" destOrd="0" parTransId="{F1E49340-8AB7-482A-96DA-DEA44183F07C}" sibTransId="{BBB69F9D-B9A2-4106-8577-3DF5E8C1CB10}"/>
    <dgm:cxn modelId="{DBB14D48-947A-447C-BFC9-CF7088C609A7}" type="presOf" srcId="{BBB69F9D-B9A2-4106-8577-3DF5E8C1CB10}" destId="{F3B68155-42DF-4F2E-8447-3365CDA75D4F}" srcOrd="1" destOrd="0" presId="urn:microsoft.com/office/officeart/2005/8/layout/process1"/>
    <dgm:cxn modelId="{86A48358-0D42-46B7-A4AF-4E40B46091BA}" type="presOf" srcId="{8F95EA0D-8B10-4E4C-909E-5AC3CCE95DE7}" destId="{8FC8258C-E500-460A-8953-D8A525517659}" srcOrd="0" destOrd="0" presId="urn:microsoft.com/office/officeart/2005/8/layout/process1"/>
    <dgm:cxn modelId="{F36DDEA1-201A-4442-938F-AFBD6D2EC2BE}" type="presOf" srcId="{DB10AEEE-3496-4ACB-A016-D845295BDC1B}" destId="{7D8B0688-211F-4F59-BDF5-F88D4758FCF2}" srcOrd="0" destOrd="0" presId="urn:microsoft.com/office/officeart/2005/8/layout/process1"/>
    <dgm:cxn modelId="{A4AF4205-B505-4B92-A494-D8DC0D233398}" type="presOf" srcId="{BBB69F9D-B9A2-4106-8577-3DF5E8C1CB10}" destId="{C3038E48-1246-4412-B294-2FEEDFC38DC6}" srcOrd="0" destOrd="0" presId="urn:microsoft.com/office/officeart/2005/8/layout/process1"/>
    <dgm:cxn modelId="{77FC272D-C23D-40E6-BADD-4FE9498E0C8A}" type="presParOf" srcId="{8FC8258C-E500-460A-8953-D8A525517659}" destId="{7874F717-917A-42AC-AF4F-02C47E5750DE}" srcOrd="0" destOrd="0" presId="urn:microsoft.com/office/officeart/2005/8/layout/process1"/>
    <dgm:cxn modelId="{36DF6E1D-B082-4FC3-91BB-64E8CEF12BDE}" type="presParOf" srcId="{8FC8258C-E500-460A-8953-D8A525517659}" destId="{C3038E48-1246-4412-B294-2FEEDFC38DC6}" srcOrd="1" destOrd="0" presId="urn:microsoft.com/office/officeart/2005/8/layout/process1"/>
    <dgm:cxn modelId="{499E2DA8-6498-4B11-B656-8F2D6F3CF306}" type="presParOf" srcId="{C3038E48-1246-4412-B294-2FEEDFC38DC6}" destId="{F3B68155-42DF-4F2E-8447-3365CDA75D4F}" srcOrd="0" destOrd="0" presId="urn:microsoft.com/office/officeart/2005/8/layout/process1"/>
    <dgm:cxn modelId="{647324AC-67B3-4AFB-B3CF-3BEDF5E0D586}" type="presParOf" srcId="{8FC8258C-E500-460A-8953-D8A525517659}" destId="{7D8B0688-211F-4F59-BDF5-F88D4758FCF2}" srcOrd="2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8F95EA0D-8B10-4E4C-909E-5AC3CCE95DE7}" type="doc">
      <dgm:prSet loTypeId="urn:microsoft.com/office/officeart/2005/8/layout/process1" loCatId="process" qsTypeId="urn:microsoft.com/office/officeart/2005/8/quickstyle/simple1#11" qsCatId="simple" csTypeId="urn:microsoft.com/office/officeart/2005/8/colors/accent1_1#6" csCatId="accent1" phldr="1"/>
      <dgm:spPr/>
    </dgm:pt>
    <dgm:pt modelId="{23F77D7F-1DB6-4972-A799-C98039262FCB}">
      <dgm:prSet phldrT="[Testo]" phldr="0" custT="1"/>
      <dgm:spPr/>
      <dgm:t>
        <a:bodyPr vert="horz" wrap="square"/>
        <a:lstStyle/>
        <a:p>
          <a:pPr algn="ctr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sz="1800">
              <a:latin typeface="Book Antiqua" panose="02040602050305030304" charset="0"/>
              <a:cs typeface="Book Antiqua" panose="02040602050305030304" charset="0"/>
              <a:sym typeface="+mn-ea"/>
            </a:rPr>
            <a:t>AFFECTIV</a:t>
          </a:r>
          <a:r>
            <a:rPr lang="it-IT" altLang="en-US" sz="1800">
              <a:latin typeface="Book Antiqua" panose="02040602050305030304" charset="0"/>
              <a:cs typeface="Book Antiqua" panose="02040602050305030304" charset="0"/>
              <a:sym typeface="+mn-ea"/>
            </a:rPr>
            <a:t>E</a:t>
          </a:r>
          <a:endParaRPr lang="it-IT" altLang="en-US" sz="1800" dirty="0">
            <a:latin typeface="Book Antiqua" panose="02040602050305030304" charset="0"/>
            <a:cs typeface="Book Antiqua" panose="02040602050305030304" charset="0"/>
            <a:sym typeface="+mn-ea"/>
          </a:endParaRPr>
        </a:p>
      </dgm:t>
    </dgm:pt>
    <dgm:pt modelId="{F1E49340-8AB7-482A-96DA-DEA44183F07C}" type="parTrans" cxnId="{A13D8EFB-AB52-4248-AC9C-8D30A880369A}">
      <dgm:prSet/>
      <dgm:spPr/>
      <dgm:t>
        <a:bodyPr/>
        <a:lstStyle/>
        <a:p>
          <a:endParaRPr lang="it-IT"/>
        </a:p>
      </dgm:t>
    </dgm:pt>
    <dgm:pt modelId="{BBB69F9D-B9A2-4106-8577-3DF5E8C1CB10}" type="sibTrans" cxnId="{A13D8EFB-AB52-4248-AC9C-8D30A880369A}">
      <dgm:prSet/>
      <dgm:spPr/>
      <dgm:t>
        <a:bodyPr/>
        <a:lstStyle/>
        <a:p>
          <a:endParaRPr lang="it-IT"/>
        </a:p>
      </dgm:t>
    </dgm:pt>
    <dgm:pt modelId="{DB10AEEE-3496-4ACB-A016-D845295BDC1B}">
      <dgm:prSet phldrT="[Testo]" phldr="0" custT="1"/>
      <dgm:spPr/>
      <dgm:t>
        <a:bodyPr vert="horz" wrap="square"/>
        <a:lstStyle/>
        <a:p>
          <a:pPr algn="l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it-IT" altLang="en-US" sz="1400">
              <a:latin typeface="Book Antiqua" panose="02040602050305030304" charset="0"/>
              <a:cs typeface="Book Antiqua" panose="02040602050305030304" charset="0"/>
              <a:sym typeface="+mn-ea"/>
            </a:rPr>
            <a:t>- Emotional instability</a:t>
          </a:r>
        </a:p>
      </dgm:t>
    </dgm:pt>
    <dgm:pt modelId="{474B1929-EEED-4D70-8551-4A4155AF4955}" type="parTrans" cxnId="{2E78C06F-963A-4B4E-9DDF-7BD82AE073BA}">
      <dgm:prSet/>
      <dgm:spPr/>
      <dgm:t>
        <a:bodyPr/>
        <a:lstStyle/>
        <a:p>
          <a:endParaRPr lang="it-IT"/>
        </a:p>
      </dgm:t>
    </dgm:pt>
    <dgm:pt modelId="{C03FA2E4-2D91-42C3-895D-51AFEEBE1F0F}" type="sibTrans" cxnId="{2E78C06F-963A-4B4E-9DDF-7BD82AE073BA}">
      <dgm:prSet/>
      <dgm:spPr/>
      <dgm:t>
        <a:bodyPr/>
        <a:lstStyle/>
        <a:p>
          <a:endParaRPr lang="it-IT"/>
        </a:p>
      </dgm:t>
    </dgm:pt>
    <dgm:pt modelId="{8FC8258C-E500-460A-8953-D8A525517659}" type="pres">
      <dgm:prSet presAssocID="{8F95EA0D-8B10-4E4C-909E-5AC3CCE95DE7}" presName="Name0" presStyleCnt="0">
        <dgm:presLayoutVars>
          <dgm:dir/>
          <dgm:resizeHandles val="exact"/>
        </dgm:presLayoutVars>
      </dgm:prSet>
      <dgm:spPr/>
    </dgm:pt>
    <dgm:pt modelId="{7874F717-917A-42AC-AF4F-02C47E5750DE}" type="pres">
      <dgm:prSet presAssocID="{23F77D7F-1DB6-4972-A799-C98039262FCB}" presName="node" presStyleLbl="node1" presStyleIdx="0" presStyleCnt="2" custLinFactNeighborX="20764" custLinFactNeighborY="9817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C3038E48-1246-4412-B294-2FEEDFC38DC6}" type="pres">
      <dgm:prSet presAssocID="{BBB69F9D-B9A2-4106-8577-3DF5E8C1CB10}" presName="sibTrans" presStyleLbl="sibTrans2D1" presStyleIdx="0" presStyleCnt="1"/>
      <dgm:spPr/>
      <dgm:t>
        <a:bodyPr/>
        <a:lstStyle/>
        <a:p>
          <a:endParaRPr lang="it-IT"/>
        </a:p>
      </dgm:t>
    </dgm:pt>
    <dgm:pt modelId="{F3B68155-42DF-4F2E-8447-3365CDA75D4F}" type="pres">
      <dgm:prSet presAssocID="{BBB69F9D-B9A2-4106-8577-3DF5E8C1CB10}" presName="connectorText" presStyleLbl="sibTrans2D1" presStyleIdx="0" presStyleCnt="1"/>
      <dgm:spPr/>
      <dgm:t>
        <a:bodyPr/>
        <a:lstStyle/>
        <a:p>
          <a:endParaRPr lang="it-IT"/>
        </a:p>
      </dgm:t>
    </dgm:pt>
    <dgm:pt modelId="{7D8B0688-211F-4F59-BDF5-F88D4758FCF2}" type="pres">
      <dgm:prSet presAssocID="{DB10AEEE-3496-4ACB-A016-D845295BDC1B}" presName="node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</dgm:ptLst>
  <dgm:cxnLst>
    <dgm:cxn modelId="{4348BD28-77E3-4B21-A663-C927C744F23C}" type="presOf" srcId="{8F95EA0D-8B10-4E4C-909E-5AC3CCE95DE7}" destId="{8FC8258C-E500-460A-8953-D8A525517659}" srcOrd="0" destOrd="0" presId="urn:microsoft.com/office/officeart/2005/8/layout/process1"/>
    <dgm:cxn modelId="{4DCC5D46-196B-463F-891F-8F1BDED3FF7B}" type="presOf" srcId="{BBB69F9D-B9A2-4106-8577-3DF5E8C1CB10}" destId="{F3B68155-42DF-4F2E-8447-3365CDA75D4F}" srcOrd="1" destOrd="0" presId="urn:microsoft.com/office/officeart/2005/8/layout/process1"/>
    <dgm:cxn modelId="{0F90BC0A-46E4-482E-B4D5-3B0076135712}" type="presOf" srcId="{DB10AEEE-3496-4ACB-A016-D845295BDC1B}" destId="{7D8B0688-211F-4F59-BDF5-F88D4758FCF2}" srcOrd="0" destOrd="0" presId="urn:microsoft.com/office/officeart/2005/8/layout/process1"/>
    <dgm:cxn modelId="{F3538540-D1E5-42D6-8B2D-2CD93D6C0263}" type="presOf" srcId="{23F77D7F-1DB6-4972-A799-C98039262FCB}" destId="{7874F717-917A-42AC-AF4F-02C47E5750DE}" srcOrd="0" destOrd="0" presId="urn:microsoft.com/office/officeart/2005/8/layout/process1"/>
    <dgm:cxn modelId="{36656EB3-A6A6-4181-9C3F-C6B7EB8BB180}" type="presOf" srcId="{BBB69F9D-B9A2-4106-8577-3DF5E8C1CB10}" destId="{C3038E48-1246-4412-B294-2FEEDFC38DC6}" srcOrd="0" destOrd="0" presId="urn:microsoft.com/office/officeart/2005/8/layout/process1"/>
    <dgm:cxn modelId="{A13D8EFB-AB52-4248-AC9C-8D30A880369A}" srcId="{8F95EA0D-8B10-4E4C-909E-5AC3CCE95DE7}" destId="{23F77D7F-1DB6-4972-A799-C98039262FCB}" srcOrd="0" destOrd="0" parTransId="{F1E49340-8AB7-482A-96DA-DEA44183F07C}" sibTransId="{BBB69F9D-B9A2-4106-8577-3DF5E8C1CB10}"/>
    <dgm:cxn modelId="{2E78C06F-963A-4B4E-9DDF-7BD82AE073BA}" srcId="{8F95EA0D-8B10-4E4C-909E-5AC3CCE95DE7}" destId="{DB10AEEE-3496-4ACB-A016-D845295BDC1B}" srcOrd="1" destOrd="0" parTransId="{474B1929-EEED-4D70-8551-4A4155AF4955}" sibTransId="{C03FA2E4-2D91-42C3-895D-51AFEEBE1F0F}"/>
    <dgm:cxn modelId="{FB2BDDF5-2DC5-4C43-9D59-E78CB427F860}" type="presParOf" srcId="{8FC8258C-E500-460A-8953-D8A525517659}" destId="{7874F717-917A-42AC-AF4F-02C47E5750DE}" srcOrd="0" destOrd="0" presId="urn:microsoft.com/office/officeart/2005/8/layout/process1"/>
    <dgm:cxn modelId="{C2DAB73C-D7E1-470B-9AFD-9BE81892171A}" type="presParOf" srcId="{8FC8258C-E500-460A-8953-D8A525517659}" destId="{C3038E48-1246-4412-B294-2FEEDFC38DC6}" srcOrd="1" destOrd="0" presId="urn:microsoft.com/office/officeart/2005/8/layout/process1"/>
    <dgm:cxn modelId="{6E91A5FD-3100-482C-8D07-5BBE1A595852}" type="presParOf" srcId="{C3038E48-1246-4412-B294-2FEEDFC38DC6}" destId="{F3B68155-42DF-4F2E-8447-3365CDA75D4F}" srcOrd="0" destOrd="0" presId="urn:microsoft.com/office/officeart/2005/8/layout/process1"/>
    <dgm:cxn modelId="{AF6128C1-7D53-4B5C-8F42-04FA3ACFDCD5}" type="presParOf" srcId="{8FC8258C-E500-460A-8953-D8A525517659}" destId="{7D8B0688-211F-4F59-BDF5-F88D4758FCF2}" srcOrd="2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8F95EA0D-8B10-4E4C-909E-5AC3CCE95DE7}" type="doc">
      <dgm:prSet loTypeId="urn:microsoft.com/office/officeart/2005/8/layout/process1" loCatId="process" qsTypeId="urn:microsoft.com/office/officeart/2005/8/quickstyle/simple1#12" qsCatId="simple" csTypeId="urn:microsoft.com/office/officeart/2005/8/colors/accent1_1#7" csCatId="accent1" phldr="1"/>
      <dgm:spPr/>
    </dgm:pt>
    <dgm:pt modelId="{23F77D7F-1DB6-4972-A799-C98039262FCB}">
      <dgm:prSet phldrT="[Testo]" phldr="0" custT="1"/>
      <dgm:spPr/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sz="1800">
              <a:latin typeface="Book Antiqua" panose="02040602050305030304" charset="0"/>
              <a:cs typeface="Book Antiqua" panose="02040602050305030304" charset="0"/>
              <a:sym typeface="+mn-ea"/>
            </a:rPr>
            <a:t>PSYC</a:t>
          </a:r>
          <a:r>
            <a:rPr lang="it-IT" altLang="en-US" sz="1800">
              <a:latin typeface="Book Antiqua" panose="02040602050305030304" charset="0"/>
              <a:cs typeface="Book Antiqua" panose="02040602050305030304" charset="0"/>
              <a:sym typeface="+mn-ea"/>
            </a:rPr>
            <a:t>H</a:t>
          </a:r>
          <a:r>
            <a:rPr lang="en-US" sz="1800">
              <a:latin typeface="Book Antiqua" panose="02040602050305030304" charset="0"/>
              <a:cs typeface="Book Antiqua" panose="02040602050305030304" charset="0"/>
              <a:sym typeface="+mn-ea"/>
            </a:rPr>
            <a:t>OMOTOR</a:t>
          </a:r>
        </a:p>
      </dgm:t>
    </dgm:pt>
    <dgm:pt modelId="{F1E49340-8AB7-482A-96DA-DEA44183F07C}" type="parTrans" cxnId="{1BA36669-B4A6-4B14-BD37-A0FEB8D83266}">
      <dgm:prSet/>
      <dgm:spPr/>
      <dgm:t>
        <a:bodyPr/>
        <a:lstStyle/>
        <a:p>
          <a:endParaRPr lang="it-IT"/>
        </a:p>
      </dgm:t>
    </dgm:pt>
    <dgm:pt modelId="{BBB69F9D-B9A2-4106-8577-3DF5E8C1CB10}" type="sibTrans" cxnId="{1BA36669-B4A6-4B14-BD37-A0FEB8D83266}">
      <dgm:prSet/>
      <dgm:spPr/>
      <dgm:t>
        <a:bodyPr/>
        <a:lstStyle/>
        <a:p>
          <a:endParaRPr lang="it-IT"/>
        </a:p>
      </dgm:t>
    </dgm:pt>
    <dgm:pt modelId="{DB10AEEE-3496-4ACB-A016-D845295BDC1B}">
      <dgm:prSet phldrT="[Testo]" phldr="0" custT="1"/>
      <dgm:spPr/>
      <dgm:t>
        <a:bodyPr vert="horz" wrap="square"/>
        <a:lstStyle/>
        <a:p>
          <a:pPr algn="l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it-IT" altLang="en-US" sz="1400" dirty="0">
              <a:latin typeface="Book Antiqua" panose="02040602050305030304" charset="0"/>
              <a:cs typeface="Book Antiqua" panose="02040602050305030304" charset="0"/>
              <a:sym typeface="+mn-ea"/>
            </a:rPr>
            <a:t>- </a:t>
          </a:r>
          <a:r>
            <a:rPr lang="en-US" sz="1400" dirty="0">
              <a:latin typeface="Book Antiqua" panose="02040602050305030304" charset="0"/>
              <a:cs typeface="Book Antiqua" panose="02040602050305030304" charset="0"/>
              <a:sym typeface="+mn-ea"/>
            </a:rPr>
            <a:t>A</a:t>
          </a:r>
          <a:r>
            <a:rPr lang="it-IT" altLang="en-US" sz="1400" dirty="0" err="1">
              <a:latin typeface="Book Antiqua" panose="02040602050305030304" charset="0"/>
              <a:cs typeface="Book Antiqua" panose="02040602050305030304" charset="0"/>
              <a:sym typeface="+mn-ea"/>
            </a:rPr>
            <a:t>ggressive</a:t>
          </a:r>
          <a:r>
            <a:rPr lang="en-US" sz="1400" dirty="0">
              <a:latin typeface="Book Antiqua" panose="02040602050305030304" charset="0"/>
              <a:cs typeface="Book Antiqua" panose="02040602050305030304" charset="0"/>
              <a:sym typeface="+mn-ea"/>
            </a:rPr>
            <a:t> </a:t>
          </a:r>
          <a:r>
            <a:rPr lang="it-IT" altLang="en-US" sz="1400" dirty="0">
              <a:latin typeface="Book Antiqua" panose="02040602050305030304" charset="0"/>
              <a:cs typeface="Book Antiqua" panose="02040602050305030304" charset="0"/>
              <a:sym typeface="+mn-ea"/>
            </a:rPr>
            <a:t>and </a:t>
          </a:r>
          <a:r>
            <a:rPr lang="en-US" sz="1400" dirty="0">
              <a:latin typeface="Book Antiqua" panose="02040602050305030304" charset="0"/>
              <a:cs typeface="Book Antiqua" panose="02040602050305030304" charset="0"/>
              <a:sym typeface="+mn-ea"/>
            </a:rPr>
            <a:t> </a:t>
          </a:r>
          <a:r>
            <a:rPr lang="it-IT" altLang="en-US" sz="1400" dirty="0" err="1">
              <a:latin typeface="Book Antiqua" panose="02040602050305030304" charset="0"/>
              <a:cs typeface="Book Antiqua" panose="02040602050305030304" charset="0"/>
              <a:sym typeface="+mn-ea"/>
            </a:rPr>
            <a:t>psychomotor</a:t>
          </a:r>
          <a:r>
            <a:rPr lang="it-IT" altLang="en-US" sz="1400" dirty="0">
              <a:latin typeface="Book Antiqua" panose="02040602050305030304" charset="0"/>
              <a:cs typeface="Book Antiqua" panose="02040602050305030304" charset="0"/>
              <a:sym typeface="+mn-ea"/>
            </a:rPr>
            <a:t> </a:t>
          </a:r>
          <a:r>
            <a:rPr lang="it-IT" altLang="en-US" sz="1400" dirty="0" err="1">
              <a:latin typeface="Book Antiqua" panose="02040602050305030304" charset="0"/>
              <a:cs typeface="Book Antiqua" panose="02040602050305030304" charset="0"/>
              <a:sym typeface="+mn-ea"/>
            </a:rPr>
            <a:t>agitation</a:t>
          </a:r>
          <a:r>
            <a:rPr lang="it-IT" altLang="en-US" sz="1400" dirty="0">
              <a:latin typeface="Book Antiqua" panose="02040602050305030304" charset="0"/>
              <a:cs typeface="Book Antiqua" panose="02040602050305030304" charset="0"/>
              <a:sym typeface="+mn-ea"/>
            </a:rPr>
            <a:t> </a:t>
          </a:r>
        </a:p>
        <a:p>
          <a:pPr algn="l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it-IT" altLang="en-US" sz="1400" dirty="0">
              <a:latin typeface="Book Antiqua" panose="02040602050305030304" charset="0"/>
              <a:cs typeface="Book Antiqua" panose="02040602050305030304" charset="0"/>
              <a:sym typeface="+mn-ea"/>
            </a:rPr>
            <a:t>- S</a:t>
          </a:r>
          <a:r>
            <a:rPr lang="en-US" sz="1400" dirty="0" err="1">
              <a:latin typeface="Book Antiqua" panose="02040602050305030304" charset="0"/>
              <a:cs typeface="Book Antiqua" panose="02040602050305030304" charset="0"/>
              <a:sym typeface="+mn-ea"/>
            </a:rPr>
            <a:t>ocial</a:t>
          </a:r>
          <a:r>
            <a:rPr lang="en-US" sz="1400" dirty="0">
              <a:latin typeface="Book Antiqua" panose="02040602050305030304" charset="0"/>
              <a:cs typeface="Book Antiqua" panose="02040602050305030304" charset="0"/>
              <a:sym typeface="+mn-ea"/>
            </a:rPr>
            <a:t> withdrawal and relational closure</a:t>
          </a:r>
        </a:p>
        <a:p>
          <a:pPr algn="l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it-IT" altLang="en-US" sz="1400" b="0" dirty="0">
              <a:latin typeface="Book Antiqua" panose="02040602050305030304" charset="0"/>
              <a:cs typeface="Book Antiqua" panose="02040602050305030304" charset="0"/>
              <a:sym typeface="+mn-ea"/>
            </a:rPr>
            <a:t>-Abuse of drugs</a:t>
          </a:r>
        </a:p>
      </dgm:t>
    </dgm:pt>
    <dgm:pt modelId="{474B1929-EEED-4D70-8551-4A4155AF4955}" type="parTrans" cxnId="{EA6048E3-2D5A-4C06-B63A-889A19C48A87}">
      <dgm:prSet/>
      <dgm:spPr/>
      <dgm:t>
        <a:bodyPr/>
        <a:lstStyle/>
        <a:p>
          <a:endParaRPr lang="it-IT"/>
        </a:p>
      </dgm:t>
    </dgm:pt>
    <dgm:pt modelId="{C03FA2E4-2D91-42C3-895D-51AFEEBE1F0F}" type="sibTrans" cxnId="{EA6048E3-2D5A-4C06-B63A-889A19C48A87}">
      <dgm:prSet/>
      <dgm:spPr/>
      <dgm:t>
        <a:bodyPr/>
        <a:lstStyle/>
        <a:p>
          <a:endParaRPr lang="it-IT"/>
        </a:p>
      </dgm:t>
    </dgm:pt>
    <dgm:pt modelId="{8FC8258C-E500-460A-8953-D8A525517659}" type="pres">
      <dgm:prSet presAssocID="{8F95EA0D-8B10-4E4C-909E-5AC3CCE95DE7}" presName="Name0" presStyleCnt="0">
        <dgm:presLayoutVars>
          <dgm:dir/>
          <dgm:resizeHandles val="exact"/>
        </dgm:presLayoutVars>
      </dgm:prSet>
      <dgm:spPr/>
    </dgm:pt>
    <dgm:pt modelId="{7874F717-917A-42AC-AF4F-02C47E5750DE}" type="pres">
      <dgm:prSet presAssocID="{23F77D7F-1DB6-4972-A799-C98039262FCB}" presName="node" presStyleLbl="node1" presStyleIdx="0" presStyleCnt="2" custLinFactNeighborX="-117" custLinFactNeighborY="0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C3038E48-1246-4412-B294-2FEEDFC38DC6}" type="pres">
      <dgm:prSet presAssocID="{BBB69F9D-B9A2-4106-8577-3DF5E8C1CB10}" presName="sibTrans" presStyleLbl="sibTrans2D1" presStyleIdx="0" presStyleCnt="1"/>
      <dgm:spPr/>
      <dgm:t>
        <a:bodyPr/>
        <a:lstStyle/>
        <a:p>
          <a:endParaRPr lang="it-IT"/>
        </a:p>
      </dgm:t>
    </dgm:pt>
    <dgm:pt modelId="{F3B68155-42DF-4F2E-8447-3365CDA75D4F}" type="pres">
      <dgm:prSet presAssocID="{BBB69F9D-B9A2-4106-8577-3DF5E8C1CB10}" presName="connectorText" presStyleLbl="sibTrans2D1" presStyleIdx="0" presStyleCnt="1"/>
      <dgm:spPr/>
      <dgm:t>
        <a:bodyPr/>
        <a:lstStyle/>
        <a:p>
          <a:endParaRPr lang="it-IT"/>
        </a:p>
      </dgm:t>
    </dgm:pt>
    <dgm:pt modelId="{7D8B0688-211F-4F59-BDF5-F88D4758FCF2}" type="pres">
      <dgm:prSet presAssocID="{DB10AEEE-3496-4ACB-A016-D845295BDC1B}" presName="node" presStyleLbl="node1" presStyleIdx="1" presStyleCnt="2" custLinFactNeighborX="2052" custLinFactNeighborY="-2588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</dgm:ptLst>
  <dgm:cxnLst>
    <dgm:cxn modelId="{6423CA18-7DA8-49AE-A0BA-0F748CEC46E3}" type="presOf" srcId="{BBB69F9D-B9A2-4106-8577-3DF5E8C1CB10}" destId="{C3038E48-1246-4412-B294-2FEEDFC38DC6}" srcOrd="0" destOrd="0" presId="urn:microsoft.com/office/officeart/2005/8/layout/process1"/>
    <dgm:cxn modelId="{28456C32-98AA-4635-A25D-7789DCF48744}" type="presOf" srcId="{8F95EA0D-8B10-4E4C-909E-5AC3CCE95DE7}" destId="{8FC8258C-E500-460A-8953-D8A525517659}" srcOrd="0" destOrd="0" presId="urn:microsoft.com/office/officeart/2005/8/layout/process1"/>
    <dgm:cxn modelId="{F3516CDE-273D-4995-99CF-E72C64584418}" type="presOf" srcId="{BBB69F9D-B9A2-4106-8577-3DF5E8C1CB10}" destId="{F3B68155-42DF-4F2E-8447-3365CDA75D4F}" srcOrd="1" destOrd="0" presId="urn:microsoft.com/office/officeart/2005/8/layout/process1"/>
    <dgm:cxn modelId="{EA6048E3-2D5A-4C06-B63A-889A19C48A87}" srcId="{8F95EA0D-8B10-4E4C-909E-5AC3CCE95DE7}" destId="{DB10AEEE-3496-4ACB-A016-D845295BDC1B}" srcOrd="1" destOrd="0" parTransId="{474B1929-EEED-4D70-8551-4A4155AF4955}" sibTransId="{C03FA2E4-2D91-42C3-895D-51AFEEBE1F0F}"/>
    <dgm:cxn modelId="{75970235-C3FA-4856-9387-19C152F0A2C8}" type="presOf" srcId="{23F77D7F-1DB6-4972-A799-C98039262FCB}" destId="{7874F717-917A-42AC-AF4F-02C47E5750DE}" srcOrd="0" destOrd="0" presId="urn:microsoft.com/office/officeart/2005/8/layout/process1"/>
    <dgm:cxn modelId="{1BA36669-B4A6-4B14-BD37-A0FEB8D83266}" srcId="{8F95EA0D-8B10-4E4C-909E-5AC3CCE95DE7}" destId="{23F77D7F-1DB6-4972-A799-C98039262FCB}" srcOrd="0" destOrd="0" parTransId="{F1E49340-8AB7-482A-96DA-DEA44183F07C}" sibTransId="{BBB69F9D-B9A2-4106-8577-3DF5E8C1CB10}"/>
    <dgm:cxn modelId="{FA1E86D8-1278-4F9F-86DC-B41D33D8E717}" type="presOf" srcId="{DB10AEEE-3496-4ACB-A016-D845295BDC1B}" destId="{7D8B0688-211F-4F59-BDF5-F88D4758FCF2}" srcOrd="0" destOrd="0" presId="urn:microsoft.com/office/officeart/2005/8/layout/process1"/>
    <dgm:cxn modelId="{97F84A1E-B2DC-4877-B398-4417A4896C88}" type="presParOf" srcId="{8FC8258C-E500-460A-8953-D8A525517659}" destId="{7874F717-917A-42AC-AF4F-02C47E5750DE}" srcOrd="0" destOrd="0" presId="urn:microsoft.com/office/officeart/2005/8/layout/process1"/>
    <dgm:cxn modelId="{3742AA40-96F1-4854-9B44-3DDC83D3757A}" type="presParOf" srcId="{8FC8258C-E500-460A-8953-D8A525517659}" destId="{C3038E48-1246-4412-B294-2FEEDFC38DC6}" srcOrd="1" destOrd="0" presId="urn:microsoft.com/office/officeart/2005/8/layout/process1"/>
    <dgm:cxn modelId="{CBFD54A5-8E9E-4933-B8A7-A542DE4D48AB}" type="presParOf" srcId="{C3038E48-1246-4412-B294-2FEEDFC38DC6}" destId="{F3B68155-42DF-4F2E-8447-3365CDA75D4F}" srcOrd="0" destOrd="0" presId="urn:microsoft.com/office/officeart/2005/8/layout/process1"/>
    <dgm:cxn modelId="{0B3DA9A3-A160-48FD-87CA-5B36AD01A98E}" type="presParOf" srcId="{8FC8258C-E500-460A-8953-D8A525517659}" destId="{7D8B0688-211F-4F59-BDF5-F88D4758FCF2}" srcOrd="2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8F95EA0D-8B10-4E4C-909E-5AC3CCE95DE7}" type="doc">
      <dgm:prSet loTypeId="urn:microsoft.com/office/officeart/2005/8/layout/process1" loCatId="process" qsTypeId="urn:microsoft.com/office/officeart/2005/8/quickstyle/simple1#13" qsCatId="simple" csTypeId="urn:microsoft.com/office/officeart/2005/8/colors/accent1_1#8" csCatId="accent1" phldr="1"/>
      <dgm:spPr/>
    </dgm:pt>
    <dgm:pt modelId="{23F77D7F-1DB6-4972-A799-C98039262FCB}">
      <dgm:prSet phldrT="[Testo]" phldr="0" custT="1"/>
      <dgm:spPr/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it-IT" sz="1800" dirty="0">
              <a:latin typeface="Book Antiqua" panose="02040602050305030304" charset="0"/>
            </a:rPr>
            <a:t>VEGETATIVE</a:t>
          </a:r>
        </a:p>
      </dgm:t>
    </dgm:pt>
    <dgm:pt modelId="{F1E49340-8AB7-482A-96DA-DEA44183F07C}" type="parTrans" cxnId="{8E8359BA-BC53-447E-A2A7-48570A411A62}">
      <dgm:prSet/>
      <dgm:spPr/>
      <dgm:t>
        <a:bodyPr/>
        <a:lstStyle/>
        <a:p>
          <a:endParaRPr lang="it-IT"/>
        </a:p>
      </dgm:t>
    </dgm:pt>
    <dgm:pt modelId="{BBB69F9D-B9A2-4106-8577-3DF5E8C1CB10}" type="sibTrans" cxnId="{8E8359BA-BC53-447E-A2A7-48570A411A62}">
      <dgm:prSet/>
      <dgm:spPr/>
      <dgm:t>
        <a:bodyPr/>
        <a:lstStyle/>
        <a:p>
          <a:endParaRPr lang="it-IT"/>
        </a:p>
      </dgm:t>
    </dgm:pt>
    <dgm:pt modelId="{DB10AEEE-3496-4ACB-A016-D845295BDC1B}">
      <dgm:prSet phldrT="[Testo]" phldr="0" custT="1"/>
      <dgm:spPr/>
      <dgm:t>
        <a:bodyPr vert="horz" wrap="square"/>
        <a:lstStyle/>
        <a:p>
          <a:pPr algn="l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it-IT" sz="1400" dirty="0">
              <a:latin typeface="Book Antiqua" panose="02040602050305030304" charset="0"/>
            </a:rPr>
            <a:t>- Insomnia</a:t>
          </a:r>
        </a:p>
      </dgm:t>
    </dgm:pt>
    <dgm:pt modelId="{474B1929-EEED-4D70-8551-4A4155AF4955}" type="parTrans" cxnId="{31DE0166-D9B9-4425-AD4D-BC1A0F5AA431}">
      <dgm:prSet/>
      <dgm:spPr/>
      <dgm:t>
        <a:bodyPr/>
        <a:lstStyle/>
        <a:p>
          <a:endParaRPr lang="it-IT"/>
        </a:p>
      </dgm:t>
    </dgm:pt>
    <dgm:pt modelId="{C03FA2E4-2D91-42C3-895D-51AFEEBE1F0F}" type="sibTrans" cxnId="{31DE0166-D9B9-4425-AD4D-BC1A0F5AA431}">
      <dgm:prSet/>
      <dgm:spPr/>
      <dgm:t>
        <a:bodyPr/>
        <a:lstStyle/>
        <a:p>
          <a:endParaRPr lang="it-IT"/>
        </a:p>
      </dgm:t>
    </dgm:pt>
    <dgm:pt modelId="{8FC8258C-E500-460A-8953-D8A525517659}" type="pres">
      <dgm:prSet presAssocID="{8F95EA0D-8B10-4E4C-909E-5AC3CCE95DE7}" presName="Name0" presStyleCnt="0">
        <dgm:presLayoutVars>
          <dgm:dir/>
          <dgm:resizeHandles val="exact"/>
        </dgm:presLayoutVars>
      </dgm:prSet>
      <dgm:spPr/>
    </dgm:pt>
    <dgm:pt modelId="{7874F717-917A-42AC-AF4F-02C47E5750DE}" type="pres">
      <dgm:prSet presAssocID="{23F77D7F-1DB6-4972-A799-C98039262FCB}" presName="node" presStyleLbl="node1" presStyleIdx="0" presStyleCnt="2" custLinFactNeighborX="-15075" custLinFactNeighborY="-3880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C3038E48-1246-4412-B294-2FEEDFC38DC6}" type="pres">
      <dgm:prSet presAssocID="{BBB69F9D-B9A2-4106-8577-3DF5E8C1CB10}" presName="sibTrans" presStyleLbl="sibTrans2D1" presStyleIdx="0" presStyleCnt="1"/>
      <dgm:spPr/>
      <dgm:t>
        <a:bodyPr/>
        <a:lstStyle/>
        <a:p>
          <a:endParaRPr lang="it-IT"/>
        </a:p>
      </dgm:t>
    </dgm:pt>
    <dgm:pt modelId="{F3B68155-42DF-4F2E-8447-3365CDA75D4F}" type="pres">
      <dgm:prSet presAssocID="{BBB69F9D-B9A2-4106-8577-3DF5E8C1CB10}" presName="connectorText" presStyleLbl="sibTrans2D1" presStyleIdx="0" presStyleCnt="1"/>
      <dgm:spPr/>
      <dgm:t>
        <a:bodyPr/>
        <a:lstStyle/>
        <a:p>
          <a:endParaRPr lang="it-IT"/>
        </a:p>
      </dgm:t>
    </dgm:pt>
    <dgm:pt modelId="{7D8B0688-211F-4F59-BDF5-F88D4758FCF2}" type="pres">
      <dgm:prSet presAssocID="{DB10AEEE-3496-4ACB-A016-D845295BDC1B}" presName="node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</dgm:ptLst>
  <dgm:cxnLst>
    <dgm:cxn modelId="{CFBD3FB9-DD6F-4F64-9B1B-B6C2B8BBC71E}" type="presOf" srcId="{8F95EA0D-8B10-4E4C-909E-5AC3CCE95DE7}" destId="{8FC8258C-E500-460A-8953-D8A525517659}" srcOrd="0" destOrd="0" presId="urn:microsoft.com/office/officeart/2005/8/layout/process1"/>
    <dgm:cxn modelId="{8E8359BA-BC53-447E-A2A7-48570A411A62}" srcId="{8F95EA0D-8B10-4E4C-909E-5AC3CCE95DE7}" destId="{23F77D7F-1DB6-4972-A799-C98039262FCB}" srcOrd="0" destOrd="0" parTransId="{F1E49340-8AB7-482A-96DA-DEA44183F07C}" sibTransId="{BBB69F9D-B9A2-4106-8577-3DF5E8C1CB10}"/>
    <dgm:cxn modelId="{1C2D8B02-F4CC-4056-B149-6737D952BF18}" type="presOf" srcId="{BBB69F9D-B9A2-4106-8577-3DF5E8C1CB10}" destId="{C3038E48-1246-4412-B294-2FEEDFC38DC6}" srcOrd="0" destOrd="0" presId="urn:microsoft.com/office/officeart/2005/8/layout/process1"/>
    <dgm:cxn modelId="{AD04BBB5-B4B3-4CF7-97D3-1D86F82E1E2E}" type="presOf" srcId="{23F77D7F-1DB6-4972-A799-C98039262FCB}" destId="{7874F717-917A-42AC-AF4F-02C47E5750DE}" srcOrd="0" destOrd="0" presId="urn:microsoft.com/office/officeart/2005/8/layout/process1"/>
    <dgm:cxn modelId="{31DE0166-D9B9-4425-AD4D-BC1A0F5AA431}" srcId="{8F95EA0D-8B10-4E4C-909E-5AC3CCE95DE7}" destId="{DB10AEEE-3496-4ACB-A016-D845295BDC1B}" srcOrd="1" destOrd="0" parTransId="{474B1929-EEED-4D70-8551-4A4155AF4955}" sibTransId="{C03FA2E4-2D91-42C3-895D-51AFEEBE1F0F}"/>
    <dgm:cxn modelId="{CDE46EAC-D279-401C-97A8-2124E2970F1F}" type="presOf" srcId="{BBB69F9D-B9A2-4106-8577-3DF5E8C1CB10}" destId="{F3B68155-42DF-4F2E-8447-3365CDA75D4F}" srcOrd="1" destOrd="0" presId="urn:microsoft.com/office/officeart/2005/8/layout/process1"/>
    <dgm:cxn modelId="{7CC4E1F2-83F2-4742-B748-1C1C64FBD49C}" type="presOf" srcId="{DB10AEEE-3496-4ACB-A016-D845295BDC1B}" destId="{7D8B0688-211F-4F59-BDF5-F88D4758FCF2}" srcOrd="0" destOrd="0" presId="urn:microsoft.com/office/officeart/2005/8/layout/process1"/>
    <dgm:cxn modelId="{55E0E8E9-3300-4B9E-89F2-B2BB289FA32C}" type="presParOf" srcId="{8FC8258C-E500-460A-8953-D8A525517659}" destId="{7874F717-917A-42AC-AF4F-02C47E5750DE}" srcOrd="0" destOrd="0" presId="urn:microsoft.com/office/officeart/2005/8/layout/process1"/>
    <dgm:cxn modelId="{6AA2410B-A4D2-4073-98D4-A3DBC44A6B42}" type="presParOf" srcId="{8FC8258C-E500-460A-8953-D8A525517659}" destId="{C3038E48-1246-4412-B294-2FEEDFC38DC6}" srcOrd="1" destOrd="0" presId="urn:microsoft.com/office/officeart/2005/8/layout/process1"/>
    <dgm:cxn modelId="{B92DEE2A-9049-46D1-9B0A-0E2AD1300B40}" type="presParOf" srcId="{C3038E48-1246-4412-B294-2FEEDFC38DC6}" destId="{F3B68155-42DF-4F2E-8447-3365CDA75D4F}" srcOrd="0" destOrd="0" presId="urn:microsoft.com/office/officeart/2005/8/layout/process1"/>
    <dgm:cxn modelId="{E7F833AB-9195-41D7-8EDE-7C0C0B2FFD0E}" type="presParOf" srcId="{8FC8258C-E500-460A-8953-D8A525517659}" destId="{7D8B0688-211F-4F59-BDF5-F88D4758FCF2}" srcOrd="2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22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70A560A0-185A-429F-96E8-A0859D8045E6}" type="doc">
      <dgm:prSet loTypeId="urn:microsoft.com/office/officeart/2005/8/layout/pyramid1#5" loCatId="pyramid" qsTypeId="urn:microsoft.com/office/officeart/2005/8/quickstyle/simple1#14" qsCatId="simple" csTypeId="urn:microsoft.com/office/officeart/2005/8/colors/accent2_4#1" csCatId="accent2" phldr="1"/>
      <dgm:spPr/>
    </dgm:pt>
    <dgm:pt modelId="{5F4EFF0B-578B-497C-BC62-652DDC7663B3}">
      <dgm:prSet phldrT="[Testo]" phldr="0" custT="1"/>
      <dgm:spPr>
        <a:solidFill>
          <a:srgbClr val="FF9300"/>
        </a:solidFill>
      </dgm:spPr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endParaRPr lang="it-IT" sz="1600" dirty="0">
            <a:latin typeface="Book Antiqua" panose="02040602050305030304" charset="0"/>
          </a:endParaRPr>
        </a:p>
      </dgm:t>
    </dgm:pt>
    <dgm:pt modelId="{95FB1707-7489-4A39-80FF-4B18782051F2}" type="parTrans" cxnId="{E499C3C8-66F0-4D61-8768-AD78BB51EE28}">
      <dgm:prSet/>
      <dgm:spPr/>
      <dgm:t>
        <a:bodyPr/>
        <a:lstStyle/>
        <a:p>
          <a:endParaRPr lang="it-IT"/>
        </a:p>
      </dgm:t>
    </dgm:pt>
    <dgm:pt modelId="{D6149AC5-524E-4C85-88EC-2BE01A629DC7}" type="sibTrans" cxnId="{E499C3C8-66F0-4D61-8768-AD78BB51EE28}">
      <dgm:prSet/>
      <dgm:spPr/>
      <dgm:t>
        <a:bodyPr/>
        <a:lstStyle/>
        <a:p>
          <a:endParaRPr lang="it-IT"/>
        </a:p>
      </dgm:t>
    </dgm:pt>
    <dgm:pt modelId="{A8ACF7D4-B947-4885-9EE5-0C0279F20F69}">
      <dgm:prSet phldrT="[Testo]" phldr="0" custT="1"/>
      <dgm:spPr>
        <a:solidFill>
          <a:srgbClr val="FB9F33"/>
        </a:solidFill>
      </dgm:spPr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it-IT" sz="1800" b="1" dirty="0">
              <a:latin typeface="Book Antiqua" panose="02040602050305030304" charset="0"/>
            </a:rPr>
            <a:t>SS- SR</a:t>
          </a:r>
        </a:p>
      </dgm:t>
    </dgm:pt>
    <dgm:pt modelId="{83B1C45A-548A-4011-8B75-5FCE3653BF7B}" type="parTrans" cxnId="{38DA3151-6BF3-4171-9441-0C2BF4CBD62C}">
      <dgm:prSet/>
      <dgm:spPr/>
      <dgm:t>
        <a:bodyPr/>
        <a:lstStyle/>
        <a:p>
          <a:endParaRPr lang="it-IT"/>
        </a:p>
      </dgm:t>
    </dgm:pt>
    <dgm:pt modelId="{8D6F2E71-4B4B-454D-B020-98A966251391}" type="sibTrans" cxnId="{38DA3151-6BF3-4171-9441-0C2BF4CBD62C}">
      <dgm:prSet/>
      <dgm:spPr/>
      <dgm:t>
        <a:bodyPr/>
        <a:lstStyle/>
        <a:p>
          <a:endParaRPr lang="it-IT"/>
        </a:p>
      </dgm:t>
    </dgm:pt>
    <dgm:pt modelId="{85EC791E-9185-4528-93B6-2012F44F185D}">
      <dgm:prSet phldrT="[Testo]" phldr="0" custT="1"/>
      <dgm:spPr>
        <a:solidFill>
          <a:srgbClr val="F4B07E"/>
        </a:solidFill>
      </dgm:spPr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dirty="0">
              <a:latin typeface="Book Antiqua" panose="02040602050305030304" charset="0"/>
            </a:rPr>
            <a:t>EXISTENTI</a:t>
          </a:r>
          <a:r>
            <a:rPr lang="it-IT" altLang="en-US" sz="1800" b="1" dirty="0">
              <a:latin typeface="Book Antiqua" panose="02040602050305030304" charset="0"/>
            </a:rPr>
            <a:t>A</a:t>
          </a:r>
          <a:r>
            <a:rPr lang="en-US" sz="1800" b="1" dirty="0">
              <a:latin typeface="Book Antiqua" panose="02040602050305030304" charset="0"/>
            </a:rPr>
            <a:t>L POSITION</a:t>
          </a:r>
        </a:p>
      </dgm:t>
    </dgm:pt>
    <dgm:pt modelId="{EEAFF0EF-CAA3-4EFB-BA94-5277E7AC6717}" type="parTrans" cxnId="{DCB06224-8885-4A3A-A510-1317511E9CC7}">
      <dgm:prSet/>
      <dgm:spPr/>
      <dgm:t>
        <a:bodyPr/>
        <a:lstStyle/>
        <a:p>
          <a:endParaRPr lang="it-IT"/>
        </a:p>
      </dgm:t>
    </dgm:pt>
    <dgm:pt modelId="{1DD4F1C6-A979-402F-9412-F778D1D3DCDD}" type="sibTrans" cxnId="{DCB06224-8885-4A3A-A510-1317511E9CC7}">
      <dgm:prSet/>
      <dgm:spPr/>
      <dgm:t>
        <a:bodyPr/>
        <a:lstStyle/>
        <a:p>
          <a:endParaRPr lang="it-IT"/>
        </a:p>
      </dgm:t>
    </dgm:pt>
    <dgm:pt modelId="{248014E2-587F-474D-A6C6-36C07000CCD4}">
      <dgm:prSet phldrT="[Testo]" phldr="0" custT="1"/>
      <dgm:spPr>
        <a:solidFill>
          <a:srgbClr val="F2B597"/>
        </a:solidFill>
      </dgm:spPr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it-IT" sz="1800" b="1" dirty="0">
              <a:latin typeface="Book Antiqua" panose="02040602050305030304" charset="0"/>
            </a:rPr>
            <a:t>LANGUAGES</a:t>
          </a:r>
        </a:p>
      </dgm:t>
    </dgm:pt>
    <dgm:pt modelId="{5F2B3A73-8591-4DF5-A105-0290596B3F9D}" type="parTrans" cxnId="{4873B236-1F12-4A81-A765-685DFF5B3F72}">
      <dgm:prSet/>
      <dgm:spPr/>
      <dgm:t>
        <a:bodyPr/>
        <a:lstStyle/>
        <a:p>
          <a:endParaRPr lang="it-IT"/>
        </a:p>
      </dgm:t>
    </dgm:pt>
    <dgm:pt modelId="{91CF7FAE-9F50-44B5-A353-1972DCD13BDE}" type="sibTrans" cxnId="{4873B236-1F12-4A81-A765-685DFF5B3F72}">
      <dgm:prSet/>
      <dgm:spPr/>
      <dgm:t>
        <a:bodyPr/>
        <a:lstStyle/>
        <a:p>
          <a:endParaRPr lang="it-IT"/>
        </a:p>
      </dgm:t>
    </dgm:pt>
    <dgm:pt modelId="{B057D543-6A42-4B66-BE50-54C6789E7EE6}" type="pres">
      <dgm:prSet presAssocID="{70A560A0-185A-429F-96E8-A0859D8045E6}" presName="Name0" presStyleCnt="0">
        <dgm:presLayoutVars>
          <dgm:dir/>
          <dgm:animLvl val="lvl"/>
          <dgm:resizeHandles val="exact"/>
        </dgm:presLayoutVars>
      </dgm:prSet>
      <dgm:spPr/>
    </dgm:pt>
    <dgm:pt modelId="{CC4F8851-67EC-4AC7-93E7-8119FC028A72}" type="pres">
      <dgm:prSet presAssocID="{5F4EFF0B-578B-497C-BC62-652DDC7663B3}" presName="Name8" presStyleCnt="0"/>
      <dgm:spPr/>
    </dgm:pt>
    <dgm:pt modelId="{962A7962-3BB1-4445-AC5A-AF2FD53B0888}" type="pres">
      <dgm:prSet presAssocID="{5F4EFF0B-578B-497C-BC62-652DDC7663B3}" presName="level" presStyleLbl="node1" presStyleIdx="0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671DC1B7-EA15-4BCF-B6E6-32F2497E31C1}" type="pres">
      <dgm:prSet presAssocID="{5F4EFF0B-578B-497C-BC62-652DDC7663B3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FE8D5FFD-74EC-48A8-AF19-FBD5A067ACD6}" type="pres">
      <dgm:prSet presAssocID="{A8ACF7D4-B947-4885-9EE5-0C0279F20F69}" presName="Name8" presStyleCnt="0"/>
      <dgm:spPr/>
    </dgm:pt>
    <dgm:pt modelId="{0DB89B81-E684-4F51-B547-00EA678782BE}" type="pres">
      <dgm:prSet presAssocID="{A8ACF7D4-B947-4885-9EE5-0C0279F20F69}" presName="level" presStyleLbl="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F039F742-9F08-47CC-BEF0-83FE1672CB10}" type="pres">
      <dgm:prSet presAssocID="{A8ACF7D4-B947-4885-9EE5-0C0279F20F69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7D345C3D-B31F-444D-92F3-EB28E94B7F73}" type="pres">
      <dgm:prSet presAssocID="{85EC791E-9185-4528-93B6-2012F44F185D}" presName="Name8" presStyleCnt="0"/>
      <dgm:spPr/>
    </dgm:pt>
    <dgm:pt modelId="{631E8F66-B85E-4B0C-B697-1679C6CDFCB0}" type="pres">
      <dgm:prSet presAssocID="{85EC791E-9185-4528-93B6-2012F44F185D}" presName="level" presStyleLbl="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8A492885-750A-4F20-BD13-56230D550722}" type="pres">
      <dgm:prSet presAssocID="{85EC791E-9185-4528-93B6-2012F44F185D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6F6CA93A-64DF-4611-9B02-8E25685709D1}" type="pres">
      <dgm:prSet presAssocID="{248014E2-587F-474D-A6C6-36C07000CCD4}" presName="Name8" presStyleCnt="0"/>
      <dgm:spPr/>
    </dgm:pt>
    <dgm:pt modelId="{E093FD16-80A9-4BD0-94EC-997DC9267EDC}" type="pres">
      <dgm:prSet presAssocID="{248014E2-587F-474D-A6C6-36C07000CCD4}" presName="level" presStyleLbl="node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F60231D5-128B-489A-8CC9-1CAFDA622CDA}" type="pres">
      <dgm:prSet presAssocID="{248014E2-587F-474D-A6C6-36C07000CCD4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it-IT"/>
        </a:p>
      </dgm:t>
    </dgm:pt>
  </dgm:ptLst>
  <dgm:cxnLst>
    <dgm:cxn modelId="{89F74E65-6F7E-4EDA-8206-DFD2D857B26A}" type="presOf" srcId="{248014E2-587F-474D-A6C6-36C07000CCD4}" destId="{F60231D5-128B-489A-8CC9-1CAFDA622CDA}" srcOrd="1" destOrd="0" presId="urn:microsoft.com/office/officeart/2005/8/layout/pyramid1#5"/>
    <dgm:cxn modelId="{8B71B703-02E7-46D6-A580-ACF1221C1DAB}" type="presOf" srcId="{A8ACF7D4-B947-4885-9EE5-0C0279F20F69}" destId="{F039F742-9F08-47CC-BEF0-83FE1672CB10}" srcOrd="1" destOrd="0" presId="urn:microsoft.com/office/officeart/2005/8/layout/pyramid1#5"/>
    <dgm:cxn modelId="{32FF1E8A-9957-479A-BFA9-09B209215F4E}" type="presOf" srcId="{5F4EFF0B-578B-497C-BC62-652DDC7663B3}" destId="{671DC1B7-EA15-4BCF-B6E6-32F2497E31C1}" srcOrd="1" destOrd="0" presId="urn:microsoft.com/office/officeart/2005/8/layout/pyramid1#5"/>
    <dgm:cxn modelId="{D4557E48-0E6A-4033-BF9A-1A21180E7667}" type="presOf" srcId="{85EC791E-9185-4528-93B6-2012F44F185D}" destId="{631E8F66-B85E-4B0C-B697-1679C6CDFCB0}" srcOrd="0" destOrd="0" presId="urn:microsoft.com/office/officeart/2005/8/layout/pyramid1#5"/>
    <dgm:cxn modelId="{4873B236-1F12-4A81-A765-685DFF5B3F72}" srcId="{70A560A0-185A-429F-96E8-A0859D8045E6}" destId="{248014E2-587F-474D-A6C6-36C07000CCD4}" srcOrd="3" destOrd="0" parTransId="{5F2B3A73-8591-4DF5-A105-0290596B3F9D}" sibTransId="{91CF7FAE-9F50-44B5-A353-1972DCD13BDE}"/>
    <dgm:cxn modelId="{3D7E9071-40A2-4878-9E9A-4AFEF9BD71EB}" type="presOf" srcId="{248014E2-587F-474D-A6C6-36C07000CCD4}" destId="{E093FD16-80A9-4BD0-94EC-997DC9267EDC}" srcOrd="0" destOrd="0" presId="urn:microsoft.com/office/officeart/2005/8/layout/pyramid1#5"/>
    <dgm:cxn modelId="{4091DCAD-1E38-40E2-B65B-9BC9D0F32391}" type="presOf" srcId="{A8ACF7D4-B947-4885-9EE5-0C0279F20F69}" destId="{0DB89B81-E684-4F51-B547-00EA678782BE}" srcOrd="0" destOrd="0" presId="urn:microsoft.com/office/officeart/2005/8/layout/pyramid1#5"/>
    <dgm:cxn modelId="{E499C3C8-66F0-4D61-8768-AD78BB51EE28}" srcId="{70A560A0-185A-429F-96E8-A0859D8045E6}" destId="{5F4EFF0B-578B-497C-BC62-652DDC7663B3}" srcOrd="0" destOrd="0" parTransId="{95FB1707-7489-4A39-80FF-4B18782051F2}" sibTransId="{D6149AC5-524E-4C85-88EC-2BE01A629DC7}"/>
    <dgm:cxn modelId="{38DA3151-6BF3-4171-9441-0C2BF4CBD62C}" srcId="{70A560A0-185A-429F-96E8-A0859D8045E6}" destId="{A8ACF7D4-B947-4885-9EE5-0C0279F20F69}" srcOrd="1" destOrd="0" parTransId="{83B1C45A-548A-4011-8B75-5FCE3653BF7B}" sibTransId="{8D6F2E71-4B4B-454D-B020-98A966251391}"/>
    <dgm:cxn modelId="{3B6F29AF-0344-4421-9A49-CF654698421B}" type="presOf" srcId="{70A560A0-185A-429F-96E8-A0859D8045E6}" destId="{B057D543-6A42-4B66-BE50-54C6789E7EE6}" srcOrd="0" destOrd="0" presId="urn:microsoft.com/office/officeart/2005/8/layout/pyramid1#5"/>
    <dgm:cxn modelId="{A49EE604-80C7-4CA7-84FD-C5B7869CC278}" type="presOf" srcId="{85EC791E-9185-4528-93B6-2012F44F185D}" destId="{8A492885-750A-4F20-BD13-56230D550722}" srcOrd="1" destOrd="0" presId="urn:microsoft.com/office/officeart/2005/8/layout/pyramid1#5"/>
    <dgm:cxn modelId="{299E13C0-FBA1-436F-8F16-6CC569B4A8A5}" type="presOf" srcId="{5F4EFF0B-578B-497C-BC62-652DDC7663B3}" destId="{962A7962-3BB1-4445-AC5A-AF2FD53B0888}" srcOrd="0" destOrd="0" presId="urn:microsoft.com/office/officeart/2005/8/layout/pyramid1#5"/>
    <dgm:cxn modelId="{DCB06224-8885-4A3A-A510-1317511E9CC7}" srcId="{70A560A0-185A-429F-96E8-A0859D8045E6}" destId="{85EC791E-9185-4528-93B6-2012F44F185D}" srcOrd="2" destOrd="0" parTransId="{EEAFF0EF-CAA3-4EFB-BA94-5277E7AC6717}" sibTransId="{1DD4F1C6-A979-402F-9412-F778D1D3DCDD}"/>
    <dgm:cxn modelId="{6CA83D30-A477-444E-9548-9400D8CB064C}" type="presParOf" srcId="{B057D543-6A42-4B66-BE50-54C6789E7EE6}" destId="{CC4F8851-67EC-4AC7-93E7-8119FC028A72}" srcOrd="0" destOrd="0" presId="urn:microsoft.com/office/officeart/2005/8/layout/pyramid1#5"/>
    <dgm:cxn modelId="{177076EE-4939-4422-BB9F-2192E4E100A8}" type="presParOf" srcId="{CC4F8851-67EC-4AC7-93E7-8119FC028A72}" destId="{962A7962-3BB1-4445-AC5A-AF2FD53B0888}" srcOrd="0" destOrd="0" presId="urn:microsoft.com/office/officeart/2005/8/layout/pyramid1#5"/>
    <dgm:cxn modelId="{AD507722-0180-4048-9653-2E3E324FF905}" type="presParOf" srcId="{CC4F8851-67EC-4AC7-93E7-8119FC028A72}" destId="{671DC1B7-EA15-4BCF-B6E6-32F2497E31C1}" srcOrd="1" destOrd="0" presId="urn:microsoft.com/office/officeart/2005/8/layout/pyramid1#5"/>
    <dgm:cxn modelId="{18DFEA39-BC7C-4E0A-B9F0-99C576AEFB66}" type="presParOf" srcId="{B057D543-6A42-4B66-BE50-54C6789E7EE6}" destId="{FE8D5FFD-74EC-48A8-AF19-FBD5A067ACD6}" srcOrd="1" destOrd="0" presId="urn:microsoft.com/office/officeart/2005/8/layout/pyramid1#5"/>
    <dgm:cxn modelId="{46918C98-44E2-4487-9EA2-92F5480E87E1}" type="presParOf" srcId="{FE8D5FFD-74EC-48A8-AF19-FBD5A067ACD6}" destId="{0DB89B81-E684-4F51-B547-00EA678782BE}" srcOrd="0" destOrd="0" presId="urn:microsoft.com/office/officeart/2005/8/layout/pyramid1#5"/>
    <dgm:cxn modelId="{1116E0CF-3C93-4628-A4FE-DF905DF12BB7}" type="presParOf" srcId="{FE8D5FFD-74EC-48A8-AF19-FBD5A067ACD6}" destId="{F039F742-9F08-47CC-BEF0-83FE1672CB10}" srcOrd="1" destOrd="0" presId="urn:microsoft.com/office/officeart/2005/8/layout/pyramid1#5"/>
    <dgm:cxn modelId="{A56E4D1F-1DA4-4838-BFC3-25565A1B746A}" type="presParOf" srcId="{B057D543-6A42-4B66-BE50-54C6789E7EE6}" destId="{7D345C3D-B31F-444D-92F3-EB28E94B7F73}" srcOrd="2" destOrd="0" presId="urn:microsoft.com/office/officeart/2005/8/layout/pyramid1#5"/>
    <dgm:cxn modelId="{72B77C35-738E-471A-9B59-C99A6BD8E582}" type="presParOf" srcId="{7D345C3D-B31F-444D-92F3-EB28E94B7F73}" destId="{631E8F66-B85E-4B0C-B697-1679C6CDFCB0}" srcOrd="0" destOrd="0" presId="urn:microsoft.com/office/officeart/2005/8/layout/pyramid1#5"/>
    <dgm:cxn modelId="{73DA4328-422C-4F78-9B6D-53657C1491CB}" type="presParOf" srcId="{7D345C3D-B31F-444D-92F3-EB28E94B7F73}" destId="{8A492885-750A-4F20-BD13-56230D550722}" srcOrd="1" destOrd="0" presId="urn:microsoft.com/office/officeart/2005/8/layout/pyramid1#5"/>
    <dgm:cxn modelId="{9C306F42-72A3-40D0-BC74-5E8D9F13DD5D}" type="presParOf" srcId="{B057D543-6A42-4B66-BE50-54C6789E7EE6}" destId="{6F6CA93A-64DF-4611-9B02-8E25685709D1}" srcOrd="3" destOrd="0" presId="urn:microsoft.com/office/officeart/2005/8/layout/pyramid1#5"/>
    <dgm:cxn modelId="{D80C95EE-A6B1-4D9A-B199-F1E62B52ECAD}" type="presParOf" srcId="{6F6CA93A-64DF-4611-9B02-8E25685709D1}" destId="{E093FD16-80A9-4BD0-94EC-997DC9267EDC}" srcOrd="0" destOrd="0" presId="urn:microsoft.com/office/officeart/2005/8/layout/pyramid1#5"/>
    <dgm:cxn modelId="{C3C05653-5666-46ED-8541-A739C1AE87E4}" type="presParOf" srcId="{6F6CA93A-64DF-4611-9B02-8E25685709D1}" destId="{F60231D5-128B-489A-8CC9-1CAFDA622CDA}" srcOrd="1" destOrd="0" presId="urn:microsoft.com/office/officeart/2005/8/layout/pyramid1#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1BDE905A-BFD9-4D93-967E-AED5A6D5AE18}" type="doc">
      <dgm:prSet loTypeId="urn:microsoft.com/office/officeart/2008/layout/VerticalCurvedList#8" loCatId="list" qsTypeId="urn:microsoft.com/office/officeart/2005/8/quickstyle/3d3#8" qsCatId="3D" csTypeId="urn:microsoft.com/office/officeart/2005/8/colors/colorful1#24" csCatId="colorful" phldr="1"/>
      <dgm:spPr/>
      <dgm:t>
        <a:bodyPr/>
        <a:lstStyle/>
        <a:p>
          <a:endParaRPr lang="it-IT"/>
        </a:p>
      </dgm:t>
    </dgm:pt>
    <dgm:pt modelId="{2F4FC7FA-8303-4AC0-BAF4-5B7955D390BF}">
      <dgm:prSet phldrT="[Testo]" custT="1"/>
      <dgm:spPr/>
      <dgm:t>
        <a:bodyPr/>
        <a:lstStyle/>
        <a:p>
          <a:pPr algn="ctr"/>
          <a:r>
            <a:rPr lang="it-IT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anose="02040602050305030304" charset="0"/>
              <a:ea typeface="Cambria" panose="02040503050406030204" pitchFamily="18" charset="0"/>
            </a:rPr>
            <a:t>PATIENT (INDIVIDUAL-FAMILY)</a:t>
          </a:r>
        </a:p>
      </dgm:t>
    </dgm:pt>
    <dgm:pt modelId="{3555B746-4962-4AEC-8CB9-04EAA4EFA214}" type="parTrans" cxnId="{8FA1680A-97AF-4A6F-A622-A41F77DC3007}">
      <dgm:prSet/>
      <dgm:spPr/>
      <dgm:t>
        <a:bodyPr/>
        <a:lstStyle/>
        <a:p>
          <a:pPr algn="ctr"/>
          <a:endParaRPr lang="it-IT" b="1"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AA9DFD15-DD61-44B4-A514-073EA7A25C6D}" type="sibTrans" cxnId="{8FA1680A-97AF-4A6F-A622-A41F77DC3007}">
      <dgm:prSet/>
      <dgm:spPr/>
      <dgm:t>
        <a:bodyPr/>
        <a:lstStyle/>
        <a:p>
          <a:pPr algn="ctr"/>
          <a:endParaRPr lang="it-IT" b="1"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E0255DF5-004B-4047-B667-A9D803144DF2}">
      <dgm:prSet phldrT="[Testo]" custT="1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pPr algn="ctr"/>
          <a:r>
            <a:rPr lang="it-IT" sz="2400" b="1" dirty="0">
              <a:latin typeface="Book Antiqua" panose="02040602050305030304" charset="0"/>
              <a:ea typeface="Cambria" panose="02040503050406030204" pitchFamily="18" charset="0"/>
            </a:rPr>
            <a:t>PUBLIC HEALTH SERVICE</a:t>
          </a:r>
        </a:p>
      </dgm:t>
    </dgm:pt>
    <dgm:pt modelId="{03B85EE4-70C8-4255-8C8E-DF619078C502}" type="parTrans" cxnId="{2CEE17EE-DBE8-494B-96BC-90C68CAC0BC3}">
      <dgm:prSet/>
      <dgm:spPr/>
      <dgm:t>
        <a:bodyPr/>
        <a:lstStyle/>
        <a:p>
          <a:pPr algn="ctr"/>
          <a:endParaRPr lang="it-IT" b="1"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90D66FEE-4900-4BDA-8664-7D37426411E7}" type="sibTrans" cxnId="{2CEE17EE-DBE8-494B-96BC-90C68CAC0BC3}">
      <dgm:prSet/>
      <dgm:spPr/>
      <dgm:t>
        <a:bodyPr/>
        <a:lstStyle/>
        <a:p>
          <a:pPr algn="ctr"/>
          <a:endParaRPr lang="it-IT" b="1"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7E2111F4-A91C-4DF1-8BCE-D359BA9E4C54}">
      <dgm:prSet phldrT="[Testo]" custT="1"/>
      <dgm:spPr>
        <a:solidFill>
          <a:schemeClr val="accent2">
            <a:lumMod val="75000"/>
          </a:schemeClr>
        </a:solidFill>
      </dgm:spPr>
      <dgm:t>
        <a:bodyPr/>
        <a:lstStyle/>
        <a:p>
          <a:pPr algn="ctr"/>
          <a:r>
            <a:rPr lang="it-IT" sz="2400" b="1" dirty="0">
              <a:latin typeface="Book Antiqua" panose="02040602050305030304" charset="0"/>
              <a:ea typeface="Cambria" panose="02040503050406030204" pitchFamily="18" charset="0"/>
            </a:rPr>
            <a:t>COMMUNITY (</a:t>
          </a:r>
          <a:r>
            <a:rPr lang="it-IT" sz="2400" b="1" dirty="0" err="1">
              <a:latin typeface="Book Antiqua" panose="02040602050305030304" charset="0"/>
              <a:ea typeface="Cambria" panose="02040503050406030204" pitchFamily="18" charset="0"/>
            </a:rPr>
            <a:t>its</a:t>
          </a:r>
          <a:r>
            <a:rPr lang="it-IT" sz="2400" b="1" dirty="0">
              <a:latin typeface="Book Antiqua" panose="02040602050305030304" charset="0"/>
              <a:ea typeface="Cambria" panose="02040503050406030204" pitchFamily="18" charset="0"/>
            </a:rPr>
            <a:t> </a:t>
          </a:r>
          <a:r>
            <a:rPr lang="it-IT" sz="2400" b="1" dirty="0" err="1">
              <a:latin typeface="Book Antiqua" panose="02040602050305030304" charset="0"/>
              <a:ea typeface="Cambria" panose="02040503050406030204" pitchFamily="18" charset="0"/>
            </a:rPr>
            <a:t>constituent</a:t>
          </a:r>
          <a:r>
            <a:rPr lang="it-IT" sz="2400" b="1" dirty="0">
              <a:latin typeface="Book Antiqua" panose="02040602050305030304" charset="0"/>
              <a:ea typeface="Cambria" panose="02040503050406030204" pitchFamily="18" charset="0"/>
            </a:rPr>
            <a:t> </a:t>
          </a:r>
          <a:r>
            <a:rPr lang="it-IT" sz="2400" b="1" dirty="0" err="1">
              <a:latin typeface="Book Antiqua" panose="02040602050305030304" charset="0"/>
              <a:ea typeface="Cambria" panose="02040503050406030204" pitchFamily="18" charset="0"/>
            </a:rPr>
            <a:t>entities</a:t>
          </a:r>
          <a:r>
            <a:rPr lang="it-IT" sz="2400" b="1" dirty="0">
              <a:latin typeface="Book Antiqua" panose="02040602050305030304" charset="0"/>
              <a:ea typeface="Cambria" panose="02040503050406030204" pitchFamily="18" charset="0"/>
            </a:rPr>
            <a:t>)</a:t>
          </a:r>
        </a:p>
      </dgm:t>
    </dgm:pt>
    <dgm:pt modelId="{EEF6FCC4-BAAB-4A8A-892B-AAFF470C5777}" type="parTrans" cxnId="{4EAB240F-CC06-4884-BFE6-B3AC8CBD48E2}">
      <dgm:prSet/>
      <dgm:spPr/>
      <dgm:t>
        <a:bodyPr/>
        <a:lstStyle/>
        <a:p>
          <a:pPr algn="ctr"/>
          <a:endParaRPr lang="it-IT" b="1"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2D74A2AA-9FE3-40F8-958E-1525ACBD1266}" type="sibTrans" cxnId="{4EAB240F-CC06-4884-BFE6-B3AC8CBD48E2}">
      <dgm:prSet/>
      <dgm:spPr/>
      <dgm:t>
        <a:bodyPr/>
        <a:lstStyle/>
        <a:p>
          <a:pPr algn="ctr"/>
          <a:endParaRPr lang="it-IT" b="1"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7EC48D21-9714-4619-9CB1-588BB86B89CB}" type="pres">
      <dgm:prSet presAssocID="{1BDE905A-BFD9-4D93-967E-AED5A6D5AE18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it-IT"/>
        </a:p>
      </dgm:t>
    </dgm:pt>
    <dgm:pt modelId="{DF0BFA82-30CB-4CA7-B5C4-7A8702B0F400}" type="pres">
      <dgm:prSet presAssocID="{1BDE905A-BFD9-4D93-967E-AED5A6D5AE18}" presName="Name1" presStyleCnt="0"/>
      <dgm:spPr/>
    </dgm:pt>
    <dgm:pt modelId="{03667C00-8BB0-46A3-95B1-C0A127E8CF20}" type="pres">
      <dgm:prSet presAssocID="{1BDE905A-BFD9-4D93-967E-AED5A6D5AE18}" presName="cycle" presStyleCnt="0"/>
      <dgm:spPr/>
    </dgm:pt>
    <dgm:pt modelId="{CD0CAF39-C085-4033-A3AC-E16634C57F08}" type="pres">
      <dgm:prSet presAssocID="{1BDE905A-BFD9-4D93-967E-AED5A6D5AE18}" presName="srcNode" presStyleLbl="node1" presStyleIdx="0" presStyleCnt="3"/>
      <dgm:spPr/>
    </dgm:pt>
    <dgm:pt modelId="{49BCD47C-2D42-478F-8C59-7BBA44E82A71}" type="pres">
      <dgm:prSet presAssocID="{1BDE905A-BFD9-4D93-967E-AED5A6D5AE18}" presName="conn" presStyleLbl="parChTrans1D2" presStyleIdx="0" presStyleCnt="1"/>
      <dgm:spPr/>
      <dgm:t>
        <a:bodyPr/>
        <a:lstStyle/>
        <a:p>
          <a:endParaRPr lang="it-IT"/>
        </a:p>
      </dgm:t>
    </dgm:pt>
    <dgm:pt modelId="{E65C8297-5061-48CB-B159-3DAA83738FB7}" type="pres">
      <dgm:prSet presAssocID="{1BDE905A-BFD9-4D93-967E-AED5A6D5AE18}" presName="extraNode" presStyleLbl="node1" presStyleIdx="0" presStyleCnt="3"/>
      <dgm:spPr/>
    </dgm:pt>
    <dgm:pt modelId="{A8B3FA70-CB0A-44DE-A37B-6BD1C78B1328}" type="pres">
      <dgm:prSet presAssocID="{1BDE905A-BFD9-4D93-967E-AED5A6D5AE18}" presName="dstNode" presStyleLbl="node1" presStyleIdx="0" presStyleCnt="3"/>
      <dgm:spPr/>
    </dgm:pt>
    <dgm:pt modelId="{50DD0F27-56C7-4814-BC5C-EB4BE1258B32}" type="pres">
      <dgm:prSet presAssocID="{2F4FC7FA-8303-4AC0-BAF4-5B7955D390BF}" presName="text_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AA044BB4-3D85-4712-A6F9-A097F735DE8D}" type="pres">
      <dgm:prSet presAssocID="{2F4FC7FA-8303-4AC0-BAF4-5B7955D390BF}" presName="accent_1" presStyleCnt="0"/>
      <dgm:spPr/>
    </dgm:pt>
    <dgm:pt modelId="{3C1A22CB-BAFB-4F5C-9D84-F2D662C08B65}" type="pres">
      <dgm:prSet presAssocID="{2F4FC7FA-8303-4AC0-BAF4-5B7955D390BF}" presName="accentRepeatNode" presStyleLbl="solidFgAcc1" presStyleIdx="0" presStyleCnt="3"/>
      <dgm:spPr/>
    </dgm:pt>
    <dgm:pt modelId="{6B42F803-D04C-41B6-81D2-707DD32E42EA}" type="pres">
      <dgm:prSet presAssocID="{E0255DF5-004B-4047-B667-A9D803144DF2}" presName="text_2" presStyleLbl="node1" presStyleIdx="1" presStyleCnt="3" custLinFactNeighborX="665" custLinFactNeighborY="4103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127C0362-271A-4AFF-A574-C0367FE60042}" type="pres">
      <dgm:prSet presAssocID="{E0255DF5-004B-4047-B667-A9D803144DF2}" presName="accent_2" presStyleCnt="0"/>
      <dgm:spPr/>
    </dgm:pt>
    <dgm:pt modelId="{3AC60185-92F0-4D9F-B076-A702589EC537}" type="pres">
      <dgm:prSet presAssocID="{E0255DF5-004B-4047-B667-A9D803144DF2}" presName="accentRepeatNode" presStyleLbl="solidFgAcc1" presStyleIdx="1" presStyleCnt="3"/>
      <dgm:spPr/>
    </dgm:pt>
    <dgm:pt modelId="{C32DB2E1-4477-473A-88F4-35EED550612F}" type="pres">
      <dgm:prSet presAssocID="{7E2111F4-A91C-4DF1-8BCE-D359BA9E4C54}" presName="text_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D0E049FA-E996-47CE-92D1-DCCCE7E5E414}" type="pres">
      <dgm:prSet presAssocID="{7E2111F4-A91C-4DF1-8BCE-D359BA9E4C54}" presName="accent_3" presStyleCnt="0"/>
      <dgm:spPr/>
    </dgm:pt>
    <dgm:pt modelId="{8CF820D3-65A3-4497-9B2B-CCF6912F8E50}" type="pres">
      <dgm:prSet presAssocID="{7E2111F4-A91C-4DF1-8BCE-D359BA9E4C54}" presName="accentRepeatNode" presStyleLbl="solidFgAcc1" presStyleIdx="2" presStyleCnt="3"/>
      <dgm:spPr/>
    </dgm:pt>
  </dgm:ptLst>
  <dgm:cxnLst>
    <dgm:cxn modelId="{75138E70-C2B3-45F6-88A2-63C4DE1FC637}" type="presOf" srcId="{7E2111F4-A91C-4DF1-8BCE-D359BA9E4C54}" destId="{C32DB2E1-4477-473A-88F4-35EED550612F}" srcOrd="0" destOrd="0" presId="urn:microsoft.com/office/officeart/2008/layout/VerticalCurvedList#8"/>
    <dgm:cxn modelId="{4EAB240F-CC06-4884-BFE6-B3AC8CBD48E2}" srcId="{1BDE905A-BFD9-4D93-967E-AED5A6D5AE18}" destId="{7E2111F4-A91C-4DF1-8BCE-D359BA9E4C54}" srcOrd="2" destOrd="0" parTransId="{EEF6FCC4-BAAB-4A8A-892B-AAFF470C5777}" sibTransId="{2D74A2AA-9FE3-40F8-958E-1525ACBD1266}"/>
    <dgm:cxn modelId="{E98A7ECD-0CB8-48F8-8174-F67E616AA957}" type="presOf" srcId="{AA9DFD15-DD61-44B4-A514-073EA7A25C6D}" destId="{49BCD47C-2D42-478F-8C59-7BBA44E82A71}" srcOrd="0" destOrd="0" presId="urn:microsoft.com/office/officeart/2008/layout/VerticalCurvedList#8"/>
    <dgm:cxn modelId="{2CEE17EE-DBE8-494B-96BC-90C68CAC0BC3}" srcId="{1BDE905A-BFD9-4D93-967E-AED5A6D5AE18}" destId="{E0255DF5-004B-4047-B667-A9D803144DF2}" srcOrd="1" destOrd="0" parTransId="{03B85EE4-70C8-4255-8C8E-DF619078C502}" sibTransId="{90D66FEE-4900-4BDA-8664-7D37426411E7}"/>
    <dgm:cxn modelId="{27E133BB-C20A-4E9C-98E4-AEA285935B01}" type="presOf" srcId="{E0255DF5-004B-4047-B667-A9D803144DF2}" destId="{6B42F803-D04C-41B6-81D2-707DD32E42EA}" srcOrd="0" destOrd="0" presId="urn:microsoft.com/office/officeart/2008/layout/VerticalCurvedList#8"/>
    <dgm:cxn modelId="{8FA1680A-97AF-4A6F-A622-A41F77DC3007}" srcId="{1BDE905A-BFD9-4D93-967E-AED5A6D5AE18}" destId="{2F4FC7FA-8303-4AC0-BAF4-5B7955D390BF}" srcOrd="0" destOrd="0" parTransId="{3555B746-4962-4AEC-8CB9-04EAA4EFA214}" sibTransId="{AA9DFD15-DD61-44B4-A514-073EA7A25C6D}"/>
    <dgm:cxn modelId="{626F3388-6C62-4BDF-A651-59461AC3C101}" type="presOf" srcId="{1BDE905A-BFD9-4D93-967E-AED5A6D5AE18}" destId="{7EC48D21-9714-4619-9CB1-588BB86B89CB}" srcOrd="0" destOrd="0" presId="urn:microsoft.com/office/officeart/2008/layout/VerticalCurvedList#8"/>
    <dgm:cxn modelId="{22198EEC-F22D-416B-9CA2-7769A0A40C70}" type="presOf" srcId="{2F4FC7FA-8303-4AC0-BAF4-5B7955D390BF}" destId="{50DD0F27-56C7-4814-BC5C-EB4BE1258B32}" srcOrd="0" destOrd="0" presId="urn:microsoft.com/office/officeart/2008/layout/VerticalCurvedList#8"/>
    <dgm:cxn modelId="{79166F73-3D63-4859-B497-55C572695F85}" type="presParOf" srcId="{7EC48D21-9714-4619-9CB1-588BB86B89CB}" destId="{DF0BFA82-30CB-4CA7-B5C4-7A8702B0F400}" srcOrd="0" destOrd="0" presId="urn:microsoft.com/office/officeart/2008/layout/VerticalCurvedList#8"/>
    <dgm:cxn modelId="{1C88AF68-21EE-480D-BBD1-E01F758E0FB9}" type="presParOf" srcId="{DF0BFA82-30CB-4CA7-B5C4-7A8702B0F400}" destId="{03667C00-8BB0-46A3-95B1-C0A127E8CF20}" srcOrd="0" destOrd="0" presId="urn:microsoft.com/office/officeart/2008/layout/VerticalCurvedList#8"/>
    <dgm:cxn modelId="{D2A11E60-F3A8-49EF-AE6E-0089B239ECB8}" type="presParOf" srcId="{03667C00-8BB0-46A3-95B1-C0A127E8CF20}" destId="{CD0CAF39-C085-4033-A3AC-E16634C57F08}" srcOrd="0" destOrd="0" presId="urn:microsoft.com/office/officeart/2008/layout/VerticalCurvedList#8"/>
    <dgm:cxn modelId="{C6D68730-D23C-46FE-8B28-6E44971DD8BC}" type="presParOf" srcId="{03667C00-8BB0-46A3-95B1-C0A127E8CF20}" destId="{49BCD47C-2D42-478F-8C59-7BBA44E82A71}" srcOrd="1" destOrd="0" presId="urn:microsoft.com/office/officeart/2008/layout/VerticalCurvedList#8"/>
    <dgm:cxn modelId="{57D649B9-0BE9-4D7B-A43C-B3534C12240E}" type="presParOf" srcId="{03667C00-8BB0-46A3-95B1-C0A127E8CF20}" destId="{E65C8297-5061-48CB-B159-3DAA83738FB7}" srcOrd="2" destOrd="0" presId="urn:microsoft.com/office/officeart/2008/layout/VerticalCurvedList#8"/>
    <dgm:cxn modelId="{42AEB8C3-A033-4B0B-81E0-0D66543DA90E}" type="presParOf" srcId="{03667C00-8BB0-46A3-95B1-C0A127E8CF20}" destId="{A8B3FA70-CB0A-44DE-A37B-6BD1C78B1328}" srcOrd="3" destOrd="0" presId="urn:microsoft.com/office/officeart/2008/layout/VerticalCurvedList#8"/>
    <dgm:cxn modelId="{BBAA7EDD-D88C-4543-B3B8-CCBA6C235478}" type="presParOf" srcId="{DF0BFA82-30CB-4CA7-B5C4-7A8702B0F400}" destId="{50DD0F27-56C7-4814-BC5C-EB4BE1258B32}" srcOrd="1" destOrd="0" presId="urn:microsoft.com/office/officeart/2008/layout/VerticalCurvedList#8"/>
    <dgm:cxn modelId="{171B9A9E-B8DD-4DD9-9E76-180EE3270F43}" type="presParOf" srcId="{DF0BFA82-30CB-4CA7-B5C4-7A8702B0F400}" destId="{AA044BB4-3D85-4712-A6F9-A097F735DE8D}" srcOrd="2" destOrd="0" presId="urn:microsoft.com/office/officeart/2008/layout/VerticalCurvedList#8"/>
    <dgm:cxn modelId="{D07F85F1-9C6E-4CC0-940B-17D5E04D75F6}" type="presParOf" srcId="{AA044BB4-3D85-4712-A6F9-A097F735DE8D}" destId="{3C1A22CB-BAFB-4F5C-9D84-F2D662C08B65}" srcOrd="0" destOrd="0" presId="urn:microsoft.com/office/officeart/2008/layout/VerticalCurvedList#8"/>
    <dgm:cxn modelId="{08716B62-5B42-462B-AFB7-263BD2641EFD}" type="presParOf" srcId="{DF0BFA82-30CB-4CA7-B5C4-7A8702B0F400}" destId="{6B42F803-D04C-41B6-81D2-707DD32E42EA}" srcOrd="3" destOrd="0" presId="urn:microsoft.com/office/officeart/2008/layout/VerticalCurvedList#8"/>
    <dgm:cxn modelId="{581A7654-E0A9-4683-B20E-63DD286B163E}" type="presParOf" srcId="{DF0BFA82-30CB-4CA7-B5C4-7A8702B0F400}" destId="{127C0362-271A-4AFF-A574-C0367FE60042}" srcOrd="4" destOrd="0" presId="urn:microsoft.com/office/officeart/2008/layout/VerticalCurvedList#8"/>
    <dgm:cxn modelId="{9EAD37F8-5348-4500-944B-604C66DC1C7D}" type="presParOf" srcId="{127C0362-271A-4AFF-A574-C0367FE60042}" destId="{3AC60185-92F0-4D9F-B076-A702589EC537}" srcOrd="0" destOrd="0" presId="urn:microsoft.com/office/officeart/2008/layout/VerticalCurvedList#8"/>
    <dgm:cxn modelId="{D2F9E22B-02CB-444A-BA05-43FD85FF4142}" type="presParOf" srcId="{DF0BFA82-30CB-4CA7-B5C4-7A8702B0F400}" destId="{C32DB2E1-4477-473A-88F4-35EED550612F}" srcOrd="5" destOrd="0" presId="urn:microsoft.com/office/officeart/2008/layout/VerticalCurvedList#8"/>
    <dgm:cxn modelId="{F3D57303-1758-4883-BA82-8F347492A52B}" type="presParOf" srcId="{DF0BFA82-30CB-4CA7-B5C4-7A8702B0F400}" destId="{D0E049FA-E996-47CE-92D1-DCCCE7E5E414}" srcOrd="6" destOrd="0" presId="urn:microsoft.com/office/officeart/2008/layout/VerticalCurvedList#8"/>
    <dgm:cxn modelId="{A7CB4E3F-ADBF-4964-8807-824C2E421201}" type="presParOf" srcId="{D0E049FA-E996-47CE-92D1-DCCCE7E5E414}" destId="{8CF820D3-65A3-4497-9B2B-CCF6912F8E50}" srcOrd="0" destOrd="0" presId="urn:microsoft.com/office/officeart/2008/layout/VerticalCurvedList#8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FDCC18D6-1800-4487-A3C6-C01F4564484A}" type="doc">
      <dgm:prSet loTypeId="urn:microsoft.com/office/officeart/2005/8/layout/gear1#1" loCatId="cycle" qsTypeId="urn:microsoft.com/office/officeart/2005/8/quickstyle/3d7#1" qsCatId="3D" csTypeId="urn:microsoft.com/office/officeart/2005/8/colors/accent1_5#1" csCatId="accent1" phldr="1"/>
      <dgm:spPr/>
    </dgm:pt>
    <dgm:pt modelId="{DE91D3C1-5B07-4041-BC45-14FD04158CAC}">
      <dgm:prSet phldrT="[Testo]" phldr="0" custT="0"/>
      <dgm:spPr/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endParaRPr/>
        </a:p>
      </dgm:t>
    </dgm:pt>
    <dgm:pt modelId="{BC409362-E8DD-4552-8F0C-2FF6EFA06058}" type="parTrans" cxnId="{3510B098-2DA8-4EE7-A01E-2BAD00F9635C}">
      <dgm:prSet/>
      <dgm:spPr/>
      <dgm:t>
        <a:bodyPr/>
        <a:lstStyle/>
        <a:p>
          <a:endParaRPr lang="it-IT" sz="24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D8001AD0-CFE8-41F0-96E4-F2BB0C9E332E}" type="sibTrans" cxnId="{3510B098-2DA8-4EE7-A01E-2BAD00F9635C}">
      <dgm:prSet/>
      <dgm:spPr>
        <a:solidFill>
          <a:schemeClr val="accent2"/>
        </a:solidFill>
      </dgm:spPr>
      <dgm:t>
        <a:bodyPr/>
        <a:lstStyle/>
        <a:p>
          <a:endParaRPr lang="it-IT" sz="24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31F6A266-4C44-462B-BECE-26A1C304718A}">
      <dgm:prSet phldrT="[Testo]" phldr="0" custT="0"/>
      <dgm:spPr>
        <a:solidFill>
          <a:schemeClr val="accent1">
            <a:alpha val="70000"/>
          </a:schemeClr>
        </a:solidFill>
      </dgm:spPr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endParaRPr/>
        </a:p>
      </dgm:t>
    </dgm:pt>
    <dgm:pt modelId="{35FFD7F2-51C1-4892-A8A4-C4AB915765F9}" type="parTrans" cxnId="{671F7D85-1E4C-49D4-8951-27E5E14431F9}">
      <dgm:prSet/>
      <dgm:spPr/>
      <dgm:t>
        <a:bodyPr/>
        <a:lstStyle/>
        <a:p>
          <a:endParaRPr lang="it-IT" sz="24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9FBD18B8-9C7D-478E-B05F-225D1F9026F3}" type="sibTrans" cxnId="{671F7D85-1E4C-49D4-8951-27E5E14431F9}">
      <dgm:prSet/>
      <dgm:spPr>
        <a:solidFill>
          <a:schemeClr val="accent2"/>
        </a:solidFill>
      </dgm:spPr>
      <dgm:t>
        <a:bodyPr/>
        <a:lstStyle/>
        <a:p>
          <a:endParaRPr lang="it-IT" sz="24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A6AE9127-2649-4438-81A1-B52AFB0F9546}">
      <dgm:prSet phldr="0" custT="1"/>
      <dgm:spPr>
        <a:solidFill>
          <a:schemeClr val="accent1"/>
        </a:solidFill>
      </dgm:spPr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endParaRPr lang="it-IT" sz="1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Book Antiqua" panose="02040602050305030304" charset="0"/>
            <a:ea typeface="Cambria" panose="02040503050406030204" pitchFamily="18" charset="0"/>
          </a:endParaRPr>
        </a:p>
      </dgm:t>
    </dgm:pt>
    <dgm:pt modelId="{C15C177D-DFD7-4471-84DF-93D5E66C07FD}" type="parTrans" cxnId="{ADDD3EB5-C674-4E8A-92EA-9A33DA94C312}">
      <dgm:prSet/>
      <dgm:spPr/>
      <dgm:t>
        <a:bodyPr/>
        <a:lstStyle/>
        <a:p>
          <a:endParaRPr lang="it-IT" sz="24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2F109B9F-8E44-4831-BCC0-72BB6A289AD8}" type="sibTrans" cxnId="{ADDD3EB5-C674-4E8A-92EA-9A33DA94C312}">
      <dgm:prSet/>
      <dgm:spPr>
        <a:solidFill>
          <a:schemeClr val="accent2"/>
        </a:solidFill>
      </dgm:spPr>
      <dgm:t>
        <a:bodyPr/>
        <a:lstStyle/>
        <a:p>
          <a:endParaRPr lang="it-IT" sz="24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C5890846-41E0-4812-B1A8-A204EED46348}" type="pres">
      <dgm:prSet presAssocID="{FDCC18D6-1800-4487-A3C6-C01F4564484A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E1863831-7299-49D7-9927-35E4DF0DCA5D}" type="pres">
      <dgm:prSet presAssocID="{DE91D3C1-5B07-4041-BC45-14FD04158CAC}" presName="gear1" presStyleLbl="node1" presStyleIdx="0" presStyleCnt="3" custLinFactNeighborX="959" custLinFactNeighborY="1810">
        <dgm:presLayoutVars>
          <dgm:chMax val="1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562D719A-0D55-4EDD-9299-50E525360E65}" type="pres">
      <dgm:prSet presAssocID="{DE91D3C1-5B07-4041-BC45-14FD04158CAC}" presName="gear1srcNode" presStyleLbl="node1" presStyleIdx="0" presStyleCnt="3"/>
      <dgm:spPr/>
      <dgm:t>
        <a:bodyPr/>
        <a:lstStyle/>
        <a:p>
          <a:endParaRPr lang="it-IT"/>
        </a:p>
      </dgm:t>
    </dgm:pt>
    <dgm:pt modelId="{5EA5013A-CF2A-4751-916C-A27138E96CAD}" type="pres">
      <dgm:prSet presAssocID="{DE91D3C1-5B07-4041-BC45-14FD04158CAC}" presName="gear1dstNode" presStyleLbl="node1" presStyleIdx="0" presStyleCnt="3"/>
      <dgm:spPr/>
      <dgm:t>
        <a:bodyPr/>
        <a:lstStyle/>
        <a:p>
          <a:endParaRPr lang="it-IT"/>
        </a:p>
      </dgm:t>
    </dgm:pt>
    <dgm:pt modelId="{448B3C18-A197-4067-9641-C93E9B13F5AA}" type="pres">
      <dgm:prSet presAssocID="{31F6A266-4C44-462B-BECE-26A1C304718A}" presName="gear2" presStyleLbl="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FC0DD4BF-9F0F-4A2E-8C1D-E320C5636D13}" type="pres">
      <dgm:prSet presAssocID="{31F6A266-4C44-462B-BECE-26A1C304718A}" presName="gear2srcNode" presStyleLbl="node1" presStyleIdx="1" presStyleCnt="3"/>
      <dgm:spPr/>
      <dgm:t>
        <a:bodyPr/>
        <a:lstStyle/>
        <a:p>
          <a:endParaRPr lang="it-IT"/>
        </a:p>
      </dgm:t>
    </dgm:pt>
    <dgm:pt modelId="{7A470338-C4C4-4B6E-9B11-CD491832E910}" type="pres">
      <dgm:prSet presAssocID="{31F6A266-4C44-462B-BECE-26A1C304718A}" presName="gear2dstNode" presStyleLbl="node1" presStyleIdx="1" presStyleCnt="3"/>
      <dgm:spPr/>
      <dgm:t>
        <a:bodyPr/>
        <a:lstStyle/>
        <a:p>
          <a:endParaRPr lang="it-IT"/>
        </a:p>
      </dgm:t>
    </dgm:pt>
    <dgm:pt modelId="{E1961E43-3E31-4376-A7B3-130522910E6C}" type="pres">
      <dgm:prSet presAssocID="{A6AE9127-2649-4438-81A1-B52AFB0F9546}" presName="gear3" presStyleLbl="node1" presStyleIdx="2" presStyleCnt="3"/>
      <dgm:spPr/>
      <dgm:t>
        <a:bodyPr/>
        <a:lstStyle/>
        <a:p>
          <a:endParaRPr lang="it-IT"/>
        </a:p>
      </dgm:t>
    </dgm:pt>
    <dgm:pt modelId="{3A3893CA-B161-42E9-AB5D-85D032724DD2}" type="pres">
      <dgm:prSet presAssocID="{A6AE9127-2649-4438-81A1-B52AFB0F9546}" presName="gear3tx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A6AB5A62-62FE-4299-96A8-83ADA6C8FE54}" type="pres">
      <dgm:prSet presAssocID="{A6AE9127-2649-4438-81A1-B52AFB0F9546}" presName="gear3srcNode" presStyleLbl="node1" presStyleIdx="2" presStyleCnt="3"/>
      <dgm:spPr/>
      <dgm:t>
        <a:bodyPr/>
        <a:lstStyle/>
        <a:p>
          <a:endParaRPr lang="it-IT"/>
        </a:p>
      </dgm:t>
    </dgm:pt>
    <dgm:pt modelId="{F0A37639-4173-434B-8C02-16F0F7B3DA56}" type="pres">
      <dgm:prSet presAssocID="{A6AE9127-2649-4438-81A1-B52AFB0F9546}" presName="gear3dstNode" presStyleLbl="node1" presStyleIdx="2" presStyleCnt="3"/>
      <dgm:spPr/>
      <dgm:t>
        <a:bodyPr/>
        <a:lstStyle/>
        <a:p>
          <a:endParaRPr lang="it-IT"/>
        </a:p>
      </dgm:t>
    </dgm:pt>
    <dgm:pt modelId="{0B969168-4CAD-412B-AAB7-68DC40A2BF9A}" type="pres">
      <dgm:prSet presAssocID="{D8001AD0-CFE8-41F0-96E4-F2BB0C9E332E}" presName="connector1" presStyleLbl="sibTrans2D1" presStyleIdx="0" presStyleCnt="3"/>
      <dgm:spPr/>
      <dgm:t>
        <a:bodyPr/>
        <a:lstStyle/>
        <a:p>
          <a:endParaRPr lang="it-IT"/>
        </a:p>
      </dgm:t>
    </dgm:pt>
    <dgm:pt modelId="{865E77F0-871E-46D2-BA76-C06DAD6297DE}" type="pres">
      <dgm:prSet presAssocID="{9FBD18B8-9C7D-478E-B05F-225D1F9026F3}" presName="connector2" presStyleLbl="sibTrans2D1" presStyleIdx="1" presStyleCnt="3"/>
      <dgm:spPr/>
      <dgm:t>
        <a:bodyPr/>
        <a:lstStyle/>
        <a:p>
          <a:endParaRPr lang="it-IT"/>
        </a:p>
      </dgm:t>
    </dgm:pt>
    <dgm:pt modelId="{F7A9C2C5-6DB0-48E9-A8B7-1AD3CBBE2412}" type="pres">
      <dgm:prSet presAssocID="{2F109B9F-8E44-4831-BCC0-72BB6A289AD8}" presName="connector3" presStyleLbl="sibTrans2D1" presStyleIdx="2" presStyleCnt="3"/>
      <dgm:spPr/>
      <dgm:t>
        <a:bodyPr/>
        <a:lstStyle/>
        <a:p>
          <a:endParaRPr lang="it-IT"/>
        </a:p>
      </dgm:t>
    </dgm:pt>
  </dgm:ptLst>
  <dgm:cxnLst>
    <dgm:cxn modelId="{671F7D85-1E4C-49D4-8951-27E5E14431F9}" srcId="{FDCC18D6-1800-4487-A3C6-C01F4564484A}" destId="{31F6A266-4C44-462B-BECE-26A1C304718A}" srcOrd="1" destOrd="0" parTransId="{35FFD7F2-51C1-4892-A8A4-C4AB915765F9}" sibTransId="{9FBD18B8-9C7D-478E-B05F-225D1F9026F3}"/>
    <dgm:cxn modelId="{C9BEC2D5-A723-438D-BB92-4D27114D788C}" type="presOf" srcId="{A6AE9127-2649-4438-81A1-B52AFB0F9546}" destId="{A6AB5A62-62FE-4299-96A8-83ADA6C8FE54}" srcOrd="1" destOrd="0" presId="urn:microsoft.com/office/officeart/2005/8/layout/gear1#1"/>
    <dgm:cxn modelId="{7217B475-DD5B-42AD-9824-4D8812F5EAAB}" type="presOf" srcId="{DE91D3C1-5B07-4041-BC45-14FD04158CAC}" destId="{5EA5013A-CF2A-4751-916C-A27138E96CAD}" srcOrd="2" destOrd="0" presId="urn:microsoft.com/office/officeart/2005/8/layout/gear1#1"/>
    <dgm:cxn modelId="{E6CDFCA5-7991-4D5F-8DFE-37FC9266E6D9}" type="presOf" srcId="{31F6A266-4C44-462B-BECE-26A1C304718A}" destId="{448B3C18-A197-4067-9641-C93E9B13F5AA}" srcOrd="0" destOrd="0" presId="urn:microsoft.com/office/officeart/2005/8/layout/gear1#1"/>
    <dgm:cxn modelId="{FF81F285-7943-4259-AC24-181214DC05A2}" type="presOf" srcId="{31F6A266-4C44-462B-BECE-26A1C304718A}" destId="{7A470338-C4C4-4B6E-9B11-CD491832E910}" srcOrd="2" destOrd="0" presId="urn:microsoft.com/office/officeart/2005/8/layout/gear1#1"/>
    <dgm:cxn modelId="{49B1E88E-9AC1-4086-8D20-5DA04A44412B}" type="presOf" srcId="{9FBD18B8-9C7D-478E-B05F-225D1F9026F3}" destId="{865E77F0-871E-46D2-BA76-C06DAD6297DE}" srcOrd="0" destOrd="0" presId="urn:microsoft.com/office/officeart/2005/8/layout/gear1#1"/>
    <dgm:cxn modelId="{51785CC7-EF3F-41F4-9DEC-EA7AD8DBE3DD}" type="presOf" srcId="{A6AE9127-2649-4438-81A1-B52AFB0F9546}" destId="{E1961E43-3E31-4376-A7B3-130522910E6C}" srcOrd="0" destOrd="0" presId="urn:microsoft.com/office/officeart/2005/8/layout/gear1#1"/>
    <dgm:cxn modelId="{C8AB2AA3-D9EB-495E-8653-87337ED4E15B}" type="presOf" srcId="{DE91D3C1-5B07-4041-BC45-14FD04158CAC}" destId="{E1863831-7299-49D7-9927-35E4DF0DCA5D}" srcOrd="0" destOrd="0" presId="urn:microsoft.com/office/officeart/2005/8/layout/gear1#1"/>
    <dgm:cxn modelId="{DFB6F94A-C697-4891-A990-679C735E6E1A}" type="presOf" srcId="{2F109B9F-8E44-4831-BCC0-72BB6A289AD8}" destId="{F7A9C2C5-6DB0-48E9-A8B7-1AD3CBBE2412}" srcOrd="0" destOrd="0" presId="urn:microsoft.com/office/officeart/2005/8/layout/gear1#1"/>
    <dgm:cxn modelId="{F97C4570-4066-4F67-8ABD-D112BAFB1851}" type="presOf" srcId="{A6AE9127-2649-4438-81A1-B52AFB0F9546}" destId="{F0A37639-4173-434B-8C02-16F0F7B3DA56}" srcOrd="2" destOrd="0" presId="urn:microsoft.com/office/officeart/2005/8/layout/gear1#1"/>
    <dgm:cxn modelId="{ADDD3EB5-C674-4E8A-92EA-9A33DA94C312}" srcId="{FDCC18D6-1800-4487-A3C6-C01F4564484A}" destId="{A6AE9127-2649-4438-81A1-B52AFB0F9546}" srcOrd="2" destOrd="0" parTransId="{C15C177D-DFD7-4471-84DF-93D5E66C07FD}" sibTransId="{2F109B9F-8E44-4831-BCC0-72BB6A289AD8}"/>
    <dgm:cxn modelId="{C96A2253-8F5F-4D6D-A305-32B002CEF084}" type="presOf" srcId="{D8001AD0-CFE8-41F0-96E4-F2BB0C9E332E}" destId="{0B969168-4CAD-412B-AAB7-68DC40A2BF9A}" srcOrd="0" destOrd="0" presId="urn:microsoft.com/office/officeart/2005/8/layout/gear1#1"/>
    <dgm:cxn modelId="{4D3C11BD-C892-45BD-922B-A8E4EE5194E4}" type="presOf" srcId="{FDCC18D6-1800-4487-A3C6-C01F4564484A}" destId="{C5890846-41E0-4812-B1A8-A204EED46348}" srcOrd="0" destOrd="0" presId="urn:microsoft.com/office/officeart/2005/8/layout/gear1#1"/>
    <dgm:cxn modelId="{C8CB0C79-A12D-4E35-9FEB-965402D8CB53}" type="presOf" srcId="{31F6A266-4C44-462B-BECE-26A1C304718A}" destId="{FC0DD4BF-9F0F-4A2E-8C1D-E320C5636D13}" srcOrd="1" destOrd="0" presId="urn:microsoft.com/office/officeart/2005/8/layout/gear1#1"/>
    <dgm:cxn modelId="{69406E72-996B-4C37-87BA-3160DDC010B5}" type="presOf" srcId="{A6AE9127-2649-4438-81A1-B52AFB0F9546}" destId="{3A3893CA-B161-42E9-AB5D-85D032724DD2}" srcOrd="3" destOrd="0" presId="urn:microsoft.com/office/officeart/2005/8/layout/gear1#1"/>
    <dgm:cxn modelId="{BE34F857-AA74-4D22-AABD-28845CDE303A}" type="presOf" srcId="{DE91D3C1-5B07-4041-BC45-14FD04158CAC}" destId="{562D719A-0D55-4EDD-9299-50E525360E65}" srcOrd="1" destOrd="0" presId="urn:microsoft.com/office/officeart/2005/8/layout/gear1#1"/>
    <dgm:cxn modelId="{3510B098-2DA8-4EE7-A01E-2BAD00F9635C}" srcId="{FDCC18D6-1800-4487-A3C6-C01F4564484A}" destId="{DE91D3C1-5B07-4041-BC45-14FD04158CAC}" srcOrd="0" destOrd="0" parTransId="{BC409362-E8DD-4552-8F0C-2FF6EFA06058}" sibTransId="{D8001AD0-CFE8-41F0-96E4-F2BB0C9E332E}"/>
    <dgm:cxn modelId="{43650A22-E3D0-4571-8D20-23CBBB755B47}" type="presParOf" srcId="{C5890846-41E0-4812-B1A8-A204EED46348}" destId="{E1863831-7299-49D7-9927-35E4DF0DCA5D}" srcOrd="0" destOrd="0" presId="urn:microsoft.com/office/officeart/2005/8/layout/gear1#1"/>
    <dgm:cxn modelId="{53C8CEE0-F1FD-4490-AE18-9DE8E9165741}" type="presParOf" srcId="{C5890846-41E0-4812-B1A8-A204EED46348}" destId="{562D719A-0D55-4EDD-9299-50E525360E65}" srcOrd="1" destOrd="0" presId="urn:microsoft.com/office/officeart/2005/8/layout/gear1#1"/>
    <dgm:cxn modelId="{E31C4F76-BE9C-446E-BE7F-1CE6CED6F6B8}" type="presParOf" srcId="{C5890846-41E0-4812-B1A8-A204EED46348}" destId="{5EA5013A-CF2A-4751-916C-A27138E96CAD}" srcOrd="2" destOrd="0" presId="urn:microsoft.com/office/officeart/2005/8/layout/gear1#1"/>
    <dgm:cxn modelId="{88C4C58E-3FBA-45BF-B4D5-BAE2C6CDE0C5}" type="presParOf" srcId="{C5890846-41E0-4812-B1A8-A204EED46348}" destId="{448B3C18-A197-4067-9641-C93E9B13F5AA}" srcOrd="3" destOrd="0" presId="urn:microsoft.com/office/officeart/2005/8/layout/gear1#1"/>
    <dgm:cxn modelId="{48BD7548-EBCA-4441-A33F-2BD760B9BB90}" type="presParOf" srcId="{C5890846-41E0-4812-B1A8-A204EED46348}" destId="{FC0DD4BF-9F0F-4A2E-8C1D-E320C5636D13}" srcOrd="4" destOrd="0" presId="urn:microsoft.com/office/officeart/2005/8/layout/gear1#1"/>
    <dgm:cxn modelId="{E35BA3C2-C6B4-425D-A441-182F9060F9D0}" type="presParOf" srcId="{C5890846-41E0-4812-B1A8-A204EED46348}" destId="{7A470338-C4C4-4B6E-9B11-CD491832E910}" srcOrd="5" destOrd="0" presId="urn:microsoft.com/office/officeart/2005/8/layout/gear1#1"/>
    <dgm:cxn modelId="{F3D9DE61-DF3E-4EF8-850C-21FFB031173D}" type="presParOf" srcId="{C5890846-41E0-4812-B1A8-A204EED46348}" destId="{E1961E43-3E31-4376-A7B3-130522910E6C}" srcOrd="6" destOrd="0" presId="urn:microsoft.com/office/officeart/2005/8/layout/gear1#1"/>
    <dgm:cxn modelId="{A1F2C695-675F-45D5-83CC-E1D02038AD93}" type="presParOf" srcId="{C5890846-41E0-4812-B1A8-A204EED46348}" destId="{3A3893CA-B161-42E9-AB5D-85D032724DD2}" srcOrd="7" destOrd="0" presId="urn:microsoft.com/office/officeart/2005/8/layout/gear1#1"/>
    <dgm:cxn modelId="{A8CCB6F4-5ECA-4979-8098-9EEAD90089EA}" type="presParOf" srcId="{C5890846-41E0-4812-B1A8-A204EED46348}" destId="{A6AB5A62-62FE-4299-96A8-83ADA6C8FE54}" srcOrd="8" destOrd="0" presId="urn:microsoft.com/office/officeart/2005/8/layout/gear1#1"/>
    <dgm:cxn modelId="{A26A8421-08BA-4F05-AD29-5F44E8C1D4E2}" type="presParOf" srcId="{C5890846-41E0-4812-B1A8-A204EED46348}" destId="{F0A37639-4173-434B-8C02-16F0F7B3DA56}" srcOrd="9" destOrd="0" presId="urn:microsoft.com/office/officeart/2005/8/layout/gear1#1"/>
    <dgm:cxn modelId="{B1F65DE6-4076-420B-80E4-6AACFC10746E}" type="presParOf" srcId="{C5890846-41E0-4812-B1A8-A204EED46348}" destId="{0B969168-4CAD-412B-AAB7-68DC40A2BF9A}" srcOrd="10" destOrd="0" presId="urn:microsoft.com/office/officeart/2005/8/layout/gear1#1"/>
    <dgm:cxn modelId="{B3F5DA99-54C6-4B99-A8D9-BD8D4579DF84}" type="presParOf" srcId="{C5890846-41E0-4812-B1A8-A204EED46348}" destId="{865E77F0-871E-46D2-BA76-C06DAD6297DE}" srcOrd="11" destOrd="0" presId="urn:microsoft.com/office/officeart/2005/8/layout/gear1#1"/>
    <dgm:cxn modelId="{62189370-C260-407B-834B-76CFA3F73FA5}" type="presParOf" srcId="{C5890846-41E0-4812-B1A8-A204EED46348}" destId="{F7A9C2C5-6DB0-48E9-A8B7-1AD3CBBE2412}" srcOrd="12" destOrd="0" presId="urn:microsoft.com/office/officeart/2005/8/layout/gear1#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81F1F219-3316-1343-A702-F32B6289D78E}" type="doc">
      <dgm:prSet loTypeId="urn:microsoft.com/office/officeart/2005/8/layout/pyramid1#5" loCatId="" qsTypeId="urn:microsoft.com/office/officeart/2005/8/quickstyle/simple1#11" qsCatId="simple" csTypeId="urn:microsoft.com/office/officeart/2005/8/colors/accent1_2#8" csCatId="accent1" phldr="1"/>
      <dgm:spPr/>
    </dgm:pt>
    <dgm:pt modelId="{D61F3784-939A-8A4E-B31D-C9D98C2223E9}">
      <dgm:prSet phldrT="[Testo]" phldr="0" custT="0"/>
      <dgm:spPr>
        <a:solidFill>
          <a:srgbClr val="FF9300"/>
        </a:solidFill>
      </dgm:spPr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endParaRPr lang="it-IT" dirty="0"/>
        </a:p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endParaRPr lang="it-IT" dirty="0"/>
        </a:p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endParaRPr lang="it-IT" dirty="0">
            <a:solidFill>
              <a:schemeClr val="bg1"/>
            </a:solidFill>
          </a:endParaRPr>
        </a:p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it-IT" dirty="0">
              <a:solidFill>
                <a:schemeClr val="bg1"/>
              </a:solidFill>
              <a:latin typeface="Book Antiqua" panose="02040602050305030304" charset="0"/>
            </a:rPr>
            <a:t>SS/SR</a:t>
          </a:r>
        </a:p>
      </dgm:t>
    </dgm:pt>
    <dgm:pt modelId="{22FEDE21-8812-FD4C-8674-F5F6B7E16E7F}" type="parTrans" cxnId="{17B0DFD5-D97B-47D7-A93C-4DF86D339A64}">
      <dgm:prSet/>
      <dgm:spPr/>
      <dgm:t>
        <a:bodyPr/>
        <a:lstStyle/>
        <a:p>
          <a:endParaRPr lang="it-IT"/>
        </a:p>
      </dgm:t>
    </dgm:pt>
    <dgm:pt modelId="{2A926733-9FCB-414C-9BAC-66027896C04C}" type="sibTrans" cxnId="{17B0DFD5-D97B-47D7-A93C-4DF86D339A64}">
      <dgm:prSet/>
      <dgm:spPr/>
      <dgm:t>
        <a:bodyPr/>
        <a:lstStyle/>
        <a:p>
          <a:endParaRPr lang="it-IT"/>
        </a:p>
      </dgm:t>
    </dgm:pt>
    <dgm:pt modelId="{9825AF03-1818-E84C-A6F4-0BA33A13601D}">
      <dgm:prSet phldrT="[Testo]" phldr="0" custT="0"/>
      <dgm:spPr>
        <a:solidFill>
          <a:srgbClr val="9DBCE2"/>
        </a:solidFill>
      </dgm:spPr>
      <dgm:t>
        <a:bodyPr vert="horz" wrap="square" anchor="b" anchorCtr="0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endParaRPr lang="it-IT" dirty="0">
            <a:solidFill>
              <a:schemeClr val="bg1"/>
            </a:solidFill>
            <a:latin typeface="Book Antiqua" panose="02040602050305030304" charset="0"/>
          </a:endParaRPr>
        </a:p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it-IT" dirty="0">
              <a:solidFill>
                <a:schemeClr val="bg1"/>
              </a:solidFill>
              <a:latin typeface="Book Antiqua" panose="02040602050305030304" charset="0"/>
            </a:rPr>
            <a:t>EXISTENTIAL POSITIONS</a:t>
          </a:r>
          <a:endParaRPr/>
        </a:p>
      </dgm:t>
    </dgm:pt>
    <dgm:pt modelId="{EDD10969-F4F5-6249-96F5-5E0C771C1466}" type="parTrans" cxnId="{9F89E6EC-99BA-4A33-B7BF-021A82751984}">
      <dgm:prSet/>
      <dgm:spPr/>
      <dgm:t>
        <a:bodyPr/>
        <a:lstStyle/>
        <a:p>
          <a:endParaRPr lang="it-IT"/>
        </a:p>
      </dgm:t>
    </dgm:pt>
    <dgm:pt modelId="{73E20604-1963-1842-BEA8-C1742AA955F4}" type="sibTrans" cxnId="{9F89E6EC-99BA-4A33-B7BF-021A82751984}">
      <dgm:prSet/>
      <dgm:spPr/>
      <dgm:t>
        <a:bodyPr/>
        <a:lstStyle/>
        <a:p>
          <a:endParaRPr lang="it-IT"/>
        </a:p>
      </dgm:t>
    </dgm:pt>
    <dgm:pt modelId="{4533E4FF-A163-7947-890B-9AC7A3C249EF}">
      <dgm:prSet phldrT="[Testo]" phldr="0" custT="0"/>
      <dgm:spPr>
        <a:solidFill>
          <a:srgbClr val="5B9BD5"/>
        </a:solidFill>
      </dgm:spPr>
      <dgm:t>
        <a:bodyPr vert="horz" wrap="square" anchor="b" anchorCtr="0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it-IT" dirty="0">
              <a:solidFill>
                <a:schemeClr val="bg1"/>
              </a:solidFill>
              <a:latin typeface="Book Antiqua" panose="02040602050305030304" charset="0"/>
            </a:rPr>
            <a:t>EXISTENTIAL LANGUAGES</a:t>
          </a:r>
          <a:endParaRPr/>
        </a:p>
      </dgm:t>
    </dgm:pt>
    <dgm:pt modelId="{DA0D964E-78ED-FB44-9228-1BF7CD693841}" type="parTrans" cxnId="{47450386-5B5B-4B60-8132-1CF75724845F}">
      <dgm:prSet/>
      <dgm:spPr/>
      <dgm:t>
        <a:bodyPr/>
        <a:lstStyle/>
        <a:p>
          <a:endParaRPr lang="it-IT"/>
        </a:p>
      </dgm:t>
    </dgm:pt>
    <dgm:pt modelId="{490D8C8D-06F8-004A-AE99-FA74D4ABB45C}" type="sibTrans" cxnId="{47450386-5B5B-4B60-8132-1CF75724845F}">
      <dgm:prSet/>
      <dgm:spPr/>
      <dgm:t>
        <a:bodyPr/>
        <a:lstStyle/>
        <a:p>
          <a:endParaRPr lang="it-IT"/>
        </a:p>
      </dgm:t>
    </dgm:pt>
    <dgm:pt modelId="{856AE594-4B65-0145-A182-E181C2EC06C1}" type="pres">
      <dgm:prSet presAssocID="{81F1F219-3316-1343-A702-F32B6289D78E}" presName="Name0" presStyleCnt="0">
        <dgm:presLayoutVars>
          <dgm:dir/>
          <dgm:animLvl val="lvl"/>
          <dgm:resizeHandles val="exact"/>
        </dgm:presLayoutVars>
      </dgm:prSet>
      <dgm:spPr/>
    </dgm:pt>
    <dgm:pt modelId="{3913E1DD-F944-CD4B-BA55-B6B263631DDD}" type="pres">
      <dgm:prSet presAssocID="{D61F3784-939A-8A4E-B31D-C9D98C2223E9}" presName="Name8" presStyleCnt="0"/>
      <dgm:spPr/>
    </dgm:pt>
    <dgm:pt modelId="{998CEAF6-F516-1342-B28F-B21E4658FE0A}" type="pres">
      <dgm:prSet presAssocID="{D61F3784-939A-8A4E-B31D-C9D98C2223E9}" presName="level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9A9A4D38-84B5-804A-83F0-9348EB4F9466}" type="pres">
      <dgm:prSet presAssocID="{D61F3784-939A-8A4E-B31D-C9D98C2223E9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F2B16D95-8F55-B04A-83DE-E4F0601B81F4}" type="pres">
      <dgm:prSet presAssocID="{9825AF03-1818-E84C-A6F4-0BA33A13601D}" presName="Name8" presStyleCnt="0"/>
      <dgm:spPr/>
    </dgm:pt>
    <dgm:pt modelId="{ECC8FC83-8856-4C43-B063-B47AF063F423}" type="pres">
      <dgm:prSet presAssocID="{9825AF03-1818-E84C-A6F4-0BA33A13601D}" presName="level" presStyleLbl="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4EB4E51C-AB8F-4542-83AF-889C28CE9E1B}" type="pres">
      <dgm:prSet presAssocID="{9825AF03-1818-E84C-A6F4-0BA33A13601D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26D2B7DB-A31C-4A4B-ACCC-9821E03E494E}" type="pres">
      <dgm:prSet presAssocID="{4533E4FF-A163-7947-890B-9AC7A3C249EF}" presName="Name8" presStyleCnt="0"/>
      <dgm:spPr/>
    </dgm:pt>
    <dgm:pt modelId="{76BA243C-FEFF-CC4A-AE54-A381A2161CA4}" type="pres">
      <dgm:prSet presAssocID="{4533E4FF-A163-7947-890B-9AC7A3C249EF}" presName="level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BE3C77A4-7946-084F-8430-17B54CF71BD5}" type="pres">
      <dgm:prSet presAssocID="{4533E4FF-A163-7947-890B-9AC7A3C249EF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it-IT"/>
        </a:p>
      </dgm:t>
    </dgm:pt>
  </dgm:ptLst>
  <dgm:cxnLst>
    <dgm:cxn modelId="{47450386-5B5B-4B60-8132-1CF75724845F}" srcId="{81F1F219-3316-1343-A702-F32B6289D78E}" destId="{4533E4FF-A163-7947-890B-9AC7A3C249EF}" srcOrd="2" destOrd="0" parTransId="{DA0D964E-78ED-FB44-9228-1BF7CD693841}" sibTransId="{490D8C8D-06F8-004A-AE99-FA74D4ABB45C}"/>
    <dgm:cxn modelId="{5DED39B1-4D54-48A1-B718-FE2CD25C6590}" type="presOf" srcId="{4533E4FF-A163-7947-890B-9AC7A3C249EF}" destId="{76BA243C-FEFF-CC4A-AE54-A381A2161CA4}" srcOrd="0" destOrd="0" presId="urn:microsoft.com/office/officeart/2005/8/layout/pyramid1#5"/>
    <dgm:cxn modelId="{E498E156-1FE7-41A1-BD32-2B2499EBFE3B}" type="presOf" srcId="{9825AF03-1818-E84C-A6F4-0BA33A13601D}" destId="{4EB4E51C-AB8F-4542-83AF-889C28CE9E1B}" srcOrd="1" destOrd="0" presId="urn:microsoft.com/office/officeart/2005/8/layout/pyramid1#5"/>
    <dgm:cxn modelId="{E7FE2CD5-10F8-4B30-B6A7-0E6EF4A95132}" type="presOf" srcId="{81F1F219-3316-1343-A702-F32B6289D78E}" destId="{856AE594-4B65-0145-A182-E181C2EC06C1}" srcOrd="0" destOrd="0" presId="urn:microsoft.com/office/officeart/2005/8/layout/pyramid1#5"/>
    <dgm:cxn modelId="{8A55484C-4C45-45EF-9D32-B5169671D3CE}" type="presOf" srcId="{D61F3784-939A-8A4E-B31D-C9D98C2223E9}" destId="{9A9A4D38-84B5-804A-83F0-9348EB4F9466}" srcOrd="1" destOrd="0" presId="urn:microsoft.com/office/officeart/2005/8/layout/pyramid1#5"/>
    <dgm:cxn modelId="{17B0DFD5-D97B-47D7-A93C-4DF86D339A64}" srcId="{81F1F219-3316-1343-A702-F32B6289D78E}" destId="{D61F3784-939A-8A4E-B31D-C9D98C2223E9}" srcOrd="0" destOrd="0" parTransId="{22FEDE21-8812-FD4C-8674-F5F6B7E16E7F}" sibTransId="{2A926733-9FCB-414C-9BAC-66027896C04C}"/>
    <dgm:cxn modelId="{F9871C4F-A8FE-4DCB-8C8C-39DA5F18A398}" type="presOf" srcId="{9825AF03-1818-E84C-A6F4-0BA33A13601D}" destId="{ECC8FC83-8856-4C43-B063-B47AF063F423}" srcOrd="0" destOrd="0" presId="urn:microsoft.com/office/officeart/2005/8/layout/pyramid1#5"/>
    <dgm:cxn modelId="{D30EE9C5-74C6-49F8-9590-26E4E1B413DF}" type="presOf" srcId="{D61F3784-939A-8A4E-B31D-C9D98C2223E9}" destId="{998CEAF6-F516-1342-B28F-B21E4658FE0A}" srcOrd="0" destOrd="0" presId="urn:microsoft.com/office/officeart/2005/8/layout/pyramid1#5"/>
    <dgm:cxn modelId="{A7801906-9494-4743-B8EC-73A114342C76}" type="presOf" srcId="{4533E4FF-A163-7947-890B-9AC7A3C249EF}" destId="{BE3C77A4-7946-084F-8430-17B54CF71BD5}" srcOrd="1" destOrd="0" presId="urn:microsoft.com/office/officeart/2005/8/layout/pyramid1#5"/>
    <dgm:cxn modelId="{9F89E6EC-99BA-4A33-B7BF-021A82751984}" srcId="{81F1F219-3316-1343-A702-F32B6289D78E}" destId="{9825AF03-1818-E84C-A6F4-0BA33A13601D}" srcOrd="1" destOrd="0" parTransId="{EDD10969-F4F5-6249-96F5-5E0C771C1466}" sibTransId="{73E20604-1963-1842-BEA8-C1742AA955F4}"/>
    <dgm:cxn modelId="{2D232C6D-E853-4D62-A558-80A22A2BB327}" type="presParOf" srcId="{856AE594-4B65-0145-A182-E181C2EC06C1}" destId="{3913E1DD-F944-CD4B-BA55-B6B263631DDD}" srcOrd="0" destOrd="0" presId="urn:microsoft.com/office/officeart/2005/8/layout/pyramid1#5"/>
    <dgm:cxn modelId="{7AEA2DEB-47E8-4340-80AA-6B117C30FBDA}" type="presParOf" srcId="{3913E1DD-F944-CD4B-BA55-B6B263631DDD}" destId="{998CEAF6-F516-1342-B28F-B21E4658FE0A}" srcOrd="0" destOrd="0" presId="urn:microsoft.com/office/officeart/2005/8/layout/pyramid1#5"/>
    <dgm:cxn modelId="{9FB07E1F-AF74-4F54-999A-EC89AE623526}" type="presParOf" srcId="{3913E1DD-F944-CD4B-BA55-B6B263631DDD}" destId="{9A9A4D38-84B5-804A-83F0-9348EB4F9466}" srcOrd="1" destOrd="0" presId="urn:microsoft.com/office/officeart/2005/8/layout/pyramid1#5"/>
    <dgm:cxn modelId="{B44D4523-F9B8-4323-AA12-19935922670E}" type="presParOf" srcId="{856AE594-4B65-0145-A182-E181C2EC06C1}" destId="{F2B16D95-8F55-B04A-83DE-E4F0601B81F4}" srcOrd="1" destOrd="0" presId="urn:microsoft.com/office/officeart/2005/8/layout/pyramid1#5"/>
    <dgm:cxn modelId="{A307EDB5-78AF-4E97-A38B-DD92860DCA72}" type="presParOf" srcId="{F2B16D95-8F55-B04A-83DE-E4F0601B81F4}" destId="{ECC8FC83-8856-4C43-B063-B47AF063F423}" srcOrd="0" destOrd="0" presId="urn:microsoft.com/office/officeart/2005/8/layout/pyramid1#5"/>
    <dgm:cxn modelId="{8047A785-36B5-4CED-B595-348A3DB8D318}" type="presParOf" srcId="{F2B16D95-8F55-B04A-83DE-E4F0601B81F4}" destId="{4EB4E51C-AB8F-4542-83AF-889C28CE9E1B}" srcOrd="1" destOrd="0" presId="urn:microsoft.com/office/officeart/2005/8/layout/pyramid1#5"/>
    <dgm:cxn modelId="{F2BC7BC0-D061-44A9-BC44-3C32516557A8}" type="presParOf" srcId="{856AE594-4B65-0145-A182-E181C2EC06C1}" destId="{26D2B7DB-A31C-4A4B-ACCC-9821E03E494E}" srcOrd="2" destOrd="0" presId="urn:microsoft.com/office/officeart/2005/8/layout/pyramid1#5"/>
    <dgm:cxn modelId="{9D668641-9860-48F7-A30E-0D5094C1DF17}" type="presParOf" srcId="{26D2B7DB-A31C-4A4B-ACCC-9821E03E494E}" destId="{76BA243C-FEFF-CC4A-AE54-A381A2161CA4}" srcOrd="0" destOrd="0" presId="urn:microsoft.com/office/officeart/2005/8/layout/pyramid1#5"/>
    <dgm:cxn modelId="{C560E236-C6C6-44AC-A4BC-A2D4035302D4}" type="presParOf" srcId="{26D2B7DB-A31C-4A4B-ACCC-9821E03E494E}" destId="{BE3C77A4-7946-084F-8430-17B54CF71BD5}" srcOrd="1" destOrd="0" presId="urn:microsoft.com/office/officeart/2005/8/layout/pyramid1#5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FDCC18D6-1800-4487-A3C6-C01F4564484A}" type="doc">
      <dgm:prSet loTypeId="urn:microsoft.com/office/officeart/2005/8/layout/pyramid2#1" loCatId="pyramid" qsTypeId="urn:microsoft.com/office/officeart/2005/8/quickstyle/3d3#1" qsCatId="3D" csTypeId="urn:microsoft.com/office/officeart/2005/8/colors/accent1_2#8" csCatId="accent1" phldr="1"/>
      <dgm:spPr/>
    </dgm:pt>
    <dgm:pt modelId="{DE91D3C1-5B07-4041-BC45-14FD04158CAC}">
      <dgm:prSet phldrT="[Testo]" phldr="0" custT="0"/>
      <dgm:spPr/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it-IT" b="1" dirty="0">
              <a:latin typeface="Book Antiqua" panose="02040602050305030304" charset="0"/>
              <a:cs typeface="Book Antiqua" panose="02040602050305030304" charset="0"/>
            </a:rPr>
            <a:t>  General Supervisor</a:t>
          </a:r>
          <a:endParaRPr>
            <a:latin typeface="Book Antiqua" panose="02040602050305030304" charset="0"/>
            <a:cs typeface="Book Antiqua" panose="02040602050305030304" charset="0"/>
          </a:endParaRPr>
        </a:p>
      </dgm:t>
    </dgm:pt>
    <dgm:pt modelId="{BC409362-E8DD-4552-8F0C-2FF6EFA06058}" type="parTrans" cxnId="{D89AFCA6-EF79-4023-AF8E-746FE29E3404}">
      <dgm:prSet/>
      <dgm:spPr/>
      <dgm:t>
        <a:bodyPr/>
        <a:lstStyle/>
        <a:p>
          <a:endParaRPr lang="it-IT"/>
        </a:p>
      </dgm:t>
    </dgm:pt>
    <dgm:pt modelId="{D8001AD0-CFE8-41F0-96E4-F2BB0C9E332E}" type="sibTrans" cxnId="{D89AFCA6-EF79-4023-AF8E-746FE29E3404}">
      <dgm:prSet/>
      <dgm:spPr/>
      <dgm:t>
        <a:bodyPr/>
        <a:lstStyle/>
        <a:p>
          <a:endParaRPr lang="it-IT"/>
        </a:p>
      </dgm:t>
    </dgm:pt>
    <dgm:pt modelId="{31F6A266-4C44-462B-BECE-26A1C304718A}">
      <dgm:prSet phldrT="[Testo]" phldr="0" custT="1"/>
      <dgm:spPr/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it-IT" sz="1700" kern="1200" dirty="0">
              <a:latin typeface="Book Antiqua" panose="02040602050305030304" charset="0"/>
              <a:cs typeface="Book Antiqua" panose="02040602050305030304" charset="0"/>
            </a:rPr>
            <a:t> </a:t>
          </a:r>
          <a:r>
            <a:rPr lang="it-IT" sz="1700" b="1" kern="1200" dirty="0">
              <a:latin typeface="Book Antiqua" panose="02040602050305030304" charset="0"/>
              <a:ea typeface="+mn-ea"/>
              <a:cs typeface="Book Antiqua" panose="02040602050305030304" charset="0"/>
            </a:rPr>
            <a:t>Supervisor</a:t>
          </a:r>
        </a:p>
      </dgm:t>
    </dgm:pt>
    <dgm:pt modelId="{35FFD7F2-51C1-4892-A8A4-C4AB915765F9}" type="parTrans" cxnId="{5840E49B-4F83-4B77-B42B-C718C294151E}">
      <dgm:prSet/>
      <dgm:spPr/>
      <dgm:t>
        <a:bodyPr/>
        <a:lstStyle/>
        <a:p>
          <a:endParaRPr lang="it-IT"/>
        </a:p>
      </dgm:t>
    </dgm:pt>
    <dgm:pt modelId="{9FBD18B8-9C7D-478E-B05F-225D1F9026F3}" type="sibTrans" cxnId="{5840E49B-4F83-4B77-B42B-C718C294151E}">
      <dgm:prSet/>
      <dgm:spPr/>
      <dgm:t>
        <a:bodyPr/>
        <a:lstStyle/>
        <a:p>
          <a:endParaRPr lang="it-IT"/>
        </a:p>
      </dgm:t>
    </dgm:pt>
    <dgm:pt modelId="{C4E736BF-E5E3-4C89-8F6B-A1CC7E3D4D81}">
      <dgm:prSet phldrT="[Testo]" phldr="0" custT="1"/>
      <dgm:spPr/>
      <dgm:t>
        <a:bodyPr vert="horz" wrap="square"/>
        <a:lstStyle/>
        <a:p>
          <a:pPr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700" b="1" kern="1200" dirty="0">
              <a:latin typeface="Book Antiqua" panose="02040602050305030304" charset="0"/>
              <a:ea typeface="+mn-ea"/>
              <a:cs typeface="Book Antiqua" panose="02040602050305030304" charset="0"/>
            </a:rPr>
            <a:t> Director of the community</a:t>
          </a:r>
          <a:endParaRPr sz="1700" dirty="0">
            <a:latin typeface="Book Antiqua" panose="02040602050305030304" charset="0"/>
            <a:cs typeface="Book Antiqua" panose="02040602050305030304" charset="0"/>
          </a:endParaRPr>
        </a:p>
      </dgm:t>
    </dgm:pt>
    <dgm:pt modelId="{261DBCB8-64E8-4505-B91E-B630C9C524ED}" type="parTrans" cxnId="{3C955B1E-E22C-475D-B81E-CA58E92FB8DB}">
      <dgm:prSet/>
      <dgm:spPr/>
      <dgm:t>
        <a:bodyPr/>
        <a:lstStyle/>
        <a:p>
          <a:endParaRPr lang="it-IT"/>
        </a:p>
      </dgm:t>
    </dgm:pt>
    <dgm:pt modelId="{055B15EC-34BC-4949-9F2B-75A78504D457}" type="sibTrans" cxnId="{3C955B1E-E22C-475D-B81E-CA58E92FB8DB}">
      <dgm:prSet/>
      <dgm:spPr/>
      <dgm:t>
        <a:bodyPr/>
        <a:lstStyle/>
        <a:p>
          <a:endParaRPr lang="it-IT"/>
        </a:p>
      </dgm:t>
    </dgm:pt>
    <dgm:pt modelId="{ECC7D2B3-B0DC-4AB6-94AC-6C6EE47C9713}">
      <dgm:prSet phldr="0" custT="1"/>
      <dgm:spPr/>
      <dgm:t>
        <a:bodyPr vert="horz" wrap="square"/>
        <a:lstStyle/>
        <a:p>
          <a:pPr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700" b="1" kern="1200" dirty="0" err="1">
              <a:latin typeface="Book Antiqua" panose="02040602050305030304" charset="0"/>
              <a:ea typeface="+mn-ea"/>
              <a:cs typeface="+mn-cs"/>
            </a:rPr>
            <a:t>Psychotherapists</a:t>
          </a:r>
          <a:endParaRPr lang="it-IT" sz="1700" b="1" kern="1200" dirty="0">
            <a:latin typeface="Book Antiqua" panose="02040602050305030304" charset="0"/>
            <a:ea typeface="+mn-ea"/>
            <a:cs typeface="+mn-cs"/>
          </a:endParaRPr>
        </a:p>
      </dgm:t>
    </dgm:pt>
    <dgm:pt modelId="{2B480B67-504F-41A3-933F-CC5810DF78F3}" type="parTrans" cxnId="{D42B369B-50EB-4BCC-AA0A-43E6E94FB68C}">
      <dgm:prSet/>
      <dgm:spPr/>
      <dgm:t>
        <a:bodyPr/>
        <a:lstStyle/>
        <a:p>
          <a:endParaRPr lang="it-IT"/>
        </a:p>
      </dgm:t>
    </dgm:pt>
    <dgm:pt modelId="{8B70B6FF-619C-4819-BF43-51B5CCA75F7A}" type="sibTrans" cxnId="{D42B369B-50EB-4BCC-AA0A-43E6E94FB68C}">
      <dgm:prSet/>
      <dgm:spPr/>
      <dgm:t>
        <a:bodyPr/>
        <a:lstStyle/>
        <a:p>
          <a:endParaRPr lang="it-IT"/>
        </a:p>
      </dgm:t>
    </dgm:pt>
    <dgm:pt modelId="{CD13005B-A2E8-43ED-9AEC-14965ABDC344}">
      <dgm:prSet phldr="0" custT="1"/>
      <dgm:spPr/>
      <dgm:t>
        <a:bodyPr vert="horz" wrap="square"/>
        <a:lstStyle/>
        <a:p>
          <a:pPr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700" b="1" kern="1200" dirty="0">
              <a:latin typeface="Book Antiqua" panose="02040602050305030304" charset="0"/>
              <a:ea typeface="+mn-ea"/>
              <a:cs typeface="Book Antiqua" panose="02040602050305030304" charset="0"/>
            </a:rPr>
            <a:t> </a:t>
          </a:r>
          <a:r>
            <a:rPr lang="it-IT" sz="1700" b="1" kern="1200" dirty="0" err="1">
              <a:latin typeface="Book Antiqua" panose="02040602050305030304" charset="0"/>
              <a:ea typeface="+mn-ea"/>
              <a:cs typeface="Book Antiqua" panose="02040602050305030304" charset="0"/>
            </a:rPr>
            <a:t>Pharmacotherapist</a:t>
          </a:r>
          <a:endParaRPr lang="it-IT" sz="1700" b="1" kern="1200" dirty="0">
            <a:latin typeface="Book Antiqua" panose="02040602050305030304" charset="0"/>
            <a:ea typeface="+mn-ea"/>
            <a:cs typeface="Book Antiqua" panose="02040602050305030304" charset="0"/>
          </a:endParaRPr>
        </a:p>
      </dgm:t>
    </dgm:pt>
    <dgm:pt modelId="{19E59B47-C646-4CBE-A77C-9C3CA8B17BC3}" type="parTrans" cxnId="{002EF1DA-21B9-477E-B743-592B25843910}">
      <dgm:prSet/>
      <dgm:spPr/>
      <dgm:t>
        <a:bodyPr/>
        <a:lstStyle/>
        <a:p>
          <a:endParaRPr lang="it-IT"/>
        </a:p>
      </dgm:t>
    </dgm:pt>
    <dgm:pt modelId="{08701BE8-B94F-4265-84C0-680A1010A04C}" type="sibTrans" cxnId="{002EF1DA-21B9-477E-B743-592B25843910}">
      <dgm:prSet/>
      <dgm:spPr/>
      <dgm:t>
        <a:bodyPr/>
        <a:lstStyle/>
        <a:p>
          <a:endParaRPr lang="it-IT"/>
        </a:p>
      </dgm:t>
    </dgm:pt>
    <dgm:pt modelId="{4252AF52-C977-4F01-84D7-8A79A88EC7C4}">
      <dgm:prSet phldr="0" custT="1"/>
      <dgm:spPr/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it-IT" sz="1700" b="1" kern="1200" dirty="0">
              <a:latin typeface="Book Antiqua" panose="02040602050305030304" charset="0"/>
              <a:ea typeface="+mn-ea"/>
              <a:cs typeface="Book Antiqua" panose="02040602050305030304" charset="0"/>
            </a:rPr>
            <a:t> </a:t>
          </a:r>
          <a:r>
            <a:rPr lang="it-IT" sz="1700" b="1" kern="1200" dirty="0" err="1">
              <a:latin typeface="Book Antiqua" panose="02040602050305030304" charset="0"/>
              <a:ea typeface="+mn-ea"/>
              <a:cs typeface="Book Antiqua" panose="02040602050305030304" charset="0"/>
            </a:rPr>
            <a:t>Sociotherapists</a:t>
          </a:r>
          <a:endParaRPr lang="it-IT" sz="1700" b="1" kern="1200" dirty="0">
            <a:latin typeface="Book Antiqua" panose="02040602050305030304" charset="0"/>
            <a:ea typeface="+mn-ea"/>
            <a:cs typeface="Book Antiqua" panose="02040602050305030304" charset="0"/>
          </a:endParaRPr>
        </a:p>
      </dgm:t>
    </dgm:pt>
    <dgm:pt modelId="{15000383-E003-4CEF-8FE9-171DD9B1C80A}" type="parTrans" cxnId="{AE23DF63-605B-4FDC-9414-C282382B11BA}">
      <dgm:prSet/>
      <dgm:spPr/>
      <dgm:t>
        <a:bodyPr/>
        <a:lstStyle/>
        <a:p>
          <a:endParaRPr lang="it-IT"/>
        </a:p>
      </dgm:t>
    </dgm:pt>
    <dgm:pt modelId="{88618B26-AF6F-45E0-AC96-12C502942774}" type="sibTrans" cxnId="{AE23DF63-605B-4FDC-9414-C282382B11BA}">
      <dgm:prSet/>
      <dgm:spPr/>
      <dgm:t>
        <a:bodyPr/>
        <a:lstStyle/>
        <a:p>
          <a:endParaRPr lang="it-IT"/>
        </a:p>
      </dgm:t>
    </dgm:pt>
    <dgm:pt modelId="{CA4A832F-2140-45AC-A753-3ACC3C6A782D}">
      <dgm:prSet phldr="0" custT="1"/>
      <dgm:spPr/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it-IT" sz="1700" b="1" kern="1200" dirty="0">
              <a:latin typeface="Book Antiqua" panose="02040602050305030304" charset="0"/>
              <a:ea typeface="+mn-ea"/>
              <a:cs typeface="Book Antiqua" panose="02040602050305030304" charset="0"/>
            </a:rPr>
            <a:t> Students and </a:t>
          </a:r>
          <a:r>
            <a:rPr lang="it-IT" sz="1700" b="1" kern="1200" dirty="0" err="1">
              <a:latin typeface="Book Antiqua" panose="02040602050305030304" charset="0"/>
              <a:ea typeface="+mn-ea"/>
              <a:cs typeface="Book Antiqua" panose="02040602050305030304" charset="0"/>
            </a:rPr>
            <a:t>pupils</a:t>
          </a:r>
          <a:endParaRPr lang="it-IT" sz="1700" b="1" kern="1200" dirty="0">
            <a:latin typeface="Book Antiqua" panose="02040602050305030304" charset="0"/>
            <a:ea typeface="+mn-ea"/>
            <a:cs typeface="Book Antiqua" panose="02040602050305030304" charset="0"/>
          </a:endParaRPr>
        </a:p>
      </dgm:t>
    </dgm:pt>
    <dgm:pt modelId="{4880F28A-0517-4558-AC9C-F70C948615F8}" type="parTrans" cxnId="{D8C52441-B966-4243-9E55-F6F6373D5910}">
      <dgm:prSet/>
      <dgm:spPr/>
      <dgm:t>
        <a:bodyPr/>
        <a:lstStyle/>
        <a:p>
          <a:endParaRPr lang="it-IT"/>
        </a:p>
      </dgm:t>
    </dgm:pt>
    <dgm:pt modelId="{0F69A69E-EBF2-40FC-9DD1-AFF2D3C16FF9}" type="sibTrans" cxnId="{D8C52441-B966-4243-9E55-F6F6373D5910}">
      <dgm:prSet/>
      <dgm:spPr/>
      <dgm:t>
        <a:bodyPr/>
        <a:lstStyle/>
        <a:p>
          <a:endParaRPr lang="it-IT"/>
        </a:p>
      </dgm:t>
    </dgm:pt>
    <dgm:pt modelId="{EC2AEFB4-3789-4627-8FEB-B84920F03A81}">
      <dgm:prSet phldr="0" custT="1"/>
      <dgm:spPr/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it-IT" sz="1700" kern="1200" dirty="0">
              <a:latin typeface="Book Antiqua" panose="02040602050305030304" charset="0"/>
              <a:cs typeface="Book Antiqua" panose="02040602050305030304" charset="0"/>
            </a:rPr>
            <a:t> </a:t>
          </a:r>
          <a:r>
            <a:rPr lang="it-IT" sz="1700" b="1" kern="1200" dirty="0" err="1">
              <a:latin typeface="Book Antiqua" panose="02040602050305030304" charset="0"/>
              <a:ea typeface="+mn-ea"/>
              <a:cs typeface="Book Antiqua" panose="02040602050305030304" charset="0"/>
            </a:rPr>
            <a:t>Patients</a:t>
          </a:r>
          <a:endParaRPr lang="it-IT" sz="1700" b="1" kern="1200" dirty="0">
            <a:latin typeface="Book Antiqua" panose="02040602050305030304" charset="0"/>
            <a:ea typeface="+mn-ea"/>
            <a:cs typeface="Book Antiqua" panose="02040602050305030304" charset="0"/>
          </a:endParaRPr>
        </a:p>
      </dgm:t>
    </dgm:pt>
    <dgm:pt modelId="{601D015C-12B8-443B-9A2F-50653C5FB1ED}" type="parTrans" cxnId="{58F37C8B-0E04-4E42-B65F-7F374AD52527}">
      <dgm:prSet/>
      <dgm:spPr/>
      <dgm:t>
        <a:bodyPr/>
        <a:lstStyle/>
        <a:p>
          <a:endParaRPr lang="it-IT"/>
        </a:p>
      </dgm:t>
    </dgm:pt>
    <dgm:pt modelId="{95B275F1-995A-4400-B893-9587AF71FC9E}" type="sibTrans" cxnId="{58F37C8B-0E04-4E42-B65F-7F374AD52527}">
      <dgm:prSet/>
      <dgm:spPr/>
      <dgm:t>
        <a:bodyPr/>
        <a:lstStyle/>
        <a:p>
          <a:endParaRPr lang="it-IT"/>
        </a:p>
      </dgm:t>
    </dgm:pt>
    <dgm:pt modelId="{E1F8A50B-226E-4536-AE55-0D16B1E04CCB}" type="pres">
      <dgm:prSet presAssocID="{FDCC18D6-1800-4487-A3C6-C01F4564484A}" presName="compositeShape" presStyleCnt="0">
        <dgm:presLayoutVars>
          <dgm:dir/>
          <dgm:resizeHandles/>
        </dgm:presLayoutVars>
      </dgm:prSet>
      <dgm:spPr/>
    </dgm:pt>
    <dgm:pt modelId="{EEB56995-2956-4CD3-BE2C-E9E65468D5E4}" type="pres">
      <dgm:prSet presAssocID="{FDCC18D6-1800-4487-A3C6-C01F4564484A}" presName="pyramid" presStyleLbl="node1" presStyleIdx="0" presStyleCnt="1"/>
      <dgm:spPr>
        <a:solidFill>
          <a:schemeClr val="accent2"/>
        </a:solidFill>
      </dgm:spPr>
    </dgm:pt>
    <dgm:pt modelId="{BBE20792-D95E-414B-9B57-1305F40DE052}" type="pres">
      <dgm:prSet presAssocID="{FDCC18D6-1800-4487-A3C6-C01F4564484A}" presName="theList" presStyleCnt="0"/>
      <dgm:spPr/>
    </dgm:pt>
    <dgm:pt modelId="{670762CA-E113-4EE8-93F2-727861694C66}" type="pres">
      <dgm:prSet presAssocID="{DE91D3C1-5B07-4041-BC45-14FD04158CAC}" presName="aNode" presStyleLbl="fgAcc1" presStyleIdx="0" presStyleCnt="8" custLinFactNeighborX="-670" custLinFactNeighborY="45500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1C7440D9-39E2-4184-BEBB-CBE38AA27AA6}" type="pres">
      <dgm:prSet presAssocID="{DE91D3C1-5B07-4041-BC45-14FD04158CAC}" presName="aSpace" presStyleCnt="0"/>
      <dgm:spPr/>
    </dgm:pt>
    <dgm:pt modelId="{E20959F7-83A1-4F8E-BFE5-AAF71E9BCD3F}" type="pres">
      <dgm:prSet presAssocID="{31F6A266-4C44-462B-BECE-26A1C304718A}" presName="aNode" presStyleLbl="fgAcc1" presStyleIdx="1" presStyleCnt="8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84A36F29-84E9-44C0-B24A-83199479CA87}" type="pres">
      <dgm:prSet presAssocID="{31F6A266-4C44-462B-BECE-26A1C304718A}" presName="aSpace" presStyleCnt="0"/>
      <dgm:spPr/>
    </dgm:pt>
    <dgm:pt modelId="{6BDD1129-672D-4E76-91C6-45AE6C2F27E0}" type="pres">
      <dgm:prSet presAssocID="{C4E736BF-E5E3-4C89-8F6B-A1CC7E3D4D81}" presName="aNode" presStyleLbl="fgAcc1" presStyleIdx="2" presStyleCnt="8" custLinFactNeighborY="-46947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0198FD95-4762-441B-A1AC-AB2EC31FA84C}" type="pres">
      <dgm:prSet presAssocID="{C4E736BF-E5E3-4C89-8F6B-A1CC7E3D4D81}" presName="aSpace" presStyleCnt="0"/>
      <dgm:spPr/>
    </dgm:pt>
    <dgm:pt modelId="{E34F397E-FB47-4ADE-A169-BB59DB0C36D1}" type="pres">
      <dgm:prSet presAssocID="{ECC7D2B3-B0DC-4AB6-94AC-6C6EE47C9713}" presName="aNode" presStyleLbl="fgAcc1" presStyleIdx="3" presStyleCnt="8" custLinFactNeighborY="-93894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FDB2A5A7-EF20-43CA-8E24-8D48D5C9FB4E}" type="pres">
      <dgm:prSet presAssocID="{ECC7D2B3-B0DC-4AB6-94AC-6C6EE47C9713}" presName="aSpace" presStyleCnt="0"/>
      <dgm:spPr/>
    </dgm:pt>
    <dgm:pt modelId="{4B86AFD4-607E-43B9-9358-8D2F6E579800}" type="pres">
      <dgm:prSet presAssocID="{CD13005B-A2E8-43ED-9AEC-14965ABDC344}" presName="aNode" presStyleLbl="fgAcc1" presStyleIdx="4" presStyleCnt="8" custLinFactY="-5105" custLinFactNeighborY="-100000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A4C4879C-CFD1-4102-93BE-0C36ADE2618E}" type="pres">
      <dgm:prSet presAssocID="{CD13005B-A2E8-43ED-9AEC-14965ABDC344}" presName="aSpace" presStyleCnt="0"/>
      <dgm:spPr/>
    </dgm:pt>
    <dgm:pt modelId="{8035E961-7C9B-4DC6-BA21-04105293DA76}" type="pres">
      <dgm:prSet presAssocID="{4252AF52-C977-4F01-84D7-8A79A88EC7C4}" presName="aNode" presStyleLbl="fgAcc1" presStyleIdx="5" presStyleCnt="8" custLinFactY="-9017" custLinFactNeighborY="-100000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9536A083-8C40-4854-BCE4-D520D9DD37AC}" type="pres">
      <dgm:prSet presAssocID="{4252AF52-C977-4F01-84D7-8A79A88EC7C4}" presName="aSpace" presStyleCnt="0"/>
      <dgm:spPr/>
    </dgm:pt>
    <dgm:pt modelId="{4C426C53-CAF3-4816-9CC9-0D7F3CB317CF}" type="pres">
      <dgm:prSet presAssocID="{CA4A832F-2140-45AC-A753-3ACC3C6A782D}" presName="aNode" presStyleLbl="fgAcc1" presStyleIdx="6" presStyleCnt="8" custLinFactY="-14885" custLinFactNeighborY="-100000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6C682D08-7594-4503-A0F4-0BC933E81F5B}" type="pres">
      <dgm:prSet presAssocID="{CA4A832F-2140-45AC-A753-3ACC3C6A782D}" presName="aSpace" presStyleCnt="0"/>
      <dgm:spPr/>
    </dgm:pt>
    <dgm:pt modelId="{6D3C8271-A883-4744-BFF7-C77C094DDD26}" type="pres">
      <dgm:prSet presAssocID="{EC2AEFB4-3789-4627-8FEB-B84920F03A81}" presName="aNode" presStyleLbl="fgAcc1" presStyleIdx="7" presStyleCnt="8" custLinFactY="-18797" custLinFactNeighborY="-100000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B2D145E0-612A-4ECA-8888-7576566F60B2}" type="pres">
      <dgm:prSet presAssocID="{EC2AEFB4-3789-4627-8FEB-B84920F03A81}" presName="aSpace" presStyleCnt="0"/>
      <dgm:spPr/>
    </dgm:pt>
  </dgm:ptLst>
  <dgm:cxnLst>
    <dgm:cxn modelId="{19AEEF4A-5D44-44A4-81A4-95981BC39C87}" type="presOf" srcId="{CA4A832F-2140-45AC-A753-3ACC3C6A782D}" destId="{4C426C53-CAF3-4816-9CC9-0D7F3CB317CF}" srcOrd="0" destOrd="0" presId="urn:microsoft.com/office/officeart/2005/8/layout/pyramid2#1"/>
    <dgm:cxn modelId="{002EF1DA-21B9-477E-B743-592B25843910}" srcId="{FDCC18D6-1800-4487-A3C6-C01F4564484A}" destId="{CD13005B-A2E8-43ED-9AEC-14965ABDC344}" srcOrd="4" destOrd="0" parTransId="{19E59B47-C646-4CBE-A77C-9C3CA8B17BC3}" sibTransId="{08701BE8-B94F-4265-84C0-680A1010A04C}"/>
    <dgm:cxn modelId="{3C955B1E-E22C-475D-B81E-CA58E92FB8DB}" srcId="{FDCC18D6-1800-4487-A3C6-C01F4564484A}" destId="{C4E736BF-E5E3-4C89-8F6B-A1CC7E3D4D81}" srcOrd="2" destOrd="0" parTransId="{261DBCB8-64E8-4505-B91E-B630C9C524ED}" sibTransId="{055B15EC-34BC-4949-9F2B-75A78504D457}"/>
    <dgm:cxn modelId="{9F32F542-2C77-4777-AA07-1BAFF3AAC225}" type="presOf" srcId="{EC2AEFB4-3789-4627-8FEB-B84920F03A81}" destId="{6D3C8271-A883-4744-BFF7-C77C094DDD26}" srcOrd="0" destOrd="0" presId="urn:microsoft.com/office/officeart/2005/8/layout/pyramid2#1"/>
    <dgm:cxn modelId="{EB7AA02D-B2B9-40C7-A658-4640CD02C888}" type="presOf" srcId="{C4E736BF-E5E3-4C89-8F6B-A1CC7E3D4D81}" destId="{6BDD1129-672D-4E76-91C6-45AE6C2F27E0}" srcOrd="0" destOrd="0" presId="urn:microsoft.com/office/officeart/2005/8/layout/pyramid2#1"/>
    <dgm:cxn modelId="{706D8531-4546-4494-AD31-67C75E251AAD}" type="presOf" srcId="{4252AF52-C977-4F01-84D7-8A79A88EC7C4}" destId="{8035E961-7C9B-4DC6-BA21-04105293DA76}" srcOrd="0" destOrd="0" presId="urn:microsoft.com/office/officeart/2005/8/layout/pyramid2#1"/>
    <dgm:cxn modelId="{D89AFCA6-EF79-4023-AF8E-746FE29E3404}" srcId="{FDCC18D6-1800-4487-A3C6-C01F4564484A}" destId="{DE91D3C1-5B07-4041-BC45-14FD04158CAC}" srcOrd="0" destOrd="0" parTransId="{BC409362-E8DD-4552-8F0C-2FF6EFA06058}" sibTransId="{D8001AD0-CFE8-41F0-96E4-F2BB0C9E332E}"/>
    <dgm:cxn modelId="{5840E49B-4F83-4B77-B42B-C718C294151E}" srcId="{FDCC18D6-1800-4487-A3C6-C01F4564484A}" destId="{31F6A266-4C44-462B-BECE-26A1C304718A}" srcOrd="1" destOrd="0" parTransId="{35FFD7F2-51C1-4892-A8A4-C4AB915765F9}" sibTransId="{9FBD18B8-9C7D-478E-B05F-225D1F9026F3}"/>
    <dgm:cxn modelId="{D42B369B-50EB-4BCC-AA0A-43E6E94FB68C}" srcId="{FDCC18D6-1800-4487-A3C6-C01F4564484A}" destId="{ECC7D2B3-B0DC-4AB6-94AC-6C6EE47C9713}" srcOrd="3" destOrd="0" parTransId="{2B480B67-504F-41A3-933F-CC5810DF78F3}" sibTransId="{8B70B6FF-619C-4819-BF43-51B5CCA75F7A}"/>
    <dgm:cxn modelId="{EC7D7DA2-6AF3-4211-B4A5-C1F960A934BA}" type="presOf" srcId="{CD13005B-A2E8-43ED-9AEC-14965ABDC344}" destId="{4B86AFD4-607E-43B9-9358-8D2F6E579800}" srcOrd="0" destOrd="0" presId="urn:microsoft.com/office/officeart/2005/8/layout/pyramid2#1"/>
    <dgm:cxn modelId="{58F37C8B-0E04-4E42-B65F-7F374AD52527}" srcId="{FDCC18D6-1800-4487-A3C6-C01F4564484A}" destId="{EC2AEFB4-3789-4627-8FEB-B84920F03A81}" srcOrd="7" destOrd="0" parTransId="{601D015C-12B8-443B-9A2F-50653C5FB1ED}" sibTransId="{95B275F1-995A-4400-B893-9587AF71FC9E}"/>
    <dgm:cxn modelId="{AE23DF63-605B-4FDC-9414-C282382B11BA}" srcId="{FDCC18D6-1800-4487-A3C6-C01F4564484A}" destId="{4252AF52-C977-4F01-84D7-8A79A88EC7C4}" srcOrd="5" destOrd="0" parTransId="{15000383-E003-4CEF-8FE9-171DD9B1C80A}" sibTransId="{88618B26-AF6F-45E0-AC96-12C502942774}"/>
    <dgm:cxn modelId="{31FC66B8-FD38-4D23-BE9E-6BBBFF1C0775}" type="presOf" srcId="{31F6A266-4C44-462B-BECE-26A1C304718A}" destId="{E20959F7-83A1-4F8E-BFE5-AAF71E9BCD3F}" srcOrd="0" destOrd="0" presId="urn:microsoft.com/office/officeart/2005/8/layout/pyramid2#1"/>
    <dgm:cxn modelId="{8F81487A-ACE9-4F10-B03C-36D6EC53ED9C}" type="presOf" srcId="{ECC7D2B3-B0DC-4AB6-94AC-6C6EE47C9713}" destId="{E34F397E-FB47-4ADE-A169-BB59DB0C36D1}" srcOrd="0" destOrd="0" presId="urn:microsoft.com/office/officeart/2005/8/layout/pyramid2#1"/>
    <dgm:cxn modelId="{B96D48EE-326B-4FD2-9EBF-80FBBD00A755}" type="presOf" srcId="{FDCC18D6-1800-4487-A3C6-C01F4564484A}" destId="{E1F8A50B-226E-4536-AE55-0D16B1E04CCB}" srcOrd="0" destOrd="0" presId="urn:microsoft.com/office/officeart/2005/8/layout/pyramid2#1"/>
    <dgm:cxn modelId="{DC25382B-FAE4-4F03-8F02-06C721910E0A}" type="presOf" srcId="{DE91D3C1-5B07-4041-BC45-14FD04158CAC}" destId="{670762CA-E113-4EE8-93F2-727861694C66}" srcOrd="0" destOrd="0" presId="urn:microsoft.com/office/officeart/2005/8/layout/pyramid2#1"/>
    <dgm:cxn modelId="{D8C52441-B966-4243-9E55-F6F6373D5910}" srcId="{FDCC18D6-1800-4487-A3C6-C01F4564484A}" destId="{CA4A832F-2140-45AC-A753-3ACC3C6A782D}" srcOrd="6" destOrd="0" parTransId="{4880F28A-0517-4558-AC9C-F70C948615F8}" sibTransId="{0F69A69E-EBF2-40FC-9DD1-AFF2D3C16FF9}"/>
    <dgm:cxn modelId="{59602505-8829-46AE-B87C-533564C11576}" type="presParOf" srcId="{E1F8A50B-226E-4536-AE55-0D16B1E04CCB}" destId="{EEB56995-2956-4CD3-BE2C-E9E65468D5E4}" srcOrd="0" destOrd="0" presId="urn:microsoft.com/office/officeart/2005/8/layout/pyramid2#1"/>
    <dgm:cxn modelId="{E623DB99-5948-43AC-B4E4-D46F5AD3F00B}" type="presParOf" srcId="{E1F8A50B-226E-4536-AE55-0D16B1E04CCB}" destId="{BBE20792-D95E-414B-9B57-1305F40DE052}" srcOrd="1" destOrd="0" presId="urn:microsoft.com/office/officeart/2005/8/layout/pyramid2#1"/>
    <dgm:cxn modelId="{11E5340C-18A6-48A6-A7F6-F2A208899981}" type="presParOf" srcId="{BBE20792-D95E-414B-9B57-1305F40DE052}" destId="{670762CA-E113-4EE8-93F2-727861694C66}" srcOrd="0" destOrd="0" presId="urn:microsoft.com/office/officeart/2005/8/layout/pyramid2#1"/>
    <dgm:cxn modelId="{4A2039E8-31D9-472E-BCAD-7C840AFA3217}" type="presParOf" srcId="{BBE20792-D95E-414B-9B57-1305F40DE052}" destId="{1C7440D9-39E2-4184-BEBB-CBE38AA27AA6}" srcOrd="1" destOrd="0" presId="urn:microsoft.com/office/officeart/2005/8/layout/pyramid2#1"/>
    <dgm:cxn modelId="{C8E7BC0F-B820-4112-9939-B03CECCCE555}" type="presParOf" srcId="{BBE20792-D95E-414B-9B57-1305F40DE052}" destId="{E20959F7-83A1-4F8E-BFE5-AAF71E9BCD3F}" srcOrd="2" destOrd="0" presId="urn:microsoft.com/office/officeart/2005/8/layout/pyramid2#1"/>
    <dgm:cxn modelId="{CD9B80FF-220E-4966-85EF-517A666EC7B3}" type="presParOf" srcId="{BBE20792-D95E-414B-9B57-1305F40DE052}" destId="{84A36F29-84E9-44C0-B24A-83199479CA87}" srcOrd="3" destOrd="0" presId="urn:microsoft.com/office/officeart/2005/8/layout/pyramid2#1"/>
    <dgm:cxn modelId="{BA6BAFD9-C7CA-4D56-9AD5-70CD0C752AE9}" type="presParOf" srcId="{BBE20792-D95E-414B-9B57-1305F40DE052}" destId="{6BDD1129-672D-4E76-91C6-45AE6C2F27E0}" srcOrd="4" destOrd="0" presId="urn:microsoft.com/office/officeart/2005/8/layout/pyramid2#1"/>
    <dgm:cxn modelId="{D1CDEE2F-8995-4260-AB4C-0F44FB164323}" type="presParOf" srcId="{BBE20792-D95E-414B-9B57-1305F40DE052}" destId="{0198FD95-4762-441B-A1AC-AB2EC31FA84C}" srcOrd="5" destOrd="0" presId="urn:microsoft.com/office/officeart/2005/8/layout/pyramid2#1"/>
    <dgm:cxn modelId="{701D56A0-2564-450A-B4E4-BCA42310B3F8}" type="presParOf" srcId="{BBE20792-D95E-414B-9B57-1305F40DE052}" destId="{E34F397E-FB47-4ADE-A169-BB59DB0C36D1}" srcOrd="6" destOrd="0" presId="urn:microsoft.com/office/officeart/2005/8/layout/pyramid2#1"/>
    <dgm:cxn modelId="{533751A2-5C25-420C-B3C2-A93BF9EE3E0B}" type="presParOf" srcId="{BBE20792-D95E-414B-9B57-1305F40DE052}" destId="{FDB2A5A7-EF20-43CA-8E24-8D48D5C9FB4E}" srcOrd="7" destOrd="0" presId="urn:microsoft.com/office/officeart/2005/8/layout/pyramid2#1"/>
    <dgm:cxn modelId="{B6D71A8C-A114-42AC-B43E-495FEBB13C52}" type="presParOf" srcId="{BBE20792-D95E-414B-9B57-1305F40DE052}" destId="{4B86AFD4-607E-43B9-9358-8D2F6E579800}" srcOrd="8" destOrd="0" presId="urn:microsoft.com/office/officeart/2005/8/layout/pyramid2#1"/>
    <dgm:cxn modelId="{58E2D8C7-598B-49DF-8657-0A9575FFE367}" type="presParOf" srcId="{BBE20792-D95E-414B-9B57-1305F40DE052}" destId="{A4C4879C-CFD1-4102-93BE-0C36ADE2618E}" srcOrd="9" destOrd="0" presId="urn:microsoft.com/office/officeart/2005/8/layout/pyramid2#1"/>
    <dgm:cxn modelId="{BF13952C-E4E8-45A9-BC5F-A3588B3FF1AA}" type="presParOf" srcId="{BBE20792-D95E-414B-9B57-1305F40DE052}" destId="{8035E961-7C9B-4DC6-BA21-04105293DA76}" srcOrd="10" destOrd="0" presId="urn:microsoft.com/office/officeart/2005/8/layout/pyramid2#1"/>
    <dgm:cxn modelId="{CBE34FDD-F1CE-4F88-BEE2-E97A5D14B840}" type="presParOf" srcId="{BBE20792-D95E-414B-9B57-1305F40DE052}" destId="{9536A083-8C40-4854-BCE4-D520D9DD37AC}" srcOrd="11" destOrd="0" presId="urn:microsoft.com/office/officeart/2005/8/layout/pyramid2#1"/>
    <dgm:cxn modelId="{C1EC3298-56BC-4C69-B7B9-09CC1AF351F7}" type="presParOf" srcId="{BBE20792-D95E-414B-9B57-1305F40DE052}" destId="{4C426C53-CAF3-4816-9CC9-0D7F3CB317CF}" srcOrd="12" destOrd="0" presId="urn:microsoft.com/office/officeart/2005/8/layout/pyramid2#1"/>
    <dgm:cxn modelId="{FA7DA279-3233-40FC-A9AE-9BE87261498C}" type="presParOf" srcId="{BBE20792-D95E-414B-9B57-1305F40DE052}" destId="{6C682D08-7594-4503-A0F4-0BC933E81F5B}" srcOrd="13" destOrd="0" presId="urn:microsoft.com/office/officeart/2005/8/layout/pyramid2#1"/>
    <dgm:cxn modelId="{3928D46E-A081-4C49-B604-F5EF28FDFEB0}" type="presParOf" srcId="{BBE20792-D95E-414B-9B57-1305F40DE052}" destId="{6D3C8271-A883-4744-BFF7-C77C094DDD26}" srcOrd="14" destOrd="0" presId="urn:microsoft.com/office/officeart/2005/8/layout/pyramid2#1"/>
    <dgm:cxn modelId="{AA8E42CA-3B6D-419E-909C-49B9F3D1C84D}" type="presParOf" srcId="{BBE20792-D95E-414B-9B57-1305F40DE052}" destId="{B2D145E0-612A-4ECA-8888-7576566F60B2}" srcOrd="15" destOrd="0" presId="urn:microsoft.com/office/officeart/2005/8/layout/pyramid2#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6A46C3E4-9BD0-475A-A41C-AFAB9392D393}" type="doc">
      <dgm:prSet loTypeId="urn:microsoft.com/office/officeart/2005/8/layout/hProcess9#1" loCatId="process" qsTypeId="urn:microsoft.com/office/officeart/2005/8/quickstyle/simple1#15" qsCatId="simple" csTypeId="urn:microsoft.com/office/officeart/2005/8/colors/accent2_5#2" csCatId="accent2" phldr="1"/>
      <dgm:spPr/>
    </dgm:pt>
    <dgm:pt modelId="{EA92C619-8416-4ED7-8541-938297262230}">
      <dgm:prSet phldrT="[Testo]" phldr="0" custT="0"/>
      <dgm:spPr/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  <a:buFont typeface="Wingdings" panose="05000000000000000000" charset="0"/>
          </a:pPr>
          <a:r>
            <a:rPr lang="it-IT" altLang="en-US" dirty="0">
              <a:latin typeface="Book Antiqua" panose="02040602050305030304" charset="0"/>
            </a:rPr>
            <a:t>P</a:t>
          </a:r>
          <a:r>
            <a:rPr lang="en-US" dirty="0">
              <a:latin typeface="Book Antiqua" panose="02040602050305030304" charset="0"/>
            </a:rPr>
            <a:t>ATIENT DISEASE AWARENESS IN THE INDIVIDUAL</a:t>
          </a:r>
          <a:endParaRPr lang="it-IT" dirty="0"/>
        </a:p>
      </dgm:t>
    </dgm:pt>
    <dgm:pt modelId="{5C4651BF-5A44-445D-B1F0-D1FE2CBFA3D7}" type="parTrans" cxnId="{50F68B1D-A352-45A5-9CDB-B79DBB612D98}">
      <dgm:prSet/>
      <dgm:spPr/>
      <dgm:t>
        <a:bodyPr/>
        <a:lstStyle/>
        <a:p>
          <a:endParaRPr lang="it-IT"/>
        </a:p>
      </dgm:t>
    </dgm:pt>
    <dgm:pt modelId="{68663250-E825-40F8-9865-5F899737324F}" type="sibTrans" cxnId="{50F68B1D-A352-45A5-9CDB-B79DBB612D98}">
      <dgm:prSet/>
      <dgm:spPr/>
      <dgm:t>
        <a:bodyPr/>
        <a:lstStyle/>
        <a:p>
          <a:endParaRPr lang="it-IT"/>
        </a:p>
      </dgm:t>
    </dgm:pt>
    <dgm:pt modelId="{EC76D242-3837-4ACD-A06C-06AA0259CAD1}">
      <dgm:prSet phldr="0" custT="0"/>
      <dgm:spPr/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dirty="0">
              <a:latin typeface="Book Antiqua" panose="02040602050305030304" charset="0"/>
            </a:rPr>
            <a:t>PATIENT DISEASE AWARENESS IN THE FAMILY</a:t>
          </a:r>
          <a:endParaRPr lang="it-IT" dirty="0">
            <a:latin typeface="Book Antiqua" panose="02040602050305030304" charset="0"/>
          </a:endParaRPr>
        </a:p>
      </dgm:t>
    </dgm:pt>
    <dgm:pt modelId="{2346C053-EC58-4DE8-BFC1-518307312CA9}" type="parTrans" cxnId="{A8C10AD3-A242-4A27-BB3E-A88E26853959}">
      <dgm:prSet/>
      <dgm:spPr/>
      <dgm:t>
        <a:bodyPr/>
        <a:lstStyle/>
        <a:p>
          <a:endParaRPr lang="it-IT"/>
        </a:p>
      </dgm:t>
    </dgm:pt>
    <dgm:pt modelId="{EDE87238-B9AA-4A83-A998-C2F4364CD030}" type="sibTrans" cxnId="{A8C10AD3-A242-4A27-BB3E-A88E26853959}">
      <dgm:prSet/>
      <dgm:spPr/>
      <dgm:t>
        <a:bodyPr/>
        <a:lstStyle/>
        <a:p>
          <a:endParaRPr lang="it-IT"/>
        </a:p>
      </dgm:t>
    </dgm:pt>
    <dgm:pt modelId="{FD29FFD4-EFC3-4F04-88F5-77EE9FBF0EDC}">
      <dgm:prSet/>
      <dgm:spPr/>
      <dgm:t>
        <a:bodyPr/>
        <a:lstStyle/>
        <a:p>
          <a:r>
            <a:rPr lang="it-IT" dirty="0">
              <a:latin typeface="Book Antiqua" panose="02040602050305030304" charset="0"/>
            </a:rPr>
            <a:t>DISEASE AWARENESS OF THE FAMILY</a:t>
          </a:r>
        </a:p>
      </dgm:t>
    </dgm:pt>
    <dgm:pt modelId="{B4298F10-2E8C-480C-9841-E2BBB7FC2A41}" type="parTrans" cxnId="{1D14A832-DABF-4F7C-A665-660F49A61C07}">
      <dgm:prSet/>
      <dgm:spPr/>
      <dgm:t>
        <a:bodyPr/>
        <a:lstStyle/>
        <a:p>
          <a:endParaRPr lang="it-IT"/>
        </a:p>
      </dgm:t>
    </dgm:pt>
    <dgm:pt modelId="{A9FFC077-9335-4AF6-A17C-AA812D8A12DC}" type="sibTrans" cxnId="{1D14A832-DABF-4F7C-A665-660F49A61C07}">
      <dgm:prSet/>
      <dgm:spPr/>
      <dgm:t>
        <a:bodyPr/>
        <a:lstStyle/>
        <a:p>
          <a:endParaRPr lang="it-IT"/>
        </a:p>
      </dgm:t>
    </dgm:pt>
    <dgm:pt modelId="{1431D5A2-90E0-4AAD-835D-FEA46CC73BCA}" type="pres">
      <dgm:prSet presAssocID="{6A46C3E4-9BD0-475A-A41C-AFAB9392D393}" presName="CompostProcess" presStyleCnt="0">
        <dgm:presLayoutVars>
          <dgm:dir/>
          <dgm:resizeHandles val="exact"/>
        </dgm:presLayoutVars>
      </dgm:prSet>
      <dgm:spPr/>
    </dgm:pt>
    <dgm:pt modelId="{1A0DD756-D7F1-4BA6-AA63-2C651D99C018}" type="pres">
      <dgm:prSet presAssocID="{6A46C3E4-9BD0-475A-A41C-AFAB9392D393}" presName="arrow" presStyleLbl="bgShp" presStyleIdx="0" presStyleCnt="1" custScaleX="117646"/>
      <dgm:spPr/>
    </dgm:pt>
    <dgm:pt modelId="{FB292291-1A3B-485C-8F98-3003DB660E55}" type="pres">
      <dgm:prSet presAssocID="{6A46C3E4-9BD0-475A-A41C-AFAB9392D393}" presName="linearProcess" presStyleCnt="0"/>
      <dgm:spPr/>
    </dgm:pt>
    <dgm:pt modelId="{406622BF-9652-4A9A-85F9-01A8C1027812}" type="pres">
      <dgm:prSet presAssocID="{EA92C619-8416-4ED7-8541-938297262230}" presName="textNode" presStyleLbl="node1" presStyleIdx="0" presStyleCnt="3" custLinFactX="-18702" custLinFactNeighborX="-100000" custLinFactNeighborY="1384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2E1AE836-A94D-4183-AF6C-BEF50E3A7AE5}" type="pres">
      <dgm:prSet presAssocID="{68663250-E825-40F8-9865-5F899737324F}" presName="sibTrans" presStyleCnt="0"/>
      <dgm:spPr/>
    </dgm:pt>
    <dgm:pt modelId="{06A741B1-A13A-4471-AF18-4A8DA0182B0C}" type="pres">
      <dgm:prSet presAssocID="{EC76D242-3837-4ACD-A06C-06AA0259CAD1}" presName="textNode" presStyleLbl="node1" presStyleIdx="1" presStyleCnt="3" custLinFactNeighborX="35779" custLinFactNeighborY="1082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D15CE785-EC42-4BC1-BBF6-47CE6BE11E5E}" type="pres">
      <dgm:prSet presAssocID="{EDE87238-B9AA-4A83-A998-C2F4364CD030}" presName="sibTrans" presStyleCnt="0"/>
      <dgm:spPr/>
    </dgm:pt>
    <dgm:pt modelId="{DAB9CA1A-09B1-4846-861E-4FAD3A219C2A}" type="pres">
      <dgm:prSet presAssocID="{FD29FFD4-EFC3-4F04-88F5-77EE9FBF0EDC}" presName="text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</dgm:ptLst>
  <dgm:cxnLst>
    <dgm:cxn modelId="{A8C10AD3-A242-4A27-BB3E-A88E26853959}" srcId="{6A46C3E4-9BD0-475A-A41C-AFAB9392D393}" destId="{EC76D242-3837-4ACD-A06C-06AA0259CAD1}" srcOrd="1" destOrd="0" parTransId="{2346C053-EC58-4DE8-BFC1-518307312CA9}" sibTransId="{EDE87238-B9AA-4A83-A998-C2F4364CD030}"/>
    <dgm:cxn modelId="{50F68B1D-A352-45A5-9CDB-B79DBB612D98}" srcId="{6A46C3E4-9BD0-475A-A41C-AFAB9392D393}" destId="{EA92C619-8416-4ED7-8541-938297262230}" srcOrd="0" destOrd="0" parTransId="{5C4651BF-5A44-445D-B1F0-D1FE2CBFA3D7}" sibTransId="{68663250-E825-40F8-9865-5F899737324F}"/>
    <dgm:cxn modelId="{F8E25DA6-5476-467C-AD53-CF9C79080852}" type="presOf" srcId="{FD29FFD4-EFC3-4F04-88F5-77EE9FBF0EDC}" destId="{DAB9CA1A-09B1-4846-861E-4FAD3A219C2A}" srcOrd="0" destOrd="0" presId="urn:microsoft.com/office/officeart/2005/8/layout/hProcess9#1"/>
    <dgm:cxn modelId="{5FAF56D0-EFE0-4617-859D-79DCFBBA8A0B}" type="presOf" srcId="{EC76D242-3837-4ACD-A06C-06AA0259CAD1}" destId="{06A741B1-A13A-4471-AF18-4A8DA0182B0C}" srcOrd="0" destOrd="0" presId="urn:microsoft.com/office/officeart/2005/8/layout/hProcess9#1"/>
    <dgm:cxn modelId="{35823B06-BBF6-4474-817E-50C56A3CFD01}" type="presOf" srcId="{6A46C3E4-9BD0-475A-A41C-AFAB9392D393}" destId="{1431D5A2-90E0-4AAD-835D-FEA46CC73BCA}" srcOrd="0" destOrd="0" presId="urn:microsoft.com/office/officeart/2005/8/layout/hProcess9#1"/>
    <dgm:cxn modelId="{8D1D0FAB-52FE-4239-8C25-1F2FCD26091B}" type="presOf" srcId="{EA92C619-8416-4ED7-8541-938297262230}" destId="{406622BF-9652-4A9A-85F9-01A8C1027812}" srcOrd="0" destOrd="0" presId="urn:microsoft.com/office/officeart/2005/8/layout/hProcess9#1"/>
    <dgm:cxn modelId="{1D14A832-DABF-4F7C-A665-660F49A61C07}" srcId="{6A46C3E4-9BD0-475A-A41C-AFAB9392D393}" destId="{FD29FFD4-EFC3-4F04-88F5-77EE9FBF0EDC}" srcOrd="2" destOrd="0" parTransId="{B4298F10-2E8C-480C-9841-E2BBB7FC2A41}" sibTransId="{A9FFC077-9335-4AF6-A17C-AA812D8A12DC}"/>
    <dgm:cxn modelId="{9ABA5916-8730-4A74-93ED-4CB0BE355885}" type="presParOf" srcId="{1431D5A2-90E0-4AAD-835D-FEA46CC73BCA}" destId="{1A0DD756-D7F1-4BA6-AA63-2C651D99C018}" srcOrd="0" destOrd="0" presId="urn:microsoft.com/office/officeart/2005/8/layout/hProcess9#1"/>
    <dgm:cxn modelId="{AD6B9858-D394-40AB-BA73-466D23449365}" type="presParOf" srcId="{1431D5A2-90E0-4AAD-835D-FEA46CC73BCA}" destId="{FB292291-1A3B-485C-8F98-3003DB660E55}" srcOrd="1" destOrd="0" presId="urn:microsoft.com/office/officeart/2005/8/layout/hProcess9#1"/>
    <dgm:cxn modelId="{08DF22F0-57D2-49C1-AF18-5070F4A2A8E3}" type="presParOf" srcId="{FB292291-1A3B-485C-8F98-3003DB660E55}" destId="{406622BF-9652-4A9A-85F9-01A8C1027812}" srcOrd="0" destOrd="0" presId="urn:microsoft.com/office/officeart/2005/8/layout/hProcess9#1"/>
    <dgm:cxn modelId="{64945703-8C62-4743-B7E5-6DED544E31E3}" type="presParOf" srcId="{FB292291-1A3B-485C-8F98-3003DB660E55}" destId="{2E1AE836-A94D-4183-AF6C-BEF50E3A7AE5}" srcOrd="1" destOrd="0" presId="urn:microsoft.com/office/officeart/2005/8/layout/hProcess9#1"/>
    <dgm:cxn modelId="{F344B9A9-0E24-4D94-B8AD-9026C0C75EF3}" type="presParOf" srcId="{FB292291-1A3B-485C-8F98-3003DB660E55}" destId="{06A741B1-A13A-4471-AF18-4A8DA0182B0C}" srcOrd="2" destOrd="0" presId="urn:microsoft.com/office/officeart/2005/8/layout/hProcess9#1"/>
    <dgm:cxn modelId="{96B4026C-CF87-4B57-91D4-3B596684F044}" type="presParOf" srcId="{FB292291-1A3B-485C-8F98-3003DB660E55}" destId="{D15CE785-EC42-4BC1-BBF6-47CE6BE11E5E}" srcOrd="3" destOrd="0" presId="urn:microsoft.com/office/officeart/2005/8/layout/hProcess9#1"/>
    <dgm:cxn modelId="{4145ECED-91D3-427C-BC42-35033E49641E}" type="presParOf" srcId="{FB292291-1A3B-485C-8F98-3003DB660E55}" destId="{DAB9CA1A-09B1-4846-861E-4FAD3A219C2A}" srcOrd="4" destOrd="0" presId="urn:microsoft.com/office/officeart/2005/8/layout/hProcess9#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3025C3D-EC04-434E-99C8-5CF17F3102F0}" type="doc">
      <dgm:prSet loTypeId="urn:microsoft.com/office/officeart/2005/8/layout/pyramid1#2" loCatId="" qsTypeId="urn:microsoft.com/office/officeart/2005/8/quickstyle/simple1#2" qsCatId="simple" csTypeId="urn:microsoft.com/office/officeart/2005/8/colors/accent1_2#2" csCatId="accent1" phldr="1"/>
      <dgm:spPr/>
    </dgm:pt>
    <dgm:pt modelId="{C8272E36-4E28-5C41-9F8B-0B139E3BA7BB}">
      <dgm:prSet phldrT="[Testo]" phldr="0" custT="1"/>
      <dgm:spPr>
        <a:solidFill>
          <a:srgbClr val="5B9BD5"/>
        </a:solidFill>
      </dgm:spPr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endParaRPr lang="it-IT" sz="1600" dirty="0">
            <a:latin typeface="Book Antiqua" panose="02040602050305030304" charset="0"/>
            <a:cs typeface="Book Antiqua" panose="02040602050305030304" charset="0"/>
          </a:endParaRPr>
        </a:p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endParaRPr lang="it-IT" sz="1600" b="1" dirty="0">
            <a:latin typeface="Book Antiqua" panose="02040602050305030304" charset="0"/>
            <a:cs typeface="Book Antiqua" panose="02040602050305030304" charset="0"/>
          </a:endParaRPr>
        </a:p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it-IT" sz="1600" b="1" dirty="0">
              <a:solidFill>
                <a:schemeClr val="bg1"/>
              </a:solidFill>
              <a:latin typeface="Book Antiqua" panose="02040602050305030304" charset="0"/>
              <a:cs typeface="Book Antiqua" panose="02040602050305030304" charset="0"/>
            </a:rPr>
            <a:t>PRIMARY </a:t>
          </a:r>
        </a:p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it-IT" sz="1600" b="1" dirty="0">
              <a:solidFill>
                <a:schemeClr val="bg1"/>
              </a:solidFill>
              <a:latin typeface="Book Antiqua" panose="02040602050305030304" charset="0"/>
              <a:cs typeface="Book Antiqua" panose="02040602050305030304" charset="0"/>
            </a:rPr>
            <a:t>SYMPTOMS  </a:t>
          </a:r>
          <a:endParaRPr sz="1600">
            <a:latin typeface="Book Antiqua" panose="02040602050305030304" charset="0"/>
            <a:cs typeface="Book Antiqua" panose="02040602050305030304" charset="0"/>
          </a:endParaRPr>
        </a:p>
      </dgm:t>
    </dgm:pt>
    <dgm:pt modelId="{CBE693C8-5C77-8341-B469-A4A76896802A}" type="parTrans" cxnId="{64F3F5D9-B48E-481D-9BAB-C06DBB22F055}">
      <dgm:prSet/>
      <dgm:spPr/>
      <dgm:t>
        <a:bodyPr/>
        <a:lstStyle/>
        <a:p>
          <a:endParaRPr lang="it-IT"/>
        </a:p>
      </dgm:t>
    </dgm:pt>
    <dgm:pt modelId="{A1FF42BD-2606-E94C-B18F-AD3DA199D845}" type="sibTrans" cxnId="{64F3F5D9-B48E-481D-9BAB-C06DBB22F055}">
      <dgm:prSet/>
      <dgm:spPr/>
      <dgm:t>
        <a:bodyPr/>
        <a:lstStyle/>
        <a:p>
          <a:endParaRPr lang="it-IT"/>
        </a:p>
      </dgm:t>
    </dgm:pt>
    <dgm:pt modelId="{813ABD46-F0CA-CD48-A104-CADC3A030FD7}">
      <dgm:prSet phldrT="[Testo]" phldr="0" custT="1"/>
      <dgm:spPr>
        <a:solidFill>
          <a:srgbClr val="FF9300"/>
        </a:solidFill>
      </dgm:spPr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it-IT" sz="1600" b="1" dirty="0">
              <a:solidFill>
                <a:schemeClr val="bg1"/>
              </a:solidFill>
              <a:latin typeface="Book Antiqua" panose="02040602050305030304" charset="0"/>
              <a:cs typeface="Book Antiqua" panose="02040602050305030304" charset="0"/>
              <a:sym typeface="+mn-ea"/>
            </a:rPr>
            <a:t>SECONDARY</a:t>
          </a:r>
          <a:endParaRPr lang="it-IT" sz="1600" b="1" dirty="0">
            <a:solidFill>
              <a:schemeClr val="bg1"/>
            </a:solidFill>
            <a:latin typeface="Book Antiqua" panose="02040602050305030304" charset="0"/>
            <a:cs typeface="Book Antiqua" panose="02040602050305030304" charset="0"/>
          </a:endParaRPr>
        </a:p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it-IT" sz="1600" b="1" dirty="0">
              <a:solidFill>
                <a:schemeClr val="bg1"/>
              </a:solidFill>
              <a:latin typeface="Book Antiqua" panose="02040602050305030304" charset="0"/>
              <a:cs typeface="Book Antiqua" panose="02040602050305030304" charset="0"/>
              <a:sym typeface="+mn-ea"/>
            </a:rPr>
            <a:t>SYMPTOMS</a:t>
          </a:r>
          <a:endParaRPr sz="1600">
            <a:latin typeface="Book Antiqua" panose="02040602050305030304" charset="0"/>
            <a:cs typeface="Book Antiqua" panose="02040602050305030304" charset="0"/>
          </a:endParaRPr>
        </a:p>
      </dgm:t>
    </dgm:pt>
    <dgm:pt modelId="{F92679A9-68CB-CE4D-9E56-4FC41956F800}" type="parTrans" cxnId="{D8B9DE73-2600-4AF3-BB78-93EBFC96E7D6}">
      <dgm:prSet/>
      <dgm:spPr/>
      <dgm:t>
        <a:bodyPr/>
        <a:lstStyle/>
        <a:p>
          <a:endParaRPr lang="it-IT"/>
        </a:p>
      </dgm:t>
    </dgm:pt>
    <dgm:pt modelId="{7DDC0863-01A2-644D-AEDA-1949BB5F9266}" type="sibTrans" cxnId="{D8B9DE73-2600-4AF3-BB78-93EBFC96E7D6}">
      <dgm:prSet/>
      <dgm:spPr/>
      <dgm:t>
        <a:bodyPr/>
        <a:lstStyle/>
        <a:p>
          <a:endParaRPr lang="it-IT"/>
        </a:p>
      </dgm:t>
    </dgm:pt>
    <dgm:pt modelId="{EB9244C8-A574-C44D-BB0D-EE56404F5C2D}" type="pres">
      <dgm:prSet presAssocID="{F3025C3D-EC04-434E-99C8-5CF17F3102F0}" presName="Name0" presStyleCnt="0">
        <dgm:presLayoutVars>
          <dgm:dir/>
          <dgm:animLvl val="lvl"/>
          <dgm:resizeHandles val="exact"/>
        </dgm:presLayoutVars>
      </dgm:prSet>
      <dgm:spPr/>
    </dgm:pt>
    <dgm:pt modelId="{FB6D1914-7A5E-EC43-B1AB-9DA4214BE1CD}" type="pres">
      <dgm:prSet presAssocID="{C8272E36-4E28-5C41-9F8B-0B139E3BA7BB}" presName="Name8" presStyleCnt="0"/>
      <dgm:spPr/>
    </dgm:pt>
    <dgm:pt modelId="{121444F9-F65A-A644-BF91-AF25DF0C61B1}" type="pres">
      <dgm:prSet presAssocID="{C8272E36-4E28-5C41-9F8B-0B139E3BA7BB}" presName="level" presStyleLbl="node1" presStyleIdx="0" presStyleCnt="2" custScaleX="97906">
        <dgm:presLayoutVars>
          <dgm:chMax val="1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528FEA23-F661-F54D-B171-49FB261DDFE5}" type="pres">
      <dgm:prSet presAssocID="{C8272E36-4E28-5C41-9F8B-0B139E3BA7BB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D365FFB9-B4E6-FD4F-9C63-9BA97E40438D}" type="pres">
      <dgm:prSet presAssocID="{813ABD46-F0CA-CD48-A104-CADC3A030FD7}" presName="Name8" presStyleCnt="0"/>
      <dgm:spPr/>
    </dgm:pt>
    <dgm:pt modelId="{F3BF0C4B-D151-4A49-98C8-F176660ADC83}" type="pres">
      <dgm:prSet presAssocID="{813ABD46-F0CA-CD48-A104-CADC3A030FD7}" presName="level" presStyleLbl="node1" presStyleIdx="1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F95A5082-996E-7B48-B675-CA77B1F3C30C}" type="pres">
      <dgm:prSet presAssocID="{813ABD46-F0CA-CD48-A104-CADC3A030FD7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it-IT"/>
        </a:p>
      </dgm:t>
    </dgm:pt>
  </dgm:ptLst>
  <dgm:cxnLst>
    <dgm:cxn modelId="{D8B9DE73-2600-4AF3-BB78-93EBFC96E7D6}" srcId="{F3025C3D-EC04-434E-99C8-5CF17F3102F0}" destId="{813ABD46-F0CA-CD48-A104-CADC3A030FD7}" srcOrd="1" destOrd="0" parTransId="{F92679A9-68CB-CE4D-9E56-4FC41956F800}" sibTransId="{7DDC0863-01A2-644D-AEDA-1949BB5F9266}"/>
    <dgm:cxn modelId="{43BA9F1F-CB9B-468B-A78C-D49EF1B38F6D}" type="presOf" srcId="{813ABD46-F0CA-CD48-A104-CADC3A030FD7}" destId="{F95A5082-996E-7B48-B675-CA77B1F3C30C}" srcOrd="1" destOrd="0" presId="urn:microsoft.com/office/officeart/2005/8/layout/pyramid1#2"/>
    <dgm:cxn modelId="{8E56C24C-DC0C-4E9B-B581-D7C6E900E4FC}" type="presOf" srcId="{F3025C3D-EC04-434E-99C8-5CF17F3102F0}" destId="{EB9244C8-A574-C44D-BB0D-EE56404F5C2D}" srcOrd="0" destOrd="0" presId="urn:microsoft.com/office/officeart/2005/8/layout/pyramid1#2"/>
    <dgm:cxn modelId="{90DB38AF-8827-4418-B6FE-877E09A0EA38}" type="presOf" srcId="{C8272E36-4E28-5C41-9F8B-0B139E3BA7BB}" destId="{528FEA23-F661-F54D-B171-49FB261DDFE5}" srcOrd="1" destOrd="0" presId="urn:microsoft.com/office/officeart/2005/8/layout/pyramid1#2"/>
    <dgm:cxn modelId="{B67272BA-01A9-4DA6-B548-AAE38E5A476E}" type="presOf" srcId="{C8272E36-4E28-5C41-9F8B-0B139E3BA7BB}" destId="{121444F9-F65A-A644-BF91-AF25DF0C61B1}" srcOrd="0" destOrd="0" presId="urn:microsoft.com/office/officeart/2005/8/layout/pyramid1#2"/>
    <dgm:cxn modelId="{64F3F5D9-B48E-481D-9BAB-C06DBB22F055}" srcId="{F3025C3D-EC04-434E-99C8-5CF17F3102F0}" destId="{C8272E36-4E28-5C41-9F8B-0B139E3BA7BB}" srcOrd="0" destOrd="0" parTransId="{CBE693C8-5C77-8341-B469-A4A76896802A}" sibTransId="{A1FF42BD-2606-E94C-B18F-AD3DA199D845}"/>
    <dgm:cxn modelId="{E7F1BF32-1F94-4C63-996B-B60B74A07396}" type="presOf" srcId="{813ABD46-F0CA-CD48-A104-CADC3A030FD7}" destId="{F3BF0C4B-D151-4A49-98C8-F176660ADC83}" srcOrd="0" destOrd="0" presId="urn:microsoft.com/office/officeart/2005/8/layout/pyramid1#2"/>
    <dgm:cxn modelId="{CCA0533B-1496-464A-AEF9-C67A94E5E7CA}" type="presParOf" srcId="{EB9244C8-A574-C44D-BB0D-EE56404F5C2D}" destId="{FB6D1914-7A5E-EC43-B1AB-9DA4214BE1CD}" srcOrd="0" destOrd="0" presId="urn:microsoft.com/office/officeart/2005/8/layout/pyramid1#2"/>
    <dgm:cxn modelId="{24F28362-BF73-4435-825F-2DF60BEA2091}" type="presParOf" srcId="{FB6D1914-7A5E-EC43-B1AB-9DA4214BE1CD}" destId="{121444F9-F65A-A644-BF91-AF25DF0C61B1}" srcOrd="0" destOrd="0" presId="urn:microsoft.com/office/officeart/2005/8/layout/pyramid1#2"/>
    <dgm:cxn modelId="{02316BC0-948A-46FD-A7D8-373355A6C735}" type="presParOf" srcId="{FB6D1914-7A5E-EC43-B1AB-9DA4214BE1CD}" destId="{528FEA23-F661-F54D-B171-49FB261DDFE5}" srcOrd="1" destOrd="0" presId="urn:microsoft.com/office/officeart/2005/8/layout/pyramid1#2"/>
    <dgm:cxn modelId="{6FED00D6-D39E-4E8D-8909-3B0C85FBA02B}" type="presParOf" srcId="{EB9244C8-A574-C44D-BB0D-EE56404F5C2D}" destId="{D365FFB9-B4E6-FD4F-9C63-9BA97E40438D}" srcOrd="1" destOrd="0" presId="urn:microsoft.com/office/officeart/2005/8/layout/pyramid1#2"/>
    <dgm:cxn modelId="{1F0454E3-11E1-41DF-ADF3-51909F38A864}" type="presParOf" srcId="{D365FFB9-B4E6-FD4F-9C63-9BA97E40438D}" destId="{F3BF0C4B-D151-4A49-98C8-F176660ADC83}" srcOrd="0" destOrd="0" presId="urn:microsoft.com/office/officeart/2005/8/layout/pyramid1#2"/>
    <dgm:cxn modelId="{83FFE610-3388-49F7-A92E-A8FC23BBF7D2}" type="presParOf" srcId="{D365FFB9-B4E6-FD4F-9C63-9BA97E40438D}" destId="{F95A5082-996E-7B48-B675-CA77B1F3C30C}" srcOrd="1" destOrd="0" presId="urn:microsoft.com/office/officeart/2005/8/layout/pyramid1#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A9D056F8-F9E4-4AE3-AACC-982E0B2B38CA}" type="doc">
      <dgm:prSet loTypeId="urn:microsoft.com/office/officeart/2005/8/layout/hierarchy2#1" loCatId="hierarchy" qsTypeId="urn:microsoft.com/office/officeart/2005/8/quickstyle/simple5#1" qsCatId="simple" csTypeId="urn:microsoft.com/office/officeart/2005/8/colors/accent2_3#1" csCatId="accent2" phldr="1"/>
      <dgm:spPr/>
      <dgm:t>
        <a:bodyPr/>
        <a:lstStyle/>
        <a:p>
          <a:endParaRPr lang="it-IT"/>
        </a:p>
      </dgm:t>
    </dgm:pt>
    <dgm:pt modelId="{4501E702-58E2-4B9F-9E7D-9555EE10DD3B}">
      <dgm:prSet phldrT="[Testo]"/>
      <dgm:spPr/>
      <dgm:t>
        <a:bodyPr/>
        <a:lstStyle/>
        <a:p>
          <a:r>
            <a:rPr lang="it-IT" dirty="0">
              <a:latin typeface="Book Antiqua" panose="02040602050305030304" charset="0"/>
            </a:rPr>
            <a:t>DECISIONS</a:t>
          </a:r>
        </a:p>
      </dgm:t>
    </dgm:pt>
    <dgm:pt modelId="{905B54D0-90FD-408B-AFE8-DFF277FE885B}" type="parTrans" cxnId="{5F5C2B89-DB1E-4D76-A5CA-B8ECD361EEA2}">
      <dgm:prSet/>
      <dgm:spPr/>
      <dgm:t>
        <a:bodyPr/>
        <a:lstStyle/>
        <a:p>
          <a:endParaRPr lang="it-IT"/>
        </a:p>
      </dgm:t>
    </dgm:pt>
    <dgm:pt modelId="{8B53DF8F-8317-4F83-93F3-ED782CB18900}" type="sibTrans" cxnId="{5F5C2B89-DB1E-4D76-A5CA-B8ECD361EEA2}">
      <dgm:prSet/>
      <dgm:spPr/>
      <dgm:t>
        <a:bodyPr/>
        <a:lstStyle/>
        <a:p>
          <a:endParaRPr lang="it-IT"/>
        </a:p>
      </dgm:t>
    </dgm:pt>
    <dgm:pt modelId="{26E5B3BE-2851-4FB1-8F5D-88F8DE910ED8}">
      <dgm:prSet phldrT="[Testo]"/>
      <dgm:spPr/>
      <dgm:t>
        <a:bodyPr/>
        <a:lstStyle/>
        <a:p>
          <a:r>
            <a:rPr lang="it-IT" dirty="0">
              <a:latin typeface="Book Antiqua" panose="02040602050305030304" charset="0"/>
            </a:rPr>
            <a:t>THE SAME</a:t>
          </a:r>
        </a:p>
      </dgm:t>
    </dgm:pt>
    <dgm:pt modelId="{994669B4-E54A-46F5-98BC-02E9DEC28887}" type="parTrans" cxnId="{0BB161E7-F049-4FFC-9A48-B04945F37BD4}">
      <dgm:prSet/>
      <dgm:spPr/>
      <dgm:t>
        <a:bodyPr/>
        <a:lstStyle/>
        <a:p>
          <a:endParaRPr lang="it-IT"/>
        </a:p>
      </dgm:t>
    </dgm:pt>
    <dgm:pt modelId="{AD834F70-4B0F-49F9-A19F-6ED6BA33BAD7}" type="sibTrans" cxnId="{0BB161E7-F049-4FFC-9A48-B04945F37BD4}">
      <dgm:prSet/>
      <dgm:spPr/>
      <dgm:t>
        <a:bodyPr/>
        <a:lstStyle/>
        <a:p>
          <a:endParaRPr lang="it-IT"/>
        </a:p>
      </dgm:t>
    </dgm:pt>
    <dgm:pt modelId="{C2B44569-764E-4B54-9D1D-3039FD1D92B2}">
      <dgm:prSet phldrT="[Testo]" phldr="0" custT="0"/>
      <dgm:spPr/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it-IT" dirty="0">
              <a:latin typeface="Book Antiqua" panose="02040602050305030304" charset="0"/>
            </a:rPr>
            <a:t>FURTHER  TREATMENT</a:t>
          </a:r>
          <a:endParaRPr/>
        </a:p>
      </dgm:t>
    </dgm:pt>
    <dgm:pt modelId="{9856C7F0-F201-4BC1-B2CA-FDB0A055C97D}" type="parTrans" cxnId="{C9F90C97-21D0-4A81-822D-4B6610505472}">
      <dgm:prSet/>
      <dgm:spPr/>
      <dgm:t>
        <a:bodyPr/>
        <a:lstStyle/>
        <a:p>
          <a:endParaRPr lang="it-IT"/>
        </a:p>
      </dgm:t>
    </dgm:pt>
    <dgm:pt modelId="{A3691E0F-3E31-423A-B5BC-8A6687861E43}" type="sibTrans" cxnId="{C9F90C97-21D0-4A81-822D-4B6610505472}">
      <dgm:prSet/>
      <dgm:spPr/>
      <dgm:t>
        <a:bodyPr/>
        <a:lstStyle/>
        <a:p>
          <a:endParaRPr lang="it-IT"/>
        </a:p>
      </dgm:t>
    </dgm:pt>
    <dgm:pt modelId="{0FE9DDD9-7E02-4A0E-8063-120F615A7700}">
      <dgm:prSet phldrT="[Testo]"/>
      <dgm:spPr/>
      <dgm:t>
        <a:bodyPr/>
        <a:lstStyle/>
        <a:p>
          <a:r>
            <a:rPr lang="it-IT" dirty="0">
              <a:latin typeface="Book Antiqua" panose="02040602050305030304" charset="0"/>
            </a:rPr>
            <a:t>DIFFERENT</a:t>
          </a:r>
        </a:p>
      </dgm:t>
    </dgm:pt>
    <dgm:pt modelId="{A8C1CB29-0D33-4ED3-8DF1-44AF88A169B0}" type="parTrans" cxnId="{FA32488D-DD9E-423B-B5A9-02C04C32BC46}">
      <dgm:prSet/>
      <dgm:spPr/>
      <dgm:t>
        <a:bodyPr/>
        <a:lstStyle/>
        <a:p>
          <a:endParaRPr lang="it-IT"/>
        </a:p>
      </dgm:t>
    </dgm:pt>
    <dgm:pt modelId="{174390C8-7D2A-4D75-AB05-FD7FF0F4D515}" type="sibTrans" cxnId="{FA32488D-DD9E-423B-B5A9-02C04C32BC46}">
      <dgm:prSet/>
      <dgm:spPr/>
      <dgm:t>
        <a:bodyPr/>
        <a:lstStyle/>
        <a:p>
          <a:endParaRPr lang="it-IT"/>
        </a:p>
      </dgm:t>
    </dgm:pt>
    <dgm:pt modelId="{AECCB18A-26B8-4C33-BF8E-4FF52C545219}">
      <dgm:prSet phldrT="[Testo]" phldr="0" custT="0"/>
      <dgm:spPr/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it-IT" dirty="0">
              <a:latin typeface="Book Antiqua" panose="02040602050305030304" charset="0"/>
            </a:rPr>
            <a:t>TREATMENT INTERRUPTION</a:t>
          </a:r>
          <a:endParaRPr/>
        </a:p>
      </dgm:t>
    </dgm:pt>
    <dgm:pt modelId="{D5432FF9-35D4-4532-8A89-816062887208}" type="parTrans" cxnId="{EA8C0374-1835-40E5-8A08-EED8471FD26C}">
      <dgm:prSet/>
      <dgm:spPr/>
      <dgm:t>
        <a:bodyPr/>
        <a:lstStyle/>
        <a:p>
          <a:endParaRPr lang="it-IT"/>
        </a:p>
      </dgm:t>
    </dgm:pt>
    <dgm:pt modelId="{0B2FC702-5551-4EF9-ADB4-AEBA6D72E4C0}" type="sibTrans" cxnId="{EA8C0374-1835-40E5-8A08-EED8471FD26C}">
      <dgm:prSet/>
      <dgm:spPr/>
      <dgm:t>
        <a:bodyPr/>
        <a:lstStyle/>
        <a:p>
          <a:endParaRPr lang="it-IT"/>
        </a:p>
      </dgm:t>
    </dgm:pt>
    <dgm:pt modelId="{6231FADB-CB85-403F-8CB0-832CBE68ED01}">
      <dgm:prSet phldrT="[Testo]"/>
      <dgm:spPr/>
      <dgm:t>
        <a:bodyPr/>
        <a:lstStyle/>
        <a:p>
          <a:r>
            <a:rPr lang="en-US" dirty="0">
              <a:latin typeface="Book Antiqua" panose="02040602050305030304" charset="0"/>
            </a:rPr>
            <a:t>PATIENT AND FAMILY TAKE DIFFERENT PATHS</a:t>
          </a:r>
          <a:endParaRPr lang="it-IT" dirty="0">
            <a:latin typeface="Book Antiqua" panose="02040602050305030304" charset="0"/>
          </a:endParaRPr>
        </a:p>
      </dgm:t>
    </dgm:pt>
    <dgm:pt modelId="{DF43EF2D-52F7-4323-9190-36996D51E8CE}" type="parTrans" cxnId="{4D8094E7-D292-4EE3-BB7B-128D88D08770}">
      <dgm:prSet/>
      <dgm:spPr/>
      <dgm:t>
        <a:bodyPr/>
        <a:lstStyle/>
        <a:p>
          <a:endParaRPr lang="it-IT"/>
        </a:p>
      </dgm:t>
    </dgm:pt>
    <dgm:pt modelId="{554826C6-081C-45E3-96C0-3429D5ABCB1F}" type="sibTrans" cxnId="{4D8094E7-D292-4EE3-BB7B-128D88D08770}">
      <dgm:prSet/>
      <dgm:spPr/>
      <dgm:t>
        <a:bodyPr/>
        <a:lstStyle/>
        <a:p>
          <a:endParaRPr lang="it-IT"/>
        </a:p>
      </dgm:t>
    </dgm:pt>
    <dgm:pt modelId="{8AD46453-5A26-4C86-8BFF-4936E8448ECE}" type="pres">
      <dgm:prSet presAssocID="{A9D056F8-F9E4-4AE3-AACC-982E0B2B38CA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it-IT"/>
        </a:p>
      </dgm:t>
    </dgm:pt>
    <dgm:pt modelId="{4E574E8A-720F-4BC6-854E-0A72CBDE18AD}" type="pres">
      <dgm:prSet presAssocID="{4501E702-58E2-4B9F-9E7D-9555EE10DD3B}" presName="root1" presStyleCnt="0"/>
      <dgm:spPr/>
    </dgm:pt>
    <dgm:pt modelId="{EE826DC3-FF2D-4257-8D82-E3FBA11ACDCE}" type="pres">
      <dgm:prSet presAssocID="{4501E702-58E2-4B9F-9E7D-9555EE10DD3B}" presName="LevelOneTextNod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it-IT"/>
        </a:p>
      </dgm:t>
    </dgm:pt>
    <dgm:pt modelId="{F63A7A87-D264-4947-B295-CCC865C18536}" type="pres">
      <dgm:prSet presAssocID="{4501E702-58E2-4B9F-9E7D-9555EE10DD3B}" presName="level2hierChild" presStyleCnt="0"/>
      <dgm:spPr/>
    </dgm:pt>
    <dgm:pt modelId="{55F5A817-760E-4A86-8F29-84F748D073EE}" type="pres">
      <dgm:prSet presAssocID="{994669B4-E54A-46F5-98BC-02E9DEC28887}" presName="conn2-1" presStyleLbl="parChTrans1D2" presStyleIdx="0" presStyleCnt="2"/>
      <dgm:spPr/>
      <dgm:t>
        <a:bodyPr/>
        <a:lstStyle/>
        <a:p>
          <a:endParaRPr lang="it-IT"/>
        </a:p>
      </dgm:t>
    </dgm:pt>
    <dgm:pt modelId="{F188FFF1-F377-4386-BA22-E31F57BDD31A}" type="pres">
      <dgm:prSet presAssocID="{994669B4-E54A-46F5-98BC-02E9DEC28887}" presName="connTx" presStyleLbl="parChTrans1D2" presStyleIdx="0" presStyleCnt="2"/>
      <dgm:spPr/>
      <dgm:t>
        <a:bodyPr/>
        <a:lstStyle/>
        <a:p>
          <a:endParaRPr lang="it-IT"/>
        </a:p>
      </dgm:t>
    </dgm:pt>
    <dgm:pt modelId="{D26A764E-575F-4400-BE43-5B9FEFC1A25E}" type="pres">
      <dgm:prSet presAssocID="{26E5B3BE-2851-4FB1-8F5D-88F8DE910ED8}" presName="root2" presStyleCnt="0"/>
      <dgm:spPr/>
    </dgm:pt>
    <dgm:pt modelId="{B993336A-FE04-41BF-85F3-CDF7166A342F}" type="pres">
      <dgm:prSet presAssocID="{26E5B3BE-2851-4FB1-8F5D-88F8DE910ED8}" presName="LevelTwoTextNode" presStyleLbl="node2" presStyleIdx="0" presStyleCnt="2">
        <dgm:presLayoutVars>
          <dgm:chPref val="3"/>
        </dgm:presLayoutVars>
      </dgm:prSet>
      <dgm:spPr/>
      <dgm:t>
        <a:bodyPr/>
        <a:lstStyle/>
        <a:p>
          <a:endParaRPr lang="it-IT"/>
        </a:p>
      </dgm:t>
    </dgm:pt>
    <dgm:pt modelId="{0B5504A4-9EF6-4FCB-A6F3-028B1C37019F}" type="pres">
      <dgm:prSet presAssocID="{26E5B3BE-2851-4FB1-8F5D-88F8DE910ED8}" presName="level3hierChild" presStyleCnt="0"/>
      <dgm:spPr/>
    </dgm:pt>
    <dgm:pt modelId="{0A58B1C7-3D07-458B-920D-006C86E0C243}" type="pres">
      <dgm:prSet presAssocID="{9856C7F0-F201-4BC1-B2CA-FDB0A055C97D}" presName="conn2-1" presStyleLbl="parChTrans1D3" presStyleIdx="0" presStyleCnt="3"/>
      <dgm:spPr/>
      <dgm:t>
        <a:bodyPr/>
        <a:lstStyle/>
        <a:p>
          <a:endParaRPr lang="it-IT"/>
        </a:p>
      </dgm:t>
    </dgm:pt>
    <dgm:pt modelId="{BC3E4050-B4D4-448E-BF19-313751B375D6}" type="pres">
      <dgm:prSet presAssocID="{9856C7F0-F201-4BC1-B2CA-FDB0A055C97D}" presName="connTx" presStyleLbl="parChTrans1D3" presStyleIdx="0" presStyleCnt="3"/>
      <dgm:spPr/>
      <dgm:t>
        <a:bodyPr/>
        <a:lstStyle/>
        <a:p>
          <a:endParaRPr lang="it-IT"/>
        </a:p>
      </dgm:t>
    </dgm:pt>
    <dgm:pt modelId="{3F9B847F-3DE0-4825-8D4B-721F41E36FA9}" type="pres">
      <dgm:prSet presAssocID="{C2B44569-764E-4B54-9D1D-3039FD1D92B2}" presName="root2" presStyleCnt="0"/>
      <dgm:spPr/>
    </dgm:pt>
    <dgm:pt modelId="{59472249-362D-41FC-BA08-84EC21A26871}" type="pres">
      <dgm:prSet presAssocID="{C2B44569-764E-4B54-9D1D-3039FD1D92B2}" presName="LevelTwoTextNode" presStyleLbl="node3" presStyleIdx="0" presStyleCnt="3" custLinFactNeighborX="29" custLinFactNeighborY="-34580">
        <dgm:presLayoutVars>
          <dgm:chPref val="3"/>
        </dgm:presLayoutVars>
      </dgm:prSet>
      <dgm:spPr/>
      <dgm:t>
        <a:bodyPr/>
        <a:lstStyle/>
        <a:p>
          <a:endParaRPr lang="it-IT"/>
        </a:p>
      </dgm:t>
    </dgm:pt>
    <dgm:pt modelId="{7FDDEF35-E4DB-405B-85D3-33D7FE8D26B6}" type="pres">
      <dgm:prSet presAssocID="{C2B44569-764E-4B54-9D1D-3039FD1D92B2}" presName="level3hierChild" presStyleCnt="0"/>
      <dgm:spPr/>
    </dgm:pt>
    <dgm:pt modelId="{611FE41D-B204-4673-A55C-5B1043EED6ED}" type="pres">
      <dgm:prSet presAssocID="{A8C1CB29-0D33-4ED3-8DF1-44AF88A169B0}" presName="conn2-1" presStyleLbl="parChTrans1D2" presStyleIdx="1" presStyleCnt="2"/>
      <dgm:spPr/>
      <dgm:t>
        <a:bodyPr/>
        <a:lstStyle/>
        <a:p>
          <a:endParaRPr lang="it-IT"/>
        </a:p>
      </dgm:t>
    </dgm:pt>
    <dgm:pt modelId="{71D04958-13A8-47E2-9E45-7684AA6A8803}" type="pres">
      <dgm:prSet presAssocID="{A8C1CB29-0D33-4ED3-8DF1-44AF88A169B0}" presName="connTx" presStyleLbl="parChTrans1D2" presStyleIdx="1" presStyleCnt="2"/>
      <dgm:spPr/>
      <dgm:t>
        <a:bodyPr/>
        <a:lstStyle/>
        <a:p>
          <a:endParaRPr lang="it-IT"/>
        </a:p>
      </dgm:t>
    </dgm:pt>
    <dgm:pt modelId="{92DBE324-ACE0-4D50-AD41-F119864AE814}" type="pres">
      <dgm:prSet presAssocID="{0FE9DDD9-7E02-4A0E-8063-120F615A7700}" presName="root2" presStyleCnt="0"/>
      <dgm:spPr/>
    </dgm:pt>
    <dgm:pt modelId="{197C1EF3-2DB8-44AD-9072-5343B2578A0E}" type="pres">
      <dgm:prSet presAssocID="{0FE9DDD9-7E02-4A0E-8063-120F615A7700}" presName="LevelTwoTextNode" presStyleLbl="node2" presStyleIdx="1" presStyleCnt="2">
        <dgm:presLayoutVars>
          <dgm:chPref val="3"/>
        </dgm:presLayoutVars>
      </dgm:prSet>
      <dgm:spPr/>
      <dgm:t>
        <a:bodyPr/>
        <a:lstStyle/>
        <a:p>
          <a:endParaRPr lang="it-IT"/>
        </a:p>
      </dgm:t>
    </dgm:pt>
    <dgm:pt modelId="{37A2042F-2E3C-47FB-8C51-C9C80DBE2A88}" type="pres">
      <dgm:prSet presAssocID="{0FE9DDD9-7E02-4A0E-8063-120F615A7700}" presName="level3hierChild" presStyleCnt="0"/>
      <dgm:spPr/>
    </dgm:pt>
    <dgm:pt modelId="{516CCD7F-5934-450E-8D6C-7B4E2F27FAA0}" type="pres">
      <dgm:prSet presAssocID="{D5432FF9-35D4-4532-8A89-816062887208}" presName="conn2-1" presStyleLbl="parChTrans1D3" presStyleIdx="1" presStyleCnt="3"/>
      <dgm:spPr/>
      <dgm:t>
        <a:bodyPr/>
        <a:lstStyle/>
        <a:p>
          <a:endParaRPr lang="it-IT"/>
        </a:p>
      </dgm:t>
    </dgm:pt>
    <dgm:pt modelId="{8CA1C2CF-4BD4-4FC7-A0BE-1AA2ACE174EE}" type="pres">
      <dgm:prSet presAssocID="{D5432FF9-35D4-4532-8A89-816062887208}" presName="connTx" presStyleLbl="parChTrans1D3" presStyleIdx="1" presStyleCnt="3"/>
      <dgm:spPr/>
      <dgm:t>
        <a:bodyPr/>
        <a:lstStyle/>
        <a:p>
          <a:endParaRPr lang="it-IT"/>
        </a:p>
      </dgm:t>
    </dgm:pt>
    <dgm:pt modelId="{A7C665E4-2CC0-4ACD-9432-D1AE6E9EF0A5}" type="pres">
      <dgm:prSet presAssocID="{AECCB18A-26B8-4C33-BF8E-4FF52C545219}" presName="root2" presStyleCnt="0"/>
      <dgm:spPr/>
    </dgm:pt>
    <dgm:pt modelId="{EBB07084-6F3E-450C-8B7F-63387783B730}" type="pres">
      <dgm:prSet presAssocID="{AECCB18A-26B8-4C33-BF8E-4FF52C545219}" presName="LevelTwoTextNode" presStyleLbl="node3" presStyleIdx="1" presStyleCnt="3">
        <dgm:presLayoutVars>
          <dgm:chPref val="3"/>
        </dgm:presLayoutVars>
      </dgm:prSet>
      <dgm:spPr/>
      <dgm:t>
        <a:bodyPr/>
        <a:lstStyle/>
        <a:p>
          <a:endParaRPr lang="it-IT"/>
        </a:p>
      </dgm:t>
    </dgm:pt>
    <dgm:pt modelId="{14E39008-EFB5-4111-AB73-809D0E8FFE0F}" type="pres">
      <dgm:prSet presAssocID="{AECCB18A-26B8-4C33-BF8E-4FF52C545219}" presName="level3hierChild" presStyleCnt="0"/>
      <dgm:spPr/>
    </dgm:pt>
    <dgm:pt modelId="{23E084B6-017F-41A7-A799-FE81436EE754}" type="pres">
      <dgm:prSet presAssocID="{DF43EF2D-52F7-4323-9190-36996D51E8CE}" presName="conn2-1" presStyleLbl="parChTrans1D3" presStyleIdx="2" presStyleCnt="3"/>
      <dgm:spPr/>
      <dgm:t>
        <a:bodyPr/>
        <a:lstStyle/>
        <a:p>
          <a:endParaRPr lang="it-IT"/>
        </a:p>
      </dgm:t>
    </dgm:pt>
    <dgm:pt modelId="{E9928D2A-A326-4FF3-B515-0D5CF6489667}" type="pres">
      <dgm:prSet presAssocID="{DF43EF2D-52F7-4323-9190-36996D51E8CE}" presName="connTx" presStyleLbl="parChTrans1D3" presStyleIdx="2" presStyleCnt="3"/>
      <dgm:spPr/>
      <dgm:t>
        <a:bodyPr/>
        <a:lstStyle/>
        <a:p>
          <a:endParaRPr lang="it-IT"/>
        </a:p>
      </dgm:t>
    </dgm:pt>
    <dgm:pt modelId="{5CC5FAD2-EEE7-4C2D-B0B2-F6189A4CDBE9}" type="pres">
      <dgm:prSet presAssocID="{6231FADB-CB85-403F-8CB0-832CBE68ED01}" presName="root2" presStyleCnt="0"/>
      <dgm:spPr/>
    </dgm:pt>
    <dgm:pt modelId="{B92EBC79-7245-47F5-BA6A-BC7753774F32}" type="pres">
      <dgm:prSet presAssocID="{6231FADB-CB85-403F-8CB0-832CBE68ED01}" presName="LevelTwoTextNode" presStyleLbl="node3" presStyleIdx="2" presStyleCnt="3">
        <dgm:presLayoutVars>
          <dgm:chPref val="3"/>
        </dgm:presLayoutVars>
      </dgm:prSet>
      <dgm:spPr/>
      <dgm:t>
        <a:bodyPr/>
        <a:lstStyle/>
        <a:p>
          <a:endParaRPr lang="it-IT"/>
        </a:p>
      </dgm:t>
    </dgm:pt>
    <dgm:pt modelId="{FF3DA246-E07F-4769-9418-1371D18D5FD9}" type="pres">
      <dgm:prSet presAssocID="{6231FADB-CB85-403F-8CB0-832CBE68ED01}" presName="level3hierChild" presStyleCnt="0"/>
      <dgm:spPr/>
    </dgm:pt>
  </dgm:ptLst>
  <dgm:cxnLst>
    <dgm:cxn modelId="{3FD634D5-87C2-4B3F-AF8D-37DE48D41727}" type="presOf" srcId="{D5432FF9-35D4-4532-8A89-816062887208}" destId="{8CA1C2CF-4BD4-4FC7-A0BE-1AA2ACE174EE}" srcOrd="1" destOrd="0" presId="urn:microsoft.com/office/officeart/2005/8/layout/hierarchy2#1"/>
    <dgm:cxn modelId="{E87235FF-6735-4CC3-B0BE-051D4E11F62D}" type="presOf" srcId="{D5432FF9-35D4-4532-8A89-816062887208}" destId="{516CCD7F-5934-450E-8D6C-7B4E2F27FAA0}" srcOrd="0" destOrd="0" presId="urn:microsoft.com/office/officeart/2005/8/layout/hierarchy2#1"/>
    <dgm:cxn modelId="{71C4195D-A289-4DBF-ABEC-79BA6C779C43}" type="presOf" srcId="{A9D056F8-F9E4-4AE3-AACC-982E0B2B38CA}" destId="{8AD46453-5A26-4C86-8BFF-4936E8448ECE}" srcOrd="0" destOrd="0" presId="urn:microsoft.com/office/officeart/2005/8/layout/hierarchy2#1"/>
    <dgm:cxn modelId="{E467A40A-C496-4615-A595-975A94E3C50B}" type="presOf" srcId="{C2B44569-764E-4B54-9D1D-3039FD1D92B2}" destId="{59472249-362D-41FC-BA08-84EC21A26871}" srcOrd="0" destOrd="0" presId="urn:microsoft.com/office/officeart/2005/8/layout/hierarchy2#1"/>
    <dgm:cxn modelId="{C9F90C97-21D0-4A81-822D-4B6610505472}" srcId="{26E5B3BE-2851-4FB1-8F5D-88F8DE910ED8}" destId="{C2B44569-764E-4B54-9D1D-3039FD1D92B2}" srcOrd="0" destOrd="0" parTransId="{9856C7F0-F201-4BC1-B2CA-FDB0A055C97D}" sibTransId="{A3691E0F-3E31-423A-B5BC-8A6687861E43}"/>
    <dgm:cxn modelId="{4D8094E7-D292-4EE3-BB7B-128D88D08770}" srcId="{0FE9DDD9-7E02-4A0E-8063-120F615A7700}" destId="{6231FADB-CB85-403F-8CB0-832CBE68ED01}" srcOrd="1" destOrd="0" parTransId="{DF43EF2D-52F7-4323-9190-36996D51E8CE}" sibTransId="{554826C6-081C-45E3-96C0-3429D5ABCB1F}"/>
    <dgm:cxn modelId="{DBDE79BD-37C7-4344-9734-2D39E7FF84DE}" type="presOf" srcId="{DF43EF2D-52F7-4323-9190-36996D51E8CE}" destId="{23E084B6-017F-41A7-A799-FE81436EE754}" srcOrd="0" destOrd="0" presId="urn:microsoft.com/office/officeart/2005/8/layout/hierarchy2#1"/>
    <dgm:cxn modelId="{0DC1827B-8FCB-4FBD-AEAC-1ED9C9CDB56B}" type="presOf" srcId="{A8C1CB29-0D33-4ED3-8DF1-44AF88A169B0}" destId="{71D04958-13A8-47E2-9E45-7684AA6A8803}" srcOrd="1" destOrd="0" presId="urn:microsoft.com/office/officeart/2005/8/layout/hierarchy2#1"/>
    <dgm:cxn modelId="{3A956BC6-69FE-466A-8E2D-17775F96101C}" type="presOf" srcId="{DF43EF2D-52F7-4323-9190-36996D51E8CE}" destId="{E9928D2A-A326-4FF3-B515-0D5CF6489667}" srcOrd="1" destOrd="0" presId="urn:microsoft.com/office/officeart/2005/8/layout/hierarchy2#1"/>
    <dgm:cxn modelId="{D5F4FBD3-2404-4781-8701-23B83A9F4A38}" type="presOf" srcId="{994669B4-E54A-46F5-98BC-02E9DEC28887}" destId="{55F5A817-760E-4A86-8F29-84F748D073EE}" srcOrd="0" destOrd="0" presId="urn:microsoft.com/office/officeart/2005/8/layout/hierarchy2#1"/>
    <dgm:cxn modelId="{CC16A72D-5ECD-48F7-AFEF-96CB87277254}" type="presOf" srcId="{A8C1CB29-0D33-4ED3-8DF1-44AF88A169B0}" destId="{611FE41D-B204-4673-A55C-5B1043EED6ED}" srcOrd="0" destOrd="0" presId="urn:microsoft.com/office/officeart/2005/8/layout/hierarchy2#1"/>
    <dgm:cxn modelId="{9F569264-6B84-4E39-B202-CD2F8E81B5F4}" type="presOf" srcId="{26E5B3BE-2851-4FB1-8F5D-88F8DE910ED8}" destId="{B993336A-FE04-41BF-85F3-CDF7166A342F}" srcOrd="0" destOrd="0" presId="urn:microsoft.com/office/officeart/2005/8/layout/hierarchy2#1"/>
    <dgm:cxn modelId="{5F5C2B89-DB1E-4D76-A5CA-B8ECD361EEA2}" srcId="{A9D056F8-F9E4-4AE3-AACC-982E0B2B38CA}" destId="{4501E702-58E2-4B9F-9E7D-9555EE10DD3B}" srcOrd="0" destOrd="0" parTransId="{905B54D0-90FD-408B-AFE8-DFF277FE885B}" sibTransId="{8B53DF8F-8317-4F83-93F3-ED782CB18900}"/>
    <dgm:cxn modelId="{0BB161E7-F049-4FFC-9A48-B04945F37BD4}" srcId="{4501E702-58E2-4B9F-9E7D-9555EE10DD3B}" destId="{26E5B3BE-2851-4FB1-8F5D-88F8DE910ED8}" srcOrd="0" destOrd="0" parTransId="{994669B4-E54A-46F5-98BC-02E9DEC28887}" sibTransId="{AD834F70-4B0F-49F9-A19F-6ED6BA33BAD7}"/>
    <dgm:cxn modelId="{4051E92F-7E20-4A18-AA12-2B6FAD04466C}" type="presOf" srcId="{6231FADB-CB85-403F-8CB0-832CBE68ED01}" destId="{B92EBC79-7245-47F5-BA6A-BC7753774F32}" srcOrd="0" destOrd="0" presId="urn:microsoft.com/office/officeart/2005/8/layout/hierarchy2#1"/>
    <dgm:cxn modelId="{6BB76248-335E-4F1F-85DF-26B8F81E1B63}" type="presOf" srcId="{994669B4-E54A-46F5-98BC-02E9DEC28887}" destId="{F188FFF1-F377-4386-BA22-E31F57BDD31A}" srcOrd="1" destOrd="0" presId="urn:microsoft.com/office/officeart/2005/8/layout/hierarchy2#1"/>
    <dgm:cxn modelId="{EA8C0374-1835-40E5-8A08-EED8471FD26C}" srcId="{0FE9DDD9-7E02-4A0E-8063-120F615A7700}" destId="{AECCB18A-26B8-4C33-BF8E-4FF52C545219}" srcOrd="0" destOrd="0" parTransId="{D5432FF9-35D4-4532-8A89-816062887208}" sibTransId="{0B2FC702-5551-4EF9-ADB4-AEBA6D72E4C0}"/>
    <dgm:cxn modelId="{3855F46A-AAF8-4ECD-9F8A-A8A05E894D85}" type="presOf" srcId="{9856C7F0-F201-4BC1-B2CA-FDB0A055C97D}" destId="{BC3E4050-B4D4-448E-BF19-313751B375D6}" srcOrd="1" destOrd="0" presId="urn:microsoft.com/office/officeart/2005/8/layout/hierarchy2#1"/>
    <dgm:cxn modelId="{0837E9BD-20BF-46BE-B4F3-33F6D34AA63D}" type="presOf" srcId="{AECCB18A-26B8-4C33-BF8E-4FF52C545219}" destId="{EBB07084-6F3E-450C-8B7F-63387783B730}" srcOrd="0" destOrd="0" presId="urn:microsoft.com/office/officeart/2005/8/layout/hierarchy2#1"/>
    <dgm:cxn modelId="{7BF8B93B-8A42-4AA4-84AD-C3821E36A00F}" type="presOf" srcId="{4501E702-58E2-4B9F-9E7D-9555EE10DD3B}" destId="{EE826DC3-FF2D-4257-8D82-E3FBA11ACDCE}" srcOrd="0" destOrd="0" presId="urn:microsoft.com/office/officeart/2005/8/layout/hierarchy2#1"/>
    <dgm:cxn modelId="{B6C871EA-9B42-4B0D-A9C1-21C71440BB64}" type="presOf" srcId="{0FE9DDD9-7E02-4A0E-8063-120F615A7700}" destId="{197C1EF3-2DB8-44AD-9072-5343B2578A0E}" srcOrd="0" destOrd="0" presId="urn:microsoft.com/office/officeart/2005/8/layout/hierarchy2#1"/>
    <dgm:cxn modelId="{3A15509B-40FC-45E1-A81D-233CDD308C01}" type="presOf" srcId="{9856C7F0-F201-4BC1-B2CA-FDB0A055C97D}" destId="{0A58B1C7-3D07-458B-920D-006C86E0C243}" srcOrd="0" destOrd="0" presId="urn:microsoft.com/office/officeart/2005/8/layout/hierarchy2#1"/>
    <dgm:cxn modelId="{FA32488D-DD9E-423B-B5A9-02C04C32BC46}" srcId="{4501E702-58E2-4B9F-9E7D-9555EE10DD3B}" destId="{0FE9DDD9-7E02-4A0E-8063-120F615A7700}" srcOrd="1" destOrd="0" parTransId="{A8C1CB29-0D33-4ED3-8DF1-44AF88A169B0}" sibTransId="{174390C8-7D2A-4D75-AB05-FD7FF0F4D515}"/>
    <dgm:cxn modelId="{D88A9A7A-84E7-4F55-BADD-A18F3BF1BF0C}" type="presParOf" srcId="{8AD46453-5A26-4C86-8BFF-4936E8448ECE}" destId="{4E574E8A-720F-4BC6-854E-0A72CBDE18AD}" srcOrd="0" destOrd="0" presId="urn:microsoft.com/office/officeart/2005/8/layout/hierarchy2#1"/>
    <dgm:cxn modelId="{417DE0DD-3F79-4765-80A1-5D97682B2AD5}" type="presParOf" srcId="{4E574E8A-720F-4BC6-854E-0A72CBDE18AD}" destId="{EE826DC3-FF2D-4257-8D82-E3FBA11ACDCE}" srcOrd="0" destOrd="0" presId="urn:microsoft.com/office/officeart/2005/8/layout/hierarchy2#1"/>
    <dgm:cxn modelId="{AD6E8F9F-B539-41F3-BBE3-87FA399E0304}" type="presParOf" srcId="{4E574E8A-720F-4BC6-854E-0A72CBDE18AD}" destId="{F63A7A87-D264-4947-B295-CCC865C18536}" srcOrd="1" destOrd="0" presId="urn:microsoft.com/office/officeart/2005/8/layout/hierarchy2#1"/>
    <dgm:cxn modelId="{CD93420E-BC04-499B-885C-1DFF6D6444ED}" type="presParOf" srcId="{F63A7A87-D264-4947-B295-CCC865C18536}" destId="{55F5A817-760E-4A86-8F29-84F748D073EE}" srcOrd="0" destOrd="0" presId="urn:microsoft.com/office/officeart/2005/8/layout/hierarchy2#1"/>
    <dgm:cxn modelId="{D5ADDB54-AC5C-4392-A90E-6D17E39084ED}" type="presParOf" srcId="{55F5A817-760E-4A86-8F29-84F748D073EE}" destId="{F188FFF1-F377-4386-BA22-E31F57BDD31A}" srcOrd="0" destOrd="0" presId="urn:microsoft.com/office/officeart/2005/8/layout/hierarchy2#1"/>
    <dgm:cxn modelId="{162D3F75-4C16-49A8-A139-0739E0F65F45}" type="presParOf" srcId="{F63A7A87-D264-4947-B295-CCC865C18536}" destId="{D26A764E-575F-4400-BE43-5B9FEFC1A25E}" srcOrd="1" destOrd="0" presId="urn:microsoft.com/office/officeart/2005/8/layout/hierarchy2#1"/>
    <dgm:cxn modelId="{11F87891-27B2-45C9-9767-8AF93CDB2B78}" type="presParOf" srcId="{D26A764E-575F-4400-BE43-5B9FEFC1A25E}" destId="{B993336A-FE04-41BF-85F3-CDF7166A342F}" srcOrd="0" destOrd="0" presId="urn:microsoft.com/office/officeart/2005/8/layout/hierarchy2#1"/>
    <dgm:cxn modelId="{98942E66-0B96-47D4-8E97-980FB055C4A4}" type="presParOf" srcId="{D26A764E-575F-4400-BE43-5B9FEFC1A25E}" destId="{0B5504A4-9EF6-4FCB-A6F3-028B1C37019F}" srcOrd="1" destOrd="0" presId="urn:microsoft.com/office/officeart/2005/8/layout/hierarchy2#1"/>
    <dgm:cxn modelId="{00460930-1E77-4035-B86D-6D752BA965E9}" type="presParOf" srcId="{0B5504A4-9EF6-4FCB-A6F3-028B1C37019F}" destId="{0A58B1C7-3D07-458B-920D-006C86E0C243}" srcOrd="0" destOrd="0" presId="urn:microsoft.com/office/officeart/2005/8/layout/hierarchy2#1"/>
    <dgm:cxn modelId="{890818BB-2D53-4197-B9AA-C299248336A0}" type="presParOf" srcId="{0A58B1C7-3D07-458B-920D-006C86E0C243}" destId="{BC3E4050-B4D4-448E-BF19-313751B375D6}" srcOrd="0" destOrd="0" presId="urn:microsoft.com/office/officeart/2005/8/layout/hierarchy2#1"/>
    <dgm:cxn modelId="{77AB7D07-07AC-4B9A-8FCA-0A4F009634F3}" type="presParOf" srcId="{0B5504A4-9EF6-4FCB-A6F3-028B1C37019F}" destId="{3F9B847F-3DE0-4825-8D4B-721F41E36FA9}" srcOrd="1" destOrd="0" presId="urn:microsoft.com/office/officeart/2005/8/layout/hierarchy2#1"/>
    <dgm:cxn modelId="{3FD5AF6F-A9D0-41F5-B9B9-72B019FEB19F}" type="presParOf" srcId="{3F9B847F-3DE0-4825-8D4B-721F41E36FA9}" destId="{59472249-362D-41FC-BA08-84EC21A26871}" srcOrd="0" destOrd="0" presId="urn:microsoft.com/office/officeart/2005/8/layout/hierarchy2#1"/>
    <dgm:cxn modelId="{ADA87B34-CF6F-4068-BE7E-6F94AF97B0D6}" type="presParOf" srcId="{3F9B847F-3DE0-4825-8D4B-721F41E36FA9}" destId="{7FDDEF35-E4DB-405B-85D3-33D7FE8D26B6}" srcOrd="1" destOrd="0" presId="urn:microsoft.com/office/officeart/2005/8/layout/hierarchy2#1"/>
    <dgm:cxn modelId="{CFCF861B-1740-4EAA-AE65-DBFE12A67152}" type="presParOf" srcId="{F63A7A87-D264-4947-B295-CCC865C18536}" destId="{611FE41D-B204-4673-A55C-5B1043EED6ED}" srcOrd="2" destOrd="0" presId="urn:microsoft.com/office/officeart/2005/8/layout/hierarchy2#1"/>
    <dgm:cxn modelId="{FACE0CFA-5FE0-4CE3-A66F-D5CA64AB8773}" type="presParOf" srcId="{611FE41D-B204-4673-A55C-5B1043EED6ED}" destId="{71D04958-13A8-47E2-9E45-7684AA6A8803}" srcOrd="0" destOrd="0" presId="urn:microsoft.com/office/officeart/2005/8/layout/hierarchy2#1"/>
    <dgm:cxn modelId="{BB47E578-4439-482D-9026-B429F2726B9D}" type="presParOf" srcId="{F63A7A87-D264-4947-B295-CCC865C18536}" destId="{92DBE324-ACE0-4D50-AD41-F119864AE814}" srcOrd="3" destOrd="0" presId="urn:microsoft.com/office/officeart/2005/8/layout/hierarchy2#1"/>
    <dgm:cxn modelId="{7C93BB13-4FFC-4A75-A19E-223E01F52639}" type="presParOf" srcId="{92DBE324-ACE0-4D50-AD41-F119864AE814}" destId="{197C1EF3-2DB8-44AD-9072-5343B2578A0E}" srcOrd="0" destOrd="0" presId="urn:microsoft.com/office/officeart/2005/8/layout/hierarchy2#1"/>
    <dgm:cxn modelId="{3F0C5654-78D3-48CC-B8A2-948787FDF314}" type="presParOf" srcId="{92DBE324-ACE0-4D50-AD41-F119864AE814}" destId="{37A2042F-2E3C-47FB-8C51-C9C80DBE2A88}" srcOrd="1" destOrd="0" presId="urn:microsoft.com/office/officeart/2005/8/layout/hierarchy2#1"/>
    <dgm:cxn modelId="{24E81430-AEA9-43C6-8FD1-200DB2BD3A3A}" type="presParOf" srcId="{37A2042F-2E3C-47FB-8C51-C9C80DBE2A88}" destId="{516CCD7F-5934-450E-8D6C-7B4E2F27FAA0}" srcOrd="0" destOrd="0" presId="urn:microsoft.com/office/officeart/2005/8/layout/hierarchy2#1"/>
    <dgm:cxn modelId="{62F79457-C9AD-4632-BB0F-3356381B0597}" type="presParOf" srcId="{516CCD7F-5934-450E-8D6C-7B4E2F27FAA0}" destId="{8CA1C2CF-4BD4-4FC7-A0BE-1AA2ACE174EE}" srcOrd="0" destOrd="0" presId="urn:microsoft.com/office/officeart/2005/8/layout/hierarchy2#1"/>
    <dgm:cxn modelId="{812FF53B-EFB5-4178-AA97-28BE7067E726}" type="presParOf" srcId="{37A2042F-2E3C-47FB-8C51-C9C80DBE2A88}" destId="{A7C665E4-2CC0-4ACD-9432-D1AE6E9EF0A5}" srcOrd="1" destOrd="0" presId="urn:microsoft.com/office/officeart/2005/8/layout/hierarchy2#1"/>
    <dgm:cxn modelId="{514EC956-C4C8-416A-BEB4-BB7C3DA00FAD}" type="presParOf" srcId="{A7C665E4-2CC0-4ACD-9432-D1AE6E9EF0A5}" destId="{EBB07084-6F3E-450C-8B7F-63387783B730}" srcOrd="0" destOrd="0" presId="urn:microsoft.com/office/officeart/2005/8/layout/hierarchy2#1"/>
    <dgm:cxn modelId="{01FD4A96-9E17-4FB6-AA0F-8A945EF34E67}" type="presParOf" srcId="{A7C665E4-2CC0-4ACD-9432-D1AE6E9EF0A5}" destId="{14E39008-EFB5-4111-AB73-809D0E8FFE0F}" srcOrd="1" destOrd="0" presId="urn:microsoft.com/office/officeart/2005/8/layout/hierarchy2#1"/>
    <dgm:cxn modelId="{EF32D32D-69A5-4F8C-BC43-F3CE93C70545}" type="presParOf" srcId="{37A2042F-2E3C-47FB-8C51-C9C80DBE2A88}" destId="{23E084B6-017F-41A7-A799-FE81436EE754}" srcOrd="2" destOrd="0" presId="urn:microsoft.com/office/officeart/2005/8/layout/hierarchy2#1"/>
    <dgm:cxn modelId="{00793936-2551-460C-805E-60F9D1D010F9}" type="presParOf" srcId="{23E084B6-017F-41A7-A799-FE81436EE754}" destId="{E9928D2A-A326-4FF3-B515-0D5CF6489667}" srcOrd="0" destOrd="0" presId="urn:microsoft.com/office/officeart/2005/8/layout/hierarchy2#1"/>
    <dgm:cxn modelId="{5CFCD0DD-8CC8-4894-B56E-15706D955216}" type="presParOf" srcId="{37A2042F-2E3C-47FB-8C51-C9C80DBE2A88}" destId="{5CC5FAD2-EEE7-4C2D-B0B2-F6189A4CDBE9}" srcOrd="3" destOrd="0" presId="urn:microsoft.com/office/officeart/2005/8/layout/hierarchy2#1"/>
    <dgm:cxn modelId="{AA410F30-9729-4E82-9E66-268340E24866}" type="presParOf" srcId="{5CC5FAD2-EEE7-4C2D-B0B2-F6189A4CDBE9}" destId="{B92EBC79-7245-47F5-BA6A-BC7753774F32}" srcOrd="0" destOrd="0" presId="urn:microsoft.com/office/officeart/2005/8/layout/hierarchy2#1"/>
    <dgm:cxn modelId="{EBEF48E8-1982-4DB3-8370-CF2924A07FD5}" type="presParOf" srcId="{5CC5FAD2-EEE7-4C2D-B0B2-F6189A4CDBE9}" destId="{FF3DA246-E07F-4769-9418-1371D18D5FD9}" srcOrd="1" destOrd="0" presId="urn:microsoft.com/office/officeart/2005/8/layout/hierarchy2#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1.xml><?xml version="1.0" encoding="utf-8"?>
<dgm:dataModel xmlns:dgm="http://schemas.openxmlformats.org/drawingml/2006/diagram" xmlns:a="http://schemas.openxmlformats.org/drawingml/2006/main">
  <dgm:ptLst>
    <dgm:pt modelId="{1BDE905A-BFD9-4D93-967E-AED5A6D5AE18}" type="doc">
      <dgm:prSet loTypeId="urn:microsoft.com/office/officeart/2008/layout/VerticalCurvedList#8" loCatId="list" qsTypeId="urn:microsoft.com/office/officeart/2005/8/quickstyle/3d3#8" qsCatId="3D" csTypeId="urn:microsoft.com/office/officeart/2005/8/colors/colorful1#24" csCatId="colorful" phldr="1"/>
      <dgm:spPr/>
      <dgm:t>
        <a:bodyPr/>
        <a:lstStyle/>
        <a:p>
          <a:endParaRPr lang="it-IT"/>
        </a:p>
      </dgm:t>
    </dgm:pt>
    <dgm:pt modelId="{2F4FC7FA-8303-4AC0-BAF4-5B7955D390BF}">
      <dgm:prSet phldrT="[Testo]" custT="1"/>
      <dgm:spPr/>
      <dgm:t>
        <a:bodyPr/>
        <a:lstStyle/>
        <a:p>
          <a:pPr algn="ctr"/>
          <a:r>
            <a:rPr lang="it-IT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anose="02040602050305030304" charset="0"/>
              <a:ea typeface="Cambria" panose="02040503050406030204" pitchFamily="18" charset="0"/>
            </a:rPr>
            <a:t>PATIENT (INDIVIDUAL-FAMILY)</a:t>
          </a:r>
        </a:p>
      </dgm:t>
    </dgm:pt>
    <dgm:pt modelId="{3555B746-4962-4AEC-8CB9-04EAA4EFA214}" type="parTrans" cxnId="{8FA1680A-97AF-4A6F-A622-A41F77DC3007}">
      <dgm:prSet/>
      <dgm:spPr/>
      <dgm:t>
        <a:bodyPr/>
        <a:lstStyle/>
        <a:p>
          <a:pPr algn="ctr"/>
          <a:endParaRPr lang="it-IT" b="1"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AA9DFD15-DD61-44B4-A514-073EA7A25C6D}" type="sibTrans" cxnId="{8FA1680A-97AF-4A6F-A622-A41F77DC3007}">
      <dgm:prSet/>
      <dgm:spPr/>
      <dgm:t>
        <a:bodyPr/>
        <a:lstStyle/>
        <a:p>
          <a:pPr algn="ctr"/>
          <a:endParaRPr lang="it-IT" b="1"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E0255DF5-004B-4047-B667-A9D803144DF2}">
      <dgm:prSet phldrT="[Testo]" custT="1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pPr algn="ctr"/>
          <a:r>
            <a:rPr lang="it-IT" sz="2400" b="1" dirty="0">
              <a:latin typeface="Book Antiqua" panose="02040602050305030304" charset="0"/>
              <a:ea typeface="Cambria" panose="02040503050406030204" pitchFamily="18" charset="0"/>
            </a:rPr>
            <a:t>PUBLIC HEALTH SERVICE</a:t>
          </a:r>
        </a:p>
      </dgm:t>
    </dgm:pt>
    <dgm:pt modelId="{03B85EE4-70C8-4255-8C8E-DF619078C502}" type="parTrans" cxnId="{2CEE17EE-DBE8-494B-96BC-90C68CAC0BC3}">
      <dgm:prSet/>
      <dgm:spPr/>
      <dgm:t>
        <a:bodyPr/>
        <a:lstStyle/>
        <a:p>
          <a:pPr algn="ctr"/>
          <a:endParaRPr lang="it-IT" b="1"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90D66FEE-4900-4BDA-8664-7D37426411E7}" type="sibTrans" cxnId="{2CEE17EE-DBE8-494B-96BC-90C68CAC0BC3}">
      <dgm:prSet/>
      <dgm:spPr/>
      <dgm:t>
        <a:bodyPr/>
        <a:lstStyle/>
        <a:p>
          <a:pPr algn="ctr"/>
          <a:endParaRPr lang="it-IT" b="1"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7E2111F4-A91C-4DF1-8BCE-D359BA9E4C54}">
      <dgm:prSet phldrT="[Testo]" custT="1"/>
      <dgm:spPr>
        <a:solidFill>
          <a:schemeClr val="accent2">
            <a:lumMod val="75000"/>
          </a:schemeClr>
        </a:solidFill>
      </dgm:spPr>
      <dgm:t>
        <a:bodyPr/>
        <a:lstStyle/>
        <a:p>
          <a:pPr algn="ctr"/>
          <a:r>
            <a:rPr lang="it-IT" sz="2400" b="1" dirty="0">
              <a:latin typeface="Book Antiqua" panose="02040602050305030304" charset="0"/>
              <a:ea typeface="Cambria" panose="02040503050406030204" pitchFamily="18" charset="0"/>
            </a:rPr>
            <a:t>COMMUNITY (</a:t>
          </a:r>
          <a:r>
            <a:rPr lang="it-IT" sz="2400" b="1" dirty="0" err="1">
              <a:latin typeface="Book Antiqua" panose="02040602050305030304" charset="0"/>
              <a:ea typeface="Cambria" panose="02040503050406030204" pitchFamily="18" charset="0"/>
            </a:rPr>
            <a:t>its</a:t>
          </a:r>
          <a:r>
            <a:rPr lang="it-IT" sz="2400" b="1" dirty="0">
              <a:latin typeface="Book Antiqua" panose="02040602050305030304" charset="0"/>
              <a:ea typeface="Cambria" panose="02040503050406030204" pitchFamily="18" charset="0"/>
            </a:rPr>
            <a:t> </a:t>
          </a:r>
          <a:r>
            <a:rPr lang="it-IT" sz="2400" b="1" dirty="0" err="1">
              <a:latin typeface="Book Antiqua" panose="02040602050305030304" charset="0"/>
              <a:ea typeface="Cambria" panose="02040503050406030204" pitchFamily="18" charset="0"/>
            </a:rPr>
            <a:t>constituent</a:t>
          </a:r>
          <a:r>
            <a:rPr lang="it-IT" sz="2400" b="1" dirty="0">
              <a:latin typeface="Book Antiqua" panose="02040602050305030304" charset="0"/>
              <a:ea typeface="Cambria" panose="02040503050406030204" pitchFamily="18" charset="0"/>
            </a:rPr>
            <a:t> </a:t>
          </a:r>
          <a:r>
            <a:rPr lang="it-IT" sz="2400" b="1" dirty="0" err="1">
              <a:latin typeface="Book Antiqua" panose="02040602050305030304" charset="0"/>
              <a:ea typeface="Cambria" panose="02040503050406030204" pitchFamily="18" charset="0"/>
            </a:rPr>
            <a:t>entities</a:t>
          </a:r>
          <a:r>
            <a:rPr lang="it-IT" sz="2400" b="1" dirty="0">
              <a:latin typeface="Book Antiqua" panose="02040602050305030304" charset="0"/>
              <a:ea typeface="Cambria" panose="02040503050406030204" pitchFamily="18" charset="0"/>
            </a:rPr>
            <a:t>)</a:t>
          </a:r>
        </a:p>
      </dgm:t>
    </dgm:pt>
    <dgm:pt modelId="{EEF6FCC4-BAAB-4A8A-892B-AAFF470C5777}" type="parTrans" cxnId="{4EAB240F-CC06-4884-BFE6-B3AC8CBD48E2}">
      <dgm:prSet/>
      <dgm:spPr/>
      <dgm:t>
        <a:bodyPr/>
        <a:lstStyle/>
        <a:p>
          <a:pPr algn="ctr"/>
          <a:endParaRPr lang="it-IT" b="1"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2D74A2AA-9FE3-40F8-958E-1525ACBD1266}" type="sibTrans" cxnId="{4EAB240F-CC06-4884-BFE6-B3AC8CBD48E2}">
      <dgm:prSet/>
      <dgm:spPr/>
      <dgm:t>
        <a:bodyPr/>
        <a:lstStyle/>
        <a:p>
          <a:pPr algn="ctr"/>
          <a:endParaRPr lang="it-IT" b="1"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7EC48D21-9714-4619-9CB1-588BB86B89CB}" type="pres">
      <dgm:prSet presAssocID="{1BDE905A-BFD9-4D93-967E-AED5A6D5AE18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it-IT"/>
        </a:p>
      </dgm:t>
    </dgm:pt>
    <dgm:pt modelId="{DF0BFA82-30CB-4CA7-B5C4-7A8702B0F400}" type="pres">
      <dgm:prSet presAssocID="{1BDE905A-BFD9-4D93-967E-AED5A6D5AE18}" presName="Name1" presStyleCnt="0"/>
      <dgm:spPr/>
    </dgm:pt>
    <dgm:pt modelId="{03667C00-8BB0-46A3-95B1-C0A127E8CF20}" type="pres">
      <dgm:prSet presAssocID="{1BDE905A-BFD9-4D93-967E-AED5A6D5AE18}" presName="cycle" presStyleCnt="0"/>
      <dgm:spPr/>
    </dgm:pt>
    <dgm:pt modelId="{CD0CAF39-C085-4033-A3AC-E16634C57F08}" type="pres">
      <dgm:prSet presAssocID="{1BDE905A-BFD9-4D93-967E-AED5A6D5AE18}" presName="srcNode" presStyleLbl="node1" presStyleIdx="0" presStyleCnt="3"/>
      <dgm:spPr/>
    </dgm:pt>
    <dgm:pt modelId="{49BCD47C-2D42-478F-8C59-7BBA44E82A71}" type="pres">
      <dgm:prSet presAssocID="{1BDE905A-BFD9-4D93-967E-AED5A6D5AE18}" presName="conn" presStyleLbl="parChTrans1D2" presStyleIdx="0" presStyleCnt="1"/>
      <dgm:spPr/>
      <dgm:t>
        <a:bodyPr/>
        <a:lstStyle/>
        <a:p>
          <a:endParaRPr lang="it-IT"/>
        </a:p>
      </dgm:t>
    </dgm:pt>
    <dgm:pt modelId="{E65C8297-5061-48CB-B159-3DAA83738FB7}" type="pres">
      <dgm:prSet presAssocID="{1BDE905A-BFD9-4D93-967E-AED5A6D5AE18}" presName="extraNode" presStyleLbl="node1" presStyleIdx="0" presStyleCnt="3"/>
      <dgm:spPr/>
    </dgm:pt>
    <dgm:pt modelId="{A8B3FA70-CB0A-44DE-A37B-6BD1C78B1328}" type="pres">
      <dgm:prSet presAssocID="{1BDE905A-BFD9-4D93-967E-AED5A6D5AE18}" presName="dstNode" presStyleLbl="node1" presStyleIdx="0" presStyleCnt="3"/>
      <dgm:spPr/>
    </dgm:pt>
    <dgm:pt modelId="{50DD0F27-56C7-4814-BC5C-EB4BE1258B32}" type="pres">
      <dgm:prSet presAssocID="{2F4FC7FA-8303-4AC0-BAF4-5B7955D390BF}" presName="text_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AA044BB4-3D85-4712-A6F9-A097F735DE8D}" type="pres">
      <dgm:prSet presAssocID="{2F4FC7FA-8303-4AC0-BAF4-5B7955D390BF}" presName="accent_1" presStyleCnt="0"/>
      <dgm:spPr/>
    </dgm:pt>
    <dgm:pt modelId="{3C1A22CB-BAFB-4F5C-9D84-F2D662C08B65}" type="pres">
      <dgm:prSet presAssocID="{2F4FC7FA-8303-4AC0-BAF4-5B7955D390BF}" presName="accentRepeatNode" presStyleLbl="solidFgAcc1" presStyleIdx="0" presStyleCnt="3"/>
      <dgm:spPr/>
    </dgm:pt>
    <dgm:pt modelId="{6B42F803-D04C-41B6-81D2-707DD32E42EA}" type="pres">
      <dgm:prSet presAssocID="{E0255DF5-004B-4047-B667-A9D803144DF2}" presName="text_2" presStyleLbl="node1" presStyleIdx="1" presStyleCnt="3" custLinFactNeighborX="665" custLinFactNeighborY="4103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127C0362-271A-4AFF-A574-C0367FE60042}" type="pres">
      <dgm:prSet presAssocID="{E0255DF5-004B-4047-B667-A9D803144DF2}" presName="accent_2" presStyleCnt="0"/>
      <dgm:spPr/>
    </dgm:pt>
    <dgm:pt modelId="{3AC60185-92F0-4D9F-B076-A702589EC537}" type="pres">
      <dgm:prSet presAssocID="{E0255DF5-004B-4047-B667-A9D803144DF2}" presName="accentRepeatNode" presStyleLbl="solidFgAcc1" presStyleIdx="1" presStyleCnt="3"/>
      <dgm:spPr/>
    </dgm:pt>
    <dgm:pt modelId="{C32DB2E1-4477-473A-88F4-35EED550612F}" type="pres">
      <dgm:prSet presAssocID="{7E2111F4-A91C-4DF1-8BCE-D359BA9E4C54}" presName="text_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D0E049FA-E996-47CE-92D1-DCCCE7E5E414}" type="pres">
      <dgm:prSet presAssocID="{7E2111F4-A91C-4DF1-8BCE-D359BA9E4C54}" presName="accent_3" presStyleCnt="0"/>
      <dgm:spPr/>
    </dgm:pt>
    <dgm:pt modelId="{8CF820D3-65A3-4497-9B2B-CCF6912F8E50}" type="pres">
      <dgm:prSet presAssocID="{7E2111F4-A91C-4DF1-8BCE-D359BA9E4C54}" presName="accentRepeatNode" presStyleLbl="solidFgAcc1" presStyleIdx="2" presStyleCnt="3"/>
      <dgm:spPr/>
    </dgm:pt>
  </dgm:ptLst>
  <dgm:cxnLst>
    <dgm:cxn modelId="{75138E70-C2B3-45F6-88A2-63C4DE1FC637}" type="presOf" srcId="{7E2111F4-A91C-4DF1-8BCE-D359BA9E4C54}" destId="{C32DB2E1-4477-473A-88F4-35EED550612F}" srcOrd="0" destOrd="0" presId="urn:microsoft.com/office/officeart/2008/layout/VerticalCurvedList#8"/>
    <dgm:cxn modelId="{4EAB240F-CC06-4884-BFE6-B3AC8CBD48E2}" srcId="{1BDE905A-BFD9-4D93-967E-AED5A6D5AE18}" destId="{7E2111F4-A91C-4DF1-8BCE-D359BA9E4C54}" srcOrd="2" destOrd="0" parTransId="{EEF6FCC4-BAAB-4A8A-892B-AAFF470C5777}" sibTransId="{2D74A2AA-9FE3-40F8-958E-1525ACBD1266}"/>
    <dgm:cxn modelId="{E98A7ECD-0CB8-48F8-8174-F67E616AA957}" type="presOf" srcId="{AA9DFD15-DD61-44B4-A514-073EA7A25C6D}" destId="{49BCD47C-2D42-478F-8C59-7BBA44E82A71}" srcOrd="0" destOrd="0" presId="urn:microsoft.com/office/officeart/2008/layout/VerticalCurvedList#8"/>
    <dgm:cxn modelId="{2CEE17EE-DBE8-494B-96BC-90C68CAC0BC3}" srcId="{1BDE905A-BFD9-4D93-967E-AED5A6D5AE18}" destId="{E0255DF5-004B-4047-B667-A9D803144DF2}" srcOrd="1" destOrd="0" parTransId="{03B85EE4-70C8-4255-8C8E-DF619078C502}" sibTransId="{90D66FEE-4900-4BDA-8664-7D37426411E7}"/>
    <dgm:cxn modelId="{27E133BB-C20A-4E9C-98E4-AEA285935B01}" type="presOf" srcId="{E0255DF5-004B-4047-B667-A9D803144DF2}" destId="{6B42F803-D04C-41B6-81D2-707DD32E42EA}" srcOrd="0" destOrd="0" presId="urn:microsoft.com/office/officeart/2008/layout/VerticalCurvedList#8"/>
    <dgm:cxn modelId="{8FA1680A-97AF-4A6F-A622-A41F77DC3007}" srcId="{1BDE905A-BFD9-4D93-967E-AED5A6D5AE18}" destId="{2F4FC7FA-8303-4AC0-BAF4-5B7955D390BF}" srcOrd="0" destOrd="0" parTransId="{3555B746-4962-4AEC-8CB9-04EAA4EFA214}" sibTransId="{AA9DFD15-DD61-44B4-A514-073EA7A25C6D}"/>
    <dgm:cxn modelId="{626F3388-6C62-4BDF-A651-59461AC3C101}" type="presOf" srcId="{1BDE905A-BFD9-4D93-967E-AED5A6D5AE18}" destId="{7EC48D21-9714-4619-9CB1-588BB86B89CB}" srcOrd="0" destOrd="0" presId="urn:microsoft.com/office/officeart/2008/layout/VerticalCurvedList#8"/>
    <dgm:cxn modelId="{22198EEC-F22D-416B-9CA2-7769A0A40C70}" type="presOf" srcId="{2F4FC7FA-8303-4AC0-BAF4-5B7955D390BF}" destId="{50DD0F27-56C7-4814-BC5C-EB4BE1258B32}" srcOrd="0" destOrd="0" presId="urn:microsoft.com/office/officeart/2008/layout/VerticalCurvedList#8"/>
    <dgm:cxn modelId="{79166F73-3D63-4859-B497-55C572695F85}" type="presParOf" srcId="{7EC48D21-9714-4619-9CB1-588BB86B89CB}" destId="{DF0BFA82-30CB-4CA7-B5C4-7A8702B0F400}" srcOrd="0" destOrd="0" presId="urn:microsoft.com/office/officeart/2008/layout/VerticalCurvedList#8"/>
    <dgm:cxn modelId="{1C88AF68-21EE-480D-BBD1-E01F758E0FB9}" type="presParOf" srcId="{DF0BFA82-30CB-4CA7-B5C4-7A8702B0F400}" destId="{03667C00-8BB0-46A3-95B1-C0A127E8CF20}" srcOrd="0" destOrd="0" presId="urn:microsoft.com/office/officeart/2008/layout/VerticalCurvedList#8"/>
    <dgm:cxn modelId="{D2A11E60-F3A8-49EF-AE6E-0089B239ECB8}" type="presParOf" srcId="{03667C00-8BB0-46A3-95B1-C0A127E8CF20}" destId="{CD0CAF39-C085-4033-A3AC-E16634C57F08}" srcOrd="0" destOrd="0" presId="urn:microsoft.com/office/officeart/2008/layout/VerticalCurvedList#8"/>
    <dgm:cxn modelId="{C6D68730-D23C-46FE-8B28-6E44971DD8BC}" type="presParOf" srcId="{03667C00-8BB0-46A3-95B1-C0A127E8CF20}" destId="{49BCD47C-2D42-478F-8C59-7BBA44E82A71}" srcOrd="1" destOrd="0" presId="urn:microsoft.com/office/officeart/2008/layout/VerticalCurvedList#8"/>
    <dgm:cxn modelId="{57D649B9-0BE9-4D7B-A43C-B3534C12240E}" type="presParOf" srcId="{03667C00-8BB0-46A3-95B1-C0A127E8CF20}" destId="{E65C8297-5061-48CB-B159-3DAA83738FB7}" srcOrd="2" destOrd="0" presId="urn:microsoft.com/office/officeart/2008/layout/VerticalCurvedList#8"/>
    <dgm:cxn modelId="{42AEB8C3-A033-4B0B-81E0-0D66543DA90E}" type="presParOf" srcId="{03667C00-8BB0-46A3-95B1-C0A127E8CF20}" destId="{A8B3FA70-CB0A-44DE-A37B-6BD1C78B1328}" srcOrd="3" destOrd="0" presId="urn:microsoft.com/office/officeart/2008/layout/VerticalCurvedList#8"/>
    <dgm:cxn modelId="{BBAA7EDD-D88C-4543-B3B8-CCBA6C235478}" type="presParOf" srcId="{DF0BFA82-30CB-4CA7-B5C4-7A8702B0F400}" destId="{50DD0F27-56C7-4814-BC5C-EB4BE1258B32}" srcOrd="1" destOrd="0" presId="urn:microsoft.com/office/officeart/2008/layout/VerticalCurvedList#8"/>
    <dgm:cxn modelId="{171B9A9E-B8DD-4DD9-9E76-180EE3270F43}" type="presParOf" srcId="{DF0BFA82-30CB-4CA7-B5C4-7A8702B0F400}" destId="{AA044BB4-3D85-4712-A6F9-A097F735DE8D}" srcOrd="2" destOrd="0" presId="urn:microsoft.com/office/officeart/2008/layout/VerticalCurvedList#8"/>
    <dgm:cxn modelId="{D07F85F1-9C6E-4CC0-940B-17D5E04D75F6}" type="presParOf" srcId="{AA044BB4-3D85-4712-A6F9-A097F735DE8D}" destId="{3C1A22CB-BAFB-4F5C-9D84-F2D662C08B65}" srcOrd="0" destOrd="0" presId="urn:microsoft.com/office/officeart/2008/layout/VerticalCurvedList#8"/>
    <dgm:cxn modelId="{08716B62-5B42-462B-AFB7-263BD2641EFD}" type="presParOf" srcId="{DF0BFA82-30CB-4CA7-B5C4-7A8702B0F400}" destId="{6B42F803-D04C-41B6-81D2-707DD32E42EA}" srcOrd="3" destOrd="0" presId="urn:microsoft.com/office/officeart/2008/layout/VerticalCurvedList#8"/>
    <dgm:cxn modelId="{581A7654-E0A9-4683-B20E-63DD286B163E}" type="presParOf" srcId="{DF0BFA82-30CB-4CA7-B5C4-7A8702B0F400}" destId="{127C0362-271A-4AFF-A574-C0367FE60042}" srcOrd="4" destOrd="0" presId="urn:microsoft.com/office/officeart/2008/layout/VerticalCurvedList#8"/>
    <dgm:cxn modelId="{9EAD37F8-5348-4500-944B-604C66DC1C7D}" type="presParOf" srcId="{127C0362-271A-4AFF-A574-C0367FE60042}" destId="{3AC60185-92F0-4D9F-B076-A702589EC537}" srcOrd="0" destOrd="0" presId="urn:microsoft.com/office/officeart/2008/layout/VerticalCurvedList#8"/>
    <dgm:cxn modelId="{D2F9E22B-02CB-444A-BA05-43FD85FF4142}" type="presParOf" srcId="{DF0BFA82-30CB-4CA7-B5C4-7A8702B0F400}" destId="{C32DB2E1-4477-473A-88F4-35EED550612F}" srcOrd="5" destOrd="0" presId="urn:microsoft.com/office/officeart/2008/layout/VerticalCurvedList#8"/>
    <dgm:cxn modelId="{F3D57303-1758-4883-BA82-8F347492A52B}" type="presParOf" srcId="{DF0BFA82-30CB-4CA7-B5C4-7A8702B0F400}" destId="{D0E049FA-E996-47CE-92D1-DCCCE7E5E414}" srcOrd="6" destOrd="0" presId="urn:microsoft.com/office/officeart/2008/layout/VerticalCurvedList#8"/>
    <dgm:cxn modelId="{A7CB4E3F-ADBF-4964-8807-824C2E421201}" type="presParOf" srcId="{D0E049FA-E996-47CE-92D1-DCCCE7E5E414}" destId="{8CF820D3-65A3-4497-9B2B-CCF6912F8E50}" srcOrd="0" destOrd="0" presId="urn:microsoft.com/office/officeart/2008/layout/VerticalCurvedList#8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2.xml><?xml version="1.0" encoding="utf-8"?>
<dgm:dataModel xmlns:dgm="http://schemas.openxmlformats.org/drawingml/2006/diagram" xmlns:a="http://schemas.openxmlformats.org/drawingml/2006/main">
  <dgm:ptLst>
    <dgm:pt modelId="{3FC1964C-7103-4F6B-A4DF-0D640E3462B5}" type="doc">
      <dgm:prSet loTypeId="urn:microsoft.com/office/officeart/2005/8/layout/vList2#1" loCatId="list" qsTypeId="urn:microsoft.com/office/officeart/2005/8/quickstyle/simple1#16" qsCatId="simple" csTypeId="urn:microsoft.com/office/officeart/2005/8/colors/colorful2#1" csCatId="colorful" phldr="1"/>
      <dgm:spPr/>
      <dgm:t>
        <a:bodyPr/>
        <a:lstStyle/>
        <a:p>
          <a:endParaRPr lang="en-US"/>
        </a:p>
      </dgm:t>
    </dgm:pt>
    <dgm:pt modelId="{44C971A6-654C-4337-A4A7-5E12A075496A}">
      <dgm:prSet/>
      <dgm:spPr/>
      <dgm:t>
        <a:bodyPr/>
        <a:lstStyle/>
        <a:p>
          <a:pPr algn="ctr"/>
          <a:r>
            <a:rPr lang="it-IT" dirty="0">
              <a:latin typeface="Book Antiqua" panose="02040602050305030304" charset="0"/>
            </a:rPr>
            <a:t>Co-</a:t>
          </a:r>
          <a:r>
            <a:rPr lang="it-IT" dirty="0" err="1">
              <a:latin typeface="Book Antiqua" panose="02040602050305030304" charset="0"/>
            </a:rPr>
            <a:t>therapist</a:t>
          </a:r>
          <a:r>
            <a:rPr lang="it-IT" dirty="0">
              <a:latin typeface="Book Antiqua" panose="02040602050305030304" charset="0"/>
            </a:rPr>
            <a:t> of the family</a:t>
          </a:r>
        </a:p>
      </dgm:t>
    </dgm:pt>
    <dgm:pt modelId="{C9B32737-C6E2-4003-8469-20FBB48EECC5}" type="parTrans" cxnId="{3F9DCACA-4C5C-4EE3-BDD2-D69C021343A6}">
      <dgm:prSet/>
      <dgm:spPr/>
      <dgm:t>
        <a:bodyPr/>
        <a:lstStyle/>
        <a:p>
          <a:endParaRPr lang="it-IT"/>
        </a:p>
      </dgm:t>
    </dgm:pt>
    <dgm:pt modelId="{3671013A-7F3B-45C7-86DE-FA069FCDAF87}" type="sibTrans" cxnId="{3F9DCACA-4C5C-4EE3-BDD2-D69C021343A6}">
      <dgm:prSet/>
      <dgm:spPr/>
      <dgm:t>
        <a:bodyPr/>
        <a:lstStyle/>
        <a:p>
          <a:endParaRPr lang="it-IT"/>
        </a:p>
      </dgm:t>
    </dgm:pt>
    <dgm:pt modelId="{D6C5D6DA-E29F-4CD2-B212-F47EE04C530C}">
      <dgm:prSet/>
      <dgm:spPr/>
      <dgm:t>
        <a:bodyPr/>
        <a:lstStyle/>
        <a:p>
          <a:pPr algn="ctr"/>
          <a:r>
            <a:rPr lang="it-IT" dirty="0">
              <a:latin typeface="Book Antiqua" panose="02040602050305030304" charset="0"/>
            </a:rPr>
            <a:t>From a </a:t>
          </a:r>
          <a:r>
            <a:rPr lang="it-IT" b="0" i="0" dirty="0" err="1">
              <a:latin typeface="Book Antiqua" panose="02040602050305030304" charset="0"/>
            </a:rPr>
            <a:t>scapegoat</a:t>
          </a:r>
          <a:endParaRPr lang="it-IT" dirty="0">
            <a:latin typeface="Book Antiqua" panose="02040602050305030304" charset="0"/>
          </a:endParaRPr>
        </a:p>
      </dgm:t>
    </dgm:pt>
    <dgm:pt modelId="{0C716294-FC98-42A4-8A5B-8B30DB209BC0}" type="parTrans" cxnId="{C915B14C-38F9-4B08-AADC-1BE636226DDF}">
      <dgm:prSet/>
      <dgm:spPr/>
      <dgm:t>
        <a:bodyPr/>
        <a:lstStyle/>
        <a:p>
          <a:endParaRPr lang="it-IT"/>
        </a:p>
      </dgm:t>
    </dgm:pt>
    <dgm:pt modelId="{23DB2704-5A6A-4EA3-88FA-5FFB4D6331EF}" type="sibTrans" cxnId="{C915B14C-38F9-4B08-AADC-1BE636226DDF}">
      <dgm:prSet/>
      <dgm:spPr/>
      <dgm:t>
        <a:bodyPr/>
        <a:lstStyle/>
        <a:p>
          <a:endParaRPr lang="it-IT"/>
        </a:p>
      </dgm:t>
    </dgm:pt>
    <dgm:pt modelId="{A8B94317-743A-4592-9EA6-D229AAF548D0}">
      <dgm:prSet/>
      <dgm:spPr/>
      <dgm:t>
        <a:bodyPr/>
        <a:lstStyle/>
        <a:p>
          <a:pPr algn="ctr"/>
          <a:r>
            <a:rPr lang="it-IT" dirty="0">
              <a:latin typeface="Book Antiqua" panose="02040602050305030304" charset="0"/>
            </a:rPr>
            <a:t>To </a:t>
          </a:r>
        </a:p>
      </dgm:t>
    </dgm:pt>
    <dgm:pt modelId="{5785AA4B-5800-4700-A1A4-54214BABC7A9}" type="parTrans" cxnId="{02EBA907-2DBC-41DA-BFA0-002D0F20CE38}">
      <dgm:prSet/>
      <dgm:spPr/>
      <dgm:t>
        <a:bodyPr/>
        <a:lstStyle/>
        <a:p>
          <a:endParaRPr lang="it-IT"/>
        </a:p>
      </dgm:t>
    </dgm:pt>
    <dgm:pt modelId="{8FD0161E-C7B4-4B15-BEFC-F5DB0C6987FC}" type="sibTrans" cxnId="{02EBA907-2DBC-41DA-BFA0-002D0F20CE38}">
      <dgm:prSet/>
      <dgm:spPr/>
      <dgm:t>
        <a:bodyPr/>
        <a:lstStyle/>
        <a:p>
          <a:endParaRPr lang="it-IT"/>
        </a:p>
      </dgm:t>
    </dgm:pt>
    <dgm:pt modelId="{79715978-7C2E-F14A-A035-15E48D521D9C}" type="pres">
      <dgm:prSet presAssocID="{3FC1964C-7103-4F6B-A4DF-0D640E3462B5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it-IT"/>
        </a:p>
      </dgm:t>
    </dgm:pt>
    <dgm:pt modelId="{277D7864-E1FC-4C6C-BFE1-DB00F23743EA}" type="pres">
      <dgm:prSet presAssocID="{D6C5D6DA-E29F-4CD2-B212-F47EE04C530C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5CA259F7-F4C5-4A6C-BACB-5517F5BC31FD}" type="pres">
      <dgm:prSet presAssocID="{23DB2704-5A6A-4EA3-88FA-5FFB4D6331EF}" presName="spacer" presStyleCnt="0"/>
      <dgm:spPr/>
    </dgm:pt>
    <dgm:pt modelId="{0B24916B-874E-45FC-AC3B-5190F6E7D311}" type="pres">
      <dgm:prSet presAssocID="{A8B94317-743A-4592-9EA6-D229AAF548D0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644C3DE7-BF65-42DD-9230-93CFD3716137}" type="pres">
      <dgm:prSet presAssocID="{8FD0161E-C7B4-4B15-BEFC-F5DB0C6987FC}" presName="spacer" presStyleCnt="0"/>
      <dgm:spPr/>
    </dgm:pt>
    <dgm:pt modelId="{63C961A9-ED95-44B8-9A6A-D611CFE0E471}" type="pres">
      <dgm:prSet presAssocID="{44C971A6-654C-4337-A4A7-5E12A075496A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it-IT"/>
        </a:p>
      </dgm:t>
    </dgm:pt>
  </dgm:ptLst>
  <dgm:cxnLst>
    <dgm:cxn modelId="{02EBA907-2DBC-41DA-BFA0-002D0F20CE38}" srcId="{3FC1964C-7103-4F6B-A4DF-0D640E3462B5}" destId="{A8B94317-743A-4592-9EA6-D229AAF548D0}" srcOrd="1" destOrd="0" parTransId="{5785AA4B-5800-4700-A1A4-54214BABC7A9}" sibTransId="{8FD0161E-C7B4-4B15-BEFC-F5DB0C6987FC}"/>
    <dgm:cxn modelId="{6EB12215-EB57-467D-B764-BAE9985A1335}" type="presOf" srcId="{D6C5D6DA-E29F-4CD2-B212-F47EE04C530C}" destId="{277D7864-E1FC-4C6C-BFE1-DB00F23743EA}" srcOrd="0" destOrd="0" presId="urn:microsoft.com/office/officeart/2005/8/layout/vList2#1"/>
    <dgm:cxn modelId="{02041B0D-2104-5748-BDE4-E441F2AA473E}" type="presOf" srcId="{3FC1964C-7103-4F6B-A4DF-0D640E3462B5}" destId="{79715978-7C2E-F14A-A035-15E48D521D9C}" srcOrd="0" destOrd="0" presId="urn:microsoft.com/office/officeart/2005/8/layout/vList2#1"/>
    <dgm:cxn modelId="{1729E593-0213-4EE5-91F6-224E5FA16D5A}" type="presOf" srcId="{A8B94317-743A-4592-9EA6-D229AAF548D0}" destId="{0B24916B-874E-45FC-AC3B-5190F6E7D311}" srcOrd="0" destOrd="0" presId="urn:microsoft.com/office/officeart/2005/8/layout/vList2#1"/>
    <dgm:cxn modelId="{C915B14C-38F9-4B08-AADC-1BE636226DDF}" srcId="{3FC1964C-7103-4F6B-A4DF-0D640E3462B5}" destId="{D6C5D6DA-E29F-4CD2-B212-F47EE04C530C}" srcOrd="0" destOrd="0" parTransId="{0C716294-FC98-42A4-8A5B-8B30DB209BC0}" sibTransId="{23DB2704-5A6A-4EA3-88FA-5FFB4D6331EF}"/>
    <dgm:cxn modelId="{800C3871-6BAC-43E9-B10E-4461F6BC8B8E}" type="presOf" srcId="{44C971A6-654C-4337-A4A7-5E12A075496A}" destId="{63C961A9-ED95-44B8-9A6A-D611CFE0E471}" srcOrd="0" destOrd="0" presId="urn:microsoft.com/office/officeart/2005/8/layout/vList2#1"/>
    <dgm:cxn modelId="{3F9DCACA-4C5C-4EE3-BDD2-D69C021343A6}" srcId="{3FC1964C-7103-4F6B-A4DF-0D640E3462B5}" destId="{44C971A6-654C-4337-A4A7-5E12A075496A}" srcOrd="2" destOrd="0" parTransId="{C9B32737-C6E2-4003-8469-20FBB48EECC5}" sibTransId="{3671013A-7F3B-45C7-86DE-FA069FCDAF87}"/>
    <dgm:cxn modelId="{12D67BDE-2A85-445C-A3E8-0DB1B680E713}" type="presParOf" srcId="{79715978-7C2E-F14A-A035-15E48D521D9C}" destId="{277D7864-E1FC-4C6C-BFE1-DB00F23743EA}" srcOrd="0" destOrd="0" presId="urn:microsoft.com/office/officeart/2005/8/layout/vList2#1"/>
    <dgm:cxn modelId="{766965AC-7286-4A95-9B16-14089270E3DB}" type="presParOf" srcId="{79715978-7C2E-F14A-A035-15E48D521D9C}" destId="{5CA259F7-F4C5-4A6C-BACB-5517F5BC31FD}" srcOrd="1" destOrd="0" presId="urn:microsoft.com/office/officeart/2005/8/layout/vList2#1"/>
    <dgm:cxn modelId="{4E943567-8BB5-41FD-8A23-26F67C7D454D}" type="presParOf" srcId="{79715978-7C2E-F14A-A035-15E48D521D9C}" destId="{0B24916B-874E-45FC-AC3B-5190F6E7D311}" srcOrd="2" destOrd="0" presId="urn:microsoft.com/office/officeart/2005/8/layout/vList2#1"/>
    <dgm:cxn modelId="{194590F0-5EB0-4B2A-BB6C-A1C61D482C27}" type="presParOf" srcId="{79715978-7C2E-F14A-A035-15E48D521D9C}" destId="{644C3DE7-BF65-42DD-9230-93CFD3716137}" srcOrd="3" destOrd="0" presId="urn:microsoft.com/office/officeart/2005/8/layout/vList2#1"/>
    <dgm:cxn modelId="{B20FC427-36DE-4A3A-B903-F060B71ABE39}" type="presParOf" srcId="{79715978-7C2E-F14A-A035-15E48D521D9C}" destId="{63C961A9-ED95-44B8-9A6A-D611CFE0E471}" srcOrd="4" destOrd="0" presId="urn:microsoft.com/office/officeart/2005/8/layout/vList2#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3.xml><?xml version="1.0" encoding="utf-8"?>
<dgm:dataModel xmlns:dgm="http://schemas.openxmlformats.org/drawingml/2006/diagram" xmlns:a="http://schemas.openxmlformats.org/drawingml/2006/main">
  <dgm:ptLst>
    <dgm:pt modelId="{ACE6A259-1DB8-48FE-AE14-74A47FC07EDB}" type="doc">
      <dgm:prSet loTypeId="urn:microsoft.com/office/officeart/2005/8/layout/cycle5" loCatId="cycle" qsTypeId="urn:microsoft.com/office/officeart/2005/8/quickstyle/3d1#1" qsCatId="3D" csTypeId="urn:microsoft.com/office/officeart/2005/8/colors/accent1_4#1" csCatId="accent1" phldr="1"/>
      <dgm:spPr/>
      <dgm:t>
        <a:bodyPr/>
        <a:lstStyle/>
        <a:p>
          <a:endParaRPr lang="it-IT"/>
        </a:p>
      </dgm:t>
    </dgm:pt>
    <dgm:pt modelId="{988FBA54-D816-3942-AA48-0E8699C0FFC9}">
      <dgm:prSet phldr="0" custT="0"/>
      <dgm:spPr/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endParaRPr/>
        </a:p>
      </dgm:t>
    </dgm:pt>
    <dgm:pt modelId="{1C40EF29-4A8B-9445-A4B8-5ADFDF0CE246}" type="parTrans" cxnId="{EFACE156-834D-433C-9228-B70928E2BD07}">
      <dgm:prSet/>
      <dgm:spPr/>
      <dgm:t>
        <a:bodyPr/>
        <a:lstStyle/>
        <a:p>
          <a:endParaRPr lang="it-IT"/>
        </a:p>
      </dgm:t>
    </dgm:pt>
    <dgm:pt modelId="{25E2404B-62EC-2C48-A018-673F74857DD9}" type="sibTrans" cxnId="{EFACE156-834D-433C-9228-B70928E2BD07}">
      <dgm:prSet/>
      <dgm:spPr/>
      <dgm:t>
        <a:bodyPr/>
        <a:lstStyle/>
        <a:p>
          <a:endParaRPr lang="it-IT"/>
        </a:p>
      </dgm:t>
    </dgm:pt>
    <dgm:pt modelId="{9D0B7D99-1734-421A-833D-4843693248F9}">
      <dgm:prSet phldrT="[Testo]" phldr="0" custT="0"/>
      <dgm:spPr/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endParaRPr/>
        </a:p>
      </dgm:t>
    </dgm:pt>
    <dgm:pt modelId="{3BF6AF66-FFDE-4A1E-9EFB-B0026EA8A5EA}" type="parTrans" cxnId="{6DAFC8C5-9196-4C6D-9032-C65156CFDBD7}">
      <dgm:prSet/>
      <dgm:spPr/>
      <dgm:t>
        <a:bodyPr/>
        <a:lstStyle/>
        <a:p>
          <a:endParaRPr lang="it-IT"/>
        </a:p>
      </dgm:t>
    </dgm:pt>
    <dgm:pt modelId="{A495C43C-141C-412A-BC33-7E75AE2ED920}" type="sibTrans" cxnId="{6DAFC8C5-9196-4C6D-9032-C65156CFDBD7}">
      <dgm:prSet/>
      <dgm:spPr/>
      <dgm:t>
        <a:bodyPr/>
        <a:lstStyle/>
        <a:p>
          <a:endParaRPr lang="it-IT"/>
        </a:p>
      </dgm:t>
    </dgm:pt>
    <dgm:pt modelId="{2B0F8215-7E84-4AF8-B36F-35B5741E7193}">
      <dgm:prSet phldrT="[Testo]" phldr="0" custT="1"/>
      <dgm:spPr/>
      <dgm:t>
        <a:bodyPr vert="horz" wrap="square"/>
        <a:lstStyle/>
        <a:p>
          <a:pPr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it-IT" sz="1800" b="1" kern="1200" dirty="0">
            <a:latin typeface="Book Antiqua" panose="02040602050305030304" charset="0"/>
            <a:ea typeface="+mn-ea"/>
            <a:cs typeface="+mn-cs"/>
          </a:endParaRPr>
        </a:p>
      </dgm:t>
    </dgm:pt>
    <dgm:pt modelId="{D59EBE4F-2963-4C36-AB45-166209DF014C}" type="parTrans" cxnId="{E5057DE1-F58C-465A-A56A-F65EF7BE152E}">
      <dgm:prSet/>
      <dgm:spPr/>
      <dgm:t>
        <a:bodyPr/>
        <a:lstStyle/>
        <a:p>
          <a:endParaRPr lang="it-IT"/>
        </a:p>
      </dgm:t>
    </dgm:pt>
    <dgm:pt modelId="{68A42C6A-AD52-4CE9-B310-DEF92C0E445C}" type="sibTrans" cxnId="{E5057DE1-F58C-465A-A56A-F65EF7BE152E}">
      <dgm:prSet/>
      <dgm:spPr/>
      <dgm:t>
        <a:bodyPr/>
        <a:lstStyle/>
        <a:p>
          <a:endParaRPr lang="it-IT"/>
        </a:p>
      </dgm:t>
    </dgm:pt>
    <dgm:pt modelId="{8977E313-5720-4758-8084-5ECE5DDE43F6}">
      <dgm:prSet phldrT="[Testo]" phldr="0" custT="1"/>
      <dgm:spPr/>
      <dgm:t>
        <a:bodyPr vert="horz" wrap="square"/>
        <a:lstStyle/>
        <a:p>
          <a:pPr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it-IT" sz="1800" b="1" kern="1200" dirty="0">
            <a:latin typeface="Book Antiqua" panose="02040602050305030304" charset="0"/>
            <a:ea typeface="+mn-ea"/>
            <a:cs typeface="+mn-cs"/>
          </a:endParaRPr>
        </a:p>
      </dgm:t>
    </dgm:pt>
    <dgm:pt modelId="{B2822245-FAA0-43A9-A6A8-E5B131F715D3}" type="parTrans" cxnId="{20BFAE1D-4278-446B-AC74-67DEAA44B93E}">
      <dgm:prSet/>
      <dgm:spPr/>
      <dgm:t>
        <a:bodyPr/>
        <a:lstStyle/>
        <a:p>
          <a:endParaRPr lang="it-IT"/>
        </a:p>
      </dgm:t>
    </dgm:pt>
    <dgm:pt modelId="{E65F77E8-4157-4183-94D8-9853968F0CF0}" type="sibTrans" cxnId="{20BFAE1D-4278-446B-AC74-67DEAA44B93E}">
      <dgm:prSet/>
      <dgm:spPr/>
      <dgm:t>
        <a:bodyPr/>
        <a:lstStyle/>
        <a:p>
          <a:endParaRPr lang="it-IT"/>
        </a:p>
      </dgm:t>
    </dgm:pt>
    <dgm:pt modelId="{E426DB8D-F715-4CD8-8F70-61204D2FA67A}">
      <dgm:prSet phldrT="[Testo]" phldr="0" custT="1"/>
      <dgm:spPr/>
      <dgm:t>
        <a:bodyPr vert="horz" wrap="square"/>
        <a:lstStyle/>
        <a:p>
          <a:pPr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it-IT" sz="1800" b="1" kern="1200" dirty="0">
            <a:latin typeface="Book Antiqua" panose="02040602050305030304" charset="0"/>
            <a:ea typeface="+mn-ea"/>
            <a:cs typeface="+mn-cs"/>
          </a:endParaRPr>
        </a:p>
      </dgm:t>
    </dgm:pt>
    <dgm:pt modelId="{FF78908B-47E0-4D8B-A08E-0957C1358435}" type="parTrans" cxnId="{8BDC8769-2DFB-4180-878F-90D9345B48C6}">
      <dgm:prSet/>
      <dgm:spPr/>
      <dgm:t>
        <a:bodyPr/>
        <a:lstStyle/>
        <a:p>
          <a:endParaRPr lang="it-IT"/>
        </a:p>
      </dgm:t>
    </dgm:pt>
    <dgm:pt modelId="{85D8712E-6D96-4DE2-B32B-FC9E1F6C71DC}" type="sibTrans" cxnId="{8BDC8769-2DFB-4180-878F-90D9345B48C6}">
      <dgm:prSet/>
      <dgm:spPr/>
      <dgm:t>
        <a:bodyPr/>
        <a:lstStyle/>
        <a:p>
          <a:endParaRPr lang="it-IT"/>
        </a:p>
      </dgm:t>
    </dgm:pt>
    <dgm:pt modelId="{85796974-DFFC-AE4E-B3FF-3848BB6C70CC}">
      <dgm:prSet phldrT="[Testo]" phldr="0" custT="1"/>
      <dgm:spPr/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endParaRPr lang="it-IT" sz="1600" b="1" dirty="0">
            <a:latin typeface="Book Antiqua" panose="02040602050305030304" charset="0"/>
            <a:ea typeface="+mn-ea"/>
            <a:cs typeface="+mn-cs"/>
          </a:endParaRPr>
        </a:p>
      </dgm:t>
    </dgm:pt>
    <dgm:pt modelId="{7200E1D2-67C9-D343-96CB-BAB1F288261F}" type="parTrans" cxnId="{DE77ABEE-F2B3-43E0-902D-0400F3AF132D}">
      <dgm:prSet/>
      <dgm:spPr/>
      <dgm:t>
        <a:bodyPr/>
        <a:lstStyle/>
        <a:p>
          <a:endParaRPr lang="it-IT"/>
        </a:p>
      </dgm:t>
    </dgm:pt>
    <dgm:pt modelId="{9158A206-7E68-1440-8700-91DDFD27FEC2}" type="sibTrans" cxnId="{DE77ABEE-F2B3-43E0-902D-0400F3AF132D}">
      <dgm:prSet/>
      <dgm:spPr/>
      <dgm:t>
        <a:bodyPr/>
        <a:lstStyle/>
        <a:p>
          <a:endParaRPr lang="it-IT"/>
        </a:p>
      </dgm:t>
    </dgm:pt>
    <dgm:pt modelId="{37E7288A-DB6F-46AA-B0B5-D4F1F72B845C}">
      <dgm:prSet phldrT="[Testo]" phldr="0" custT="1"/>
      <dgm:spPr/>
      <dgm:t>
        <a:bodyPr vert="horz" wrap="square"/>
        <a:lstStyle/>
        <a:p>
          <a:pPr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200" b="1" kern="1200" dirty="0">
            <a:latin typeface="Book Antiqua" panose="02040602050305030304" charset="0"/>
            <a:ea typeface="+mn-ea"/>
            <a:cs typeface="+mn-cs"/>
          </a:endParaRPr>
        </a:p>
      </dgm:t>
    </dgm:pt>
    <dgm:pt modelId="{09FAF17E-25D7-4042-A838-20847BA66D20}" type="parTrans" cxnId="{F26BE13D-07F7-4640-91D4-D0536D58ADF6}">
      <dgm:prSet/>
      <dgm:spPr/>
      <dgm:t>
        <a:bodyPr/>
        <a:lstStyle/>
        <a:p>
          <a:endParaRPr lang="it-IT"/>
        </a:p>
      </dgm:t>
    </dgm:pt>
    <dgm:pt modelId="{0444AA0E-D29E-4DEB-98F1-EC17B6E2A777}" type="sibTrans" cxnId="{F26BE13D-07F7-4640-91D4-D0536D58ADF6}">
      <dgm:prSet/>
      <dgm:spPr/>
      <dgm:t>
        <a:bodyPr/>
        <a:lstStyle/>
        <a:p>
          <a:endParaRPr lang="it-IT"/>
        </a:p>
      </dgm:t>
    </dgm:pt>
    <dgm:pt modelId="{A579EECF-FAA0-4F4E-80A4-E079247A61C2}" type="pres">
      <dgm:prSet presAssocID="{ACE6A259-1DB8-48FE-AE14-74A47FC07EDB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it-IT"/>
        </a:p>
      </dgm:t>
    </dgm:pt>
    <dgm:pt modelId="{F0337CD9-708B-F346-A74F-C09EDD0EC3B6}" type="pres">
      <dgm:prSet presAssocID="{988FBA54-D816-3942-AA48-0E8699C0FFC9}" presName="node" presStyleLbl="node1" presStyleIdx="0" presStyleCnt="7" custRadScaleRad="104034" custRadScaleInc="6261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3BC8FC44-E58E-D24C-909D-ECB6565B0A7D}" type="pres">
      <dgm:prSet presAssocID="{988FBA54-D816-3942-AA48-0E8699C0FFC9}" presName="spNode" presStyleCnt="0"/>
      <dgm:spPr/>
    </dgm:pt>
    <dgm:pt modelId="{7936B2C3-CDD0-6E45-84E5-2D65908140E0}" type="pres">
      <dgm:prSet presAssocID="{25E2404B-62EC-2C48-A018-673F74857DD9}" presName="sibTrans" presStyleLbl="sibTrans1D1" presStyleIdx="0" presStyleCnt="7"/>
      <dgm:spPr/>
      <dgm:t>
        <a:bodyPr/>
        <a:lstStyle/>
        <a:p>
          <a:endParaRPr lang="it-IT"/>
        </a:p>
      </dgm:t>
    </dgm:pt>
    <dgm:pt modelId="{17EF200E-D095-4B35-9297-906915F8EADA}" type="pres">
      <dgm:prSet presAssocID="{9D0B7D99-1734-421A-833D-4843693248F9}" presName="node" presStyleLbl="node1" presStyleIdx="1" presStyleCnt="7" custScaleX="134789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A9E7259F-1934-4957-9DEA-CDA9F19038A5}" type="pres">
      <dgm:prSet presAssocID="{9D0B7D99-1734-421A-833D-4843693248F9}" presName="spNode" presStyleCnt="0"/>
      <dgm:spPr/>
    </dgm:pt>
    <dgm:pt modelId="{6CC2F764-1689-4CD6-93CD-AA914E3810C8}" type="pres">
      <dgm:prSet presAssocID="{A495C43C-141C-412A-BC33-7E75AE2ED920}" presName="sibTrans" presStyleLbl="sibTrans1D1" presStyleIdx="1" presStyleCnt="7"/>
      <dgm:spPr/>
      <dgm:t>
        <a:bodyPr/>
        <a:lstStyle/>
        <a:p>
          <a:endParaRPr lang="it-IT"/>
        </a:p>
      </dgm:t>
    </dgm:pt>
    <dgm:pt modelId="{4A537B43-4245-4B44-B8A6-989DEBF136B0}" type="pres">
      <dgm:prSet presAssocID="{2B0F8215-7E84-4AF8-B36F-35B5741E7193}" presName="node" presStyleLbl="node1" presStyleIdx="2" presStyleCnt="7" custScaleX="107614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FF251007-2EB9-492F-91A9-7104711C8A0B}" type="pres">
      <dgm:prSet presAssocID="{2B0F8215-7E84-4AF8-B36F-35B5741E7193}" presName="spNode" presStyleCnt="0"/>
      <dgm:spPr/>
    </dgm:pt>
    <dgm:pt modelId="{CC456CCD-F49F-41F9-9112-712678878279}" type="pres">
      <dgm:prSet presAssocID="{68A42C6A-AD52-4CE9-B310-DEF92C0E445C}" presName="sibTrans" presStyleLbl="sibTrans1D1" presStyleIdx="2" presStyleCnt="7"/>
      <dgm:spPr/>
      <dgm:t>
        <a:bodyPr/>
        <a:lstStyle/>
        <a:p>
          <a:endParaRPr lang="it-IT"/>
        </a:p>
      </dgm:t>
    </dgm:pt>
    <dgm:pt modelId="{9A9BAE39-9946-472C-877F-C4C09686A058}" type="pres">
      <dgm:prSet presAssocID="{8977E313-5720-4758-8084-5ECE5DDE43F6}" presName="node" presStyleLbl="node1" presStyleIdx="3" presStyleCnt="7" custScaleX="117221" custScaleY="99658" custRadScaleRad="99141" custRadScaleInc="4767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61E51025-4DA8-4709-B518-45F6DFDA8B89}" type="pres">
      <dgm:prSet presAssocID="{8977E313-5720-4758-8084-5ECE5DDE43F6}" presName="spNode" presStyleCnt="0"/>
      <dgm:spPr/>
    </dgm:pt>
    <dgm:pt modelId="{54736B11-5E08-4BFF-89F6-BCE626F87124}" type="pres">
      <dgm:prSet presAssocID="{E65F77E8-4157-4183-94D8-9853968F0CF0}" presName="sibTrans" presStyleLbl="sibTrans1D1" presStyleIdx="3" presStyleCnt="7"/>
      <dgm:spPr/>
      <dgm:t>
        <a:bodyPr/>
        <a:lstStyle/>
        <a:p>
          <a:endParaRPr lang="it-IT"/>
        </a:p>
      </dgm:t>
    </dgm:pt>
    <dgm:pt modelId="{F87B8700-6DEA-4AEC-8EE0-A7FBE3A78EFC}" type="pres">
      <dgm:prSet presAssocID="{E426DB8D-F715-4CD8-8F70-61204D2FA67A}" presName="node" presStyleLbl="node1" presStyleIdx="4" presStyleCnt="7" custScaleX="107379" custRadScaleRad="100537" custRadScaleInc="-11753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1E4AD3E3-ECC7-49E6-B852-7ADA30559F1A}" type="pres">
      <dgm:prSet presAssocID="{E426DB8D-F715-4CD8-8F70-61204D2FA67A}" presName="spNode" presStyleCnt="0"/>
      <dgm:spPr/>
    </dgm:pt>
    <dgm:pt modelId="{11E84355-940B-4F6B-94C6-181385C9DFC0}" type="pres">
      <dgm:prSet presAssocID="{85D8712E-6D96-4DE2-B32B-FC9E1F6C71DC}" presName="sibTrans" presStyleLbl="sibTrans1D1" presStyleIdx="4" presStyleCnt="7"/>
      <dgm:spPr/>
      <dgm:t>
        <a:bodyPr/>
        <a:lstStyle/>
        <a:p>
          <a:endParaRPr lang="it-IT"/>
        </a:p>
      </dgm:t>
    </dgm:pt>
    <dgm:pt modelId="{9DC86A07-0FF6-1F46-885E-A319865F589F}" type="pres">
      <dgm:prSet presAssocID="{85796974-DFFC-AE4E-B3FF-3848BB6C70CC}" presName="node" presStyleLbl="node1" presStyleIdx="5" presStyleCnt="7" custScaleX="107379" custRadScaleRad="100537" custRadScaleInc="-11753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136B6141-C8B1-6B4A-8D4A-EB8A096FA385}" type="pres">
      <dgm:prSet presAssocID="{85796974-DFFC-AE4E-B3FF-3848BB6C70CC}" presName="spNode" presStyleCnt="0"/>
      <dgm:spPr/>
    </dgm:pt>
    <dgm:pt modelId="{65FDA9F8-95D1-E648-AF25-17A375BF0DB4}" type="pres">
      <dgm:prSet presAssocID="{9158A206-7E68-1440-8700-91DDFD27FEC2}" presName="sibTrans" presStyleLbl="sibTrans1D1" presStyleIdx="5" presStyleCnt="7"/>
      <dgm:spPr/>
      <dgm:t>
        <a:bodyPr/>
        <a:lstStyle/>
        <a:p>
          <a:endParaRPr lang="it-IT"/>
        </a:p>
      </dgm:t>
    </dgm:pt>
    <dgm:pt modelId="{01314866-9F01-4DD8-B5E0-81C617187F47}" type="pres">
      <dgm:prSet presAssocID="{37E7288A-DB6F-46AA-B0B5-D4F1F72B845C}" presName="node" presStyleLbl="node1" presStyleIdx="6" presStyleCnt="7" custScaleX="131601" custScaleY="117216" custRadScaleRad="100991" custRadScaleInc="-6821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2109771E-CD8C-42F6-B194-F5AFCA387E57}" type="pres">
      <dgm:prSet presAssocID="{37E7288A-DB6F-46AA-B0B5-D4F1F72B845C}" presName="spNode" presStyleCnt="0"/>
      <dgm:spPr/>
    </dgm:pt>
    <dgm:pt modelId="{7568D02F-CAB6-4152-B4AB-5AE87EDABB3D}" type="pres">
      <dgm:prSet presAssocID="{0444AA0E-D29E-4DEB-98F1-EC17B6E2A777}" presName="sibTrans" presStyleLbl="sibTrans1D1" presStyleIdx="6" presStyleCnt="7"/>
      <dgm:spPr/>
      <dgm:t>
        <a:bodyPr/>
        <a:lstStyle/>
        <a:p>
          <a:endParaRPr lang="it-IT"/>
        </a:p>
      </dgm:t>
    </dgm:pt>
  </dgm:ptLst>
  <dgm:cxnLst>
    <dgm:cxn modelId="{20BFAE1D-4278-446B-AC74-67DEAA44B93E}" srcId="{ACE6A259-1DB8-48FE-AE14-74A47FC07EDB}" destId="{8977E313-5720-4758-8084-5ECE5DDE43F6}" srcOrd="3" destOrd="0" parTransId="{B2822245-FAA0-43A9-A6A8-E5B131F715D3}" sibTransId="{E65F77E8-4157-4183-94D8-9853968F0CF0}"/>
    <dgm:cxn modelId="{685E0F49-D299-499A-9879-585EE148DC2D}" type="presOf" srcId="{37E7288A-DB6F-46AA-B0B5-D4F1F72B845C}" destId="{01314866-9F01-4DD8-B5E0-81C617187F47}" srcOrd="0" destOrd="0" presId="urn:microsoft.com/office/officeart/2005/8/layout/cycle5"/>
    <dgm:cxn modelId="{063ABC3D-538D-47B0-8ED1-3E0588B0D63E}" type="presOf" srcId="{85D8712E-6D96-4DE2-B32B-FC9E1F6C71DC}" destId="{11E84355-940B-4F6B-94C6-181385C9DFC0}" srcOrd="0" destOrd="0" presId="urn:microsoft.com/office/officeart/2005/8/layout/cycle5"/>
    <dgm:cxn modelId="{8BDC8769-2DFB-4180-878F-90D9345B48C6}" srcId="{ACE6A259-1DB8-48FE-AE14-74A47FC07EDB}" destId="{E426DB8D-F715-4CD8-8F70-61204D2FA67A}" srcOrd="4" destOrd="0" parTransId="{FF78908B-47E0-4D8B-A08E-0957C1358435}" sibTransId="{85D8712E-6D96-4DE2-B32B-FC9E1F6C71DC}"/>
    <dgm:cxn modelId="{E5057DE1-F58C-465A-A56A-F65EF7BE152E}" srcId="{ACE6A259-1DB8-48FE-AE14-74A47FC07EDB}" destId="{2B0F8215-7E84-4AF8-B36F-35B5741E7193}" srcOrd="2" destOrd="0" parTransId="{D59EBE4F-2963-4C36-AB45-166209DF014C}" sibTransId="{68A42C6A-AD52-4CE9-B310-DEF92C0E445C}"/>
    <dgm:cxn modelId="{DC91DAEA-4EA0-4E74-9D7D-B6B15B41F960}" type="presOf" srcId="{9D0B7D99-1734-421A-833D-4843693248F9}" destId="{17EF200E-D095-4B35-9297-906915F8EADA}" srcOrd="0" destOrd="0" presId="urn:microsoft.com/office/officeart/2005/8/layout/cycle5"/>
    <dgm:cxn modelId="{6B5C68D0-05E6-4343-9DC7-E5188BD38D53}" type="presOf" srcId="{E65F77E8-4157-4183-94D8-9853968F0CF0}" destId="{54736B11-5E08-4BFF-89F6-BCE626F87124}" srcOrd="0" destOrd="0" presId="urn:microsoft.com/office/officeart/2005/8/layout/cycle5"/>
    <dgm:cxn modelId="{309D0E42-DFD2-4557-8B2D-BF49B082CFB5}" type="presOf" srcId="{E426DB8D-F715-4CD8-8F70-61204D2FA67A}" destId="{F87B8700-6DEA-4AEC-8EE0-A7FBE3A78EFC}" srcOrd="0" destOrd="0" presId="urn:microsoft.com/office/officeart/2005/8/layout/cycle5"/>
    <dgm:cxn modelId="{DE77ABEE-F2B3-43E0-902D-0400F3AF132D}" srcId="{ACE6A259-1DB8-48FE-AE14-74A47FC07EDB}" destId="{85796974-DFFC-AE4E-B3FF-3848BB6C70CC}" srcOrd="5" destOrd="0" parTransId="{7200E1D2-67C9-D343-96CB-BAB1F288261F}" sibTransId="{9158A206-7E68-1440-8700-91DDFD27FEC2}"/>
    <dgm:cxn modelId="{6DAFC8C5-9196-4C6D-9032-C65156CFDBD7}" srcId="{ACE6A259-1DB8-48FE-AE14-74A47FC07EDB}" destId="{9D0B7D99-1734-421A-833D-4843693248F9}" srcOrd="1" destOrd="0" parTransId="{3BF6AF66-FFDE-4A1E-9EFB-B0026EA8A5EA}" sibTransId="{A495C43C-141C-412A-BC33-7E75AE2ED920}"/>
    <dgm:cxn modelId="{F26BE13D-07F7-4640-91D4-D0536D58ADF6}" srcId="{ACE6A259-1DB8-48FE-AE14-74A47FC07EDB}" destId="{37E7288A-DB6F-46AA-B0B5-D4F1F72B845C}" srcOrd="6" destOrd="0" parTransId="{09FAF17E-25D7-4042-A838-20847BA66D20}" sibTransId="{0444AA0E-D29E-4DEB-98F1-EC17B6E2A777}"/>
    <dgm:cxn modelId="{1EEE614B-A333-4DF7-A649-9D571EBBD15F}" type="presOf" srcId="{ACE6A259-1DB8-48FE-AE14-74A47FC07EDB}" destId="{A579EECF-FAA0-4F4E-80A4-E079247A61C2}" srcOrd="0" destOrd="0" presId="urn:microsoft.com/office/officeart/2005/8/layout/cycle5"/>
    <dgm:cxn modelId="{075FC635-A1EB-4B45-9CBC-74755C602F06}" type="presOf" srcId="{2B0F8215-7E84-4AF8-B36F-35B5741E7193}" destId="{4A537B43-4245-4B44-B8A6-989DEBF136B0}" srcOrd="0" destOrd="0" presId="urn:microsoft.com/office/officeart/2005/8/layout/cycle5"/>
    <dgm:cxn modelId="{69D64846-969B-458D-B428-825D2BA93D37}" type="presOf" srcId="{25E2404B-62EC-2C48-A018-673F74857DD9}" destId="{7936B2C3-CDD0-6E45-84E5-2D65908140E0}" srcOrd="0" destOrd="0" presId="urn:microsoft.com/office/officeart/2005/8/layout/cycle5"/>
    <dgm:cxn modelId="{BC23BC24-DC07-4099-8ED1-13F2492D20E8}" type="presOf" srcId="{8977E313-5720-4758-8084-5ECE5DDE43F6}" destId="{9A9BAE39-9946-472C-877F-C4C09686A058}" srcOrd="0" destOrd="0" presId="urn:microsoft.com/office/officeart/2005/8/layout/cycle5"/>
    <dgm:cxn modelId="{854BDAC1-CF35-4398-8116-AE92217EEA8E}" type="presOf" srcId="{A495C43C-141C-412A-BC33-7E75AE2ED920}" destId="{6CC2F764-1689-4CD6-93CD-AA914E3810C8}" srcOrd="0" destOrd="0" presId="urn:microsoft.com/office/officeart/2005/8/layout/cycle5"/>
    <dgm:cxn modelId="{B3709023-ECDE-432C-AF8D-EE0E82CACF71}" type="presOf" srcId="{9158A206-7E68-1440-8700-91DDFD27FEC2}" destId="{65FDA9F8-95D1-E648-AF25-17A375BF0DB4}" srcOrd="0" destOrd="0" presId="urn:microsoft.com/office/officeart/2005/8/layout/cycle5"/>
    <dgm:cxn modelId="{EE14AE97-9E06-44BC-8F51-FA0D87705582}" type="presOf" srcId="{988FBA54-D816-3942-AA48-0E8699C0FFC9}" destId="{F0337CD9-708B-F346-A74F-C09EDD0EC3B6}" srcOrd="0" destOrd="0" presId="urn:microsoft.com/office/officeart/2005/8/layout/cycle5"/>
    <dgm:cxn modelId="{8DC8C086-AE9A-4818-8F5B-BB12EB61EB44}" type="presOf" srcId="{68A42C6A-AD52-4CE9-B310-DEF92C0E445C}" destId="{CC456CCD-F49F-41F9-9112-712678878279}" srcOrd="0" destOrd="0" presId="urn:microsoft.com/office/officeart/2005/8/layout/cycle5"/>
    <dgm:cxn modelId="{B96188A5-4232-42DD-8E0B-159CAE501B27}" type="presOf" srcId="{85796974-DFFC-AE4E-B3FF-3848BB6C70CC}" destId="{9DC86A07-0FF6-1F46-885E-A319865F589F}" srcOrd="0" destOrd="0" presId="urn:microsoft.com/office/officeart/2005/8/layout/cycle5"/>
    <dgm:cxn modelId="{EFACE156-834D-433C-9228-B70928E2BD07}" srcId="{ACE6A259-1DB8-48FE-AE14-74A47FC07EDB}" destId="{988FBA54-D816-3942-AA48-0E8699C0FFC9}" srcOrd="0" destOrd="0" parTransId="{1C40EF29-4A8B-9445-A4B8-5ADFDF0CE246}" sibTransId="{25E2404B-62EC-2C48-A018-673F74857DD9}"/>
    <dgm:cxn modelId="{176FDED9-CF3B-46D9-8E8E-03B49415C97C}" type="presOf" srcId="{0444AA0E-D29E-4DEB-98F1-EC17B6E2A777}" destId="{7568D02F-CAB6-4152-B4AB-5AE87EDABB3D}" srcOrd="0" destOrd="0" presId="urn:microsoft.com/office/officeart/2005/8/layout/cycle5"/>
    <dgm:cxn modelId="{6288344B-464F-4E6C-B74E-8668A25871B2}" type="presParOf" srcId="{A579EECF-FAA0-4F4E-80A4-E079247A61C2}" destId="{F0337CD9-708B-F346-A74F-C09EDD0EC3B6}" srcOrd="0" destOrd="0" presId="urn:microsoft.com/office/officeart/2005/8/layout/cycle5"/>
    <dgm:cxn modelId="{9944F913-5439-4FE3-A708-0EE653FDF821}" type="presParOf" srcId="{A579EECF-FAA0-4F4E-80A4-E079247A61C2}" destId="{3BC8FC44-E58E-D24C-909D-ECB6565B0A7D}" srcOrd="1" destOrd="0" presId="urn:microsoft.com/office/officeart/2005/8/layout/cycle5"/>
    <dgm:cxn modelId="{24727A24-B756-418E-A1B2-E1AA07A76905}" type="presParOf" srcId="{A579EECF-FAA0-4F4E-80A4-E079247A61C2}" destId="{7936B2C3-CDD0-6E45-84E5-2D65908140E0}" srcOrd="2" destOrd="0" presId="urn:microsoft.com/office/officeart/2005/8/layout/cycle5"/>
    <dgm:cxn modelId="{21AE2F74-22A6-4411-BE0B-1248A91013CD}" type="presParOf" srcId="{A579EECF-FAA0-4F4E-80A4-E079247A61C2}" destId="{17EF200E-D095-4B35-9297-906915F8EADA}" srcOrd="3" destOrd="0" presId="urn:microsoft.com/office/officeart/2005/8/layout/cycle5"/>
    <dgm:cxn modelId="{BCE89FFB-907B-46C0-A86E-28BB952053F1}" type="presParOf" srcId="{A579EECF-FAA0-4F4E-80A4-E079247A61C2}" destId="{A9E7259F-1934-4957-9DEA-CDA9F19038A5}" srcOrd="4" destOrd="0" presId="urn:microsoft.com/office/officeart/2005/8/layout/cycle5"/>
    <dgm:cxn modelId="{ADC8F74E-05F8-497A-9A63-02A17BC58CB8}" type="presParOf" srcId="{A579EECF-FAA0-4F4E-80A4-E079247A61C2}" destId="{6CC2F764-1689-4CD6-93CD-AA914E3810C8}" srcOrd="5" destOrd="0" presId="urn:microsoft.com/office/officeart/2005/8/layout/cycle5"/>
    <dgm:cxn modelId="{9B606281-89AC-4029-A306-AA54BC2BBAD2}" type="presParOf" srcId="{A579EECF-FAA0-4F4E-80A4-E079247A61C2}" destId="{4A537B43-4245-4B44-B8A6-989DEBF136B0}" srcOrd="6" destOrd="0" presId="urn:microsoft.com/office/officeart/2005/8/layout/cycle5"/>
    <dgm:cxn modelId="{E64F5542-B73F-4AC3-8A37-BF52AA40F234}" type="presParOf" srcId="{A579EECF-FAA0-4F4E-80A4-E079247A61C2}" destId="{FF251007-2EB9-492F-91A9-7104711C8A0B}" srcOrd="7" destOrd="0" presId="urn:microsoft.com/office/officeart/2005/8/layout/cycle5"/>
    <dgm:cxn modelId="{1398FAC7-EF2E-4735-B8FC-68229090D06E}" type="presParOf" srcId="{A579EECF-FAA0-4F4E-80A4-E079247A61C2}" destId="{CC456CCD-F49F-41F9-9112-712678878279}" srcOrd="8" destOrd="0" presId="urn:microsoft.com/office/officeart/2005/8/layout/cycle5"/>
    <dgm:cxn modelId="{19B8DE23-45FE-4206-8050-A6E7BCCF0CA4}" type="presParOf" srcId="{A579EECF-FAA0-4F4E-80A4-E079247A61C2}" destId="{9A9BAE39-9946-472C-877F-C4C09686A058}" srcOrd="9" destOrd="0" presId="urn:microsoft.com/office/officeart/2005/8/layout/cycle5"/>
    <dgm:cxn modelId="{265F5BB6-A1F6-4E9B-AF32-31A32B375D62}" type="presParOf" srcId="{A579EECF-FAA0-4F4E-80A4-E079247A61C2}" destId="{61E51025-4DA8-4709-B518-45F6DFDA8B89}" srcOrd="10" destOrd="0" presId="urn:microsoft.com/office/officeart/2005/8/layout/cycle5"/>
    <dgm:cxn modelId="{C2602628-9F3C-41F2-8AC0-B9AB6D32986F}" type="presParOf" srcId="{A579EECF-FAA0-4F4E-80A4-E079247A61C2}" destId="{54736B11-5E08-4BFF-89F6-BCE626F87124}" srcOrd="11" destOrd="0" presId="urn:microsoft.com/office/officeart/2005/8/layout/cycle5"/>
    <dgm:cxn modelId="{4CB0EDBD-570B-4559-AFC8-0B4210177DE0}" type="presParOf" srcId="{A579EECF-FAA0-4F4E-80A4-E079247A61C2}" destId="{F87B8700-6DEA-4AEC-8EE0-A7FBE3A78EFC}" srcOrd="12" destOrd="0" presId="urn:microsoft.com/office/officeart/2005/8/layout/cycle5"/>
    <dgm:cxn modelId="{C61D2136-D2E4-4D33-878E-D0A587ED4B2F}" type="presParOf" srcId="{A579EECF-FAA0-4F4E-80A4-E079247A61C2}" destId="{1E4AD3E3-ECC7-49E6-B852-7ADA30559F1A}" srcOrd="13" destOrd="0" presId="urn:microsoft.com/office/officeart/2005/8/layout/cycle5"/>
    <dgm:cxn modelId="{057D34B7-1674-40B2-A198-D73E08AA1E84}" type="presParOf" srcId="{A579EECF-FAA0-4F4E-80A4-E079247A61C2}" destId="{11E84355-940B-4F6B-94C6-181385C9DFC0}" srcOrd="14" destOrd="0" presId="urn:microsoft.com/office/officeart/2005/8/layout/cycle5"/>
    <dgm:cxn modelId="{9AAE7AA0-87A3-44AE-9437-8309AB5E6E69}" type="presParOf" srcId="{A579EECF-FAA0-4F4E-80A4-E079247A61C2}" destId="{9DC86A07-0FF6-1F46-885E-A319865F589F}" srcOrd="15" destOrd="0" presId="urn:microsoft.com/office/officeart/2005/8/layout/cycle5"/>
    <dgm:cxn modelId="{7819FBA0-F5FA-45F1-A9ED-38FC5C639377}" type="presParOf" srcId="{A579EECF-FAA0-4F4E-80A4-E079247A61C2}" destId="{136B6141-C8B1-6B4A-8D4A-EB8A096FA385}" srcOrd="16" destOrd="0" presId="urn:microsoft.com/office/officeart/2005/8/layout/cycle5"/>
    <dgm:cxn modelId="{27FE5E8B-E256-4CB7-ACEE-50860ADBFAA0}" type="presParOf" srcId="{A579EECF-FAA0-4F4E-80A4-E079247A61C2}" destId="{65FDA9F8-95D1-E648-AF25-17A375BF0DB4}" srcOrd="17" destOrd="0" presId="urn:microsoft.com/office/officeart/2005/8/layout/cycle5"/>
    <dgm:cxn modelId="{A7BDFD80-333D-44B1-B5C8-D11260B35B89}" type="presParOf" srcId="{A579EECF-FAA0-4F4E-80A4-E079247A61C2}" destId="{01314866-9F01-4DD8-B5E0-81C617187F47}" srcOrd="18" destOrd="0" presId="urn:microsoft.com/office/officeart/2005/8/layout/cycle5"/>
    <dgm:cxn modelId="{54E30878-3D7A-4106-9AB5-504E2805C421}" type="presParOf" srcId="{A579EECF-FAA0-4F4E-80A4-E079247A61C2}" destId="{2109771E-CD8C-42F6-B194-F5AFCA387E57}" srcOrd="19" destOrd="0" presId="urn:microsoft.com/office/officeart/2005/8/layout/cycle5"/>
    <dgm:cxn modelId="{9CC6BEF5-5E2F-4B51-BB31-75E515355422}" type="presParOf" srcId="{A579EECF-FAA0-4F4E-80A4-E079247A61C2}" destId="{7568D02F-CAB6-4152-B4AB-5AE87EDABB3D}" srcOrd="20" destOrd="0" presId="urn:microsoft.com/office/officeart/2005/8/layout/cycle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4.xml><?xml version="1.0" encoding="utf-8"?>
<dgm:dataModel xmlns:dgm="http://schemas.openxmlformats.org/drawingml/2006/diagram" xmlns:a="http://schemas.openxmlformats.org/drawingml/2006/main">
  <dgm:ptLst>
    <dgm:pt modelId="{ACE6A259-1DB8-48FE-AE14-74A47FC07EDB}" type="doc">
      <dgm:prSet loTypeId="urn:microsoft.com/office/officeart/2005/8/layout/cycle5" loCatId="cycle" qsTypeId="urn:microsoft.com/office/officeart/2005/8/quickstyle/3d1#2" qsCatId="3D" csTypeId="urn:microsoft.com/office/officeart/2005/8/colors/accent1_4#2" csCatId="accent1" phldr="1"/>
      <dgm:spPr/>
      <dgm:t>
        <a:bodyPr/>
        <a:lstStyle/>
        <a:p>
          <a:endParaRPr lang="it-IT"/>
        </a:p>
      </dgm:t>
    </dgm:pt>
    <dgm:pt modelId="{988FBA54-D816-3942-AA48-0E8699C0FFC9}">
      <dgm:prSet phldr="0" custT="0"/>
      <dgm:spPr/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endParaRPr/>
        </a:p>
      </dgm:t>
    </dgm:pt>
    <dgm:pt modelId="{1C40EF29-4A8B-9445-A4B8-5ADFDF0CE246}" type="parTrans" cxnId="{EFACE156-834D-433C-9228-B70928E2BD07}">
      <dgm:prSet/>
      <dgm:spPr/>
      <dgm:t>
        <a:bodyPr/>
        <a:lstStyle/>
        <a:p>
          <a:endParaRPr lang="it-IT"/>
        </a:p>
      </dgm:t>
    </dgm:pt>
    <dgm:pt modelId="{25E2404B-62EC-2C48-A018-673F74857DD9}" type="sibTrans" cxnId="{EFACE156-834D-433C-9228-B70928E2BD07}">
      <dgm:prSet/>
      <dgm:spPr/>
      <dgm:t>
        <a:bodyPr/>
        <a:lstStyle/>
        <a:p>
          <a:endParaRPr lang="it-IT"/>
        </a:p>
      </dgm:t>
    </dgm:pt>
    <dgm:pt modelId="{9D0B7D99-1734-421A-833D-4843693248F9}">
      <dgm:prSet phldrT="[Testo]" phldr="0" custT="0"/>
      <dgm:spPr/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endParaRPr/>
        </a:p>
      </dgm:t>
    </dgm:pt>
    <dgm:pt modelId="{3BF6AF66-FFDE-4A1E-9EFB-B0026EA8A5EA}" type="parTrans" cxnId="{6DAFC8C5-9196-4C6D-9032-C65156CFDBD7}">
      <dgm:prSet/>
      <dgm:spPr/>
      <dgm:t>
        <a:bodyPr/>
        <a:lstStyle/>
        <a:p>
          <a:endParaRPr lang="it-IT"/>
        </a:p>
      </dgm:t>
    </dgm:pt>
    <dgm:pt modelId="{A495C43C-141C-412A-BC33-7E75AE2ED920}" type="sibTrans" cxnId="{6DAFC8C5-9196-4C6D-9032-C65156CFDBD7}">
      <dgm:prSet/>
      <dgm:spPr/>
      <dgm:t>
        <a:bodyPr/>
        <a:lstStyle/>
        <a:p>
          <a:endParaRPr lang="it-IT"/>
        </a:p>
      </dgm:t>
    </dgm:pt>
    <dgm:pt modelId="{2B0F8215-7E84-4AF8-B36F-35B5741E7193}">
      <dgm:prSet phldrT="[Testo]" phldr="0" custT="1"/>
      <dgm:spPr/>
      <dgm:t>
        <a:bodyPr vert="horz" wrap="square"/>
        <a:lstStyle/>
        <a:p>
          <a:pPr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it-IT" sz="1800" b="1" kern="1200" dirty="0">
            <a:latin typeface="Book Antiqua" panose="02040602050305030304" charset="0"/>
            <a:ea typeface="+mn-ea"/>
            <a:cs typeface="+mn-cs"/>
          </a:endParaRPr>
        </a:p>
      </dgm:t>
    </dgm:pt>
    <dgm:pt modelId="{D59EBE4F-2963-4C36-AB45-166209DF014C}" type="parTrans" cxnId="{E5057DE1-F58C-465A-A56A-F65EF7BE152E}">
      <dgm:prSet/>
      <dgm:spPr/>
      <dgm:t>
        <a:bodyPr/>
        <a:lstStyle/>
        <a:p>
          <a:endParaRPr lang="it-IT"/>
        </a:p>
      </dgm:t>
    </dgm:pt>
    <dgm:pt modelId="{68A42C6A-AD52-4CE9-B310-DEF92C0E445C}" type="sibTrans" cxnId="{E5057DE1-F58C-465A-A56A-F65EF7BE152E}">
      <dgm:prSet/>
      <dgm:spPr/>
      <dgm:t>
        <a:bodyPr/>
        <a:lstStyle/>
        <a:p>
          <a:endParaRPr lang="it-IT"/>
        </a:p>
      </dgm:t>
    </dgm:pt>
    <dgm:pt modelId="{8977E313-5720-4758-8084-5ECE5DDE43F6}">
      <dgm:prSet phldrT="[Testo]" phldr="0" custT="1"/>
      <dgm:spPr/>
      <dgm:t>
        <a:bodyPr vert="horz" wrap="square"/>
        <a:lstStyle/>
        <a:p>
          <a:pPr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it-IT" sz="1800" b="1" kern="1200" dirty="0">
            <a:latin typeface="Book Antiqua" panose="02040602050305030304" charset="0"/>
            <a:ea typeface="+mn-ea"/>
            <a:cs typeface="+mn-cs"/>
          </a:endParaRPr>
        </a:p>
      </dgm:t>
    </dgm:pt>
    <dgm:pt modelId="{B2822245-FAA0-43A9-A6A8-E5B131F715D3}" type="parTrans" cxnId="{20BFAE1D-4278-446B-AC74-67DEAA44B93E}">
      <dgm:prSet/>
      <dgm:spPr/>
      <dgm:t>
        <a:bodyPr/>
        <a:lstStyle/>
        <a:p>
          <a:endParaRPr lang="it-IT"/>
        </a:p>
      </dgm:t>
    </dgm:pt>
    <dgm:pt modelId="{E65F77E8-4157-4183-94D8-9853968F0CF0}" type="sibTrans" cxnId="{20BFAE1D-4278-446B-AC74-67DEAA44B93E}">
      <dgm:prSet/>
      <dgm:spPr/>
      <dgm:t>
        <a:bodyPr/>
        <a:lstStyle/>
        <a:p>
          <a:endParaRPr lang="it-IT"/>
        </a:p>
      </dgm:t>
    </dgm:pt>
    <dgm:pt modelId="{E426DB8D-F715-4CD8-8F70-61204D2FA67A}">
      <dgm:prSet phldrT="[Testo]" phldr="0" custT="1"/>
      <dgm:spPr/>
      <dgm:t>
        <a:bodyPr vert="horz" wrap="square"/>
        <a:lstStyle/>
        <a:p>
          <a:pPr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it-IT" sz="1800" b="1" kern="1200" dirty="0">
            <a:latin typeface="Book Antiqua" panose="02040602050305030304" charset="0"/>
            <a:ea typeface="+mn-ea"/>
            <a:cs typeface="+mn-cs"/>
          </a:endParaRPr>
        </a:p>
      </dgm:t>
    </dgm:pt>
    <dgm:pt modelId="{FF78908B-47E0-4D8B-A08E-0957C1358435}" type="parTrans" cxnId="{8BDC8769-2DFB-4180-878F-90D9345B48C6}">
      <dgm:prSet/>
      <dgm:spPr/>
      <dgm:t>
        <a:bodyPr/>
        <a:lstStyle/>
        <a:p>
          <a:endParaRPr lang="it-IT"/>
        </a:p>
      </dgm:t>
    </dgm:pt>
    <dgm:pt modelId="{85D8712E-6D96-4DE2-B32B-FC9E1F6C71DC}" type="sibTrans" cxnId="{8BDC8769-2DFB-4180-878F-90D9345B48C6}">
      <dgm:prSet/>
      <dgm:spPr/>
      <dgm:t>
        <a:bodyPr/>
        <a:lstStyle/>
        <a:p>
          <a:endParaRPr lang="it-IT"/>
        </a:p>
      </dgm:t>
    </dgm:pt>
    <dgm:pt modelId="{85796974-DFFC-AE4E-B3FF-3848BB6C70CC}">
      <dgm:prSet phldrT="[Testo]" phldr="0" custT="1"/>
      <dgm:spPr/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endParaRPr lang="it-IT" sz="1600" b="1" dirty="0">
            <a:latin typeface="Book Antiqua" panose="02040602050305030304" charset="0"/>
            <a:ea typeface="+mn-ea"/>
            <a:cs typeface="+mn-cs"/>
          </a:endParaRPr>
        </a:p>
      </dgm:t>
    </dgm:pt>
    <dgm:pt modelId="{7200E1D2-67C9-D343-96CB-BAB1F288261F}" type="parTrans" cxnId="{DE77ABEE-F2B3-43E0-902D-0400F3AF132D}">
      <dgm:prSet/>
      <dgm:spPr/>
      <dgm:t>
        <a:bodyPr/>
        <a:lstStyle/>
        <a:p>
          <a:endParaRPr lang="it-IT"/>
        </a:p>
      </dgm:t>
    </dgm:pt>
    <dgm:pt modelId="{9158A206-7E68-1440-8700-91DDFD27FEC2}" type="sibTrans" cxnId="{DE77ABEE-F2B3-43E0-902D-0400F3AF132D}">
      <dgm:prSet/>
      <dgm:spPr/>
      <dgm:t>
        <a:bodyPr/>
        <a:lstStyle/>
        <a:p>
          <a:endParaRPr lang="it-IT"/>
        </a:p>
      </dgm:t>
    </dgm:pt>
    <dgm:pt modelId="{37E7288A-DB6F-46AA-B0B5-D4F1F72B845C}">
      <dgm:prSet phldrT="[Testo]" phldr="0" custT="1"/>
      <dgm:spPr/>
      <dgm:t>
        <a:bodyPr vert="horz" wrap="square"/>
        <a:lstStyle/>
        <a:p>
          <a:pPr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200" b="1" kern="1200" dirty="0">
            <a:latin typeface="Book Antiqua" panose="02040602050305030304" charset="0"/>
            <a:ea typeface="+mn-ea"/>
            <a:cs typeface="+mn-cs"/>
          </a:endParaRPr>
        </a:p>
      </dgm:t>
    </dgm:pt>
    <dgm:pt modelId="{09FAF17E-25D7-4042-A838-20847BA66D20}" type="parTrans" cxnId="{F26BE13D-07F7-4640-91D4-D0536D58ADF6}">
      <dgm:prSet/>
      <dgm:spPr/>
      <dgm:t>
        <a:bodyPr/>
        <a:lstStyle/>
        <a:p>
          <a:endParaRPr lang="it-IT"/>
        </a:p>
      </dgm:t>
    </dgm:pt>
    <dgm:pt modelId="{0444AA0E-D29E-4DEB-98F1-EC17B6E2A777}" type="sibTrans" cxnId="{F26BE13D-07F7-4640-91D4-D0536D58ADF6}">
      <dgm:prSet/>
      <dgm:spPr/>
      <dgm:t>
        <a:bodyPr/>
        <a:lstStyle/>
        <a:p>
          <a:endParaRPr lang="it-IT"/>
        </a:p>
      </dgm:t>
    </dgm:pt>
    <dgm:pt modelId="{A579EECF-FAA0-4F4E-80A4-E079247A61C2}" type="pres">
      <dgm:prSet presAssocID="{ACE6A259-1DB8-48FE-AE14-74A47FC07EDB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it-IT"/>
        </a:p>
      </dgm:t>
    </dgm:pt>
    <dgm:pt modelId="{F0337CD9-708B-F346-A74F-C09EDD0EC3B6}" type="pres">
      <dgm:prSet presAssocID="{988FBA54-D816-3942-AA48-0E8699C0FFC9}" presName="node" presStyleLbl="node1" presStyleIdx="0" presStyleCnt="7" custRadScaleRad="104034" custRadScaleInc="6261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3BC8FC44-E58E-D24C-909D-ECB6565B0A7D}" type="pres">
      <dgm:prSet presAssocID="{988FBA54-D816-3942-AA48-0E8699C0FFC9}" presName="spNode" presStyleCnt="0"/>
      <dgm:spPr/>
    </dgm:pt>
    <dgm:pt modelId="{7936B2C3-CDD0-6E45-84E5-2D65908140E0}" type="pres">
      <dgm:prSet presAssocID="{25E2404B-62EC-2C48-A018-673F74857DD9}" presName="sibTrans" presStyleLbl="sibTrans1D1" presStyleIdx="0" presStyleCnt="7"/>
      <dgm:spPr/>
      <dgm:t>
        <a:bodyPr/>
        <a:lstStyle/>
        <a:p>
          <a:endParaRPr lang="it-IT"/>
        </a:p>
      </dgm:t>
    </dgm:pt>
    <dgm:pt modelId="{17EF200E-D095-4B35-9297-906915F8EADA}" type="pres">
      <dgm:prSet presAssocID="{9D0B7D99-1734-421A-833D-4843693248F9}" presName="node" presStyleLbl="node1" presStyleIdx="1" presStyleCnt="7" custScaleX="134789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A9E7259F-1934-4957-9DEA-CDA9F19038A5}" type="pres">
      <dgm:prSet presAssocID="{9D0B7D99-1734-421A-833D-4843693248F9}" presName="spNode" presStyleCnt="0"/>
      <dgm:spPr/>
    </dgm:pt>
    <dgm:pt modelId="{6CC2F764-1689-4CD6-93CD-AA914E3810C8}" type="pres">
      <dgm:prSet presAssocID="{A495C43C-141C-412A-BC33-7E75AE2ED920}" presName="sibTrans" presStyleLbl="sibTrans1D1" presStyleIdx="1" presStyleCnt="7"/>
      <dgm:spPr/>
      <dgm:t>
        <a:bodyPr/>
        <a:lstStyle/>
        <a:p>
          <a:endParaRPr lang="it-IT"/>
        </a:p>
      </dgm:t>
    </dgm:pt>
    <dgm:pt modelId="{4A537B43-4245-4B44-B8A6-989DEBF136B0}" type="pres">
      <dgm:prSet presAssocID="{2B0F8215-7E84-4AF8-B36F-35B5741E7193}" presName="node" presStyleLbl="node1" presStyleIdx="2" presStyleCnt="7" custScaleX="107614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FF251007-2EB9-492F-91A9-7104711C8A0B}" type="pres">
      <dgm:prSet presAssocID="{2B0F8215-7E84-4AF8-B36F-35B5741E7193}" presName="spNode" presStyleCnt="0"/>
      <dgm:spPr/>
    </dgm:pt>
    <dgm:pt modelId="{CC456CCD-F49F-41F9-9112-712678878279}" type="pres">
      <dgm:prSet presAssocID="{68A42C6A-AD52-4CE9-B310-DEF92C0E445C}" presName="sibTrans" presStyleLbl="sibTrans1D1" presStyleIdx="2" presStyleCnt="7"/>
      <dgm:spPr/>
      <dgm:t>
        <a:bodyPr/>
        <a:lstStyle/>
        <a:p>
          <a:endParaRPr lang="it-IT"/>
        </a:p>
      </dgm:t>
    </dgm:pt>
    <dgm:pt modelId="{9A9BAE39-9946-472C-877F-C4C09686A058}" type="pres">
      <dgm:prSet presAssocID="{8977E313-5720-4758-8084-5ECE5DDE43F6}" presName="node" presStyleLbl="node1" presStyleIdx="3" presStyleCnt="7" custScaleX="116292" custScaleY="85273" custRadScaleRad="99141" custRadScaleInc="4767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61E51025-4DA8-4709-B518-45F6DFDA8B89}" type="pres">
      <dgm:prSet presAssocID="{8977E313-5720-4758-8084-5ECE5DDE43F6}" presName="spNode" presStyleCnt="0"/>
      <dgm:spPr/>
    </dgm:pt>
    <dgm:pt modelId="{54736B11-5E08-4BFF-89F6-BCE626F87124}" type="pres">
      <dgm:prSet presAssocID="{E65F77E8-4157-4183-94D8-9853968F0CF0}" presName="sibTrans" presStyleLbl="sibTrans1D1" presStyleIdx="3" presStyleCnt="7"/>
      <dgm:spPr/>
      <dgm:t>
        <a:bodyPr/>
        <a:lstStyle/>
        <a:p>
          <a:endParaRPr lang="it-IT"/>
        </a:p>
      </dgm:t>
    </dgm:pt>
    <dgm:pt modelId="{F87B8700-6DEA-4AEC-8EE0-A7FBE3A78EFC}" type="pres">
      <dgm:prSet presAssocID="{E426DB8D-F715-4CD8-8F70-61204D2FA67A}" presName="node" presStyleLbl="node1" presStyleIdx="4" presStyleCnt="7" custScaleX="107379" custRadScaleRad="100537" custRadScaleInc="-11753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1E4AD3E3-ECC7-49E6-B852-7ADA30559F1A}" type="pres">
      <dgm:prSet presAssocID="{E426DB8D-F715-4CD8-8F70-61204D2FA67A}" presName="spNode" presStyleCnt="0"/>
      <dgm:spPr/>
    </dgm:pt>
    <dgm:pt modelId="{11E84355-940B-4F6B-94C6-181385C9DFC0}" type="pres">
      <dgm:prSet presAssocID="{85D8712E-6D96-4DE2-B32B-FC9E1F6C71DC}" presName="sibTrans" presStyleLbl="sibTrans1D1" presStyleIdx="4" presStyleCnt="7"/>
      <dgm:spPr/>
      <dgm:t>
        <a:bodyPr/>
        <a:lstStyle/>
        <a:p>
          <a:endParaRPr lang="it-IT"/>
        </a:p>
      </dgm:t>
    </dgm:pt>
    <dgm:pt modelId="{9DC86A07-0FF6-1F46-885E-A319865F589F}" type="pres">
      <dgm:prSet presAssocID="{85796974-DFFC-AE4E-B3FF-3848BB6C70CC}" presName="node" presStyleLbl="node1" presStyleIdx="5" presStyleCnt="7" custScaleX="107379" custRadScaleRad="100537" custRadScaleInc="-11753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136B6141-C8B1-6B4A-8D4A-EB8A096FA385}" type="pres">
      <dgm:prSet presAssocID="{85796974-DFFC-AE4E-B3FF-3848BB6C70CC}" presName="spNode" presStyleCnt="0"/>
      <dgm:spPr/>
    </dgm:pt>
    <dgm:pt modelId="{65FDA9F8-95D1-E648-AF25-17A375BF0DB4}" type="pres">
      <dgm:prSet presAssocID="{9158A206-7E68-1440-8700-91DDFD27FEC2}" presName="sibTrans" presStyleLbl="sibTrans1D1" presStyleIdx="5" presStyleCnt="7"/>
      <dgm:spPr/>
      <dgm:t>
        <a:bodyPr/>
        <a:lstStyle/>
        <a:p>
          <a:endParaRPr lang="it-IT"/>
        </a:p>
      </dgm:t>
    </dgm:pt>
    <dgm:pt modelId="{01314866-9F01-4DD8-B5E0-81C617187F47}" type="pres">
      <dgm:prSet presAssocID="{37E7288A-DB6F-46AA-B0B5-D4F1F72B845C}" presName="node" presStyleLbl="node1" presStyleIdx="6" presStyleCnt="7" custScaleX="131601" custScaleY="117216" custRadScaleRad="100991" custRadScaleInc="-6821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2109771E-CD8C-42F6-B194-F5AFCA387E57}" type="pres">
      <dgm:prSet presAssocID="{37E7288A-DB6F-46AA-B0B5-D4F1F72B845C}" presName="spNode" presStyleCnt="0"/>
      <dgm:spPr/>
    </dgm:pt>
    <dgm:pt modelId="{7568D02F-CAB6-4152-B4AB-5AE87EDABB3D}" type="pres">
      <dgm:prSet presAssocID="{0444AA0E-D29E-4DEB-98F1-EC17B6E2A777}" presName="sibTrans" presStyleLbl="sibTrans1D1" presStyleIdx="6" presStyleCnt="7"/>
      <dgm:spPr/>
      <dgm:t>
        <a:bodyPr/>
        <a:lstStyle/>
        <a:p>
          <a:endParaRPr lang="it-IT"/>
        </a:p>
      </dgm:t>
    </dgm:pt>
  </dgm:ptLst>
  <dgm:cxnLst>
    <dgm:cxn modelId="{20BFAE1D-4278-446B-AC74-67DEAA44B93E}" srcId="{ACE6A259-1DB8-48FE-AE14-74A47FC07EDB}" destId="{8977E313-5720-4758-8084-5ECE5DDE43F6}" srcOrd="3" destOrd="0" parTransId="{B2822245-FAA0-43A9-A6A8-E5B131F715D3}" sibTransId="{E65F77E8-4157-4183-94D8-9853968F0CF0}"/>
    <dgm:cxn modelId="{685E0F49-D299-499A-9879-585EE148DC2D}" type="presOf" srcId="{37E7288A-DB6F-46AA-B0B5-D4F1F72B845C}" destId="{01314866-9F01-4DD8-B5E0-81C617187F47}" srcOrd="0" destOrd="0" presId="urn:microsoft.com/office/officeart/2005/8/layout/cycle5"/>
    <dgm:cxn modelId="{063ABC3D-538D-47B0-8ED1-3E0588B0D63E}" type="presOf" srcId="{85D8712E-6D96-4DE2-B32B-FC9E1F6C71DC}" destId="{11E84355-940B-4F6B-94C6-181385C9DFC0}" srcOrd="0" destOrd="0" presId="urn:microsoft.com/office/officeart/2005/8/layout/cycle5"/>
    <dgm:cxn modelId="{8BDC8769-2DFB-4180-878F-90D9345B48C6}" srcId="{ACE6A259-1DB8-48FE-AE14-74A47FC07EDB}" destId="{E426DB8D-F715-4CD8-8F70-61204D2FA67A}" srcOrd="4" destOrd="0" parTransId="{FF78908B-47E0-4D8B-A08E-0957C1358435}" sibTransId="{85D8712E-6D96-4DE2-B32B-FC9E1F6C71DC}"/>
    <dgm:cxn modelId="{E5057DE1-F58C-465A-A56A-F65EF7BE152E}" srcId="{ACE6A259-1DB8-48FE-AE14-74A47FC07EDB}" destId="{2B0F8215-7E84-4AF8-B36F-35B5741E7193}" srcOrd="2" destOrd="0" parTransId="{D59EBE4F-2963-4C36-AB45-166209DF014C}" sibTransId="{68A42C6A-AD52-4CE9-B310-DEF92C0E445C}"/>
    <dgm:cxn modelId="{DC91DAEA-4EA0-4E74-9D7D-B6B15B41F960}" type="presOf" srcId="{9D0B7D99-1734-421A-833D-4843693248F9}" destId="{17EF200E-D095-4B35-9297-906915F8EADA}" srcOrd="0" destOrd="0" presId="urn:microsoft.com/office/officeart/2005/8/layout/cycle5"/>
    <dgm:cxn modelId="{6B5C68D0-05E6-4343-9DC7-E5188BD38D53}" type="presOf" srcId="{E65F77E8-4157-4183-94D8-9853968F0CF0}" destId="{54736B11-5E08-4BFF-89F6-BCE626F87124}" srcOrd="0" destOrd="0" presId="urn:microsoft.com/office/officeart/2005/8/layout/cycle5"/>
    <dgm:cxn modelId="{309D0E42-DFD2-4557-8B2D-BF49B082CFB5}" type="presOf" srcId="{E426DB8D-F715-4CD8-8F70-61204D2FA67A}" destId="{F87B8700-6DEA-4AEC-8EE0-A7FBE3A78EFC}" srcOrd="0" destOrd="0" presId="urn:microsoft.com/office/officeart/2005/8/layout/cycle5"/>
    <dgm:cxn modelId="{DE77ABEE-F2B3-43E0-902D-0400F3AF132D}" srcId="{ACE6A259-1DB8-48FE-AE14-74A47FC07EDB}" destId="{85796974-DFFC-AE4E-B3FF-3848BB6C70CC}" srcOrd="5" destOrd="0" parTransId="{7200E1D2-67C9-D343-96CB-BAB1F288261F}" sibTransId="{9158A206-7E68-1440-8700-91DDFD27FEC2}"/>
    <dgm:cxn modelId="{6DAFC8C5-9196-4C6D-9032-C65156CFDBD7}" srcId="{ACE6A259-1DB8-48FE-AE14-74A47FC07EDB}" destId="{9D0B7D99-1734-421A-833D-4843693248F9}" srcOrd="1" destOrd="0" parTransId="{3BF6AF66-FFDE-4A1E-9EFB-B0026EA8A5EA}" sibTransId="{A495C43C-141C-412A-BC33-7E75AE2ED920}"/>
    <dgm:cxn modelId="{F26BE13D-07F7-4640-91D4-D0536D58ADF6}" srcId="{ACE6A259-1DB8-48FE-AE14-74A47FC07EDB}" destId="{37E7288A-DB6F-46AA-B0B5-D4F1F72B845C}" srcOrd="6" destOrd="0" parTransId="{09FAF17E-25D7-4042-A838-20847BA66D20}" sibTransId="{0444AA0E-D29E-4DEB-98F1-EC17B6E2A777}"/>
    <dgm:cxn modelId="{1EEE614B-A333-4DF7-A649-9D571EBBD15F}" type="presOf" srcId="{ACE6A259-1DB8-48FE-AE14-74A47FC07EDB}" destId="{A579EECF-FAA0-4F4E-80A4-E079247A61C2}" srcOrd="0" destOrd="0" presId="urn:microsoft.com/office/officeart/2005/8/layout/cycle5"/>
    <dgm:cxn modelId="{075FC635-A1EB-4B45-9CBC-74755C602F06}" type="presOf" srcId="{2B0F8215-7E84-4AF8-B36F-35B5741E7193}" destId="{4A537B43-4245-4B44-B8A6-989DEBF136B0}" srcOrd="0" destOrd="0" presId="urn:microsoft.com/office/officeart/2005/8/layout/cycle5"/>
    <dgm:cxn modelId="{69D64846-969B-458D-B428-825D2BA93D37}" type="presOf" srcId="{25E2404B-62EC-2C48-A018-673F74857DD9}" destId="{7936B2C3-CDD0-6E45-84E5-2D65908140E0}" srcOrd="0" destOrd="0" presId="urn:microsoft.com/office/officeart/2005/8/layout/cycle5"/>
    <dgm:cxn modelId="{BC23BC24-DC07-4099-8ED1-13F2492D20E8}" type="presOf" srcId="{8977E313-5720-4758-8084-5ECE5DDE43F6}" destId="{9A9BAE39-9946-472C-877F-C4C09686A058}" srcOrd="0" destOrd="0" presId="urn:microsoft.com/office/officeart/2005/8/layout/cycle5"/>
    <dgm:cxn modelId="{854BDAC1-CF35-4398-8116-AE92217EEA8E}" type="presOf" srcId="{A495C43C-141C-412A-BC33-7E75AE2ED920}" destId="{6CC2F764-1689-4CD6-93CD-AA914E3810C8}" srcOrd="0" destOrd="0" presId="urn:microsoft.com/office/officeart/2005/8/layout/cycle5"/>
    <dgm:cxn modelId="{B3709023-ECDE-432C-AF8D-EE0E82CACF71}" type="presOf" srcId="{9158A206-7E68-1440-8700-91DDFD27FEC2}" destId="{65FDA9F8-95D1-E648-AF25-17A375BF0DB4}" srcOrd="0" destOrd="0" presId="urn:microsoft.com/office/officeart/2005/8/layout/cycle5"/>
    <dgm:cxn modelId="{EE14AE97-9E06-44BC-8F51-FA0D87705582}" type="presOf" srcId="{988FBA54-D816-3942-AA48-0E8699C0FFC9}" destId="{F0337CD9-708B-F346-A74F-C09EDD0EC3B6}" srcOrd="0" destOrd="0" presId="urn:microsoft.com/office/officeart/2005/8/layout/cycle5"/>
    <dgm:cxn modelId="{8DC8C086-AE9A-4818-8F5B-BB12EB61EB44}" type="presOf" srcId="{68A42C6A-AD52-4CE9-B310-DEF92C0E445C}" destId="{CC456CCD-F49F-41F9-9112-712678878279}" srcOrd="0" destOrd="0" presId="urn:microsoft.com/office/officeart/2005/8/layout/cycle5"/>
    <dgm:cxn modelId="{B96188A5-4232-42DD-8E0B-159CAE501B27}" type="presOf" srcId="{85796974-DFFC-AE4E-B3FF-3848BB6C70CC}" destId="{9DC86A07-0FF6-1F46-885E-A319865F589F}" srcOrd="0" destOrd="0" presId="urn:microsoft.com/office/officeart/2005/8/layout/cycle5"/>
    <dgm:cxn modelId="{EFACE156-834D-433C-9228-B70928E2BD07}" srcId="{ACE6A259-1DB8-48FE-AE14-74A47FC07EDB}" destId="{988FBA54-D816-3942-AA48-0E8699C0FFC9}" srcOrd="0" destOrd="0" parTransId="{1C40EF29-4A8B-9445-A4B8-5ADFDF0CE246}" sibTransId="{25E2404B-62EC-2C48-A018-673F74857DD9}"/>
    <dgm:cxn modelId="{176FDED9-CF3B-46D9-8E8E-03B49415C97C}" type="presOf" srcId="{0444AA0E-D29E-4DEB-98F1-EC17B6E2A777}" destId="{7568D02F-CAB6-4152-B4AB-5AE87EDABB3D}" srcOrd="0" destOrd="0" presId="urn:microsoft.com/office/officeart/2005/8/layout/cycle5"/>
    <dgm:cxn modelId="{6288344B-464F-4E6C-B74E-8668A25871B2}" type="presParOf" srcId="{A579EECF-FAA0-4F4E-80A4-E079247A61C2}" destId="{F0337CD9-708B-F346-A74F-C09EDD0EC3B6}" srcOrd="0" destOrd="0" presId="urn:microsoft.com/office/officeart/2005/8/layout/cycle5"/>
    <dgm:cxn modelId="{9944F913-5439-4FE3-A708-0EE653FDF821}" type="presParOf" srcId="{A579EECF-FAA0-4F4E-80A4-E079247A61C2}" destId="{3BC8FC44-E58E-D24C-909D-ECB6565B0A7D}" srcOrd="1" destOrd="0" presId="urn:microsoft.com/office/officeart/2005/8/layout/cycle5"/>
    <dgm:cxn modelId="{24727A24-B756-418E-A1B2-E1AA07A76905}" type="presParOf" srcId="{A579EECF-FAA0-4F4E-80A4-E079247A61C2}" destId="{7936B2C3-CDD0-6E45-84E5-2D65908140E0}" srcOrd="2" destOrd="0" presId="urn:microsoft.com/office/officeart/2005/8/layout/cycle5"/>
    <dgm:cxn modelId="{21AE2F74-22A6-4411-BE0B-1248A91013CD}" type="presParOf" srcId="{A579EECF-FAA0-4F4E-80A4-E079247A61C2}" destId="{17EF200E-D095-4B35-9297-906915F8EADA}" srcOrd="3" destOrd="0" presId="urn:microsoft.com/office/officeart/2005/8/layout/cycle5"/>
    <dgm:cxn modelId="{BCE89FFB-907B-46C0-A86E-28BB952053F1}" type="presParOf" srcId="{A579EECF-FAA0-4F4E-80A4-E079247A61C2}" destId="{A9E7259F-1934-4957-9DEA-CDA9F19038A5}" srcOrd="4" destOrd="0" presId="urn:microsoft.com/office/officeart/2005/8/layout/cycle5"/>
    <dgm:cxn modelId="{ADC8F74E-05F8-497A-9A63-02A17BC58CB8}" type="presParOf" srcId="{A579EECF-FAA0-4F4E-80A4-E079247A61C2}" destId="{6CC2F764-1689-4CD6-93CD-AA914E3810C8}" srcOrd="5" destOrd="0" presId="urn:microsoft.com/office/officeart/2005/8/layout/cycle5"/>
    <dgm:cxn modelId="{9B606281-89AC-4029-A306-AA54BC2BBAD2}" type="presParOf" srcId="{A579EECF-FAA0-4F4E-80A4-E079247A61C2}" destId="{4A537B43-4245-4B44-B8A6-989DEBF136B0}" srcOrd="6" destOrd="0" presId="urn:microsoft.com/office/officeart/2005/8/layout/cycle5"/>
    <dgm:cxn modelId="{E64F5542-B73F-4AC3-8A37-BF52AA40F234}" type="presParOf" srcId="{A579EECF-FAA0-4F4E-80A4-E079247A61C2}" destId="{FF251007-2EB9-492F-91A9-7104711C8A0B}" srcOrd="7" destOrd="0" presId="urn:microsoft.com/office/officeart/2005/8/layout/cycle5"/>
    <dgm:cxn modelId="{1398FAC7-EF2E-4735-B8FC-68229090D06E}" type="presParOf" srcId="{A579EECF-FAA0-4F4E-80A4-E079247A61C2}" destId="{CC456CCD-F49F-41F9-9112-712678878279}" srcOrd="8" destOrd="0" presId="urn:microsoft.com/office/officeart/2005/8/layout/cycle5"/>
    <dgm:cxn modelId="{19B8DE23-45FE-4206-8050-A6E7BCCF0CA4}" type="presParOf" srcId="{A579EECF-FAA0-4F4E-80A4-E079247A61C2}" destId="{9A9BAE39-9946-472C-877F-C4C09686A058}" srcOrd="9" destOrd="0" presId="urn:microsoft.com/office/officeart/2005/8/layout/cycle5"/>
    <dgm:cxn modelId="{265F5BB6-A1F6-4E9B-AF32-31A32B375D62}" type="presParOf" srcId="{A579EECF-FAA0-4F4E-80A4-E079247A61C2}" destId="{61E51025-4DA8-4709-B518-45F6DFDA8B89}" srcOrd="10" destOrd="0" presId="urn:microsoft.com/office/officeart/2005/8/layout/cycle5"/>
    <dgm:cxn modelId="{C2602628-9F3C-41F2-8AC0-B9AB6D32986F}" type="presParOf" srcId="{A579EECF-FAA0-4F4E-80A4-E079247A61C2}" destId="{54736B11-5E08-4BFF-89F6-BCE626F87124}" srcOrd="11" destOrd="0" presId="urn:microsoft.com/office/officeart/2005/8/layout/cycle5"/>
    <dgm:cxn modelId="{4CB0EDBD-570B-4559-AFC8-0B4210177DE0}" type="presParOf" srcId="{A579EECF-FAA0-4F4E-80A4-E079247A61C2}" destId="{F87B8700-6DEA-4AEC-8EE0-A7FBE3A78EFC}" srcOrd="12" destOrd="0" presId="urn:microsoft.com/office/officeart/2005/8/layout/cycle5"/>
    <dgm:cxn modelId="{C61D2136-D2E4-4D33-878E-D0A587ED4B2F}" type="presParOf" srcId="{A579EECF-FAA0-4F4E-80A4-E079247A61C2}" destId="{1E4AD3E3-ECC7-49E6-B852-7ADA30559F1A}" srcOrd="13" destOrd="0" presId="urn:microsoft.com/office/officeart/2005/8/layout/cycle5"/>
    <dgm:cxn modelId="{057D34B7-1674-40B2-A198-D73E08AA1E84}" type="presParOf" srcId="{A579EECF-FAA0-4F4E-80A4-E079247A61C2}" destId="{11E84355-940B-4F6B-94C6-181385C9DFC0}" srcOrd="14" destOrd="0" presId="urn:microsoft.com/office/officeart/2005/8/layout/cycle5"/>
    <dgm:cxn modelId="{9AAE7AA0-87A3-44AE-9437-8309AB5E6E69}" type="presParOf" srcId="{A579EECF-FAA0-4F4E-80A4-E079247A61C2}" destId="{9DC86A07-0FF6-1F46-885E-A319865F589F}" srcOrd="15" destOrd="0" presId="urn:microsoft.com/office/officeart/2005/8/layout/cycle5"/>
    <dgm:cxn modelId="{7819FBA0-F5FA-45F1-A9ED-38FC5C639377}" type="presParOf" srcId="{A579EECF-FAA0-4F4E-80A4-E079247A61C2}" destId="{136B6141-C8B1-6B4A-8D4A-EB8A096FA385}" srcOrd="16" destOrd="0" presId="urn:microsoft.com/office/officeart/2005/8/layout/cycle5"/>
    <dgm:cxn modelId="{27FE5E8B-E256-4CB7-ACEE-50860ADBFAA0}" type="presParOf" srcId="{A579EECF-FAA0-4F4E-80A4-E079247A61C2}" destId="{65FDA9F8-95D1-E648-AF25-17A375BF0DB4}" srcOrd="17" destOrd="0" presId="urn:microsoft.com/office/officeart/2005/8/layout/cycle5"/>
    <dgm:cxn modelId="{A7BDFD80-333D-44B1-B5C8-D11260B35B89}" type="presParOf" srcId="{A579EECF-FAA0-4F4E-80A4-E079247A61C2}" destId="{01314866-9F01-4DD8-B5E0-81C617187F47}" srcOrd="18" destOrd="0" presId="urn:microsoft.com/office/officeart/2005/8/layout/cycle5"/>
    <dgm:cxn modelId="{54E30878-3D7A-4106-9AB5-504E2805C421}" type="presParOf" srcId="{A579EECF-FAA0-4F4E-80A4-E079247A61C2}" destId="{2109771E-CD8C-42F6-B194-F5AFCA387E57}" srcOrd="19" destOrd="0" presId="urn:microsoft.com/office/officeart/2005/8/layout/cycle5"/>
    <dgm:cxn modelId="{9CC6BEF5-5E2F-4B51-BB31-75E515355422}" type="presParOf" srcId="{A579EECF-FAA0-4F4E-80A4-E079247A61C2}" destId="{7568D02F-CAB6-4152-B4AB-5AE87EDABB3D}" srcOrd="20" destOrd="0" presId="urn:microsoft.com/office/officeart/2005/8/layout/cycle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5.xml><?xml version="1.0" encoding="utf-8"?>
<dgm:dataModel xmlns:dgm="http://schemas.openxmlformats.org/drawingml/2006/diagram" xmlns:a="http://schemas.openxmlformats.org/drawingml/2006/main">
  <dgm:ptLst>
    <dgm:pt modelId="{74757374-9669-45E1-9F7C-7CF751FC4382}" type="doc">
      <dgm:prSet loTypeId="urn:microsoft.com/office/officeart/2005/8/layout/arrow2#1" loCatId="process" qsTypeId="urn:microsoft.com/office/officeart/2005/8/quickstyle/simple1#17" qsCatId="simple" csTypeId="urn:microsoft.com/office/officeart/2005/8/colors/colorful1#1" csCatId="colorful" phldr="1"/>
      <dgm:spPr/>
    </dgm:pt>
    <dgm:pt modelId="{7B469DD9-6374-445C-9877-B6D568B3AF0B}">
      <dgm:prSet phldrT="[Testo]" phldr="0" custT="0"/>
      <dgm:spPr/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endParaRPr lang="it-IT" dirty="0">
            <a:latin typeface="Book Antiqua" panose="02040602050305030304" charset="0"/>
          </a:endParaRPr>
        </a:p>
      </dgm:t>
    </dgm:pt>
    <dgm:pt modelId="{69E989AD-21A5-4852-8D81-F22FFABDA5C9}" type="parTrans" cxnId="{16209DA8-C1FB-43CA-A582-1EAFC8A7192B}">
      <dgm:prSet/>
      <dgm:spPr/>
      <dgm:t>
        <a:bodyPr/>
        <a:lstStyle/>
        <a:p>
          <a:endParaRPr lang="it-IT"/>
        </a:p>
      </dgm:t>
    </dgm:pt>
    <dgm:pt modelId="{605BE48F-F945-4279-81EF-7EC05A80E1D9}" type="sibTrans" cxnId="{16209DA8-C1FB-43CA-A582-1EAFC8A7192B}">
      <dgm:prSet/>
      <dgm:spPr/>
      <dgm:t>
        <a:bodyPr/>
        <a:lstStyle/>
        <a:p>
          <a:endParaRPr lang="it-IT"/>
        </a:p>
      </dgm:t>
    </dgm:pt>
    <dgm:pt modelId="{779B2A8A-B739-4AD6-B456-1D253AA4D37D}">
      <dgm:prSet phldrT="[Testo]" phldr="0" custT="0"/>
      <dgm:spPr/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endParaRPr/>
        </a:p>
      </dgm:t>
    </dgm:pt>
    <dgm:pt modelId="{803AFCC7-F0EF-49DA-93E4-5B44F924D77A}" type="parTrans" cxnId="{279D635C-2F0C-4AA6-885F-0407D7AF724C}">
      <dgm:prSet/>
      <dgm:spPr/>
      <dgm:t>
        <a:bodyPr/>
        <a:lstStyle/>
        <a:p>
          <a:endParaRPr lang="it-IT"/>
        </a:p>
      </dgm:t>
    </dgm:pt>
    <dgm:pt modelId="{11E32017-AFE5-4199-A527-2F04487A623C}" type="sibTrans" cxnId="{279D635C-2F0C-4AA6-885F-0407D7AF724C}">
      <dgm:prSet/>
      <dgm:spPr/>
      <dgm:t>
        <a:bodyPr/>
        <a:lstStyle/>
        <a:p>
          <a:endParaRPr lang="it-IT"/>
        </a:p>
      </dgm:t>
    </dgm:pt>
    <dgm:pt modelId="{43F4509D-6CEF-449A-B7BF-8BEB7AC56B06}">
      <dgm:prSet phldrT="[Testo]" phldr="0" custT="0"/>
      <dgm:spPr/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endParaRPr/>
        </a:p>
      </dgm:t>
    </dgm:pt>
    <dgm:pt modelId="{D5420FA2-BF3F-4C6E-812B-20D5B3CC2C68}" type="parTrans" cxnId="{CB71AC74-9926-4CBA-8138-2B926ABFB3E1}">
      <dgm:prSet/>
      <dgm:spPr/>
      <dgm:t>
        <a:bodyPr/>
        <a:lstStyle/>
        <a:p>
          <a:endParaRPr lang="it-IT"/>
        </a:p>
      </dgm:t>
    </dgm:pt>
    <dgm:pt modelId="{BFE03605-1567-4FF8-8D02-A7BC5B68A3A9}" type="sibTrans" cxnId="{CB71AC74-9926-4CBA-8138-2B926ABFB3E1}">
      <dgm:prSet/>
      <dgm:spPr/>
      <dgm:t>
        <a:bodyPr/>
        <a:lstStyle/>
        <a:p>
          <a:endParaRPr lang="it-IT"/>
        </a:p>
      </dgm:t>
    </dgm:pt>
    <dgm:pt modelId="{340DB363-212F-4E20-82E2-103EBD9D38C7}" type="pres">
      <dgm:prSet presAssocID="{74757374-9669-45E1-9F7C-7CF751FC4382}" presName="arrowDiagram" presStyleCnt="0">
        <dgm:presLayoutVars>
          <dgm:chMax val="5"/>
          <dgm:dir/>
          <dgm:resizeHandles val="exact"/>
        </dgm:presLayoutVars>
      </dgm:prSet>
      <dgm:spPr/>
    </dgm:pt>
    <dgm:pt modelId="{E2071F31-2881-479B-A2BA-4896A7EE8BC5}" type="pres">
      <dgm:prSet presAssocID="{74757374-9669-45E1-9F7C-7CF751FC4382}" presName="arrow" presStyleLbl="bgShp" presStyleIdx="0" presStyleCnt="1" custAng="10800000" custLinFactNeighborX="1325" custLinFactNeighborY="16016">
        <dgm:style>
          <a:lnRef idx="0">
            <a:srgbClr val="FFFFFF"/>
          </a:lnRef>
          <a:fillRef idx="2">
            <a:schemeClr val="accent2"/>
          </a:fillRef>
          <a:effectRef idx="0">
            <a:srgbClr val="FFFFFF"/>
          </a:effectRef>
          <a:fontRef idx="minor">
            <a:schemeClr val="lt1"/>
          </a:fontRef>
        </dgm:style>
      </dgm:prSet>
      <dgm:spPr/>
    </dgm:pt>
    <dgm:pt modelId="{6D1EAC25-8F4E-4BED-8386-9BEC8FE5E08B}" type="pres">
      <dgm:prSet presAssocID="{74757374-9669-45E1-9F7C-7CF751FC4382}" presName="arrowDiagram3" presStyleCnt="0"/>
      <dgm:spPr/>
    </dgm:pt>
    <dgm:pt modelId="{2913680E-ECB1-4AF5-8B7F-6FDAB5C5671F}" type="pres">
      <dgm:prSet presAssocID="{7B469DD9-6374-445C-9877-B6D568B3AF0B}" presName="bullet3a" presStyleLbl="node1" presStyleIdx="0" presStyleCnt="3" custLinFactX="1446529" custLinFactY="-548564" custLinFactNeighborX="1500000" custLinFactNeighborY="-600000"/>
      <dgm:spPr>
        <a:solidFill>
          <a:srgbClr val="5B9BD5"/>
        </a:solidFill>
        <a:ln>
          <a:noFill/>
        </a:ln>
      </dgm:spPr>
    </dgm:pt>
    <dgm:pt modelId="{37257FE4-8D6D-4904-AFE9-DC0DEEAF3395}" type="pres">
      <dgm:prSet presAssocID="{7B469DD9-6374-445C-9877-B6D568B3AF0B}" presName="textBox3a" presStyleLbl="revTx" presStyleIdx="0" presStyleCnt="3" custScaleY="87157" custLinFactX="133426" custLinFactY="-59061" custLinFactNeighborX="200000" custLinFactNeighborY="-100000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F4E9F4A3-7B02-4705-A2A8-5CF249680295}" type="pres">
      <dgm:prSet presAssocID="{779B2A8A-B739-4AD6-B456-1D253AA4D37D}" presName="bullet3b" presStyleLbl="node1" presStyleIdx="1" presStyleCnt="3" custLinFactX="274447" custLinFactY="2591" custLinFactNeighborX="300000" custLinFactNeighborY="100000"/>
      <dgm:spPr>
        <a:solidFill>
          <a:srgbClr val="A9C2E5"/>
        </a:solidFill>
        <a:ln>
          <a:noFill/>
        </a:ln>
      </dgm:spPr>
    </dgm:pt>
    <dgm:pt modelId="{8E547151-C698-41DA-AFE8-2067C8298892}" type="pres">
      <dgm:prSet presAssocID="{779B2A8A-B739-4AD6-B456-1D253AA4D37D}" presName="textBox3b" presStyleLbl="revTx" presStyleIdx="1" presStyleCnt="3" custScaleY="37954" custLinFactNeighborX="-28202" custLinFactNeighborY="21808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F8B3D902-7FBE-4C46-8474-AF97EDE52521}" type="pres">
      <dgm:prSet presAssocID="{43F4509D-6CEF-449A-B7BF-8BEB7AC56B06}" presName="bullet3c" presStyleLbl="node1" presStyleIdx="2" presStyleCnt="3" custLinFactX="-269181" custLinFactY="194951" custLinFactNeighborX="-300000" custLinFactNeighborY="200000"/>
      <dgm:spPr>
        <a:solidFill>
          <a:srgbClr val="FF9300"/>
        </a:solidFill>
        <a:ln>
          <a:noFill/>
        </a:ln>
      </dgm:spPr>
    </dgm:pt>
    <dgm:pt modelId="{505505E7-5C7A-400D-872D-57E7ED2E4DC7}" type="pres">
      <dgm:prSet presAssocID="{43F4509D-6CEF-449A-B7BF-8BEB7AC56B06}" presName="textBox3c" presStyleLbl="revTx" presStyleIdx="2" presStyleCnt="3" custScaleY="24112" custLinFactNeighborX="-9132" custLinFactNeighborY="6664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</dgm:ptLst>
  <dgm:cxnLst>
    <dgm:cxn modelId="{DBE87649-889F-4BCC-A391-BD6D93FCD290}" type="presOf" srcId="{7B469DD9-6374-445C-9877-B6D568B3AF0B}" destId="{37257FE4-8D6D-4904-AFE9-DC0DEEAF3395}" srcOrd="0" destOrd="0" presId="urn:microsoft.com/office/officeart/2005/8/layout/arrow2#1"/>
    <dgm:cxn modelId="{B8C4110A-B9F6-4D44-BA9C-509DD6F02EAE}" type="presOf" srcId="{779B2A8A-B739-4AD6-B456-1D253AA4D37D}" destId="{8E547151-C698-41DA-AFE8-2067C8298892}" srcOrd="0" destOrd="0" presId="urn:microsoft.com/office/officeart/2005/8/layout/arrow2#1"/>
    <dgm:cxn modelId="{279D635C-2F0C-4AA6-885F-0407D7AF724C}" srcId="{74757374-9669-45E1-9F7C-7CF751FC4382}" destId="{779B2A8A-B739-4AD6-B456-1D253AA4D37D}" srcOrd="1" destOrd="0" parTransId="{803AFCC7-F0EF-49DA-93E4-5B44F924D77A}" sibTransId="{11E32017-AFE5-4199-A527-2F04487A623C}"/>
    <dgm:cxn modelId="{16209DA8-C1FB-43CA-A582-1EAFC8A7192B}" srcId="{74757374-9669-45E1-9F7C-7CF751FC4382}" destId="{7B469DD9-6374-445C-9877-B6D568B3AF0B}" srcOrd="0" destOrd="0" parTransId="{69E989AD-21A5-4852-8D81-F22FFABDA5C9}" sibTransId="{605BE48F-F945-4279-81EF-7EC05A80E1D9}"/>
    <dgm:cxn modelId="{5A214B39-9103-4A63-A0B0-6F6FAC69DCC6}" type="presOf" srcId="{74757374-9669-45E1-9F7C-7CF751FC4382}" destId="{340DB363-212F-4E20-82E2-103EBD9D38C7}" srcOrd="0" destOrd="0" presId="urn:microsoft.com/office/officeart/2005/8/layout/arrow2#1"/>
    <dgm:cxn modelId="{DB582C7D-A977-450D-8276-3446701AF881}" type="presOf" srcId="{43F4509D-6CEF-449A-B7BF-8BEB7AC56B06}" destId="{505505E7-5C7A-400D-872D-57E7ED2E4DC7}" srcOrd="0" destOrd="0" presId="urn:microsoft.com/office/officeart/2005/8/layout/arrow2#1"/>
    <dgm:cxn modelId="{CB71AC74-9926-4CBA-8138-2B926ABFB3E1}" srcId="{74757374-9669-45E1-9F7C-7CF751FC4382}" destId="{43F4509D-6CEF-449A-B7BF-8BEB7AC56B06}" srcOrd="2" destOrd="0" parTransId="{D5420FA2-BF3F-4C6E-812B-20D5B3CC2C68}" sibTransId="{BFE03605-1567-4FF8-8D02-A7BC5B68A3A9}"/>
    <dgm:cxn modelId="{5D412C12-9605-447A-A1DC-8A8911C4124D}" type="presParOf" srcId="{340DB363-212F-4E20-82E2-103EBD9D38C7}" destId="{E2071F31-2881-479B-A2BA-4896A7EE8BC5}" srcOrd="0" destOrd="0" presId="urn:microsoft.com/office/officeart/2005/8/layout/arrow2#1"/>
    <dgm:cxn modelId="{D6E64F8C-4EC0-4752-99DE-B46A29AC09F7}" type="presParOf" srcId="{340DB363-212F-4E20-82E2-103EBD9D38C7}" destId="{6D1EAC25-8F4E-4BED-8386-9BEC8FE5E08B}" srcOrd="1" destOrd="0" presId="urn:microsoft.com/office/officeart/2005/8/layout/arrow2#1"/>
    <dgm:cxn modelId="{8DBC5F6D-158A-4A72-AD26-EF688DD68E0F}" type="presParOf" srcId="{6D1EAC25-8F4E-4BED-8386-9BEC8FE5E08B}" destId="{2913680E-ECB1-4AF5-8B7F-6FDAB5C5671F}" srcOrd="0" destOrd="0" presId="urn:microsoft.com/office/officeart/2005/8/layout/arrow2#1"/>
    <dgm:cxn modelId="{90F170D5-AAAE-4106-8A6E-F108BFF350A8}" type="presParOf" srcId="{6D1EAC25-8F4E-4BED-8386-9BEC8FE5E08B}" destId="{37257FE4-8D6D-4904-AFE9-DC0DEEAF3395}" srcOrd="1" destOrd="0" presId="urn:microsoft.com/office/officeart/2005/8/layout/arrow2#1"/>
    <dgm:cxn modelId="{753AA947-323C-4E77-A7B9-B8219569E8B8}" type="presParOf" srcId="{6D1EAC25-8F4E-4BED-8386-9BEC8FE5E08B}" destId="{F4E9F4A3-7B02-4705-A2A8-5CF249680295}" srcOrd="2" destOrd="0" presId="urn:microsoft.com/office/officeart/2005/8/layout/arrow2#1"/>
    <dgm:cxn modelId="{4960BCFE-680C-412A-A797-37F1040A3CCC}" type="presParOf" srcId="{6D1EAC25-8F4E-4BED-8386-9BEC8FE5E08B}" destId="{8E547151-C698-41DA-AFE8-2067C8298892}" srcOrd="3" destOrd="0" presId="urn:microsoft.com/office/officeart/2005/8/layout/arrow2#1"/>
    <dgm:cxn modelId="{29D97A14-3AA3-4187-9EFD-AA28EB008510}" type="presParOf" srcId="{6D1EAC25-8F4E-4BED-8386-9BEC8FE5E08B}" destId="{F8B3D902-7FBE-4C46-8474-AF97EDE52521}" srcOrd="4" destOrd="0" presId="urn:microsoft.com/office/officeart/2005/8/layout/arrow2#1"/>
    <dgm:cxn modelId="{89F1192E-8689-4094-8942-FD5B9619DC22}" type="presParOf" srcId="{6D1EAC25-8F4E-4BED-8386-9BEC8FE5E08B}" destId="{505505E7-5C7A-400D-872D-57E7ED2E4DC7}" srcOrd="5" destOrd="0" presId="urn:microsoft.com/office/officeart/2005/8/layout/arrow2#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6.xml><?xml version="1.0" encoding="utf-8"?>
<dgm:dataModel xmlns:dgm="http://schemas.openxmlformats.org/drawingml/2006/diagram" xmlns:a="http://schemas.openxmlformats.org/drawingml/2006/main">
  <dgm:ptLst>
    <dgm:pt modelId="{61F9972B-7041-7946-BD7F-2F93D8BDD7E0}" type="doc">
      <dgm:prSet loTypeId="urn:microsoft.com/office/officeart/2005/8/layout/pyramid1#1" loCatId="" qsTypeId="urn:microsoft.com/office/officeart/2005/8/quickstyle/simple2#1" qsCatId="simple" csTypeId="urn:microsoft.com/office/officeart/2005/8/colors/accent2_2#1" csCatId="accent2" phldr="1"/>
      <dgm:spPr/>
    </dgm:pt>
    <dgm:pt modelId="{D8CBB72E-FC22-3E42-BC62-F853B5C1D692}">
      <dgm:prSet phldrT="[Testo]" phldr="0" custT="0"/>
      <dgm:spPr>
        <a:solidFill>
          <a:srgbClr val="FF9300"/>
        </a:solidFill>
      </dgm:spPr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endParaRPr lang="it-IT" dirty="0">
            <a:latin typeface="Book Antiqua" panose="02040602050305030304" charset="0"/>
            <a:cs typeface="Book Antiqua" panose="02040602050305030304" charset="0"/>
          </a:endParaRPr>
        </a:p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endParaRPr lang="it-IT" dirty="0">
            <a:latin typeface="Book Antiqua" panose="02040602050305030304" charset="0"/>
            <a:cs typeface="Book Antiqua" panose="02040602050305030304" charset="0"/>
          </a:endParaRPr>
        </a:p>
      </dgm:t>
    </dgm:pt>
    <dgm:pt modelId="{ADBEF26E-6547-054C-A9F1-E4F7CD3496C1}" type="parTrans" cxnId="{74B93B2D-FF87-4685-A840-0398B059BD85}">
      <dgm:prSet/>
      <dgm:spPr/>
      <dgm:t>
        <a:bodyPr/>
        <a:lstStyle/>
        <a:p>
          <a:endParaRPr lang="it-IT"/>
        </a:p>
      </dgm:t>
    </dgm:pt>
    <dgm:pt modelId="{0AEDF4D9-1AFD-8A43-A726-3AD521CEFF49}" type="sibTrans" cxnId="{74B93B2D-FF87-4685-A840-0398B059BD85}">
      <dgm:prSet/>
      <dgm:spPr/>
      <dgm:t>
        <a:bodyPr/>
        <a:lstStyle/>
        <a:p>
          <a:endParaRPr lang="it-IT"/>
        </a:p>
      </dgm:t>
    </dgm:pt>
    <dgm:pt modelId="{E4FBD21A-5740-4C4F-9771-9F10BF54A971}">
      <dgm:prSet phldr="0" custT="1"/>
      <dgm:spPr>
        <a:solidFill>
          <a:schemeClr val="tx2">
            <a:lumMod val="20000"/>
            <a:lumOff val="80000"/>
          </a:schemeClr>
        </a:solidFill>
      </dgm:spPr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it-IT" sz="2000" b="1" dirty="0">
              <a:latin typeface="Book Antiqua" panose="02040602050305030304" charset="0"/>
              <a:cs typeface="Book Antiqua" panose="02040602050305030304" charset="0"/>
            </a:rPr>
            <a:t>SIGHT</a:t>
          </a:r>
        </a:p>
      </dgm:t>
    </dgm:pt>
    <dgm:pt modelId="{ABFBBD38-3160-1245-A211-02F8D4E13684}" type="parTrans" cxnId="{C5EAC92E-1D32-412F-B2A9-B5B573E93654}">
      <dgm:prSet/>
      <dgm:spPr/>
      <dgm:t>
        <a:bodyPr/>
        <a:lstStyle/>
        <a:p>
          <a:endParaRPr lang="it-IT"/>
        </a:p>
      </dgm:t>
    </dgm:pt>
    <dgm:pt modelId="{F739509E-9A6F-D749-BAFF-7AA3DF5E792F}" type="sibTrans" cxnId="{C5EAC92E-1D32-412F-B2A9-B5B573E93654}">
      <dgm:prSet/>
      <dgm:spPr/>
      <dgm:t>
        <a:bodyPr/>
        <a:lstStyle/>
        <a:p>
          <a:endParaRPr lang="it-IT"/>
        </a:p>
      </dgm:t>
    </dgm:pt>
    <dgm:pt modelId="{5158DF7E-073E-D641-AA98-0CF900A180A2}">
      <dgm:prSet phldr="0" custT="1"/>
      <dgm:spPr>
        <a:solidFill>
          <a:srgbClr val="5B9BD5"/>
        </a:solidFill>
      </dgm:spPr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it-IT" altLang="en-US" sz="2000" b="1">
              <a:latin typeface="Book Antiqua" panose="02040602050305030304" charset="0"/>
              <a:cs typeface="Book Antiqua" panose="02040602050305030304" charset="0"/>
              <a:sym typeface="+mn-ea"/>
            </a:rPr>
            <a:t>PROPRIOCEPTION</a:t>
          </a:r>
          <a:endParaRPr sz="2000">
            <a:latin typeface="Book Antiqua" panose="02040602050305030304" charset="0"/>
            <a:cs typeface="Book Antiqua" panose="02040602050305030304" charset="0"/>
          </a:endParaRPr>
        </a:p>
      </dgm:t>
    </dgm:pt>
    <dgm:pt modelId="{D71EDCF2-A3DC-6E44-A0DA-EEBB13C5F580}" type="parTrans" cxnId="{C31B2DEA-2CFB-4A3E-B70B-DDBE94629CF4}">
      <dgm:prSet/>
      <dgm:spPr/>
      <dgm:t>
        <a:bodyPr/>
        <a:lstStyle/>
        <a:p>
          <a:endParaRPr lang="it-IT"/>
        </a:p>
      </dgm:t>
    </dgm:pt>
    <dgm:pt modelId="{CB1DE8D9-02CB-6D42-B345-5EBF352A4A67}" type="sibTrans" cxnId="{C31B2DEA-2CFB-4A3E-B70B-DDBE94629CF4}">
      <dgm:prSet/>
      <dgm:spPr/>
      <dgm:t>
        <a:bodyPr/>
        <a:lstStyle/>
        <a:p>
          <a:endParaRPr lang="it-IT"/>
        </a:p>
      </dgm:t>
    </dgm:pt>
    <dgm:pt modelId="{1F6E91F8-0F06-4340-B39B-BD83EFC1CF76}" type="pres">
      <dgm:prSet presAssocID="{61F9972B-7041-7946-BD7F-2F93D8BDD7E0}" presName="Name0" presStyleCnt="0">
        <dgm:presLayoutVars>
          <dgm:dir/>
          <dgm:animLvl val="lvl"/>
          <dgm:resizeHandles val="exact"/>
        </dgm:presLayoutVars>
      </dgm:prSet>
      <dgm:spPr/>
    </dgm:pt>
    <dgm:pt modelId="{2E8145A1-99E1-0447-816D-8906139AFD95}" type="pres">
      <dgm:prSet presAssocID="{D8CBB72E-FC22-3E42-BC62-F853B5C1D692}" presName="Name8" presStyleCnt="0"/>
      <dgm:spPr/>
    </dgm:pt>
    <dgm:pt modelId="{A5337F0C-9508-9148-BB23-CEEE19C7BDBC}" type="pres">
      <dgm:prSet presAssocID="{D8CBB72E-FC22-3E42-BC62-F853B5C1D692}" presName="level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522B8AA4-1F4B-ED4A-9A8F-614FC66788F3}" type="pres">
      <dgm:prSet presAssocID="{D8CBB72E-FC22-3E42-BC62-F853B5C1D692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DBE55BD1-C1E3-2E47-B30A-D531E31757C1}" type="pres">
      <dgm:prSet presAssocID="{E4FBD21A-5740-4C4F-9771-9F10BF54A971}" presName="Name8" presStyleCnt="0"/>
      <dgm:spPr/>
    </dgm:pt>
    <dgm:pt modelId="{C388D006-1978-1A4E-95AB-D92B59912795}" type="pres">
      <dgm:prSet presAssocID="{E4FBD21A-5740-4C4F-9771-9F10BF54A971}" presName="level" presStyleLbl="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F405F1DC-EC50-604C-8BF8-0D287D1E97A6}" type="pres">
      <dgm:prSet presAssocID="{E4FBD21A-5740-4C4F-9771-9F10BF54A971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E9FC5843-6E8C-EE4C-981A-5737935AF933}" type="pres">
      <dgm:prSet presAssocID="{5158DF7E-073E-D641-AA98-0CF900A180A2}" presName="Name8" presStyleCnt="0"/>
      <dgm:spPr/>
    </dgm:pt>
    <dgm:pt modelId="{2C1E5C45-3B17-564B-9BC1-B4ABC7DFCCE6}" type="pres">
      <dgm:prSet presAssocID="{5158DF7E-073E-D641-AA98-0CF900A180A2}" presName="level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0AC2EF9C-3B3E-CD41-BDE0-22DB9B91BC68}" type="pres">
      <dgm:prSet presAssocID="{5158DF7E-073E-D641-AA98-0CF900A180A2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it-IT"/>
        </a:p>
      </dgm:t>
    </dgm:pt>
  </dgm:ptLst>
  <dgm:cxnLst>
    <dgm:cxn modelId="{C5EAFAED-4A63-4032-989C-C24BE063FFAD}" type="presOf" srcId="{D8CBB72E-FC22-3E42-BC62-F853B5C1D692}" destId="{A5337F0C-9508-9148-BB23-CEEE19C7BDBC}" srcOrd="0" destOrd="0" presId="urn:microsoft.com/office/officeart/2005/8/layout/pyramid1#1"/>
    <dgm:cxn modelId="{40B3B345-E3A8-4AA6-ACFB-7A43A4123A8C}" type="presOf" srcId="{5158DF7E-073E-D641-AA98-0CF900A180A2}" destId="{2C1E5C45-3B17-564B-9BC1-B4ABC7DFCCE6}" srcOrd="0" destOrd="0" presId="urn:microsoft.com/office/officeart/2005/8/layout/pyramid1#1"/>
    <dgm:cxn modelId="{375889C1-C2B5-474A-8960-6F9117109F78}" type="presOf" srcId="{E4FBD21A-5740-4C4F-9771-9F10BF54A971}" destId="{F405F1DC-EC50-604C-8BF8-0D287D1E97A6}" srcOrd="1" destOrd="0" presId="urn:microsoft.com/office/officeart/2005/8/layout/pyramid1#1"/>
    <dgm:cxn modelId="{23CCC525-20EF-410C-810C-E91B30951AA5}" type="presOf" srcId="{5158DF7E-073E-D641-AA98-0CF900A180A2}" destId="{0AC2EF9C-3B3E-CD41-BDE0-22DB9B91BC68}" srcOrd="1" destOrd="0" presId="urn:microsoft.com/office/officeart/2005/8/layout/pyramid1#1"/>
    <dgm:cxn modelId="{3F8E095A-0CFA-4791-A00E-A5631B214AEB}" type="presOf" srcId="{D8CBB72E-FC22-3E42-BC62-F853B5C1D692}" destId="{522B8AA4-1F4B-ED4A-9A8F-614FC66788F3}" srcOrd="1" destOrd="0" presId="urn:microsoft.com/office/officeart/2005/8/layout/pyramid1#1"/>
    <dgm:cxn modelId="{7C5B075F-3E0F-4B14-B282-D6627D0FDEE4}" type="presOf" srcId="{E4FBD21A-5740-4C4F-9771-9F10BF54A971}" destId="{C388D006-1978-1A4E-95AB-D92B59912795}" srcOrd="0" destOrd="0" presId="urn:microsoft.com/office/officeart/2005/8/layout/pyramid1#1"/>
    <dgm:cxn modelId="{C31B2DEA-2CFB-4A3E-B70B-DDBE94629CF4}" srcId="{61F9972B-7041-7946-BD7F-2F93D8BDD7E0}" destId="{5158DF7E-073E-D641-AA98-0CF900A180A2}" srcOrd="2" destOrd="0" parTransId="{D71EDCF2-A3DC-6E44-A0DA-EEBB13C5F580}" sibTransId="{CB1DE8D9-02CB-6D42-B345-5EBF352A4A67}"/>
    <dgm:cxn modelId="{7CFE598E-34FD-46F5-8C02-D5BB083FCF28}" type="presOf" srcId="{61F9972B-7041-7946-BD7F-2F93D8BDD7E0}" destId="{1F6E91F8-0F06-4340-B39B-BD83EFC1CF76}" srcOrd="0" destOrd="0" presId="urn:microsoft.com/office/officeart/2005/8/layout/pyramid1#1"/>
    <dgm:cxn modelId="{C5EAC92E-1D32-412F-B2A9-B5B573E93654}" srcId="{61F9972B-7041-7946-BD7F-2F93D8BDD7E0}" destId="{E4FBD21A-5740-4C4F-9771-9F10BF54A971}" srcOrd="1" destOrd="0" parTransId="{ABFBBD38-3160-1245-A211-02F8D4E13684}" sibTransId="{F739509E-9A6F-D749-BAFF-7AA3DF5E792F}"/>
    <dgm:cxn modelId="{74B93B2D-FF87-4685-A840-0398B059BD85}" srcId="{61F9972B-7041-7946-BD7F-2F93D8BDD7E0}" destId="{D8CBB72E-FC22-3E42-BC62-F853B5C1D692}" srcOrd="0" destOrd="0" parTransId="{ADBEF26E-6547-054C-A9F1-E4F7CD3496C1}" sibTransId="{0AEDF4D9-1AFD-8A43-A726-3AD521CEFF49}"/>
    <dgm:cxn modelId="{EFADB0B6-3302-47A8-B90B-8194E52AAA74}" type="presParOf" srcId="{1F6E91F8-0F06-4340-B39B-BD83EFC1CF76}" destId="{2E8145A1-99E1-0447-816D-8906139AFD95}" srcOrd="0" destOrd="0" presId="urn:microsoft.com/office/officeart/2005/8/layout/pyramid1#1"/>
    <dgm:cxn modelId="{6E6AE7FB-0461-408E-80C0-96FD5E54B2CF}" type="presParOf" srcId="{2E8145A1-99E1-0447-816D-8906139AFD95}" destId="{A5337F0C-9508-9148-BB23-CEEE19C7BDBC}" srcOrd="0" destOrd="0" presId="urn:microsoft.com/office/officeart/2005/8/layout/pyramid1#1"/>
    <dgm:cxn modelId="{DEB3C8D8-777C-456E-8C9D-188193F51B28}" type="presParOf" srcId="{2E8145A1-99E1-0447-816D-8906139AFD95}" destId="{522B8AA4-1F4B-ED4A-9A8F-614FC66788F3}" srcOrd="1" destOrd="0" presId="urn:microsoft.com/office/officeart/2005/8/layout/pyramid1#1"/>
    <dgm:cxn modelId="{395F1DF5-60B2-4BE7-8695-FB521A061F74}" type="presParOf" srcId="{1F6E91F8-0F06-4340-B39B-BD83EFC1CF76}" destId="{DBE55BD1-C1E3-2E47-B30A-D531E31757C1}" srcOrd="1" destOrd="0" presId="urn:microsoft.com/office/officeart/2005/8/layout/pyramid1#1"/>
    <dgm:cxn modelId="{A901CCE3-B6AE-47CC-9941-AEFCBDB0444C}" type="presParOf" srcId="{DBE55BD1-C1E3-2E47-B30A-D531E31757C1}" destId="{C388D006-1978-1A4E-95AB-D92B59912795}" srcOrd="0" destOrd="0" presId="urn:microsoft.com/office/officeart/2005/8/layout/pyramid1#1"/>
    <dgm:cxn modelId="{A20ED0B5-BD5C-4C7C-AC27-C4767EB3BCB8}" type="presParOf" srcId="{DBE55BD1-C1E3-2E47-B30A-D531E31757C1}" destId="{F405F1DC-EC50-604C-8BF8-0D287D1E97A6}" srcOrd="1" destOrd="0" presId="urn:microsoft.com/office/officeart/2005/8/layout/pyramid1#1"/>
    <dgm:cxn modelId="{1F69EB47-EDC7-4D7D-9EED-4988CCA0505D}" type="presParOf" srcId="{1F6E91F8-0F06-4340-B39B-BD83EFC1CF76}" destId="{E9FC5843-6E8C-EE4C-981A-5737935AF933}" srcOrd="2" destOrd="0" presId="urn:microsoft.com/office/officeart/2005/8/layout/pyramid1#1"/>
    <dgm:cxn modelId="{EECE784E-F398-4169-B917-31D01904CE8F}" type="presParOf" srcId="{E9FC5843-6E8C-EE4C-981A-5737935AF933}" destId="{2C1E5C45-3B17-564B-9BC1-B4ABC7DFCCE6}" srcOrd="0" destOrd="0" presId="urn:microsoft.com/office/officeart/2005/8/layout/pyramid1#1"/>
    <dgm:cxn modelId="{23514A09-27B5-4828-937B-A352BE208575}" type="presParOf" srcId="{E9FC5843-6E8C-EE4C-981A-5737935AF933}" destId="{0AC2EF9C-3B3E-CD41-BDE0-22DB9B91BC68}" srcOrd="1" destOrd="0" presId="urn:microsoft.com/office/officeart/2005/8/layout/pyramid1#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7.xml><?xml version="1.0" encoding="utf-8"?>
<dgm:dataModel xmlns:dgm="http://schemas.openxmlformats.org/drawingml/2006/diagram" xmlns:a="http://schemas.openxmlformats.org/drawingml/2006/main">
  <dgm:ptLst>
    <dgm:pt modelId="{61F9972B-7041-7946-BD7F-2F93D8BDD7E0}" type="doc">
      <dgm:prSet loTypeId="urn:microsoft.com/office/officeart/2005/8/layout/pyramid1#1" loCatId="" qsTypeId="urn:microsoft.com/office/officeart/2005/8/quickstyle/simple2#2" qsCatId="simple" csTypeId="urn:microsoft.com/office/officeart/2005/8/colors/accent2_2#1" csCatId="accent2" phldr="1"/>
      <dgm:spPr/>
    </dgm:pt>
    <dgm:pt modelId="{D8CBB72E-FC22-3E42-BC62-F853B5C1D692}">
      <dgm:prSet phldrT="[Testo]" phldr="0" custT="1"/>
      <dgm:spPr>
        <a:solidFill>
          <a:srgbClr val="FF9300"/>
        </a:solidFill>
      </dgm:spPr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it-IT" sz="1800" dirty="0">
              <a:latin typeface="Book Antiqua" panose="02040602050305030304" charset="0"/>
              <a:cs typeface="Book Antiqua" panose="02040602050305030304" charset="0"/>
            </a:rPr>
            <a:t>NEEDS</a:t>
          </a:r>
        </a:p>
      </dgm:t>
    </dgm:pt>
    <dgm:pt modelId="{ADBEF26E-6547-054C-A9F1-E4F7CD3496C1}" type="parTrans" cxnId="{3DA8C1F2-3274-4C9A-95B0-91A46034611E}">
      <dgm:prSet/>
      <dgm:spPr/>
      <dgm:t>
        <a:bodyPr/>
        <a:lstStyle/>
        <a:p>
          <a:endParaRPr lang="it-IT"/>
        </a:p>
      </dgm:t>
    </dgm:pt>
    <dgm:pt modelId="{0AEDF4D9-1AFD-8A43-A726-3AD521CEFF49}" type="sibTrans" cxnId="{3DA8C1F2-3274-4C9A-95B0-91A46034611E}">
      <dgm:prSet/>
      <dgm:spPr/>
      <dgm:t>
        <a:bodyPr/>
        <a:lstStyle/>
        <a:p>
          <a:endParaRPr lang="it-IT"/>
        </a:p>
      </dgm:t>
    </dgm:pt>
    <dgm:pt modelId="{E4FBD21A-5740-4C4F-9771-9F10BF54A971}">
      <dgm:prSet phldr="0" custT="1"/>
      <dgm:spPr>
        <a:solidFill>
          <a:srgbClr val="FF9300"/>
        </a:solidFill>
      </dgm:spPr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it-IT" sz="2000" dirty="0">
              <a:latin typeface="Book Antiqua" panose="02040602050305030304" charset="0"/>
              <a:cs typeface="Book Antiqua" panose="02040602050305030304" charset="0"/>
              <a:sym typeface="+mn-ea"/>
            </a:rPr>
            <a:t>PROPRIOCEPTION</a:t>
          </a:r>
        </a:p>
      </dgm:t>
    </dgm:pt>
    <dgm:pt modelId="{ABFBBD38-3160-1245-A211-02F8D4E13684}" type="parTrans" cxnId="{C67856C8-D58D-4D50-87E6-354CBD9C7DCF}">
      <dgm:prSet/>
      <dgm:spPr/>
      <dgm:t>
        <a:bodyPr/>
        <a:lstStyle/>
        <a:p>
          <a:endParaRPr lang="it-IT"/>
        </a:p>
      </dgm:t>
    </dgm:pt>
    <dgm:pt modelId="{F739509E-9A6F-D749-BAFF-7AA3DF5E792F}" type="sibTrans" cxnId="{C67856C8-D58D-4D50-87E6-354CBD9C7DCF}">
      <dgm:prSet/>
      <dgm:spPr/>
      <dgm:t>
        <a:bodyPr/>
        <a:lstStyle/>
        <a:p>
          <a:endParaRPr lang="it-IT"/>
        </a:p>
      </dgm:t>
    </dgm:pt>
    <dgm:pt modelId="{2C6350B0-7D09-5847-9E56-E24C10724651}">
      <dgm:prSet phldrT="[Testo]" phldr="0" custT="1"/>
      <dgm:spPr>
        <a:solidFill>
          <a:srgbClr val="FF9300"/>
        </a:solidFill>
      </dgm:spPr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it-IT" sz="2000" dirty="0">
              <a:latin typeface="Book Antiqua" panose="02040602050305030304" charset="0"/>
              <a:cs typeface="Book Antiqua" panose="02040602050305030304" charset="0"/>
            </a:rPr>
            <a:t>BREATH</a:t>
          </a:r>
        </a:p>
      </dgm:t>
    </dgm:pt>
    <dgm:pt modelId="{1F573F6B-7FB5-A944-A797-06024D72C82A}" type="parTrans" cxnId="{A93F2D7C-F8D0-41A7-A5FC-1AA0A38E16AD}">
      <dgm:prSet/>
      <dgm:spPr/>
      <dgm:t>
        <a:bodyPr/>
        <a:lstStyle/>
        <a:p>
          <a:endParaRPr lang="it-IT"/>
        </a:p>
      </dgm:t>
    </dgm:pt>
    <dgm:pt modelId="{E70B4EAE-004D-864C-8455-59F1AD904509}" type="sibTrans" cxnId="{A93F2D7C-F8D0-41A7-A5FC-1AA0A38E16AD}">
      <dgm:prSet/>
      <dgm:spPr/>
      <dgm:t>
        <a:bodyPr/>
        <a:lstStyle/>
        <a:p>
          <a:endParaRPr lang="it-IT"/>
        </a:p>
      </dgm:t>
    </dgm:pt>
    <dgm:pt modelId="{021BB0D9-A8BE-EF47-85ED-517ED5BBCDF1}">
      <dgm:prSet phldr="0" custT="1"/>
      <dgm:spPr>
        <a:solidFill>
          <a:srgbClr val="FF9300"/>
        </a:solidFill>
      </dgm:spPr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it-IT" sz="2000" dirty="0">
              <a:latin typeface="Book Antiqua" panose="02040602050305030304" charset="0"/>
              <a:cs typeface="Book Antiqua" panose="02040602050305030304" charset="0"/>
            </a:rPr>
            <a:t>CONNECTION BETWEEN PARTS</a:t>
          </a:r>
        </a:p>
      </dgm:t>
    </dgm:pt>
    <dgm:pt modelId="{3C8F5816-AB71-484D-A77B-B02DFCD9E854}" type="parTrans" cxnId="{1E677D0F-468D-4E9A-B5C6-0E8A34C0C6C8}">
      <dgm:prSet/>
      <dgm:spPr/>
      <dgm:t>
        <a:bodyPr/>
        <a:lstStyle/>
        <a:p>
          <a:endParaRPr lang="it-IT"/>
        </a:p>
      </dgm:t>
    </dgm:pt>
    <dgm:pt modelId="{A725EF56-6196-9844-95A2-99FA91106924}" type="sibTrans" cxnId="{1E677D0F-468D-4E9A-B5C6-0E8A34C0C6C8}">
      <dgm:prSet/>
      <dgm:spPr/>
      <dgm:t>
        <a:bodyPr/>
        <a:lstStyle/>
        <a:p>
          <a:endParaRPr lang="it-IT"/>
        </a:p>
      </dgm:t>
    </dgm:pt>
    <dgm:pt modelId="{DFD47E37-7D44-DA4F-B754-FF2CA03DDC19}">
      <dgm:prSet phldrT="[Testo]" phldr="0" custT="1"/>
      <dgm:spPr>
        <a:solidFill>
          <a:srgbClr val="FF9300"/>
        </a:solidFill>
      </dgm:spPr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it-IT" sz="2000">
              <a:latin typeface="Book Antiqua" panose="02040602050305030304" charset="0"/>
              <a:cs typeface="Book Antiqua" panose="02040602050305030304" charset="0"/>
            </a:rPr>
            <a:t>MUSCULAR TONE </a:t>
          </a:r>
        </a:p>
      </dgm:t>
    </dgm:pt>
    <dgm:pt modelId="{C85AD77B-3976-3A40-963C-230EE1487CF1}" type="parTrans" cxnId="{EE2CCC47-BDFE-4243-B40A-914C6365EF10}">
      <dgm:prSet/>
      <dgm:spPr/>
      <dgm:t>
        <a:bodyPr/>
        <a:lstStyle/>
        <a:p>
          <a:endParaRPr lang="it-IT"/>
        </a:p>
      </dgm:t>
    </dgm:pt>
    <dgm:pt modelId="{3C70E3C9-8FE0-F949-8B21-51AD2A47F45E}" type="sibTrans" cxnId="{EE2CCC47-BDFE-4243-B40A-914C6365EF10}">
      <dgm:prSet/>
      <dgm:spPr/>
      <dgm:t>
        <a:bodyPr/>
        <a:lstStyle/>
        <a:p>
          <a:endParaRPr lang="it-IT"/>
        </a:p>
      </dgm:t>
    </dgm:pt>
    <dgm:pt modelId="{5158DF7E-073E-D641-AA98-0CF900A180A2}">
      <dgm:prSet phldr="0" custT="1"/>
      <dgm:spPr>
        <a:solidFill>
          <a:srgbClr val="FF9300"/>
        </a:solidFill>
      </dgm:spPr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it-IT" sz="2000" dirty="0">
              <a:latin typeface="Book Antiqua" panose="02040602050305030304" charset="0"/>
              <a:cs typeface="Book Antiqua" panose="02040602050305030304" charset="0"/>
            </a:rPr>
            <a:t> MUSCULAR TROPHISM</a:t>
          </a:r>
        </a:p>
      </dgm:t>
    </dgm:pt>
    <dgm:pt modelId="{D71EDCF2-A3DC-6E44-A0DA-EEBB13C5F580}" type="parTrans" cxnId="{8296A4E3-CD00-453E-9358-CB6ADD00403E}">
      <dgm:prSet/>
      <dgm:spPr/>
      <dgm:t>
        <a:bodyPr/>
        <a:lstStyle/>
        <a:p>
          <a:endParaRPr lang="it-IT"/>
        </a:p>
      </dgm:t>
    </dgm:pt>
    <dgm:pt modelId="{CB1DE8D9-02CB-6D42-B345-5EBF352A4A67}" type="sibTrans" cxnId="{8296A4E3-CD00-453E-9358-CB6ADD00403E}">
      <dgm:prSet/>
      <dgm:spPr/>
      <dgm:t>
        <a:bodyPr/>
        <a:lstStyle/>
        <a:p>
          <a:endParaRPr lang="it-IT"/>
        </a:p>
      </dgm:t>
    </dgm:pt>
    <dgm:pt modelId="{1F6E91F8-0F06-4340-B39B-BD83EFC1CF76}" type="pres">
      <dgm:prSet presAssocID="{61F9972B-7041-7946-BD7F-2F93D8BDD7E0}" presName="Name0" presStyleCnt="0">
        <dgm:presLayoutVars>
          <dgm:dir/>
          <dgm:animLvl val="lvl"/>
          <dgm:resizeHandles val="exact"/>
        </dgm:presLayoutVars>
      </dgm:prSet>
      <dgm:spPr/>
    </dgm:pt>
    <dgm:pt modelId="{2E8145A1-99E1-0447-816D-8906139AFD95}" type="pres">
      <dgm:prSet presAssocID="{D8CBB72E-FC22-3E42-BC62-F853B5C1D692}" presName="Name8" presStyleCnt="0"/>
      <dgm:spPr/>
    </dgm:pt>
    <dgm:pt modelId="{A5337F0C-9508-9148-BB23-CEEE19C7BDBC}" type="pres">
      <dgm:prSet presAssocID="{D8CBB72E-FC22-3E42-BC62-F853B5C1D692}" presName="level" presStyleLbl="node1" presStyleIdx="0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522B8AA4-1F4B-ED4A-9A8F-614FC66788F3}" type="pres">
      <dgm:prSet presAssocID="{D8CBB72E-FC22-3E42-BC62-F853B5C1D692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DBE55BD1-C1E3-2E47-B30A-D531E31757C1}" type="pres">
      <dgm:prSet presAssocID="{E4FBD21A-5740-4C4F-9771-9F10BF54A971}" presName="Name8" presStyleCnt="0"/>
      <dgm:spPr/>
    </dgm:pt>
    <dgm:pt modelId="{C388D006-1978-1A4E-95AB-D92B59912795}" type="pres">
      <dgm:prSet presAssocID="{E4FBD21A-5740-4C4F-9771-9F10BF54A971}" presName="level" presStyleLbl="node1" presStyleIdx="1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F405F1DC-EC50-604C-8BF8-0D287D1E97A6}" type="pres">
      <dgm:prSet presAssocID="{E4FBD21A-5740-4C4F-9771-9F10BF54A971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4AA14FC6-BAE6-9E42-86B9-7B5AD64FF6CC}" type="pres">
      <dgm:prSet presAssocID="{2C6350B0-7D09-5847-9E56-E24C10724651}" presName="Name8" presStyleCnt="0"/>
      <dgm:spPr/>
    </dgm:pt>
    <dgm:pt modelId="{2DE02388-B1B6-1D41-8867-7A0EDDAA73EA}" type="pres">
      <dgm:prSet presAssocID="{2C6350B0-7D09-5847-9E56-E24C10724651}" presName="level" presStyleLbl="node1" presStyleIdx="2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948A6F54-E641-8842-8B04-7F8510B3D093}" type="pres">
      <dgm:prSet presAssocID="{2C6350B0-7D09-5847-9E56-E24C10724651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7563D985-539E-574A-B6F7-FA41B48569AF}" type="pres">
      <dgm:prSet presAssocID="{021BB0D9-A8BE-EF47-85ED-517ED5BBCDF1}" presName="Name8" presStyleCnt="0"/>
      <dgm:spPr/>
    </dgm:pt>
    <dgm:pt modelId="{3154F3EC-E1D5-4C4A-8659-76128F2A21BA}" type="pres">
      <dgm:prSet presAssocID="{021BB0D9-A8BE-EF47-85ED-517ED5BBCDF1}" presName="level" presStyleLbl="node1" presStyleIdx="3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759A4599-0F0C-8C43-B353-3A3FB32C872E}" type="pres">
      <dgm:prSet presAssocID="{021BB0D9-A8BE-EF47-85ED-517ED5BBCDF1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571642EF-08B5-CC4F-A717-1F2B440DDD1C}" type="pres">
      <dgm:prSet presAssocID="{DFD47E37-7D44-DA4F-B754-FF2CA03DDC19}" presName="Name8" presStyleCnt="0"/>
      <dgm:spPr/>
    </dgm:pt>
    <dgm:pt modelId="{5367814C-3575-EB4B-A834-9C5FE59B3D01}" type="pres">
      <dgm:prSet presAssocID="{DFD47E37-7D44-DA4F-B754-FF2CA03DDC19}" presName="level" presStyleLbl="node1" presStyleIdx="4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F92A6B53-EC77-C944-92C7-C9028F3FAF20}" type="pres">
      <dgm:prSet presAssocID="{DFD47E37-7D44-DA4F-B754-FF2CA03DDC19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E9FC5843-6E8C-EE4C-981A-5737935AF933}" type="pres">
      <dgm:prSet presAssocID="{5158DF7E-073E-D641-AA98-0CF900A180A2}" presName="Name8" presStyleCnt="0"/>
      <dgm:spPr/>
    </dgm:pt>
    <dgm:pt modelId="{2C1E5C45-3B17-564B-9BC1-B4ABC7DFCCE6}" type="pres">
      <dgm:prSet presAssocID="{5158DF7E-073E-D641-AA98-0CF900A180A2}" presName="level" presStyleLbl="node1" presStyleIdx="5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0AC2EF9C-3B3E-CD41-BDE0-22DB9B91BC68}" type="pres">
      <dgm:prSet presAssocID="{5158DF7E-073E-D641-AA98-0CF900A180A2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it-IT"/>
        </a:p>
      </dgm:t>
    </dgm:pt>
  </dgm:ptLst>
  <dgm:cxnLst>
    <dgm:cxn modelId="{A64B0A12-FA0A-4F08-AD59-FDA6CE65C1B3}" type="presOf" srcId="{E4FBD21A-5740-4C4F-9771-9F10BF54A971}" destId="{F405F1DC-EC50-604C-8BF8-0D287D1E97A6}" srcOrd="1" destOrd="0" presId="urn:microsoft.com/office/officeart/2005/8/layout/pyramid1#1"/>
    <dgm:cxn modelId="{BD7287D2-F9AD-449B-BABC-8A2AEF82AF24}" type="presOf" srcId="{2C6350B0-7D09-5847-9E56-E24C10724651}" destId="{948A6F54-E641-8842-8B04-7F8510B3D093}" srcOrd="1" destOrd="0" presId="urn:microsoft.com/office/officeart/2005/8/layout/pyramid1#1"/>
    <dgm:cxn modelId="{BA74D854-F00C-42CF-834C-11F6D3A0EC4A}" type="presOf" srcId="{DFD47E37-7D44-DA4F-B754-FF2CA03DDC19}" destId="{5367814C-3575-EB4B-A834-9C5FE59B3D01}" srcOrd="0" destOrd="0" presId="urn:microsoft.com/office/officeart/2005/8/layout/pyramid1#1"/>
    <dgm:cxn modelId="{0D8C0AAB-51EC-4B51-8005-12DECE6059A7}" type="presOf" srcId="{D8CBB72E-FC22-3E42-BC62-F853B5C1D692}" destId="{522B8AA4-1F4B-ED4A-9A8F-614FC66788F3}" srcOrd="1" destOrd="0" presId="urn:microsoft.com/office/officeart/2005/8/layout/pyramid1#1"/>
    <dgm:cxn modelId="{663EE683-09D4-4EA9-80F2-2021AA0A9F0E}" type="presOf" srcId="{61F9972B-7041-7946-BD7F-2F93D8BDD7E0}" destId="{1F6E91F8-0F06-4340-B39B-BD83EFC1CF76}" srcOrd="0" destOrd="0" presId="urn:microsoft.com/office/officeart/2005/8/layout/pyramid1#1"/>
    <dgm:cxn modelId="{0BEB1768-A27D-4A3E-A6ED-1EBD8978F533}" type="presOf" srcId="{2C6350B0-7D09-5847-9E56-E24C10724651}" destId="{2DE02388-B1B6-1D41-8867-7A0EDDAA73EA}" srcOrd="0" destOrd="0" presId="urn:microsoft.com/office/officeart/2005/8/layout/pyramid1#1"/>
    <dgm:cxn modelId="{A93F2D7C-F8D0-41A7-A5FC-1AA0A38E16AD}" srcId="{61F9972B-7041-7946-BD7F-2F93D8BDD7E0}" destId="{2C6350B0-7D09-5847-9E56-E24C10724651}" srcOrd="2" destOrd="0" parTransId="{1F573F6B-7FB5-A944-A797-06024D72C82A}" sibTransId="{E70B4EAE-004D-864C-8455-59F1AD904509}"/>
    <dgm:cxn modelId="{08978A5D-8A5A-4219-ACCF-D8360D885F02}" type="presOf" srcId="{E4FBD21A-5740-4C4F-9771-9F10BF54A971}" destId="{C388D006-1978-1A4E-95AB-D92B59912795}" srcOrd="0" destOrd="0" presId="urn:microsoft.com/office/officeart/2005/8/layout/pyramid1#1"/>
    <dgm:cxn modelId="{2FBBF024-9D72-4069-B7FD-C9742E304549}" type="presOf" srcId="{5158DF7E-073E-D641-AA98-0CF900A180A2}" destId="{2C1E5C45-3B17-564B-9BC1-B4ABC7DFCCE6}" srcOrd="0" destOrd="0" presId="urn:microsoft.com/office/officeart/2005/8/layout/pyramid1#1"/>
    <dgm:cxn modelId="{67E28574-97B2-4E79-9A83-28A08855D88D}" type="presOf" srcId="{5158DF7E-073E-D641-AA98-0CF900A180A2}" destId="{0AC2EF9C-3B3E-CD41-BDE0-22DB9B91BC68}" srcOrd="1" destOrd="0" presId="urn:microsoft.com/office/officeart/2005/8/layout/pyramid1#1"/>
    <dgm:cxn modelId="{8296A4E3-CD00-453E-9358-CB6ADD00403E}" srcId="{61F9972B-7041-7946-BD7F-2F93D8BDD7E0}" destId="{5158DF7E-073E-D641-AA98-0CF900A180A2}" srcOrd="5" destOrd="0" parTransId="{D71EDCF2-A3DC-6E44-A0DA-EEBB13C5F580}" sibTransId="{CB1DE8D9-02CB-6D42-B345-5EBF352A4A67}"/>
    <dgm:cxn modelId="{1E677D0F-468D-4E9A-B5C6-0E8A34C0C6C8}" srcId="{61F9972B-7041-7946-BD7F-2F93D8BDD7E0}" destId="{021BB0D9-A8BE-EF47-85ED-517ED5BBCDF1}" srcOrd="3" destOrd="0" parTransId="{3C8F5816-AB71-484D-A77B-B02DFCD9E854}" sibTransId="{A725EF56-6196-9844-95A2-99FA91106924}"/>
    <dgm:cxn modelId="{4B4BDB23-C83E-4E68-A128-48ED6CA126C0}" type="presOf" srcId="{021BB0D9-A8BE-EF47-85ED-517ED5BBCDF1}" destId="{3154F3EC-E1D5-4C4A-8659-76128F2A21BA}" srcOrd="0" destOrd="0" presId="urn:microsoft.com/office/officeart/2005/8/layout/pyramid1#1"/>
    <dgm:cxn modelId="{F0657B9D-E8F1-40B5-A443-1DB768F8C7ED}" type="presOf" srcId="{021BB0D9-A8BE-EF47-85ED-517ED5BBCDF1}" destId="{759A4599-0F0C-8C43-B353-3A3FB32C872E}" srcOrd="1" destOrd="0" presId="urn:microsoft.com/office/officeart/2005/8/layout/pyramid1#1"/>
    <dgm:cxn modelId="{1C0687A1-1D1C-4A7A-AB4C-E8899CA56ED7}" type="presOf" srcId="{DFD47E37-7D44-DA4F-B754-FF2CA03DDC19}" destId="{F92A6B53-EC77-C944-92C7-C9028F3FAF20}" srcOrd="1" destOrd="0" presId="urn:microsoft.com/office/officeart/2005/8/layout/pyramid1#1"/>
    <dgm:cxn modelId="{312DF101-EF6C-4F7B-A215-23C1C931A004}" type="presOf" srcId="{D8CBB72E-FC22-3E42-BC62-F853B5C1D692}" destId="{A5337F0C-9508-9148-BB23-CEEE19C7BDBC}" srcOrd="0" destOrd="0" presId="urn:microsoft.com/office/officeart/2005/8/layout/pyramid1#1"/>
    <dgm:cxn modelId="{3DA8C1F2-3274-4C9A-95B0-91A46034611E}" srcId="{61F9972B-7041-7946-BD7F-2F93D8BDD7E0}" destId="{D8CBB72E-FC22-3E42-BC62-F853B5C1D692}" srcOrd="0" destOrd="0" parTransId="{ADBEF26E-6547-054C-A9F1-E4F7CD3496C1}" sibTransId="{0AEDF4D9-1AFD-8A43-A726-3AD521CEFF49}"/>
    <dgm:cxn modelId="{EE2CCC47-BDFE-4243-B40A-914C6365EF10}" srcId="{61F9972B-7041-7946-BD7F-2F93D8BDD7E0}" destId="{DFD47E37-7D44-DA4F-B754-FF2CA03DDC19}" srcOrd="4" destOrd="0" parTransId="{C85AD77B-3976-3A40-963C-230EE1487CF1}" sibTransId="{3C70E3C9-8FE0-F949-8B21-51AD2A47F45E}"/>
    <dgm:cxn modelId="{C67856C8-D58D-4D50-87E6-354CBD9C7DCF}" srcId="{61F9972B-7041-7946-BD7F-2F93D8BDD7E0}" destId="{E4FBD21A-5740-4C4F-9771-9F10BF54A971}" srcOrd="1" destOrd="0" parTransId="{ABFBBD38-3160-1245-A211-02F8D4E13684}" sibTransId="{F739509E-9A6F-D749-BAFF-7AA3DF5E792F}"/>
    <dgm:cxn modelId="{7A1C9E71-9976-47D6-A9A6-77F9BF4F0C4F}" type="presParOf" srcId="{1F6E91F8-0F06-4340-B39B-BD83EFC1CF76}" destId="{2E8145A1-99E1-0447-816D-8906139AFD95}" srcOrd="0" destOrd="0" presId="urn:microsoft.com/office/officeart/2005/8/layout/pyramid1#1"/>
    <dgm:cxn modelId="{33AF1514-D1B5-4EA6-BFEC-603F69863AD7}" type="presParOf" srcId="{2E8145A1-99E1-0447-816D-8906139AFD95}" destId="{A5337F0C-9508-9148-BB23-CEEE19C7BDBC}" srcOrd="0" destOrd="0" presId="urn:microsoft.com/office/officeart/2005/8/layout/pyramid1#1"/>
    <dgm:cxn modelId="{219A381E-077F-4703-A7E3-0FFE71C37EB2}" type="presParOf" srcId="{2E8145A1-99E1-0447-816D-8906139AFD95}" destId="{522B8AA4-1F4B-ED4A-9A8F-614FC66788F3}" srcOrd="1" destOrd="0" presId="urn:microsoft.com/office/officeart/2005/8/layout/pyramid1#1"/>
    <dgm:cxn modelId="{272E6380-D75E-4F77-ADE9-19F3DEBB957D}" type="presParOf" srcId="{1F6E91F8-0F06-4340-B39B-BD83EFC1CF76}" destId="{DBE55BD1-C1E3-2E47-B30A-D531E31757C1}" srcOrd="1" destOrd="0" presId="urn:microsoft.com/office/officeart/2005/8/layout/pyramid1#1"/>
    <dgm:cxn modelId="{578B62B4-134A-4EA8-A14F-A6BD9A7BFC9C}" type="presParOf" srcId="{DBE55BD1-C1E3-2E47-B30A-D531E31757C1}" destId="{C388D006-1978-1A4E-95AB-D92B59912795}" srcOrd="0" destOrd="0" presId="urn:microsoft.com/office/officeart/2005/8/layout/pyramid1#1"/>
    <dgm:cxn modelId="{87E18626-782E-4F11-91DB-89024E2C5E13}" type="presParOf" srcId="{DBE55BD1-C1E3-2E47-B30A-D531E31757C1}" destId="{F405F1DC-EC50-604C-8BF8-0D287D1E97A6}" srcOrd="1" destOrd="0" presId="urn:microsoft.com/office/officeart/2005/8/layout/pyramid1#1"/>
    <dgm:cxn modelId="{2F532981-6D1D-4933-B56E-C2804EAEC982}" type="presParOf" srcId="{1F6E91F8-0F06-4340-B39B-BD83EFC1CF76}" destId="{4AA14FC6-BAE6-9E42-86B9-7B5AD64FF6CC}" srcOrd="2" destOrd="0" presId="urn:microsoft.com/office/officeart/2005/8/layout/pyramid1#1"/>
    <dgm:cxn modelId="{20F9E396-BCFD-461C-994A-878FE7B8F50D}" type="presParOf" srcId="{4AA14FC6-BAE6-9E42-86B9-7B5AD64FF6CC}" destId="{2DE02388-B1B6-1D41-8867-7A0EDDAA73EA}" srcOrd="0" destOrd="0" presId="urn:microsoft.com/office/officeart/2005/8/layout/pyramid1#1"/>
    <dgm:cxn modelId="{92FFC6D5-D6C5-4192-8197-DBB42087513C}" type="presParOf" srcId="{4AA14FC6-BAE6-9E42-86B9-7B5AD64FF6CC}" destId="{948A6F54-E641-8842-8B04-7F8510B3D093}" srcOrd="1" destOrd="0" presId="urn:microsoft.com/office/officeart/2005/8/layout/pyramid1#1"/>
    <dgm:cxn modelId="{E1B129B2-9BE1-459E-91D6-9F56A45FEDA8}" type="presParOf" srcId="{1F6E91F8-0F06-4340-B39B-BD83EFC1CF76}" destId="{7563D985-539E-574A-B6F7-FA41B48569AF}" srcOrd="3" destOrd="0" presId="urn:microsoft.com/office/officeart/2005/8/layout/pyramid1#1"/>
    <dgm:cxn modelId="{47AB1EFD-B0ED-4640-BB15-517A0FF1BA37}" type="presParOf" srcId="{7563D985-539E-574A-B6F7-FA41B48569AF}" destId="{3154F3EC-E1D5-4C4A-8659-76128F2A21BA}" srcOrd="0" destOrd="0" presId="urn:microsoft.com/office/officeart/2005/8/layout/pyramid1#1"/>
    <dgm:cxn modelId="{1C2C888F-B518-459F-BE0B-C90BFE64A018}" type="presParOf" srcId="{7563D985-539E-574A-B6F7-FA41B48569AF}" destId="{759A4599-0F0C-8C43-B353-3A3FB32C872E}" srcOrd="1" destOrd="0" presId="urn:microsoft.com/office/officeart/2005/8/layout/pyramid1#1"/>
    <dgm:cxn modelId="{E770F0C9-F6D8-488A-9235-FD854ABD9008}" type="presParOf" srcId="{1F6E91F8-0F06-4340-B39B-BD83EFC1CF76}" destId="{571642EF-08B5-CC4F-A717-1F2B440DDD1C}" srcOrd="4" destOrd="0" presId="urn:microsoft.com/office/officeart/2005/8/layout/pyramid1#1"/>
    <dgm:cxn modelId="{D6C9BFFA-B30E-46FF-A2D4-754FCB2C45DC}" type="presParOf" srcId="{571642EF-08B5-CC4F-A717-1F2B440DDD1C}" destId="{5367814C-3575-EB4B-A834-9C5FE59B3D01}" srcOrd="0" destOrd="0" presId="urn:microsoft.com/office/officeart/2005/8/layout/pyramid1#1"/>
    <dgm:cxn modelId="{EF529581-D9FF-49DE-BC41-2C55B1020D9B}" type="presParOf" srcId="{571642EF-08B5-CC4F-A717-1F2B440DDD1C}" destId="{F92A6B53-EC77-C944-92C7-C9028F3FAF20}" srcOrd="1" destOrd="0" presId="urn:microsoft.com/office/officeart/2005/8/layout/pyramid1#1"/>
    <dgm:cxn modelId="{CF1EF369-3D48-456F-A142-765A528AD86A}" type="presParOf" srcId="{1F6E91F8-0F06-4340-B39B-BD83EFC1CF76}" destId="{E9FC5843-6E8C-EE4C-981A-5737935AF933}" srcOrd="5" destOrd="0" presId="urn:microsoft.com/office/officeart/2005/8/layout/pyramid1#1"/>
    <dgm:cxn modelId="{AAF3176D-B432-4C6A-A12B-9D4A928CB804}" type="presParOf" srcId="{E9FC5843-6E8C-EE4C-981A-5737935AF933}" destId="{2C1E5C45-3B17-564B-9BC1-B4ABC7DFCCE6}" srcOrd="0" destOrd="0" presId="urn:microsoft.com/office/officeart/2005/8/layout/pyramid1#1"/>
    <dgm:cxn modelId="{044FBAF9-0CD3-4291-A0A1-E3807BBFF8FB}" type="presParOf" srcId="{E9FC5843-6E8C-EE4C-981A-5737935AF933}" destId="{0AC2EF9C-3B3E-CD41-BDE0-22DB9B91BC68}" srcOrd="1" destOrd="0" presId="urn:microsoft.com/office/officeart/2005/8/layout/pyramid1#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8.xml><?xml version="1.0" encoding="utf-8"?>
<dgm:dataModel xmlns:dgm="http://schemas.openxmlformats.org/drawingml/2006/diagram" xmlns:a="http://schemas.openxmlformats.org/drawingml/2006/main">
  <dgm:ptLst>
    <dgm:pt modelId="{93077805-B445-9E4C-9556-3C8A426B28F8}" type="doc">
      <dgm:prSet loTypeId="urn:microsoft.com/office/officeart/2009/layout/CircleArrowProcess#1" loCatId="" qsTypeId="urn:microsoft.com/office/officeart/2005/8/quickstyle/simple1#2" qsCatId="simple" csTypeId="urn:microsoft.com/office/officeart/2005/8/colors/accent1_2#1" csCatId="accent1" phldr="1"/>
      <dgm:spPr/>
      <dgm:t>
        <a:bodyPr/>
        <a:lstStyle/>
        <a:p>
          <a:endParaRPr lang="it-IT"/>
        </a:p>
      </dgm:t>
    </dgm:pt>
    <dgm:pt modelId="{CCA7837A-CABF-3848-9BBF-215E65E44141}">
      <dgm:prSet phldrT="[Testo]" phldr="0" custT="1"/>
      <dgm:spPr/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it-IT" sz="1200" dirty="0">
              <a:latin typeface="Book Antiqua" panose="02040602050305030304" charset="0"/>
              <a:cs typeface="Book Antiqua" panose="02040602050305030304" charset="0"/>
            </a:rPr>
            <a:t>FEEL GOOD ABOUT ONESELF</a:t>
          </a:r>
        </a:p>
      </dgm:t>
    </dgm:pt>
    <dgm:pt modelId="{E579B741-A902-FD48-94E1-24D01C3FFDF4}" type="parTrans" cxnId="{33E19775-2C43-40E5-BFC3-E4A705BA04C4}">
      <dgm:prSet/>
      <dgm:spPr/>
      <dgm:t>
        <a:bodyPr/>
        <a:lstStyle/>
        <a:p>
          <a:endParaRPr lang="it-IT"/>
        </a:p>
      </dgm:t>
    </dgm:pt>
    <dgm:pt modelId="{BE7F9713-D1C7-634D-94EA-90F91C148A43}" type="sibTrans" cxnId="{33E19775-2C43-40E5-BFC3-E4A705BA04C4}">
      <dgm:prSet/>
      <dgm:spPr/>
      <dgm:t>
        <a:bodyPr/>
        <a:lstStyle/>
        <a:p>
          <a:endParaRPr lang="it-IT"/>
        </a:p>
      </dgm:t>
    </dgm:pt>
    <dgm:pt modelId="{ABB41CF9-6CC3-5B4D-9A3D-41B618B8391C}">
      <dgm:prSet phldrT="[Testo]" phldr="0" custT="1"/>
      <dgm:spPr/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it-IT" sz="1200" dirty="0">
              <a:latin typeface="Book Antiqua" panose="02040602050305030304" charset="0"/>
              <a:cs typeface="Book Antiqua" panose="02040602050305030304" charset="0"/>
            </a:rPr>
            <a:t>FEEL GOOD ABOUT ONESELF AND EACH OTHER IN SEPARATION</a:t>
          </a:r>
        </a:p>
      </dgm:t>
    </dgm:pt>
    <dgm:pt modelId="{3EA31B26-DFD7-0747-868D-1D6FB2B35604}" type="parTrans" cxnId="{172E31E3-A6F1-458F-9BBD-5D70204AD38C}">
      <dgm:prSet/>
      <dgm:spPr/>
      <dgm:t>
        <a:bodyPr/>
        <a:lstStyle/>
        <a:p>
          <a:endParaRPr lang="it-IT"/>
        </a:p>
      </dgm:t>
    </dgm:pt>
    <dgm:pt modelId="{BAC78BD2-006F-7C4F-A6EA-7460D92B73B2}" type="sibTrans" cxnId="{172E31E3-A6F1-458F-9BBD-5D70204AD38C}">
      <dgm:prSet/>
      <dgm:spPr/>
      <dgm:t>
        <a:bodyPr/>
        <a:lstStyle/>
        <a:p>
          <a:endParaRPr lang="it-IT"/>
        </a:p>
      </dgm:t>
    </dgm:pt>
    <dgm:pt modelId="{5ACCB878-9BF0-0A4E-AAA8-2991DAA06A6C}">
      <dgm:prSet phldrT="[Testo]" phldr="0" custT="1"/>
      <dgm:spPr/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it-IT" sz="1200" dirty="0">
              <a:latin typeface="Book Antiqua" panose="02040602050305030304" charset="0"/>
              <a:cs typeface="Book Antiqua" panose="02040602050305030304" charset="0"/>
            </a:rPr>
            <a:t>FEEL GOOD ABOUT ONESELF AND EACH OTHER IN CLOSENESS</a:t>
          </a:r>
        </a:p>
      </dgm:t>
    </dgm:pt>
    <dgm:pt modelId="{BB924B1A-D04A-C240-AAD8-0B3229B1655B}" type="parTrans" cxnId="{F98E2874-9A27-4AD3-AFCE-4BFB412B29D5}">
      <dgm:prSet/>
      <dgm:spPr/>
      <dgm:t>
        <a:bodyPr/>
        <a:lstStyle/>
        <a:p>
          <a:endParaRPr lang="it-IT"/>
        </a:p>
      </dgm:t>
    </dgm:pt>
    <dgm:pt modelId="{762F8A72-02A3-8645-BC61-6D183F4DD8A8}" type="sibTrans" cxnId="{F98E2874-9A27-4AD3-AFCE-4BFB412B29D5}">
      <dgm:prSet/>
      <dgm:spPr/>
      <dgm:t>
        <a:bodyPr/>
        <a:lstStyle/>
        <a:p>
          <a:endParaRPr lang="it-IT"/>
        </a:p>
      </dgm:t>
    </dgm:pt>
    <dgm:pt modelId="{7C99FF2B-A066-E54A-9EF7-887E1D492100}" type="pres">
      <dgm:prSet presAssocID="{93077805-B445-9E4C-9556-3C8A426B28F8}" presName="Name0" presStyleCnt="0">
        <dgm:presLayoutVars>
          <dgm:chMax val="7"/>
          <dgm:chPref val="7"/>
          <dgm:dir/>
          <dgm:animLvl val="lvl"/>
        </dgm:presLayoutVars>
      </dgm:prSet>
      <dgm:spPr/>
      <dgm:t>
        <a:bodyPr/>
        <a:lstStyle/>
        <a:p>
          <a:endParaRPr lang="it-IT"/>
        </a:p>
      </dgm:t>
    </dgm:pt>
    <dgm:pt modelId="{2DC526E4-A87A-5048-BF77-4E3BBC467CB8}" type="pres">
      <dgm:prSet presAssocID="{CCA7837A-CABF-3848-9BBF-215E65E44141}" presName="Accent1" presStyleCnt="0"/>
      <dgm:spPr/>
    </dgm:pt>
    <dgm:pt modelId="{A4F546A3-A570-EC4F-AA32-87E696681353}" type="pres">
      <dgm:prSet presAssocID="{CCA7837A-CABF-3848-9BBF-215E65E44141}" presName="Accent" presStyleLbl="node1" presStyleIdx="0" presStyleCnt="3"/>
      <dgm:spPr>
        <a:solidFill>
          <a:schemeClr val="accent2"/>
        </a:solidFill>
      </dgm:spPr>
    </dgm:pt>
    <dgm:pt modelId="{6E83DECF-A06F-2448-B25F-41E61328D9C6}" type="pres">
      <dgm:prSet presAssocID="{CCA7837A-CABF-3848-9BBF-215E65E44141}" presName="Parent1" presStyleLbl="revTx" presStyleIdx="0" presStyleCnt="3" custFlipHor="1" custScaleX="106051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FECB3762-75AC-704B-9257-DFFD48CD84AB}" type="pres">
      <dgm:prSet presAssocID="{ABB41CF9-6CC3-5B4D-9A3D-41B618B8391C}" presName="Accent2" presStyleCnt="0"/>
      <dgm:spPr/>
    </dgm:pt>
    <dgm:pt modelId="{26D85BB4-52F4-D94F-BBF3-8A77CF6813D1}" type="pres">
      <dgm:prSet presAssocID="{ABB41CF9-6CC3-5B4D-9A3D-41B618B8391C}" presName="Accent" presStyleLbl="node1" presStyleIdx="1" presStyleCnt="3"/>
      <dgm:spPr>
        <a:solidFill>
          <a:schemeClr val="accent6">
            <a:lumMod val="50000"/>
          </a:schemeClr>
        </a:solidFill>
      </dgm:spPr>
    </dgm:pt>
    <dgm:pt modelId="{BA0BCB2D-01E3-A149-96B0-CD849A6B012C}" type="pres">
      <dgm:prSet presAssocID="{ABB41CF9-6CC3-5B4D-9A3D-41B618B8391C}" presName="Parent2" presStyleLbl="revTx" presStyleIdx="1" presStyleCnt="3" custScaleX="107197" custScaleY="152241" custLinFactNeighborX="2933" custLinFactNeighborY="-6601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DF3330B6-CDD1-8841-B1AF-1BE7A1CE0382}" type="pres">
      <dgm:prSet presAssocID="{5ACCB878-9BF0-0A4E-AAA8-2991DAA06A6C}" presName="Accent3" presStyleCnt="0"/>
      <dgm:spPr/>
    </dgm:pt>
    <dgm:pt modelId="{55BABD72-2BAB-9B43-8522-A426A6E73BF3}" type="pres">
      <dgm:prSet presAssocID="{5ACCB878-9BF0-0A4E-AAA8-2991DAA06A6C}" presName="Accent" presStyleLbl="node1" presStyleIdx="2" presStyleCnt="3"/>
      <dgm:spPr>
        <a:solidFill>
          <a:srgbClr val="002060"/>
        </a:solidFill>
      </dgm:spPr>
    </dgm:pt>
    <dgm:pt modelId="{39F10AA5-9BCA-D844-A450-F5B2FE63E681}" type="pres">
      <dgm:prSet presAssocID="{5ACCB878-9BF0-0A4E-AAA8-2991DAA06A6C}" presName="Parent3" presStyleLbl="revTx" presStyleIdx="2" presStyleCnt="3" custScaleX="119425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it-IT"/>
        </a:p>
      </dgm:t>
    </dgm:pt>
  </dgm:ptLst>
  <dgm:cxnLst>
    <dgm:cxn modelId="{172E31E3-A6F1-458F-9BBD-5D70204AD38C}" srcId="{93077805-B445-9E4C-9556-3C8A426B28F8}" destId="{ABB41CF9-6CC3-5B4D-9A3D-41B618B8391C}" srcOrd="1" destOrd="0" parTransId="{3EA31B26-DFD7-0747-868D-1D6FB2B35604}" sibTransId="{BAC78BD2-006F-7C4F-A6EA-7460D92B73B2}"/>
    <dgm:cxn modelId="{33E19775-2C43-40E5-BFC3-E4A705BA04C4}" srcId="{93077805-B445-9E4C-9556-3C8A426B28F8}" destId="{CCA7837A-CABF-3848-9BBF-215E65E44141}" srcOrd="0" destOrd="0" parTransId="{E579B741-A902-FD48-94E1-24D01C3FFDF4}" sibTransId="{BE7F9713-D1C7-634D-94EA-90F91C148A43}"/>
    <dgm:cxn modelId="{23948361-6590-48BF-AB32-F7E5659B9048}" type="presOf" srcId="{5ACCB878-9BF0-0A4E-AAA8-2991DAA06A6C}" destId="{39F10AA5-9BCA-D844-A450-F5B2FE63E681}" srcOrd="0" destOrd="0" presId="urn:microsoft.com/office/officeart/2009/layout/CircleArrowProcess#1"/>
    <dgm:cxn modelId="{FE978C5E-A594-4014-B461-2F61BAF089B8}" type="presOf" srcId="{93077805-B445-9E4C-9556-3C8A426B28F8}" destId="{7C99FF2B-A066-E54A-9EF7-887E1D492100}" srcOrd="0" destOrd="0" presId="urn:microsoft.com/office/officeart/2009/layout/CircleArrowProcess#1"/>
    <dgm:cxn modelId="{F98E2874-9A27-4AD3-AFCE-4BFB412B29D5}" srcId="{93077805-B445-9E4C-9556-3C8A426B28F8}" destId="{5ACCB878-9BF0-0A4E-AAA8-2991DAA06A6C}" srcOrd="2" destOrd="0" parTransId="{BB924B1A-D04A-C240-AAD8-0B3229B1655B}" sibTransId="{762F8A72-02A3-8645-BC61-6D183F4DD8A8}"/>
    <dgm:cxn modelId="{7BCD9697-8B6C-4654-9B54-1E148D1296AD}" type="presOf" srcId="{ABB41CF9-6CC3-5B4D-9A3D-41B618B8391C}" destId="{BA0BCB2D-01E3-A149-96B0-CD849A6B012C}" srcOrd="0" destOrd="0" presId="urn:microsoft.com/office/officeart/2009/layout/CircleArrowProcess#1"/>
    <dgm:cxn modelId="{AEA35730-DB59-4378-B408-AAD25247022B}" type="presOf" srcId="{CCA7837A-CABF-3848-9BBF-215E65E44141}" destId="{6E83DECF-A06F-2448-B25F-41E61328D9C6}" srcOrd="0" destOrd="0" presId="urn:microsoft.com/office/officeart/2009/layout/CircleArrowProcess#1"/>
    <dgm:cxn modelId="{81D0B67D-3D1D-40E2-9AF8-CE512EB7038C}" type="presParOf" srcId="{7C99FF2B-A066-E54A-9EF7-887E1D492100}" destId="{2DC526E4-A87A-5048-BF77-4E3BBC467CB8}" srcOrd="0" destOrd="0" presId="urn:microsoft.com/office/officeart/2009/layout/CircleArrowProcess#1"/>
    <dgm:cxn modelId="{0E4A3135-08FB-463A-8834-4D81669CBDF4}" type="presParOf" srcId="{2DC526E4-A87A-5048-BF77-4E3BBC467CB8}" destId="{A4F546A3-A570-EC4F-AA32-87E696681353}" srcOrd="0" destOrd="0" presId="urn:microsoft.com/office/officeart/2009/layout/CircleArrowProcess#1"/>
    <dgm:cxn modelId="{EA5F4814-FFE9-486B-927A-E4EF4203C257}" type="presParOf" srcId="{7C99FF2B-A066-E54A-9EF7-887E1D492100}" destId="{6E83DECF-A06F-2448-B25F-41E61328D9C6}" srcOrd="1" destOrd="0" presId="urn:microsoft.com/office/officeart/2009/layout/CircleArrowProcess#1"/>
    <dgm:cxn modelId="{1EB5A779-C97A-480A-BDDE-945DB14A59D4}" type="presParOf" srcId="{7C99FF2B-A066-E54A-9EF7-887E1D492100}" destId="{FECB3762-75AC-704B-9257-DFFD48CD84AB}" srcOrd="2" destOrd="0" presId="urn:microsoft.com/office/officeart/2009/layout/CircleArrowProcess#1"/>
    <dgm:cxn modelId="{1A926F8B-5562-43D8-BFEC-3FFA6B08EC7D}" type="presParOf" srcId="{FECB3762-75AC-704B-9257-DFFD48CD84AB}" destId="{26D85BB4-52F4-D94F-BBF3-8A77CF6813D1}" srcOrd="0" destOrd="0" presId="urn:microsoft.com/office/officeart/2009/layout/CircleArrowProcess#1"/>
    <dgm:cxn modelId="{F4C783F2-19AF-49A3-82A3-0BA442B1FA13}" type="presParOf" srcId="{7C99FF2B-A066-E54A-9EF7-887E1D492100}" destId="{BA0BCB2D-01E3-A149-96B0-CD849A6B012C}" srcOrd="3" destOrd="0" presId="urn:microsoft.com/office/officeart/2009/layout/CircleArrowProcess#1"/>
    <dgm:cxn modelId="{8617080B-3DF3-4396-A967-43AD23C97537}" type="presParOf" srcId="{7C99FF2B-A066-E54A-9EF7-887E1D492100}" destId="{DF3330B6-CDD1-8841-B1AF-1BE7A1CE0382}" srcOrd="4" destOrd="0" presId="urn:microsoft.com/office/officeart/2009/layout/CircleArrowProcess#1"/>
    <dgm:cxn modelId="{406C18E7-C5F6-45BD-8B0A-101EA7328BD6}" type="presParOf" srcId="{DF3330B6-CDD1-8841-B1AF-1BE7A1CE0382}" destId="{55BABD72-2BAB-9B43-8522-A426A6E73BF3}" srcOrd="0" destOrd="0" presId="urn:microsoft.com/office/officeart/2009/layout/CircleArrowProcess#1"/>
    <dgm:cxn modelId="{F8538F83-9DB0-4274-80A7-EEFB54EBB584}" type="presParOf" srcId="{7C99FF2B-A066-E54A-9EF7-887E1D492100}" destId="{39F10AA5-9BCA-D844-A450-F5B2FE63E681}" srcOrd="5" destOrd="0" presId="urn:microsoft.com/office/officeart/2009/layout/CircleArrowProcess#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9.xml><?xml version="1.0" encoding="utf-8"?>
<dgm:dataModel xmlns:dgm="http://schemas.openxmlformats.org/drawingml/2006/diagram" xmlns:a="http://schemas.openxmlformats.org/drawingml/2006/main">
  <dgm:ptLst>
    <dgm:pt modelId="{61F9972B-7041-7946-BD7F-2F93D8BDD7E0}" type="doc">
      <dgm:prSet loTypeId="urn:microsoft.com/office/officeart/2005/8/layout/pyramid1#1" loCatId="" qsTypeId="urn:microsoft.com/office/officeart/2005/8/quickstyle/simple2#3" qsCatId="simple" csTypeId="urn:microsoft.com/office/officeart/2005/8/colors/accent2_2#1" csCatId="accent2" phldr="1"/>
      <dgm:spPr/>
    </dgm:pt>
    <dgm:pt modelId="{D8CBB72E-FC22-3E42-BC62-F853B5C1D692}">
      <dgm:prSet phldrT="[Testo]" phldr="0" custT="1"/>
      <dgm:spPr>
        <a:solidFill>
          <a:srgbClr val="FF9300"/>
        </a:solidFill>
      </dgm:spPr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it-IT" sz="2000" dirty="0">
              <a:latin typeface="Book Antiqua" panose="02040602050305030304" charset="0"/>
              <a:cs typeface="Book Antiqua" panose="02040602050305030304" charset="0"/>
            </a:rPr>
            <a:t>Needs</a:t>
          </a:r>
        </a:p>
      </dgm:t>
    </dgm:pt>
    <dgm:pt modelId="{ADBEF26E-6547-054C-A9F1-E4F7CD3496C1}" type="parTrans" cxnId="{41494416-70C3-4F03-85B8-502E69DCA585}">
      <dgm:prSet/>
      <dgm:spPr/>
      <dgm:t>
        <a:bodyPr/>
        <a:lstStyle/>
        <a:p>
          <a:endParaRPr lang="it-IT"/>
        </a:p>
      </dgm:t>
    </dgm:pt>
    <dgm:pt modelId="{0AEDF4D9-1AFD-8A43-A726-3AD521CEFF49}" type="sibTrans" cxnId="{41494416-70C3-4F03-85B8-502E69DCA585}">
      <dgm:prSet/>
      <dgm:spPr/>
      <dgm:t>
        <a:bodyPr/>
        <a:lstStyle/>
        <a:p>
          <a:endParaRPr lang="it-IT"/>
        </a:p>
      </dgm:t>
    </dgm:pt>
    <dgm:pt modelId="{9DBC7223-6B24-4D9E-8D65-1BB0575B0CBC}">
      <dgm:prSet phldr="0" custT="1"/>
      <dgm:spPr>
        <a:solidFill>
          <a:srgbClr val="F6AD70"/>
        </a:solidFill>
      </dgm:spPr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endParaRPr lang="it-IT" sz="2000">
            <a:latin typeface="Book Antiqua" panose="02040602050305030304" charset="0"/>
            <a:cs typeface="Book Antiqua" panose="02040602050305030304" charset="0"/>
          </a:endParaRPr>
        </a:p>
      </dgm:t>
    </dgm:pt>
    <dgm:pt modelId="{ABAD23BE-0761-4E67-8088-531C0633D83F}" type="parTrans" cxnId="{94941EDC-8751-434D-B022-F3047A7566D5}">
      <dgm:prSet/>
      <dgm:spPr/>
    </dgm:pt>
    <dgm:pt modelId="{22300CD5-F79A-4970-91EE-74D16350C070}" type="sibTrans" cxnId="{94941EDC-8751-434D-B022-F3047A7566D5}">
      <dgm:prSet/>
      <dgm:spPr/>
    </dgm:pt>
    <dgm:pt modelId="{39FCD8D7-AFEA-4E65-8650-57E3E9893D3D}">
      <dgm:prSet phldr="0" custT="1"/>
      <dgm:spPr>
        <a:solidFill>
          <a:srgbClr val="E2C1CD"/>
        </a:solidFill>
      </dgm:spPr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it-IT" sz="2000">
              <a:latin typeface="Book Antiqua" panose="02040602050305030304" charset="0"/>
              <a:cs typeface="Book Antiqua" panose="02040602050305030304" charset="0"/>
              <a:sym typeface="+mn-ea"/>
            </a:rPr>
            <a:t>Connections</a:t>
          </a:r>
          <a:endParaRPr lang="it-IT" sz="2000" dirty="0">
            <a:latin typeface="Book Antiqua" panose="02040602050305030304" charset="0"/>
            <a:cs typeface="Book Antiqua" panose="02040602050305030304" charset="0"/>
          </a:endParaRPr>
        </a:p>
      </dgm:t>
    </dgm:pt>
    <dgm:pt modelId="{F492BF52-DBEE-4E74-91F1-5555277E4815}" type="parTrans" cxnId="{E00E2F42-FC36-4A23-95D7-92A5FD5A1782}">
      <dgm:prSet/>
      <dgm:spPr/>
    </dgm:pt>
    <dgm:pt modelId="{019FCDAF-7994-46CF-80BF-ACCE404EB365}" type="sibTrans" cxnId="{E00E2F42-FC36-4A23-95D7-92A5FD5A1782}">
      <dgm:prSet/>
      <dgm:spPr/>
    </dgm:pt>
    <dgm:pt modelId="{E4FBD21A-5740-4C4F-9771-9F10BF54A971}">
      <dgm:prSet phldr="0" custT="1"/>
      <dgm:spPr>
        <a:solidFill>
          <a:srgbClr val="9BBBE2"/>
        </a:solidFill>
      </dgm:spPr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it-IT" sz="2000" dirty="0">
              <a:latin typeface="Book Antiqua" panose="02040602050305030304" charset="0"/>
              <a:cs typeface="Book Antiqua" panose="02040602050305030304" charset="0"/>
            </a:rPr>
            <a:t>Tone</a:t>
          </a:r>
        </a:p>
      </dgm:t>
    </dgm:pt>
    <dgm:pt modelId="{ABFBBD38-3160-1245-A211-02F8D4E13684}" type="parTrans" cxnId="{F6AC91D5-7711-4E47-B378-733832EA3D75}">
      <dgm:prSet/>
      <dgm:spPr/>
      <dgm:t>
        <a:bodyPr/>
        <a:lstStyle/>
        <a:p>
          <a:endParaRPr lang="it-IT"/>
        </a:p>
      </dgm:t>
    </dgm:pt>
    <dgm:pt modelId="{F739509E-9A6F-D749-BAFF-7AA3DF5E792F}" type="sibTrans" cxnId="{F6AC91D5-7711-4E47-B378-733832EA3D75}">
      <dgm:prSet/>
      <dgm:spPr/>
      <dgm:t>
        <a:bodyPr/>
        <a:lstStyle/>
        <a:p>
          <a:endParaRPr lang="it-IT"/>
        </a:p>
      </dgm:t>
    </dgm:pt>
    <dgm:pt modelId="{5158DF7E-073E-D641-AA98-0CF900A180A2}">
      <dgm:prSet phldr="0" custT="1"/>
      <dgm:spPr>
        <a:solidFill>
          <a:srgbClr val="5B9BD5"/>
        </a:solidFill>
      </dgm:spPr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it-IT" sz="2000" dirty="0">
              <a:latin typeface="Book Antiqua" panose="02040602050305030304" charset="0"/>
              <a:cs typeface="Book Antiqua" panose="02040602050305030304" charset="0"/>
              <a:sym typeface="+mn-ea"/>
            </a:rPr>
            <a:t>Trophism</a:t>
          </a:r>
          <a:endParaRPr sz="2000">
            <a:latin typeface="Book Antiqua" panose="02040602050305030304" charset="0"/>
            <a:cs typeface="Book Antiqua" panose="02040602050305030304" charset="0"/>
          </a:endParaRPr>
        </a:p>
      </dgm:t>
    </dgm:pt>
    <dgm:pt modelId="{D71EDCF2-A3DC-6E44-A0DA-EEBB13C5F580}" type="parTrans" cxnId="{21477685-8E98-41AC-9186-DF822B8A8F6D}">
      <dgm:prSet/>
      <dgm:spPr/>
      <dgm:t>
        <a:bodyPr/>
        <a:lstStyle/>
        <a:p>
          <a:endParaRPr lang="it-IT"/>
        </a:p>
      </dgm:t>
    </dgm:pt>
    <dgm:pt modelId="{CB1DE8D9-02CB-6D42-B345-5EBF352A4A67}" type="sibTrans" cxnId="{21477685-8E98-41AC-9186-DF822B8A8F6D}">
      <dgm:prSet/>
      <dgm:spPr/>
      <dgm:t>
        <a:bodyPr/>
        <a:lstStyle/>
        <a:p>
          <a:endParaRPr lang="it-IT"/>
        </a:p>
      </dgm:t>
    </dgm:pt>
    <dgm:pt modelId="{1F6E91F8-0F06-4340-B39B-BD83EFC1CF76}" type="pres">
      <dgm:prSet presAssocID="{61F9972B-7041-7946-BD7F-2F93D8BDD7E0}" presName="Name0" presStyleCnt="0">
        <dgm:presLayoutVars>
          <dgm:dir/>
          <dgm:animLvl val="lvl"/>
          <dgm:resizeHandles val="exact"/>
        </dgm:presLayoutVars>
      </dgm:prSet>
      <dgm:spPr/>
    </dgm:pt>
    <dgm:pt modelId="{2E8145A1-99E1-0447-816D-8906139AFD95}" type="pres">
      <dgm:prSet presAssocID="{D8CBB72E-FC22-3E42-BC62-F853B5C1D692}" presName="Name8" presStyleCnt="0"/>
      <dgm:spPr/>
    </dgm:pt>
    <dgm:pt modelId="{A5337F0C-9508-9148-BB23-CEEE19C7BDBC}" type="pres">
      <dgm:prSet presAssocID="{D8CBB72E-FC22-3E42-BC62-F853B5C1D692}" presName="level" presStyleLbl="node1" presStyleIdx="0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522B8AA4-1F4B-ED4A-9A8F-614FC66788F3}" type="pres">
      <dgm:prSet presAssocID="{D8CBB72E-FC22-3E42-BC62-F853B5C1D692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74965320-76D4-41B8-B953-136CD498D4CD}" type="pres">
      <dgm:prSet presAssocID="{9DBC7223-6B24-4D9E-8D65-1BB0575B0CBC}" presName="Name8" presStyleCnt="0"/>
      <dgm:spPr/>
    </dgm:pt>
    <dgm:pt modelId="{C15E7DE0-071A-4E58-B45F-A9908D608BE1}" type="pres">
      <dgm:prSet presAssocID="{9DBC7223-6B24-4D9E-8D65-1BB0575B0CBC}" presName="level" presStyleLbl="node1" presStyleIdx="1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F8A82B93-7B9E-4CEE-9563-9088F9AB48D1}" type="pres">
      <dgm:prSet presAssocID="{9DBC7223-6B24-4D9E-8D65-1BB0575B0CBC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049F8E05-D98B-4A4E-AF3C-1E5202E89053}" type="pres">
      <dgm:prSet presAssocID="{39FCD8D7-AFEA-4E65-8650-57E3E9893D3D}" presName="Name8" presStyleCnt="0"/>
      <dgm:spPr/>
    </dgm:pt>
    <dgm:pt modelId="{E4F95C7A-EE21-439F-BF0B-01C7F1DEBD70}" type="pres">
      <dgm:prSet presAssocID="{39FCD8D7-AFEA-4E65-8650-57E3E9893D3D}" presName="level" presStyleLbl="node1" presStyleIdx="2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0A28747A-C983-4F0D-8156-4C245D9BD6B1}" type="pres">
      <dgm:prSet presAssocID="{39FCD8D7-AFEA-4E65-8650-57E3E9893D3D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DBE55BD1-C1E3-2E47-B30A-D531E31757C1}" type="pres">
      <dgm:prSet presAssocID="{E4FBD21A-5740-4C4F-9771-9F10BF54A971}" presName="Name8" presStyleCnt="0"/>
      <dgm:spPr/>
    </dgm:pt>
    <dgm:pt modelId="{C388D006-1978-1A4E-95AB-D92B59912795}" type="pres">
      <dgm:prSet presAssocID="{E4FBD21A-5740-4C4F-9771-9F10BF54A971}" presName="level" presStyleLbl="node1" presStyleIdx="3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F405F1DC-EC50-604C-8BF8-0D287D1E97A6}" type="pres">
      <dgm:prSet presAssocID="{E4FBD21A-5740-4C4F-9771-9F10BF54A971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E9FC5843-6E8C-EE4C-981A-5737935AF933}" type="pres">
      <dgm:prSet presAssocID="{5158DF7E-073E-D641-AA98-0CF900A180A2}" presName="Name8" presStyleCnt="0"/>
      <dgm:spPr/>
    </dgm:pt>
    <dgm:pt modelId="{2C1E5C45-3B17-564B-9BC1-B4ABC7DFCCE6}" type="pres">
      <dgm:prSet presAssocID="{5158DF7E-073E-D641-AA98-0CF900A180A2}" presName="level" presStyleLbl="node1" presStyleIdx="4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0AC2EF9C-3B3E-CD41-BDE0-22DB9B91BC68}" type="pres">
      <dgm:prSet presAssocID="{5158DF7E-073E-D641-AA98-0CF900A180A2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it-IT"/>
        </a:p>
      </dgm:t>
    </dgm:pt>
  </dgm:ptLst>
  <dgm:cxnLst>
    <dgm:cxn modelId="{41494416-70C3-4F03-85B8-502E69DCA585}" srcId="{61F9972B-7041-7946-BD7F-2F93D8BDD7E0}" destId="{D8CBB72E-FC22-3E42-BC62-F853B5C1D692}" srcOrd="0" destOrd="0" parTransId="{ADBEF26E-6547-054C-A9F1-E4F7CD3496C1}" sibTransId="{0AEDF4D9-1AFD-8A43-A726-3AD521CEFF49}"/>
    <dgm:cxn modelId="{21477685-8E98-41AC-9186-DF822B8A8F6D}" srcId="{61F9972B-7041-7946-BD7F-2F93D8BDD7E0}" destId="{5158DF7E-073E-D641-AA98-0CF900A180A2}" srcOrd="4" destOrd="0" parTransId="{D71EDCF2-A3DC-6E44-A0DA-EEBB13C5F580}" sibTransId="{CB1DE8D9-02CB-6D42-B345-5EBF352A4A67}"/>
    <dgm:cxn modelId="{A52DCCB1-5074-4AE8-AB39-D504F3165105}" type="presOf" srcId="{E4FBD21A-5740-4C4F-9771-9F10BF54A971}" destId="{F405F1DC-EC50-604C-8BF8-0D287D1E97A6}" srcOrd="1" destOrd="0" presId="urn:microsoft.com/office/officeart/2005/8/layout/pyramid1#1"/>
    <dgm:cxn modelId="{329EC603-4CA9-40AD-AF5D-C379E4C0DC69}" type="presOf" srcId="{9DBC7223-6B24-4D9E-8D65-1BB0575B0CBC}" destId="{C15E7DE0-071A-4E58-B45F-A9908D608BE1}" srcOrd="0" destOrd="0" presId="urn:microsoft.com/office/officeart/2005/8/layout/pyramid1#1"/>
    <dgm:cxn modelId="{F6AC91D5-7711-4E47-B378-733832EA3D75}" srcId="{61F9972B-7041-7946-BD7F-2F93D8BDD7E0}" destId="{E4FBD21A-5740-4C4F-9771-9F10BF54A971}" srcOrd="3" destOrd="0" parTransId="{ABFBBD38-3160-1245-A211-02F8D4E13684}" sibTransId="{F739509E-9A6F-D749-BAFF-7AA3DF5E792F}"/>
    <dgm:cxn modelId="{830CC67D-06DE-46C6-BC6B-4AAE71326E20}" type="presOf" srcId="{61F9972B-7041-7946-BD7F-2F93D8BDD7E0}" destId="{1F6E91F8-0F06-4340-B39B-BD83EFC1CF76}" srcOrd="0" destOrd="0" presId="urn:microsoft.com/office/officeart/2005/8/layout/pyramid1#1"/>
    <dgm:cxn modelId="{C826B2C1-15CB-48EB-8E4D-DFFAD8EB76FF}" type="presOf" srcId="{5158DF7E-073E-D641-AA98-0CF900A180A2}" destId="{2C1E5C45-3B17-564B-9BC1-B4ABC7DFCCE6}" srcOrd="0" destOrd="0" presId="urn:microsoft.com/office/officeart/2005/8/layout/pyramid1#1"/>
    <dgm:cxn modelId="{C5277E9D-8EC8-4B74-8A68-21D8BDF0E00B}" type="presOf" srcId="{39FCD8D7-AFEA-4E65-8650-57E3E9893D3D}" destId="{E4F95C7A-EE21-439F-BF0B-01C7F1DEBD70}" srcOrd="0" destOrd="0" presId="urn:microsoft.com/office/officeart/2005/8/layout/pyramid1#1"/>
    <dgm:cxn modelId="{F70B2BA0-0F46-473F-868D-B745C3BF51A4}" type="presOf" srcId="{39FCD8D7-AFEA-4E65-8650-57E3E9893D3D}" destId="{0A28747A-C983-4F0D-8156-4C245D9BD6B1}" srcOrd="1" destOrd="0" presId="urn:microsoft.com/office/officeart/2005/8/layout/pyramid1#1"/>
    <dgm:cxn modelId="{3213FBB0-6B13-4933-BB37-DA1B77B9F6DD}" type="presOf" srcId="{9DBC7223-6B24-4D9E-8D65-1BB0575B0CBC}" destId="{F8A82B93-7B9E-4CEE-9563-9088F9AB48D1}" srcOrd="1" destOrd="0" presId="urn:microsoft.com/office/officeart/2005/8/layout/pyramid1#1"/>
    <dgm:cxn modelId="{3AF4B033-2BC1-4116-9FB3-42533798B4A5}" type="presOf" srcId="{5158DF7E-073E-D641-AA98-0CF900A180A2}" destId="{0AC2EF9C-3B3E-CD41-BDE0-22DB9B91BC68}" srcOrd="1" destOrd="0" presId="urn:microsoft.com/office/officeart/2005/8/layout/pyramid1#1"/>
    <dgm:cxn modelId="{BC07A802-6AD8-4704-BED9-0645494C7BE4}" type="presOf" srcId="{D8CBB72E-FC22-3E42-BC62-F853B5C1D692}" destId="{A5337F0C-9508-9148-BB23-CEEE19C7BDBC}" srcOrd="0" destOrd="0" presId="urn:microsoft.com/office/officeart/2005/8/layout/pyramid1#1"/>
    <dgm:cxn modelId="{374E1CE0-B532-461A-B614-DFE349ECE80F}" type="presOf" srcId="{D8CBB72E-FC22-3E42-BC62-F853B5C1D692}" destId="{522B8AA4-1F4B-ED4A-9A8F-614FC66788F3}" srcOrd="1" destOrd="0" presId="urn:microsoft.com/office/officeart/2005/8/layout/pyramid1#1"/>
    <dgm:cxn modelId="{94941EDC-8751-434D-B022-F3047A7566D5}" srcId="{61F9972B-7041-7946-BD7F-2F93D8BDD7E0}" destId="{9DBC7223-6B24-4D9E-8D65-1BB0575B0CBC}" srcOrd="1" destOrd="0" parTransId="{ABAD23BE-0761-4E67-8088-531C0633D83F}" sibTransId="{22300CD5-F79A-4970-91EE-74D16350C070}"/>
    <dgm:cxn modelId="{73E19841-11D2-44A6-BBF2-CF990109ED65}" type="presOf" srcId="{E4FBD21A-5740-4C4F-9771-9F10BF54A971}" destId="{C388D006-1978-1A4E-95AB-D92B59912795}" srcOrd="0" destOrd="0" presId="urn:microsoft.com/office/officeart/2005/8/layout/pyramid1#1"/>
    <dgm:cxn modelId="{E00E2F42-FC36-4A23-95D7-92A5FD5A1782}" srcId="{61F9972B-7041-7946-BD7F-2F93D8BDD7E0}" destId="{39FCD8D7-AFEA-4E65-8650-57E3E9893D3D}" srcOrd="2" destOrd="0" parTransId="{F492BF52-DBEE-4E74-91F1-5555277E4815}" sibTransId="{019FCDAF-7994-46CF-80BF-ACCE404EB365}"/>
    <dgm:cxn modelId="{B5C84DB7-375B-4517-A44D-192135BECF42}" type="presParOf" srcId="{1F6E91F8-0F06-4340-B39B-BD83EFC1CF76}" destId="{2E8145A1-99E1-0447-816D-8906139AFD95}" srcOrd="0" destOrd="0" presId="urn:microsoft.com/office/officeart/2005/8/layout/pyramid1#1"/>
    <dgm:cxn modelId="{7FAD7644-60A3-4C12-BF7D-CC644DD6D427}" type="presParOf" srcId="{2E8145A1-99E1-0447-816D-8906139AFD95}" destId="{A5337F0C-9508-9148-BB23-CEEE19C7BDBC}" srcOrd="0" destOrd="0" presId="urn:microsoft.com/office/officeart/2005/8/layout/pyramid1#1"/>
    <dgm:cxn modelId="{38C65A46-31F6-4B66-9D0E-19191D4D54CC}" type="presParOf" srcId="{2E8145A1-99E1-0447-816D-8906139AFD95}" destId="{522B8AA4-1F4B-ED4A-9A8F-614FC66788F3}" srcOrd="1" destOrd="0" presId="urn:microsoft.com/office/officeart/2005/8/layout/pyramid1#1"/>
    <dgm:cxn modelId="{8A7AFF2A-74CD-466F-8FD5-E3E53DD2874C}" type="presParOf" srcId="{1F6E91F8-0F06-4340-B39B-BD83EFC1CF76}" destId="{74965320-76D4-41B8-B953-136CD498D4CD}" srcOrd="1" destOrd="0" presId="urn:microsoft.com/office/officeart/2005/8/layout/pyramid1#1"/>
    <dgm:cxn modelId="{2F58A36C-336B-4A2B-8E24-F863B5B22D04}" type="presParOf" srcId="{74965320-76D4-41B8-B953-136CD498D4CD}" destId="{C15E7DE0-071A-4E58-B45F-A9908D608BE1}" srcOrd="0" destOrd="0" presId="urn:microsoft.com/office/officeart/2005/8/layout/pyramid1#1"/>
    <dgm:cxn modelId="{A5CCE72E-A3C2-4762-8B4B-F8E86954538F}" type="presParOf" srcId="{74965320-76D4-41B8-B953-136CD498D4CD}" destId="{F8A82B93-7B9E-4CEE-9563-9088F9AB48D1}" srcOrd="1" destOrd="0" presId="urn:microsoft.com/office/officeart/2005/8/layout/pyramid1#1"/>
    <dgm:cxn modelId="{394BDC43-0C98-4F85-9886-C667F19B9E4D}" type="presParOf" srcId="{1F6E91F8-0F06-4340-B39B-BD83EFC1CF76}" destId="{049F8E05-D98B-4A4E-AF3C-1E5202E89053}" srcOrd="2" destOrd="0" presId="urn:microsoft.com/office/officeart/2005/8/layout/pyramid1#1"/>
    <dgm:cxn modelId="{43E74DCB-52FC-461C-8068-893F08366EC8}" type="presParOf" srcId="{049F8E05-D98B-4A4E-AF3C-1E5202E89053}" destId="{E4F95C7A-EE21-439F-BF0B-01C7F1DEBD70}" srcOrd="0" destOrd="0" presId="urn:microsoft.com/office/officeart/2005/8/layout/pyramid1#1"/>
    <dgm:cxn modelId="{C6A6B46B-0EC2-467B-9093-F5F8CEC8B14B}" type="presParOf" srcId="{049F8E05-D98B-4A4E-AF3C-1E5202E89053}" destId="{0A28747A-C983-4F0D-8156-4C245D9BD6B1}" srcOrd="1" destOrd="0" presId="urn:microsoft.com/office/officeart/2005/8/layout/pyramid1#1"/>
    <dgm:cxn modelId="{BD11E1E0-A483-4DA9-8470-ABB90C0276F5}" type="presParOf" srcId="{1F6E91F8-0F06-4340-B39B-BD83EFC1CF76}" destId="{DBE55BD1-C1E3-2E47-B30A-D531E31757C1}" srcOrd="3" destOrd="0" presId="urn:microsoft.com/office/officeart/2005/8/layout/pyramid1#1"/>
    <dgm:cxn modelId="{A86A2AFB-A107-4890-9FBB-AE0B75B44DF9}" type="presParOf" srcId="{DBE55BD1-C1E3-2E47-B30A-D531E31757C1}" destId="{C388D006-1978-1A4E-95AB-D92B59912795}" srcOrd="0" destOrd="0" presId="urn:microsoft.com/office/officeart/2005/8/layout/pyramid1#1"/>
    <dgm:cxn modelId="{699E5EFB-4709-42A4-86FB-F42FAA3E9912}" type="presParOf" srcId="{DBE55BD1-C1E3-2E47-B30A-D531E31757C1}" destId="{F405F1DC-EC50-604C-8BF8-0D287D1E97A6}" srcOrd="1" destOrd="0" presId="urn:microsoft.com/office/officeart/2005/8/layout/pyramid1#1"/>
    <dgm:cxn modelId="{7F4AC57D-FBEC-4A5A-8F95-F649F033CEC3}" type="presParOf" srcId="{1F6E91F8-0F06-4340-B39B-BD83EFC1CF76}" destId="{E9FC5843-6E8C-EE4C-981A-5737935AF933}" srcOrd="4" destOrd="0" presId="urn:microsoft.com/office/officeart/2005/8/layout/pyramid1#1"/>
    <dgm:cxn modelId="{AABD355B-B8C8-4785-A499-30B17CC9CB2C}" type="presParOf" srcId="{E9FC5843-6E8C-EE4C-981A-5737935AF933}" destId="{2C1E5C45-3B17-564B-9BC1-B4ABC7DFCCE6}" srcOrd="0" destOrd="0" presId="urn:microsoft.com/office/officeart/2005/8/layout/pyramid1#1"/>
    <dgm:cxn modelId="{3DBB111B-45F4-47F6-9DC6-3107E4F4353A}" type="presParOf" srcId="{E9FC5843-6E8C-EE4C-981A-5737935AF933}" destId="{0AC2EF9C-3B3E-CD41-BDE0-22DB9B91BC68}" srcOrd="1" destOrd="0" presId="urn:microsoft.com/office/officeart/2005/8/layout/pyramid1#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B44591E-18E9-3442-BF07-382B65249F0C}" type="doc">
      <dgm:prSet loTypeId="urn:microsoft.com/office/officeart/2005/8/layout/pyramid1#3" loCatId="" qsTypeId="urn:microsoft.com/office/officeart/2005/8/quickstyle/simple1#3" qsCatId="simple" csTypeId="urn:microsoft.com/office/officeart/2005/8/colors/accent1_2#3" csCatId="accent1" phldr="1"/>
      <dgm:spPr/>
    </dgm:pt>
    <dgm:pt modelId="{757E81D6-7325-CE42-AB8C-53177C17F77F}">
      <dgm:prSet phldrT="[Testo]" phldr="0" custT="1"/>
      <dgm:spPr>
        <a:solidFill>
          <a:srgbClr val="5B9BD5"/>
        </a:solidFill>
      </dgm:spPr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endParaRPr lang="it-IT" sz="1200" dirty="0">
            <a:latin typeface="Book Antiqua" panose="02040602050305030304" charset="0"/>
            <a:cs typeface="Book Antiqua" panose="02040602050305030304" charset="0"/>
          </a:endParaRPr>
        </a:p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endParaRPr lang="it-IT" sz="1200" dirty="0">
            <a:latin typeface="Book Antiqua" panose="02040602050305030304" charset="0"/>
            <a:cs typeface="Book Antiqua" panose="02040602050305030304" charset="0"/>
          </a:endParaRPr>
        </a:p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endParaRPr lang="it-IT" sz="1200" dirty="0">
            <a:latin typeface="Book Antiqua" panose="02040602050305030304" charset="0"/>
            <a:cs typeface="Book Antiqua" panose="02040602050305030304" charset="0"/>
          </a:endParaRPr>
        </a:p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endParaRPr lang="it-IT" sz="1200" dirty="0">
            <a:latin typeface="Book Antiqua" panose="02040602050305030304" charset="0"/>
            <a:cs typeface="Book Antiqua" panose="02040602050305030304" charset="0"/>
          </a:endParaRPr>
        </a:p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endParaRPr lang="it-IT" sz="1200" dirty="0">
            <a:latin typeface="Book Antiqua" panose="02040602050305030304" charset="0"/>
            <a:cs typeface="Book Antiqua" panose="02040602050305030304" charset="0"/>
          </a:endParaRPr>
        </a:p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it-IT" sz="1200" b="1" dirty="0">
              <a:solidFill>
                <a:schemeClr val="bg1"/>
              </a:solidFill>
              <a:latin typeface="Book Antiqua" panose="02040602050305030304" charset="0"/>
              <a:cs typeface="Book Antiqua" panose="02040602050305030304" charset="0"/>
            </a:rPr>
            <a:t> STRUCTURATED</a:t>
          </a:r>
        </a:p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it-IT" sz="1200" b="1" dirty="0">
              <a:solidFill>
                <a:schemeClr val="bg1"/>
              </a:solidFill>
              <a:latin typeface="Book Antiqua" panose="02040602050305030304" charset="0"/>
              <a:cs typeface="Book Antiqua" panose="02040602050305030304" charset="0"/>
            </a:rPr>
            <a:t>DELIRIUM  </a:t>
          </a:r>
        </a:p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it-IT" sz="1200" b="1" dirty="0">
              <a:solidFill>
                <a:schemeClr val="bg1"/>
              </a:solidFill>
              <a:latin typeface="Book Antiqua" panose="02040602050305030304" charset="0"/>
              <a:cs typeface="Book Antiqua" panose="02040602050305030304" charset="0"/>
            </a:rPr>
            <a:t>(PARANOIA)</a:t>
          </a:r>
          <a:endParaRPr sz="1200">
            <a:latin typeface="Book Antiqua" panose="02040602050305030304" charset="0"/>
            <a:cs typeface="Book Antiqua" panose="02040602050305030304" charset="0"/>
          </a:endParaRPr>
        </a:p>
      </dgm:t>
    </dgm:pt>
    <dgm:pt modelId="{77D832BC-6E98-0240-87E8-A6AAC75896E1}" type="parTrans" cxnId="{F21362B2-F1BB-4BC8-8DFC-C776EA3C142E}">
      <dgm:prSet/>
      <dgm:spPr/>
      <dgm:t>
        <a:bodyPr/>
        <a:lstStyle/>
        <a:p>
          <a:endParaRPr lang="it-IT"/>
        </a:p>
      </dgm:t>
    </dgm:pt>
    <dgm:pt modelId="{D383B59A-D942-8749-93C9-150BEC96C49C}" type="sibTrans" cxnId="{F21362B2-F1BB-4BC8-8DFC-C776EA3C142E}">
      <dgm:prSet/>
      <dgm:spPr/>
      <dgm:t>
        <a:bodyPr/>
        <a:lstStyle/>
        <a:p>
          <a:endParaRPr lang="it-IT"/>
        </a:p>
      </dgm:t>
    </dgm:pt>
    <dgm:pt modelId="{6A91C5EC-29BC-2343-93AA-04980CC184FC}">
      <dgm:prSet phldrT="[Testo]" phldr="0" custT="1"/>
      <dgm:spPr>
        <a:solidFill>
          <a:srgbClr val="FF9300"/>
        </a:solidFill>
      </dgm:spPr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it-IT" sz="1400" b="0" dirty="0">
              <a:solidFill>
                <a:schemeClr val="bg1"/>
              </a:solidFill>
              <a:latin typeface="Book Antiqua" panose="02040602050305030304" charset="0"/>
              <a:cs typeface="Book Antiqua" panose="02040602050305030304" charset="0"/>
            </a:rPr>
            <a:t>Suspiciousness, irritable  mood, anger or depressed, hypervigilance....</a:t>
          </a:r>
        </a:p>
      </dgm:t>
    </dgm:pt>
    <dgm:pt modelId="{B8FE6B1F-4CA1-2B49-B9DF-49090F1D2171}" type="parTrans" cxnId="{CD4897EF-97D7-4747-977F-1380A8832A08}">
      <dgm:prSet/>
      <dgm:spPr/>
      <dgm:t>
        <a:bodyPr/>
        <a:lstStyle/>
        <a:p>
          <a:endParaRPr lang="it-IT"/>
        </a:p>
      </dgm:t>
    </dgm:pt>
    <dgm:pt modelId="{3EE5BE00-9BC3-EF49-87A6-1CC3C7F8632F}" type="sibTrans" cxnId="{CD4897EF-97D7-4747-977F-1380A8832A08}">
      <dgm:prSet/>
      <dgm:spPr/>
      <dgm:t>
        <a:bodyPr/>
        <a:lstStyle/>
        <a:p>
          <a:endParaRPr lang="it-IT"/>
        </a:p>
      </dgm:t>
    </dgm:pt>
    <dgm:pt modelId="{5469190E-1249-A344-8CF5-6B8EAA920186}" type="pres">
      <dgm:prSet presAssocID="{DB44591E-18E9-3442-BF07-382B65249F0C}" presName="Name0" presStyleCnt="0">
        <dgm:presLayoutVars>
          <dgm:dir/>
          <dgm:animLvl val="lvl"/>
          <dgm:resizeHandles val="exact"/>
        </dgm:presLayoutVars>
      </dgm:prSet>
      <dgm:spPr/>
    </dgm:pt>
    <dgm:pt modelId="{DB6BA0C2-2DEC-8E4E-8FB5-B89106101BE4}" type="pres">
      <dgm:prSet presAssocID="{757E81D6-7325-CE42-AB8C-53177C17F77F}" presName="Name8" presStyleCnt="0"/>
      <dgm:spPr/>
    </dgm:pt>
    <dgm:pt modelId="{5C444CE5-23A7-0D4D-8133-432E2ACF719D}" type="pres">
      <dgm:prSet presAssocID="{757E81D6-7325-CE42-AB8C-53177C17F77F}" presName="level" presStyleLbl="node1" presStyleIdx="0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D309C6F2-4C40-764E-954F-E206C6999E06}" type="pres">
      <dgm:prSet presAssocID="{757E81D6-7325-CE42-AB8C-53177C17F77F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831A9A01-6973-694D-BF63-17D3D6C704D8}" type="pres">
      <dgm:prSet presAssocID="{6A91C5EC-29BC-2343-93AA-04980CC184FC}" presName="Name8" presStyleCnt="0"/>
      <dgm:spPr/>
    </dgm:pt>
    <dgm:pt modelId="{9EE1D348-3051-3143-9B91-5A45A203878F}" type="pres">
      <dgm:prSet presAssocID="{6A91C5EC-29BC-2343-93AA-04980CC184FC}" presName="level" presStyleLbl="node1" presStyleIdx="1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DD48E8B9-2895-4742-A59B-659FCAEBF07E}" type="pres">
      <dgm:prSet presAssocID="{6A91C5EC-29BC-2343-93AA-04980CC184FC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it-IT"/>
        </a:p>
      </dgm:t>
    </dgm:pt>
  </dgm:ptLst>
  <dgm:cxnLst>
    <dgm:cxn modelId="{6A6344B6-86BF-45EB-98BB-1480ED82D3BD}" type="presOf" srcId="{757E81D6-7325-CE42-AB8C-53177C17F77F}" destId="{5C444CE5-23A7-0D4D-8133-432E2ACF719D}" srcOrd="0" destOrd="0" presId="urn:microsoft.com/office/officeart/2005/8/layout/pyramid1#3"/>
    <dgm:cxn modelId="{601AFA31-F3C5-4130-977B-0FE5FA1A8EC2}" type="presOf" srcId="{DB44591E-18E9-3442-BF07-382B65249F0C}" destId="{5469190E-1249-A344-8CF5-6B8EAA920186}" srcOrd="0" destOrd="0" presId="urn:microsoft.com/office/officeart/2005/8/layout/pyramid1#3"/>
    <dgm:cxn modelId="{F21362B2-F1BB-4BC8-8DFC-C776EA3C142E}" srcId="{DB44591E-18E9-3442-BF07-382B65249F0C}" destId="{757E81D6-7325-CE42-AB8C-53177C17F77F}" srcOrd="0" destOrd="0" parTransId="{77D832BC-6E98-0240-87E8-A6AAC75896E1}" sibTransId="{D383B59A-D942-8749-93C9-150BEC96C49C}"/>
    <dgm:cxn modelId="{CD4897EF-97D7-4747-977F-1380A8832A08}" srcId="{DB44591E-18E9-3442-BF07-382B65249F0C}" destId="{6A91C5EC-29BC-2343-93AA-04980CC184FC}" srcOrd="1" destOrd="0" parTransId="{B8FE6B1F-4CA1-2B49-B9DF-49090F1D2171}" sibTransId="{3EE5BE00-9BC3-EF49-87A6-1CC3C7F8632F}"/>
    <dgm:cxn modelId="{32FB4140-8F4F-49B2-A0B9-C930F85053F0}" type="presOf" srcId="{6A91C5EC-29BC-2343-93AA-04980CC184FC}" destId="{DD48E8B9-2895-4742-A59B-659FCAEBF07E}" srcOrd="1" destOrd="0" presId="urn:microsoft.com/office/officeart/2005/8/layout/pyramid1#3"/>
    <dgm:cxn modelId="{4A9E0905-FDEE-4CDB-820B-793AD13E5451}" type="presOf" srcId="{757E81D6-7325-CE42-AB8C-53177C17F77F}" destId="{D309C6F2-4C40-764E-954F-E206C6999E06}" srcOrd="1" destOrd="0" presId="urn:microsoft.com/office/officeart/2005/8/layout/pyramid1#3"/>
    <dgm:cxn modelId="{617285FC-F1E0-464B-8E80-34583035944F}" type="presOf" srcId="{6A91C5EC-29BC-2343-93AA-04980CC184FC}" destId="{9EE1D348-3051-3143-9B91-5A45A203878F}" srcOrd="0" destOrd="0" presId="urn:microsoft.com/office/officeart/2005/8/layout/pyramid1#3"/>
    <dgm:cxn modelId="{561FFEF5-4ED7-4C33-B195-64D9814A5670}" type="presParOf" srcId="{5469190E-1249-A344-8CF5-6B8EAA920186}" destId="{DB6BA0C2-2DEC-8E4E-8FB5-B89106101BE4}" srcOrd="0" destOrd="0" presId="urn:microsoft.com/office/officeart/2005/8/layout/pyramid1#3"/>
    <dgm:cxn modelId="{9525766B-ACD2-4DB5-96CD-A0479D3E1C8B}" type="presParOf" srcId="{DB6BA0C2-2DEC-8E4E-8FB5-B89106101BE4}" destId="{5C444CE5-23A7-0D4D-8133-432E2ACF719D}" srcOrd="0" destOrd="0" presId="urn:microsoft.com/office/officeart/2005/8/layout/pyramid1#3"/>
    <dgm:cxn modelId="{1AE47609-D0F1-468C-B4C9-F940D7762FA4}" type="presParOf" srcId="{DB6BA0C2-2DEC-8E4E-8FB5-B89106101BE4}" destId="{D309C6F2-4C40-764E-954F-E206C6999E06}" srcOrd="1" destOrd="0" presId="urn:microsoft.com/office/officeart/2005/8/layout/pyramid1#3"/>
    <dgm:cxn modelId="{F261BD31-4792-46FB-B2E4-256E47653C41}" type="presParOf" srcId="{5469190E-1249-A344-8CF5-6B8EAA920186}" destId="{831A9A01-6973-694D-BF63-17D3D6C704D8}" srcOrd="1" destOrd="0" presId="urn:microsoft.com/office/officeart/2005/8/layout/pyramid1#3"/>
    <dgm:cxn modelId="{A8198530-0BEB-4CCC-B4F0-BD57794B54A1}" type="presParOf" srcId="{831A9A01-6973-694D-BF63-17D3D6C704D8}" destId="{9EE1D348-3051-3143-9B91-5A45A203878F}" srcOrd="0" destOrd="0" presId="urn:microsoft.com/office/officeart/2005/8/layout/pyramid1#3"/>
    <dgm:cxn modelId="{516DCC78-3581-40B5-B53E-4CB70ADF2C35}" type="presParOf" srcId="{831A9A01-6973-694D-BF63-17D3D6C704D8}" destId="{DD48E8B9-2895-4742-A59B-659FCAEBF07E}" srcOrd="1" destOrd="0" presId="urn:microsoft.com/office/officeart/2005/8/layout/pyramid1#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0.xml><?xml version="1.0" encoding="utf-8"?>
<dgm:dataModel xmlns:dgm="http://schemas.openxmlformats.org/drawingml/2006/diagram" xmlns:a="http://schemas.openxmlformats.org/drawingml/2006/main">
  <dgm:ptLst>
    <dgm:pt modelId="{61F9972B-7041-7946-BD7F-2F93D8BDD7E0}" type="doc">
      <dgm:prSet loTypeId="urn:microsoft.com/office/officeart/2005/8/layout/pyramid1#1" loCatId="" qsTypeId="urn:microsoft.com/office/officeart/2005/8/quickstyle/simple2#4" qsCatId="simple" csTypeId="urn:microsoft.com/office/officeart/2005/8/colors/accent2_2#1" csCatId="accent2" phldr="1"/>
      <dgm:spPr/>
    </dgm:pt>
    <dgm:pt modelId="{D8CBB72E-FC22-3E42-BC62-F853B5C1D692}">
      <dgm:prSet phldrT="[Testo]" phldr="0" custT="1"/>
      <dgm:spPr>
        <a:solidFill>
          <a:schemeClr val="bg2"/>
        </a:solidFill>
      </dgm:spPr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it-IT" sz="2000" dirty="0">
              <a:solidFill>
                <a:schemeClr val="bg1">
                  <a:lumMod val="75000"/>
                </a:schemeClr>
              </a:solidFill>
              <a:latin typeface="Book Antiqua" panose="02040602050305030304" charset="0"/>
              <a:cs typeface="Book Antiqua" panose="02040602050305030304" charset="0"/>
            </a:rPr>
            <a:t>Needs</a:t>
          </a:r>
        </a:p>
      </dgm:t>
    </dgm:pt>
    <dgm:pt modelId="{ADBEF26E-6547-054C-A9F1-E4F7CD3496C1}" type="parTrans" cxnId="{81D68E4D-73EC-4705-9A64-7D7D7F6D1FA9}">
      <dgm:prSet/>
      <dgm:spPr/>
      <dgm:t>
        <a:bodyPr/>
        <a:lstStyle/>
        <a:p>
          <a:endParaRPr lang="it-IT"/>
        </a:p>
      </dgm:t>
    </dgm:pt>
    <dgm:pt modelId="{0AEDF4D9-1AFD-8A43-A726-3AD521CEFF49}" type="sibTrans" cxnId="{81D68E4D-73EC-4705-9A64-7D7D7F6D1FA9}">
      <dgm:prSet/>
      <dgm:spPr/>
      <dgm:t>
        <a:bodyPr/>
        <a:lstStyle/>
        <a:p>
          <a:endParaRPr lang="it-IT"/>
        </a:p>
      </dgm:t>
    </dgm:pt>
    <dgm:pt modelId="{9DBC7223-6B24-4D9E-8D65-1BB0575B0CBC}">
      <dgm:prSet phldr="0" custT="1"/>
      <dgm:spPr>
        <a:solidFill>
          <a:schemeClr val="bg2"/>
        </a:solidFill>
      </dgm:spPr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endParaRPr lang="it-IT" sz="2000">
            <a:latin typeface="Book Antiqua" panose="02040602050305030304" charset="0"/>
            <a:cs typeface="Book Antiqua" panose="02040602050305030304" charset="0"/>
          </a:endParaRPr>
        </a:p>
      </dgm:t>
    </dgm:pt>
    <dgm:pt modelId="{ABAD23BE-0761-4E67-8088-531C0633D83F}" type="parTrans" cxnId="{A8F81F64-426E-419D-9B71-D16B29246C94}">
      <dgm:prSet/>
      <dgm:spPr/>
    </dgm:pt>
    <dgm:pt modelId="{22300CD5-F79A-4970-91EE-74D16350C070}" type="sibTrans" cxnId="{A8F81F64-426E-419D-9B71-D16B29246C94}">
      <dgm:prSet/>
      <dgm:spPr/>
    </dgm:pt>
    <dgm:pt modelId="{39FCD8D7-AFEA-4E65-8650-57E3E9893D3D}">
      <dgm:prSet phldr="0" custT="1"/>
      <dgm:spPr>
        <a:solidFill>
          <a:schemeClr val="bg2"/>
        </a:solidFill>
      </dgm:spPr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it-IT" sz="2000">
              <a:solidFill>
                <a:schemeClr val="bg1">
                  <a:lumMod val="75000"/>
                </a:schemeClr>
              </a:solidFill>
              <a:latin typeface="Book Antiqua" panose="02040602050305030304" charset="0"/>
              <a:cs typeface="Book Antiqua" panose="02040602050305030304" charset="0"/>
              <a:sym typeface="+mn-ea"/>
            </a:rPr>
            <a:t>Connections</a:t>
          </a:r>
          <a:endParaRPr lang="it-IT" sz="2000" dirty="0">
            <a:solidFill>
              <a:schemeClr val="bg1">
                <a:lumMod val="75000"/>
              </a:schemeClr>
            </a:solidFill>
            <a:latin typeface="Book Antiqua" panose="02040602050305030304" charset="0"/>
            <a:cs typeface="Book Antiqua" panose="02040602050305030304" charset="0"/>
            <a:sym typeface="+mn-ea"/>
          </a:endParaRPr>
        </a:p>
      </dgm:t>
    </dgm:pt>
    <dgm:pt modelId="{F492BF52-DBEE-4E74-91F1-5555277E4815}" type="parTrans" cxnId="{CE1AC6DF-8AC0-45B8-8F06-89802D55F10E}">
      <dgm:prSet/>
      <dgm:spPr/>
    </dgm:pt>
    <dgm:pt modelId="{019FCDAF-7994-46CF-80BF-ACCE404EB365}" type="sibTrans" cxnId="{CE1AC6DF-8AC0-45B8-8F06-89802D55F10E}">
      <dgm:prSet/>
      <dgm:spPr/>
    </dgm:pt>
    <dgm:pt modelId="{E4FBD21A-5740-4C4F-9771-9F10BF54A971}">
      <dgm:prSet phldr="0" custT="1"/>
      <dgm:spPr>
        <a:solidFill>
          <a:srgbClr val="9BBBE2"/>
        </a:solidFill>
      </dgm:spPr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it-IT" sz="2000" dirty="0">
              <a:latin typeface="Book Antiqua" panose="02040602050305030304" charset="0"/>
              <a:cs typeface="Book Antiqua" panose="02040602050305030304" charset="0"/>
            </a:rPr>
            <a:t>Tone</a:t>
          </a:r>
        </a:p>
      </dgm:t>
    </dgm:pt>
    <dgm:pt modelId="{ABFBBD38-3160-1245-A211-02F8D4E13684}" type="parTrans" cxnId="{3B68FA7B-37C1-4C28-B3A7-814FA5C9F7D3}">
      <dgm:prSet/>
      <dgm:spPr/>
      <dgm:t>
        <a:bodyPr/>
        <a:lstStyle/>
        <a:p>
          <a:endParaRPr lang="it-IT"/>
        </a:p>
      </dgm:t>
    </dgm:pt>
    <dgm:pt modelId="{F739509E-9A6F-D749-BAFF-7AA3DF5E792F}" type="sibTrans" cxnId="{3B68FA7B-37C1-4C28-B3A7-814FA5C9F7D3}">
      <dgm:prSet/>
      <dgm:spPr/>
      <dgm:t>
        <a:bodyPr/>
        <a:lstStyle/>
        <a:p>
          <a:endParaRPr lang="it-IT"/>
        </a:p>
      </dgm:t>
    </dgm:pt>
    <dgm:pt modelId="{5158DF7E-073E-D641-AA98-0CF900A180A2}">
      <dgm:prSet phldr="0" custT="1"/>
      <dgm:spPr>
        <a:solidFill>
          <a:srgbClr val="5B9BD5"/>
        </a:solidFill>
      </dgm:spPr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it-IT" sz="2000" dirty="0">
              <a:latin typeface="Book Antiqua" panose="02040602050305030304" charset="0"/>
              <a:cs typeface="Book Antiqua" panose="02040602050305030304" charset="0"/>
              <a:sym typeface="+mn-ea"/>
            </a:rPr>
            <a:t>Trophism</a:t>
          </a:r>
          <a:endParaRPr sz="2000">
            <a:latin typeface="Book Antiqua" panose="02040602050305030304" charset="0"/>
            <a:cs typeface="Book Antiqua" panose="02040602050305030304" charset="0"/>
          </a:endParaRPr>
        </a:p>
      </dgm:t>
    </dgm:pt>
    <dgm:pt modelId="{D71EDCF2-A3DC-6E44-A0DA-EEBB13C5F580}" type="parTrans" cxnId="{1AC0336B-A3C6-4477-9583-E2CDC3044D52}">
      <dgm:prSet/>
      <dgm:spPr/>
      <dgm:t>
        <a:bodyPr/>
        <a:lstStyle/>
        <a:p>
          <a:endParaRPr lang="it-IT"/>
        </a:p>
      </dgm:t>
    </dgm:pt>
    <dgm:pt modelId="{CB1DE8D9-02CB-6D42-B345-5EBF352A4A67}" type="sibTrans" cxnId="{1AC0336B-A3C6-4477-9583-E2CDC3044D52}">
      <dgm:prSet/>
      <dgm:spPr/>
      <dgm:t>
        <a:bodyPr/>
        <a:lstStyle/>
        <a:p>
          <a:endParaRPr lang="it-IT"/>
        </a:p>
      </dgm:t>
    </dgm:pt>
    <dgm:pt modelId="{1F6E91F8-0F06-4340-B39B-BD83EFC1CF76}" type="pres">
      <dgm:prSet presAssocID="{61F9972B-7041-7946-BD7F-2F93D8BDD7E0}" presName="Name0" presStyleCnt="0">
        <dgm:presLayoutVars>
          <dgm:dir/>
          <dgm:animLvl val="lvl"/>
          <dgm:resizeHandles val="exact"/>
        </dgm:presLayoutVars>
      </dgm:prSet>
      <dgm:spPr/>
    </dgm:pt>
    <dgm:pt modelId="{2E8145A1-99E1-0447-816D-8906139AFD95}" type="pres">
      <dgm:prSet presAssocID="{D8CBB72E-FC22-3E42-BC62-F853B5C1D692}" presName="Name8" presStyleCnt="0"/>
      <dgm:spPr/>
    </dgm:pt>
    <dgm:pt modelId="{A5337F0C-9508-9148-BB23-CEEE19C7BDBC}" type="pres">
      <dgm:prSet presAssocID="{D8CBB72E-FC22-3E42-BC62-F853B5C1D692}" presName="level" presStyleLbl="node1" presStyleIdx="0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522B8AA4-1F4B-ED4A-9A8F-614FC66788F3}" type="pres">
      <dgm:prSet presAssocID="{D8CBB72E-FC22-3E42-BC62-F853B5C1D692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74965320-76D4-41B8-B953-136CD498D4CD}" type="pres">
      <dgm:prSet presAssocID="{9DBC7223-6B24-4D9E-8D65-1BB0575B0CBC}" presName="Name8" presStyleCnt="0"/>
      <dgm:spPr/>
    </dgm:pt>
    <dgm:pt modelId="{C15E7DE0-071A-4E58-B45F-A9908D608BE1}" type="pres">
      <dgm:prSet presAssocID="{9DBC7223-6B24-4D9E-8D65-1BB0575B0CBC}" presName="level" presStyleLbl="node1" presStyleIdx="1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F8A82B93-7B9E-4CEE-9563-9088F9AB48D1}" type="pres">
      <dgm:prSet presAssocID="{9DBC7223-6B24-4D9E-8D65-1BB0575B0CBC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049F8E05-D98B-4A4E-AF3C-1E5202E89053}" type="pres">
      <dgm:prSet presAssocID="{39FCD8D7-AFEA-4E65-8650-57E3E9893D3D}" presName="Name8" presStyleCnt="0"/>
      <dgm:spPr/>
    </dgm:pt>
    <dgm:pt modelId="{E4F95C7A-EE21-439F-BF0B-01C7F1DEBD70}" type="pres">
      <dgm:prSet presAssocID="{39FCD8D7-AFEA-4E65-8650-57E3E9893D3D}" presName="level" presStyleLbl="node1" presStyleIdx="2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0A28747A-C983-4F0D-8156-4C245D9BD6B1}" type="pres">
      <dgm:prSet presAssocID="{39FCD8D7-AFEA-4E65-8650-57E3E9893D3D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DBE55BD1-C1E3-2E47-B30A-D531E31757C1}" type="pres">
      <dgm:prSet presAssocID="{E4FBD21A-5740-4C4F-9771-9F10BF54A971}" presName="Name8" presStyleCnt="0"/>
      <dgm:spPr/>
    </dgm:pt>
    <dgm:pt modelId="{C388D006-1978-1A4E-95AB-D92B59912795}" type="pres">
      <dgm:prSet presAssocID="{E4FBD21A-5740-4C4F-9771-9F10BF54A971}" presName="level" presStyleLbl="node1" presStyleIdx="3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F405F1DC-EC50-604C-8BF8-0D287D1E97A6}" type="pres">
      <dgm:prSet presAssocID="{E4FBD21A-5740-4C4F-9771-9F10BF54A971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E9FC5843-6E8C-EE4C-981A-5737935AF933}" type="pres">
      <dgm:prSet presAssocID="{5158DF7E-073E-D641-AA98-0CF900A180A2}" presName="Name8" presStyleCnt="0"/>
      <dgm:spPr/>
    </dgm:pt>
    <dgm:pt modelId="{2C1E5C45-3B17-564B-9BC1-B4ABC7DFCCE6}" type="pres">
      <dgm:prSet presAssocID="{5158DF7E-073E-D641-AA98-0CF900A180A2}" presName="level" presStyleLbl="node1" presStyleIdx="4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0AC2EF9C-3B3E-CD41-BDE0-22DB9B91BC68}" type="pres">
      <dgm:prSet presAssocID="{5158DF7E-073E-D641-AA98-0CF900A180A2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it-IT"/>
        </a:p>
      </dgm:t>
    </dgm:pt>
  </dgm:ptLst>
  <dgm:cxnLst>
    <dgm:cxn modelId="{AB5349ED-9FA7-4DD2-8E54-B3D7B359C193}" type="presOf" srcId="{D8CBB72E-FC22-3E42-BC62-F853B5C1D692}" destId="{A5337F0C-9508-9148-BB23-CEEE19C7BDBC}" srcOrd="0" destOrd="0" presId="urn:microsoft.com/office/officeart/2005/8/layout/pyramid1#1"/>
    <dgm:cxn modelId="{5582A6EC-E5BE-4B3C-A876-CD87DDFFC55F}" type="presOf" srcId="{9DBC7223-6B24-4D9E-8D65-1BB0575B0CBC}" destId="{F8A82B93-7B9E-4CEE-9563-9088F9AB48D1}" srcOrd="1" destOrd="0" presId="urn:microsoft.com/office/officeart/2005/8/layout/pyramid1#1"/>
    <dgm:cxn modelId="{CE1AC6DF-8AC0-45B8-8F06-89802D55F10E}" srcId="{61F9972B-7041-7946-BD7F-2F93D8BDD7E0}" destId="{39FCD8D7-AFEA-4E65-8650-57E3E9893D3D}" srcOrd="2" destOrd="0" parTransId="{F492BF52-DBEE-4E74-91F1-5555277E4815}" sibTransId="{019FCDAF-7994-46CF-80BF-ACCE404EB365}"/>
    <dgm:cxn modelId="{81D68E4D-73EC-4705-9A64-7D7D7F6D1FA9}" srcId="{61F9972B-7041-7946-BD7F-2F93D8BDD7E0}" destId="{D8CBB72E-FC22-3E42-BC62-F853B5C1D692}" srcOrd="0" destOrd="0" parTransId="{ADBEF26E-6547-054C-A9F1-E4F7CD3496C1}" sibTransId="{0AEDF4D9-1AFD-8A43-A726-3AD521CEFF49}"/>
    <dgm:cxn modelId="{1AC0336B-A3C6-4477-9583-E2CDC3044D52}" srcId="{61F9972B-7041-7946-BD7F-2F93D8BDD7E0}" destId="{5158DF7E-073E-D641-AA98-0CF900A180A2}" srcOrd="4" destOrd="0" parTransId="{D71EDCF2-A3DC-6E44-A0DA-EEBB13C5F580}" sibTransId="{CB1DE8D9-02CB-6D42-B345-5EBF352A4A67}"/>
    <dgm:cxn modelId="{2B9E72A1-93A8-4C30-AD24-6483EAEB2368}" type="presOf" srcId="{39FCD8D7-AFEA-4E65-8650-57E3E9893D3D}" destId="{E4F95C7A-EE21-439F-BF0B-01C7F1DEBD70}" srcOrd="0" destOrd="0" presId="urn:microsoft.com/office/officeart/2005/8/layout/pyramid1#1"/>
    <dgm:cxn modelId="{1092B8DB-0904-4399-8E07-188081A18A23}" type="presOf" srcId="{E4FBD21A-5740-4C4F-9771-9F10BF54A971}" destId="{F405F1DC-EC50-604C-8BF8-0D287D1E97A6}" srcOrd="1" destOrd="0" presId="urn:microsoft.com/office/officeart/2005/8/layout/pyramid1#1"/>
    <dgm:cxn modelId="{03BA813F-354B-4DEC-B558-1966F5AF8A4C}" type="presOf" srcId="{E4FBD21A-5740-4C4F-9771-9F10BF54A971}" destId="{C388D006-1978-1A4E-95AB-D92B59912795}" srcOrd="0" destOrd="0" presId="urn:microsoft.com/office/officeart/2005/8/layout/pyramid1#1"/>
    <dgm:cxn modelId="{E1927D66-3E82-48C4-95E9-D2EE2DEAE7CC}" type="presOf" srcId="{5158DF7E-073E-D641-AA98-0CF900A180A2}" destId="{2C1E5C45-3B17-564B-9BC1-B4ABC7DFCCE6}" srcOrd="0" destOrd="0" presId="urn:microsoft.com/office/officeart/2005/8/layout/pyramid1#1"/>
    <dgm:cxn modelId="{6E48A7D0-2755-45F1-AA9E-862A69D4075D}" type="presOf" srcId="{D8CBB72E-FC22-3E42-BC62-F853B5C1D692}" destId="{522B8AA4-1F4B-ED4A-9A8F-614FC66788F3}" srcOrd="1" destOrd="0" presId="urn:microsoft.com/office/officeart/2005/8/layout/pyramid1#1"/>
    <dgm:cxn modelId="{CD63B370-791D-4E80-8DC9-F5C6B899039E}" type="presOf" srcId="{39FCD8D7-AFEA-4E65-8650-57E3E9893D3D}" destId="{0A28747A-C983-4F0D-8156-4C245D9BD6B1}" srcOrd="1" destOrd="0" presId="urn:microsoft.com/office/officeart/2005/8/layout/pyramid1#1"/>
    <dgm:cxn modelId="{5764E3FD-4D33-4C4F-9913-1C413FD51B68}" type="presOf" srcId="{61F9972B-7041-7946-BD7F-2F93D8BDD7E0}" destId="{1F6E91F8-0F06-4340-B39B-BD83EFC1CF76}" srcOrd="0" destOrd="0" presId="urn:microsoft.com/office/officeart/2005/8/layout/pyramid1#1"/>
    <dgm:cxn modelId="{A8F81F64-426E-419D-9B71-D16B29246C94}" srcId="{61F9972B-7041-7946-BD7F-2F93D8BDD7E0}" destId="{9DBC7223-6B24-4D9E-8D65-1BB0575B0CBC}" srcOrd="1" destOrd="0" parTransId="{ABAD23BE-0761-4E67-8088-531C0633D83F}" sibTransId="{22300CD5-F79A-4970-91EE-74D16350C070}"/>
    <dgm:cxn modelId="{056A57A9-33D4-480A-BE8B-A2B811C64BB6}" type="presOf" srcId="{9DBC7223-6B24-4D9E-8D65-1BB0575B0CBC}" destId="{C15E7DE0-071A-4E58-B45F-A9908D608BE1}" srcOrd="0" destOrd="0" presId="urn:microsoft.com/office/officeart/2005/8/layout/pyramid1#1"/>
    <dgm:cxn modelId="{476D51A0-4CE2-49C2-8AED-D8979E211F50}" type="presOf" srcId="{5158DF7E-073E-D641-AA98-0CF900A180A2}" destId="{0AC2EF9C-3B3E-CD41-BDE0-22DB9B91BC68}" srcOrd="1" destOrd="0" presId="urn:microsoft.com/office/officeart/2005/8/layout/pyramid1#1"/>
    <dgm:cxn modelId="{3B68FA7B-37C1-4C28-B3A7-814FA5C9F7D3}" srcId="{61F9972B-7041-7946-BD7F-2F93D8BDD7E0}" destId="{E4FBD21A-5740-4C4F-9771-9F10BF54A971}" srcOrd="3" destOrd="0" parTransId="{ABFBBD38-3160-1245-A211-02F8D4E13684}" sibTransId="{F739509E-9A6F-D749-BAFF-7AA3DF5E792F}"/>
    <dgm:cxn modelId="{6806EB2B-68A9-4AC3-89AD-529B7A7C6A97}" type="presParOf" srcId="{1F6E91F8-0F06-4340-B39B-BD83EFC1CF76}" destId="{2E8145A1-99E1-0447-816D-8906139AFD95}" srcOrd="0" destOrd="0" presId="urn:microsoft.com/office/officeart/2005/8/layout/pyramid1#1"/>
    <dgm:cxn modelId="{13145AD5-42B1-4F16-A25B-EA11B27BFA92}" type="presParOf" srcId="{2E8145A1-99E1-0447-816D-8906139AFD95}" destId="{A5337F0C-9508-9148-BB23-CEEE19C7BDBC}" srcOrd="0" destOrd="0" presId="urn:microsoft.com/office/officeart/2005/8/layout/pyramid1#1"/>
    <dgm:cxn modelId="{B0E83D4D-9B5A-4F45-9424-11064A6A9275}" type="presParOf" srcId="{2E8145A1-99E1-0447-816D-8906139AFD95}" destId="{522B8AA4-1F4B-ED4A-9A8F-614FC66788F3}" srcOrd="1" destOrd="0" presId="urn:microsoft.com/office/officeart/2005/8/layout/pyramid1#1"/>
    <dgm:cxn modelId="{48C3874C-6738-40A0-8F6E-105315C4E974}" type="presParOf" srcId="{1F6E91F8-0F06-4340-B39B-BD83EFC1CF76}" destId="{74965320-76D4-41B8-B953-136CD498D4CD}" srcOrd="1" destOrd="0" presId="urn:microsoft.com/office/officeart/2005/8/layout/pyramid1#1"/>
    <dgm:cxn modelId="{4FFC6E7B-2855-488F-9BD2-8B20E1F654EC}" type="presParOf" srcId="{74965320-76D4-41B8-B953-136CD498D4CD}" destId="{C15E7DE0-071A-4E58-B45F-A9908D608BE1}" srcOrd="0" destOrd="0" presId="urn:microsoft.com/office/officeart/2005/8/layout/pyramid1#1"/>
    <dgm:cxn modelId="{268A13C5-4E39-4593-91CE-DAC5E81F3BFE}" type="presParOf" srcId="{74965320-76D4-41B8-B953-136CD498D4CD}" destId="{F8A82B93-7B9E-4CEE-9563-9088F9AB48D1}" srcOrd="1" destOrd="0" presId="urn:microsoft.com/office/officeart/2005/8/layout/pyramid1#1"/>
    <dgm:cxn modelId="{E9B01FE3-F75E-4F55-92B3-744BA5E39C5A}" type="presParOf" srcId="{1F6E91F8-0F06-4340-B39B-BD83EFC1CF76}" destId="{049F8E05-D98B-4A4E-AF3C-1E5202E89053}" srcOrd="2" destOrd="0" presId="urn:microsoft.com/office/officeart/2005/8/layout/pyramid1#1"/>
    <dgm:cxn modelId="{8C0C4F3D-D741-4011-8075-0AE737E30799}" type="presParOf" srcId="{049F8E05-D98B-4A4E-AF3C-1E5202E89053}" destId="{E4F95C7A-EE21-439F-BF0B-01C7F1DEBD70}" srcOrd="0" destOrd="0" presId="urn:microsoft.com/office/officeart/2005/8/layout/pyramid1#1"/>
    <dgm:cxn modelId="{573ABFA7-A427-4B4F-8B6B-901F635EBBDA}" type="presParOf" srcId="{049F8E05-D98B-4A4E-AF3C-1E5202E89053}" destId="{0A28747A-C983-4F0D-8156-4C245D9BD6B1}" srcOrd="1" destOrd="0" presId="urn:microsoft.com/office/officeart/2005/8/layout/pyramid1#1"/>
    <dgm:cxn modelId="{D1C93A87-E042-4A1E-9967-8FE711DCDCE1}" type="presParOf" srcId="{1F6E91F8-0F06-4340-B39B-BD83EFC1CF76}" destId="{DBE55BD1-C1E3-2E47-B30A-D531E31757C1}" srcOrd="3" destOrd="0" presId="urn:microsoft.com/office/officeart/2005/8/layout/pyramid1#1"/>
    <dgm:cxn modelId="{A5E31638-0812-431C-A85D-AA6AEE6B9E34}" type="presParOf" srcId="{DBE55BD1-C1E3-2E47-B30A-D531E31757C1}" destId="{C388D006-1978-1A4E-95AB-D92B59912795}" srcOrd="0" destOrd="0" presId="urn:microsoft.com/office/officeart/2005/8/layout/pyramid1#1"/>
    <dgm:cxn modelId="{D673EF75-A7CD-4AF6-81F7-498BC6FBF0C6}" type="presParOf" srcId="{DBE55BD1-C1E3-2E47-B30A-D531E31757C1}" destId="{F405F1DC-EC50-604C-8BF8-0D287D1E97A6}" srcOrd="1" destOrd="0" presId="urn:microsoft.com/office/officeart/2005/8/layout/pyramid1#1"/>
    <dgm:cxn modelId="{E8771A5B-277C-48E2-9179-1AA3F41B0B90}" type="presParOf" srcId="{1F6E91F8-0F06-4340-B39B-BD83EFC1CF76}" destId="{E9FC5843-6E8C-EE4C-981A-5737935AF933}" srcOrd="4" destOrd="0" presId="urn:microsoft.com/office/officeart/2005/8/layout/pyramid1#1"/>
    <dgm:cxn modelId="{F2661704-950E-4C8F-970D-4441AF832FAC}" type="presParOf" srcId="{E9FC5843-6E8C-EE4C-981A-5737935AF933}" destId="{2C1E5C45-3B17-564B-9BC1-B4ABC7DFCCE6}" srcOrd="0" destOrd="0" presId="urn:microsoft.com/office/officeart/2005/8/layout/pyramid1#1"/>
    <dgm:cxn modelId="{72FEE590-DD4C-4AA3-90B4-0018945C7E1B}" type="presParOf" srcId="{E9FC5843-6E8C-EE4C-981A-5737935AF933}" destId="{0AC2EF9C-3B3E-CD41-BDE0-22DB9B91BC68}" srcOrd="1" destOrd="0" presId="urn:microsoft.com/office/officeart/2005/8/layout/pyramid1#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1.xml><?xml version="1.0" encoding="utf-8"?>
<dgm:dataModel xmlns:dgm="http://schemas.openxmlformats.org/drawingml/2006/diagram" xmlns:a="http://schemas.openxmlformats.org/drawingml/2006/main">
  <dgm:ptLst>
    <dgm:pt modelId="{61F9972B-7041-7946-BD7F-2F93D8BDD7E0}" type="doc">
      <dgm:prSet loTypeId="urn:microsoft.com/office/officeart/2005/8/layout/pyramid1#1" loCatId="" qsTypeId="urn:microsoft.com/office/officeart/2005/8/quickstyle/simple2#5" qsCatId="simple" csTypeId="urn:microsoft.com/office/officeart/2005/8/colors/accent2_2#1" csCatId="accent2" phldr="1"/>
      <dgm:spPr/>
    </dgm:pt>
    <dgm:pt modelId="{D8CBB72E-FC22-3E42-BC62-F853B5C1D692}">
      <dgm:prSet phldrT="[Testo]" phldr="0" custT="1"/>
      <dgm:spPr>
        <a:solidFill>
          <a:srgbClr val="E7E6E6"/>
        </a:solidFill>
      </dgm:spPr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it-IT" sz="2000" dirty="0">
              <a:solidFill>
                <a:schemeClr val="tx1">
                  <a:lumMod val="50000"/>
                  <a:lumOff val="50000"/>
                </a:schemeClr>
              </a:solidFill>
              <a:latin typeface="Book Antiqua" panose="02040602050305030304" charset="0"/>
              <a:cs typeface="Book Antiqua" panose="02040602050305030304" charset="0"/>
            </a:rPr>
            <a:t>Needs</a:t>
          </a:r>
        </a:p>
      </dgm:t>
    </dgm:pt>
    <dgm:pt modelId="{ADBEF26E-6547-054C-A9F1-E4F7CD3496C1}" type="parTrans" cxnId="{738CAF74-A46F-4EEF-86C9-0C316B47DA14}">
      <dgm:prSet/>
      <dgm:spPr/>
      <dgm:t>
        <a:bodyPr/>
        <a:lstStyle/>
        <a:p>
          <a:endParaRPr lang="it-IT"/>
        </a:p>
      </dgm:t>
    </dgm:pt>
    <dgm:pt modelId="{0AEDF4D9-1AFD-8A43-A726-3AD521CEFF49}" type="sibTrans" cxnId="{738CAF74-A46F-4EEF-86C9-0C316B47DA14}">
      <dgm:prSet/>
      <dgm:spPr/>
      <dgm:t>
        <a:bodyPr/>
        <a:lstStyle/>
        <a:p>
          <a:endParaRPr lang="it-IT"/>
        </a:p>
      </dgm:t>
    </dgm:pt>
    <dgm:pt modelId="{9DBC7223-6B24-4D9E-8D65-1BB0575B0CBC}">
      <dgm:prSet phldr="0" custT="1"/>
      <dgm:spPr>
        <a:solidFill>
          <a:srgbClr val="E7E6E6"/>
        </a:solidFill>
      </dgm:spPr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endParaRPr lang="it-IT" sz="2000">
            <a:latin typeface="Book Antiqua" panose="02040602050305030304" charset="0"/>
            <a:cs typeface="Book Antiqua" panose="02040602050305030304" charset="0"/>
          </a:endParaRPr>
        </a:p>
      </dgm:t>
    </dgm:pt>
    <dgm:pt modelId="{ABAD23BE-0761-4E67-8088-531C0633D83F}" type="parTrans" cxnId="{2C1840E9-0B1F-4EEE-B1D1-70F0F3FD7297}">
      <dgm:prSet/>
      <dgm:spPr/>
    </dgm:pt>
    <dgm:pt modelId="{22300CD5-F79A-4970-91EE-74D16350C070}" type="sibTrans" cxnId="{2C1840E9-0B1F-4EEE-B1D1-70F0F3FD7297}">
      <dgm:prSet/>
      <dgm:spPr/>
    </dgm:pt>
    <dgm:pt modelId="{39FCD8D7-AFEA-4E65-8650-57E3E9893D3D}">
      <dgm:prSet phldr="0" custT="1"/>
      <dgm:spPr>
        <a:solidFill>
          <a:srgbClr val="E2C1CD"/>
        </a:solidFill>
      </dgm:spPr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it-IT" sz="2000">
              <a:latin typeface="Book Antiqua" panose="02040602050305030304" charset="0"/>
              <a:cs typeface="Book Antiqua" panose="02040602050305030304" charset="0"/>
              <a:sym typeface="+mn-ea"/>
            </a:rPr>
            <a:t>Connections</a:t>
          </a:r>
          <a:endParaRPr lang="it-IT" sz="2000" dirty="0">
            <a:latin typeface="Book Antiqua" panose="02040602050305030304" charset="0"/>
            <a:cs typeface="Book Antiqua" panose="02040602050305030304" charset="0"/>
          </a:endParaRPr>
        </a:p>
      </dgm:t>
    </dgm:pt>
    <dgm:pt modelId="{F492BF52-DBEE-4E74-91F1-5555277E4815}" type="parTrans" cxnId="{745E4DBF-4FFD-4892-8945-217033FED484}">
      <dgm:prSet/>
      <dgm:spPr/>
    </dgm:pt>
    <dgm:pt modelId="{019FCDAF-7994-46CF-80BF-ACCE404EB365}" type="sibTrans" cxnId="{745E4DBF-4FFD-4892-8945-217033FED484}">
      <dgm:prSet/>
      <dgm:spPr/>
    </dgm:pt>
    <dgm:pt modelId="{E4FBD21A-5740-4C4F-9771-9F10BF54A971}">
      <dgm:prSet phldr="0" custT="1"/>
      <dgm:spPr>
        <a:solidFill>
          <a:srgbClr val="9BBBE2"/>
        </a:solidFill>
      </dgm:spPr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it-IT" sz="2000" dirty="0">
              <a:latin typeface="Book Antiqua" panose="02040602050305030304" charset="0"/>
              <a:cs typeface="Book Antiqua" panose="02040602050305030304" charset="0"/>
            </a:rPr>
            <a:t>Tone</a:t>
          </a:r>
        </a:p>
      </dgm:t>
    </dgm:pt>
    <dgm:pt modelId="{ABFBBD38-3160-1245-A211-02F8D4E13684}" type="parTrans" cxnId="{D91EF184-A612-4624-B57E-9580536F5CF6}">
      <dgm:prSet/>
      <dgm:spPr/>
      <dgm:t>
        <a:bodyPr/>
        <a:lstStyle/>
        <a:p>
          <a:endParaRPr lang="it-IT"/>
        </a:p>
      </dgm:t>
    </dgm:pt>
    <dgm:pt modelId="{F739509E-9A6F-D749-BAFF-7AA3DF5E792F}" type="sibTrans" cxnId="{D91EF184-A612-4624-B57E-9580536F5CF6}">
      <dgm:prSet/>
      <dgm:spPr/>
      <dgm:t>
        <a:bodyPr/>
        <a:lstStyle/>
        <a:p>
          <a:endParaRPr lang="it-IT"/>
        </a:p>
      </dgm:t>
    </dgm:pt>
    <dgm:pt modelId="{5158DF7E-073E-D641-AA98-0CF900A180A2}">
      <dgm:prSet phldr="0" custT="1"/>
      <dgm:spPr>
        <a:solidFill>
          <a:srgbClr val="E7E6E6"/>
        </a:solidFill>
      </dgm:spPr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it-IT" sz="2000" dirty="0">
              <a:solidFill>
                <a:schemeClr val="tx1">
                  <a:lumMod val="50000"/>
                  <a:lumOff val="50000"/>
                </a:schemeClr>
              </a:solidFill>
              <a:latin typeface="Book Antiqua" panose="02040602050305030304" charset="0"/>
              <a:cs typeface="Book Antiqua" panose="02040602050305030304" charset="0"/>
              <a:sym typeface="+mn-ea"/>
            </a:rPr>
            <a:t>Trophism</a:t>
          </a:r>
        </a:p>
      </dgm:t>
    </dgm:pt>
    <dgm:pt modelId="{D71EDCF2-A3DC-6E44-A0DA-EEBB13C5F580}" type="parTrans" cxnId="{AAEA5E76-9FE8-4744-9E90-FAF96C6CAAB3}">
      <dgm:prSet/>
      <dgm:spPr/>
      <dgm:t>
        <a:bodyPr/>
        <a:lstStyle/>
        <a:p>
          <a:endParaRPr lang="it-IT"/>
        </a:p>
      </dgm:t>
    </dgm:pt>
    <dgm:pt modelId="{CB1DE8D9-02CB-6D42-B345-5EBF352A4A67}" type="sibTrans" cxnId="{AAEA5E76-9FE8-4744-9E90-FAF96C6CAAB3}">
      <dgm:prSet/>
      <dgm:spPr/>
      <dgm:t>
        <a:bodyPr/>
        <a:lstStyle/>
        <a:p>
          <a:endParaRPr lang="it-IT"/>
        </a:p>
      </dgm:t>
    </dgm:pt>
    <dgm:pt modelId="{1F6E91F8-0F06-4340-B39B-BD83EFC1CF76}" type="pres">
      <dgm:prSet presAssocID="{61F9972B-7041-7946-BD7F-2F93D8BDD7E0}" presName="Name0" presStyleCnt="0">
        <dgm:presLayoutVars>
          <dgm:dir/>
          <dgm:animLvl val="lvl"/>
          <dgm:resizeHandles val="exact"/>
        </dgm:presLayoutVars>
      </dgm:prSet>
      <dgm:spPr/>
    </dgm:pt>
    <dgm:pt modelId="{2E8145A1-99E1-0447-816D-8906139AFD95}" type="pres">
      <dgm:prSet presAssocID="{D8CBB72E-FC22-3E42-BC62-F853B5C1D692}" presName="Name8" presStyleCnt="0"/>
      <dgm:spPr/>
    </dgm:pt>
    <dgm:pt modelId="{A5337F0C-9508-9148-BB23-CEEE19C7BDBC}" type="pres">
      <dgm:prSet presAssocID="{D8CBB72E-FC22-3E42-BC62-F853B5C1D692}" presName="level" presStyleLbl="node1" presStyleIdx="0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522B8AA4-1F4B-ED4A-9A8F-614FC66788F3}" type="pres">
      <dgm:prSet presAssocID="{D8CBB72E-FC22-3E42-BC62-F853B5C1D692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74965320-76D4-41B8-B953-136CD498D4CD}" type="pres">
      <dgm:prSet presAssocID="{9DBC7223-6B24-4D9E-8D65-1BB0575B0CBC}" presName="Name8" presStyleCnt="0"/>
      <dgm:spPr/>
    </dgm:pt>
    <dgm:pt modelId="{C15E7DE0-071A-4E58-B45F-A9908D608BE1}" type="pres">
      <dgm:prSet presAssocID="{9DBC7223-6B24-4D9E-8D65-1BB0575B0CBC}" presName="level" presStyleLbl="node1" presStyleIdx="1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F8A82B93-7B9E-4CEE-9563-9088F9AB48D1}" type="pres">
      <dgm:prSet presAssocID="{9DBC7223-6B24-4D9E-8D65-1BB0575B0CBC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049F8E05-D98B-4A4E-AF3C-1E5202E89053}" type="pres">
      <dgm:prSet presAssocID="{39FCD8D7-AFEA-4E65-8650-57E3E9893D3D}" presName="Name8" presStyleCnt="0"/>
      <dgm:spPr/>
    </dgm:pt>
    <dgm:pt modelId="{E4F95C7A-EE21-439F-BF0B-01C7F1DEBD70}" type="pres">
      <dgm:prSet presAssocID="{39FCD8D7-AFEA-4E65-8650-57E3E9893D3D}" presName="level" presStyleLbl="node1" presStyleIdx="2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0A28747A-C983-4F0D-8156-4C245D9BD6B1}" type="pres">
      <dgm:prSet presAssocID="{39FCD8D7-AFEA-4E65-8650-57E3E9893D3D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DBE55BD1-C1E3-2E47-B30A-D531E31757C1}" type="pres">
      <dgm:prSet presAssocID="{E4FBD21A-5740-4C4F-9771-9F10BF54A971}" presName="Name8" presStyleCnt="0"/>
      <dgm:spPr/>
    </dgm:pt>
    <dgm:pt modelId="{C388D006-1978-1A4E-95AB-D92B59912795}" type="pres">
      <dgm:prSet presAssocID="{E4FBD21A-5740-4C4F-9771-9F10BF54A971}" presName="level" presStyleLbl="node1" presStyleIdx="3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F405F1DC-EC50-604C-8BF8-0D287D1E97A6}" type="pres">
      <dgm:prSet presAssocID="{E4FBD21A-5740-4C4F-9771-9F10BF54A971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E9FC5843-6E8C-EE4C-981A-5737935AF933}" type="pres">
      <dgm:prSet presAssocID="{5158DF7E-073E-D641-AA98-0CF900A180A2}" presName="Name8" presStyleCnt="0"/>
      <dgm:spPr/>
    </dgm:pt>
    <dgm:pt modelId="{2C1E5C45-3B17-564B-9BC1-B4ABC7DFCCE6}" type="pres">
      <dgm:prSet presAssocID="{5158DF7E-073E-D641-AA98-0CF900A180A2}" presName="level" presStyleLbl="node1" presStyleIdx="4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0AC2EF9C-3B3E-CD41-BDE0-22DB9B91BC68}" type="pres">
      <dgm:prSet presAssocID="{5158DF7E-073E-D641-AA98-0CF900A180A2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it-IT"/>
        </a:p>
      </dgm:t>
    </dgm:pt>
  </dgm:ptLst>
  <dgm:cxnLst>
    <dgm:cxn modelId="{2C1840E9-0B1F-4EEE-B1D1-70F0F3FD7297}" srcId="{61F9972B-7041-7946-BD7F-2F93D8BDD7E0}" destId="{9DBC7223-6B24-4D9E-8D65-1BB0575B0CBC}" srcOrd="1" destOrd="0" parTransId="{ABAD23BE-0761-4E67-8088-531C0633D83F}" sibTransId="{22300CD5-F79A-4970-91EE-74D16350C070}"/>
    <dgm:cxn modelId="{AE4BB868-CA79-4DF2-AFBD-0BEE6AB6F76A}" type="presOf" srcId="{9DBC7223-6B24-4D9E-8D65-1BB0575B0CBC}" destId="{F8A82B93-7B9E-4CEE-9563-9088F9AB48D1}" srcOrd="1" destOrd="0" presId="urn:microsoft.com/office/officeart/2005/8/layout/pyramid1#1"/>
    <dgm:cxn modelId="{3C2300D2-3969-4EDF-BC43-13376A91DC03}" type="presOf" srcId="{61F9972B-7041-7946-BD7F-2F93D8BDD7E0}" destId="{1F6E91F8-0F06-4340-B39B-BD83EFC1CF76}" srcOrd="0" destOrd="0" presId="urn:microsoft.com/office/officeart/2005/8/layout/pyramid1#1"/>
    <dgm:cxn modelId="{090F24AB-5325-422C-96ED-104DC1F685DF}" type="presOf" srcId="{5158DF7E-073E-D641-AA98-0CF900A180A2}" destId="{2C1E5C45-3B17-564B-9BC1-B4ABC7DFCCE6}" srcOrd="0" destOrd="0" presId="urn:microsoft.com/office/officeart/2005/8/layout/pyramid1#1"/>
    <dgm:cxn modelId="{DED86D79-065A-4C05-9418-840571F5654D}" type="presOf" srcId="{9DBC7223-6B24-4D9E-8D65-1BB0575B0CBC}" destId="{C15E7DE0-071A-4E58-B45F-A9908D608BE1}" srcOrd="0" destOrd="0" presId="urn:microsoft.com/office/officeart/2005/8/layout/pyramid1#1"/>
    <dgm:cxn modelId="{B3B41074-189A-4348-A86A-614D08D96323}" type="presOf" srcId="{D8CBB72E-FC22-3E42-BC62-F853B5C1D692}" destId="{A5337F0C-9508-9148-BB23-CEEE19C7BDBC}" srcOrd="0" destOrd="0" presId="urn:microsoft.com/office/officeart/2005/8/layout/pyramid1#1"/>
    <dgm:cxn modelId="{3DECB5C2-F699-4365-97A6-AD3D2B573915}" type="presOf" srcId="{E4FBD21A-5740-4C4F-9771-9F10BF54A971}" destId="{C388D006-1978-1A4E-95AB-D92B59912795}" srcOrd="0" destOrd="0" presId="urn:microsoft.com/office/officeart/2005/8/layout/pyramid1#1"/>
    <dgm:cxn modelId="{AAEA5E76-9FE8-4744-9E90-FAF96C6CAAB3}" srcId="{61F9972B-7041-7946-BD7F-2F93D8BDD7E0}" destId="{5158DF7E-073E-D641-AA98-0CF900A180A2}" srcOrd="4" destOrd="0" parTransId="{D71EDCF2-A3DC-6E44-A0DA-EEBB13C5F580}" sibTransId="{CB1DE8D9-02CB-6D42-B345-5EBF352A4A67}"/>
    <dgm:cxn modelId="{745E4DBF-4FFD-4892-8945-217033FED484}" srcId="{61F9972B-7041-7946-BD7F-2F93D8BDD7E0}" destId="{39FCD8D7-AFEA-4E65-8650-57E3E9893D3D}" srcOrd="2" destOrd="0" parTransId="{F492BF52-DBEE-4E74-91F1-5555277E4815}" sibTransId="{019FCDAF-7994-46CF-80BF-ACCE404EB365}"/>
    <dgm:cxn modelId="{738CAF74-A46F-4EEF-86C9-0C316B47DA14}" srcId="{61F9972B-7041-7946-BD7F-2F93D8BDD7E0}" destId="{D8CBB72E-FC22-3E42-BC62-F853B5C1D692}" srcOrd="0" destOrd="0" parTransId="{ADBEF26E-6547-054C-A9F1-E4F7CD3496C1}" sibTransId="{0AEDF4D9-1AFD-8A43-A726-3AD521CEFF49}"/>
    <dgm:cxn modelId="{D91EF184-A612-4624-B57E-9580536F5CF6}" srcId="{61F9972B-7041-7946-BD7F-2F93D8BDD7E0}" destId="{E4FBD21A-5740-4C4F-9771-9F10BF54A971}" srcOrd="3" destOrd="0" parTransId="{ABFBBD38-3160-1245-A211-02F8D4E13684}" sibTransId="{F739509E-9A6F-D749-BAFF-7AA3DF5E792F}"/>
    <dgm:cxn modelId="{3FBB8011-DF50-440F-BDE6-10D22047AB3D}" type="presOf" srcId="{D8CBB72E-FC22-3E42-BC62-F853B5C1D692}" destId="{522B8AA4-1F4B-ED4A-9A8F-614FC66788F3}" srcOrd="1" destOrd="0" presId="urn:microsoft.com/office/officeart/2005/8/layout/pyramid1#1"/>
    <dgm:cxn modelId="{392BAA9F-E6D7-45EB-81C7-727571084E39}" type="presOf" srcId="{39FCD8D7-AFEA-4E65-8650-57E3E9893D3D}" destId="{0A28747A-C983-4F0D-8156-4C245D9BD6B1}" srcOrd="1" destOrd="0" presId="urn:microsoft.com/office/officeart/2005/8/layout/pyramid1#1"/>
    <dgm:cxn modelId="{920FC165-CE7D-4B63-B6D0-4476B652B538}" type="presOf" srcId="{E4FBD21A-5740-4C4F-9771-9F10BF54A971}" destId="{F405F1DC-EC50-604C-8BF8-0D287D1E97A6}" srcOrd="1" destOrd="0" presId="urn:microsoft.com/office/officeart/2005/8/layout/pyramid1#1"/>
    <dgm:cxn modelId="{61AE4142-40C3-4913-838F-CD87F5ABCB70}" type="presOf" srcId="{5158DF7E-073E-D641-AA98-0CF900A180A2}" destId="{0AC2EF9C-3B3E-CD41-BDE0-22DB9B91BC68}" srcOrd="1" destOrd="0" presId="urn:microsoft.com/office/officeart/2005/8/layout/pyramid1#1"/>
    <dgm:cxn modelId="{952BC53D-90AB-4E7C-9294-D6958FB8E1F7}" type="presOf" srcId="{39FCD8D7-AFEA-4E65-8650-57E3E9893D3D}" destId="{E4F95C7A-EE21-439F-BF0B-01C7F1DEBD70}" srcOrd="0" destOrd="0" presId="urn:microsoft.com/office/officeart/2005/8/layout/pyramid1#1"/>
    <dgm:cxn modelId="{CA719FC7-F990-4BEB-89D9-72221C85BC6C}" type="presParOf" srcId="{1F6E91F8-0F06-4340-B39B-BD83EFC1CF76}" destId="{2E8145A1-99E1-0447-816D-8906139AFD95}" srcOrd="0" destOrd="0" presId="urn:microsoft.com/office/officeart/2005/8/layout/pyramid1#1"/>
    <dgm:cxn modelId="{DB7C5E81-91C2-41C9-BE28-EF91987A6AE0}" type="presParOf" srcId="{2E8145A1-99E1-0447-816D-8906139AFD95}" destId="{A5337F0C-9508-9148-BB23-CEEE19C7BDBC}" srcOrd="0" destOrd="0" presId="urn:microsoft.com/office/officeart/2005/8/layout/pyramid1#1"/>
    <dgm:cxn modelId="{28ADAFC7-041C-432B-931A-30EA94DE3B9B}" type="presParOf" srcId="{2E8145A1-99E1-0447-816D-8906139AFD95}" destId="{522B8AA4-1F4B-ED4A-9A8F-614FC66788F3}" srcOrd="1" destOrd="0" presId="urn:microsoft.com/office/officeart/2005/8/layout/pyramid1#1"/>
    <dgm:cxn modelId="{B9714070-A1A2-4A1E-89FB-4B5046BFDC41}" type="presParOf" srcId="{1F6E91F8-0F06-4340-B39B-BD83EFC1CF76}" destId="{74965320-76D4-41B8-B953-136CD498D4CD}" srcOrd="1" destOrd="0" presId="urn:microsoft.com/office/officeart/2005/8/layout/pyramid1#1"/>
    <dgm:cxn modelId="{688552DE-02CA-4C2C-8279-DD2FA9392047}" type="presParOf" srcId="{74965320-76D4-41B8-B953-136CD498D4CD}" destId="{C15E7DE0-071A-4E58-B45F-A9908D608BE1}" srcOrd="0" destOrd="0" presId="urn:microsoft.com/office/officeart/2005/8/layout/pyramid1#1"/>
    <dgm:cxn modelId="{CA35CEEA-6929-4196-B91A-E89F43DF1B74}" type="presParOf" srcId="{74965320-76D4-41B8-B953-136CD498D4CD}" destId="{F8A82B93-7B9E-4CEE-9563-9088F9AB48D1}" srcOrd="1" destOrd="0" presId="urn:microsoft.com/office/officeart/2005/8/layout/pyramid1#1"/>
    <dgm:cxn modelId="{B3FFB15C-306A-45A8-8A97-1E58B50F3AB8}" type="presParOf" srcId="{1F6E91F8-0F06-4340-B39B-BD83EFC1CF76}" destId="{049F8E05-D98B-4A4E-AF3C-1E5202E89053}" srcOrd="2" destOrd="0" presId="urn:microsoft.com/office/officeart/2005/8/layout/pyramid1#1"/>
    <dgm:cxn modelId="{81AD6EB4-DCFC-4D64-98BB-AA3A9D794735}" type="presParOf" srcId="{049F8E05-D98B-4A4E-AF3C-1E5202E89053}" destId="{E4F95C7A-EE21-439F-BF0B-01C7F1DEBD70}" srcOrd="0" destOrd="0" presId="urn:microsoft.com/office/officeart/2005/8/layout/pyramid1#1"/>
    <dgm:cxn modelId="{50DF9B2C-B5A0-48BF-9271-CDD76468638D}" type="presParOf" srcId="{049F8E05-D98B-4A4E-AF3C-1E5202E89053}" destId="{0A28747A-C983-4F0D-8156-4C245D9BD6B1}" srcOrd="1" destOrd="0" presId="urn:microsoft.com/office/officeart/2005/8/layout/pyramid1#1"/>
    <dgm:cxn modelId="{F7FAABF1-8621-4E3B-B84B-030DBD67ED6D}" type="presParOf" srcId="{1F6E91F8-0F06-4340-B39B-BD83EFC1CF76}" destId="{DBE55BD1-C1E3-2E47-B30A-D531E31757C1}" srcOrd="3" destOrd="0" presId="urn:microsoft.com/office/officeart/2005/8/layout/pyramid1#1"/>
    <dgm:cxn modelId="{8A4F6D4A-1E8B-46C4-925C-AFA3EC598678}" type="presParOf" srcId="{DBE55BD1-C1E3-2E47-B30A-D531E31757C1}" destId="{C388D006-1978-1A4E-95AB-D92B59912795}" srcOrd="0" destOrd="0" presId="urn:microsoft.com/office/officeart/2005/8/layout/pyramid1#1"/>
    <dgm:cxn modelId="{C42A1482-ECBD-40B8-B1D5-0BA8271A2B9C}" type="presParOf" srcId="{DBE55BD1-C1E3-2E47-B30A-D531E31757C1}" destId="{F405F1DC-EC50-604C-8BF8-0D287D1E97A6}" srcOrd="1" destOrd="0" presId="urn:microsoft.com/office/officeart/2005/8/layout/pyramid1#1"/>
    <dgm:cxn modelId="{87E57E11-96D9-49C8-A517-BB65577BA2A9}" type="presParOf" srcId="{1F6E91F8-0F06-4340-B39B-BD83EFC1CF76}" destId="{E9FC5843-6E8C-EE4C-981A-5737935AF933}" srcOrd="4" destOrd="0" presId="urn:microsoft.com/office/officeart/2005/8/layout/pyramid1#1"/>
    <dgm:cxn modelId="{0816003D-2181-4D91-BEDB-8E7FB0D2DBCB}" type="presParOf" srcId="{E9FC5843-6E8C-EE4C-981A-5737935AF933}" destId="{2C1E5C45-3B17-564B-9BC1-B4ABC7DFCCE6}" srcOrd="0" destOrd="0" presId="urn:microsoft.com/office/officeart/2005/8/layout/pyramid1#1"/>
    <dgm:cxn modelId="{36A249FB-93D4-441F-B09B-63CDEE802E66}" type="presParOf" srcId="{E9FC5843-6E8C-EE4C-981A-5737935AF933}" destId="{0AC2EF9C-3B3E-CD41-BDE0-22DB9B91BC68}" srcOrd="1" destOrd="0" presId="urn:microsoft.com/office/officeart/2005/8/layout/pyramid1#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2.xml><?xml version="1.0" encoding="utf-8"?>
<dgm:dataModel xmlns:dgm="http://schemas.openxmlformats.org/drawingml/2006/diagram" xmlns:a="http://schemas.openxmlformats.org/drawingml/2006/main">
  <dgm:ptLst>
    <dgm:pt modelId="{61F9972B-7041-7946-BD7F-2F93D8BDD7E0}" type="doc">
      <dgm:prSet loTypeId="urn:microsoft.com/office/officeart/2005/8/layout/pyramid1#1" loCatId="" qsTypeId="urn:microsoft.com/office/officeart/2005/8/quickstyle/simple2#6" qsCatId="simple" csTypeId="urn:microsoft.com/office/officeart/2005/8/colors/accent2_2#1" csCatId="accent2" phldr="1"/>
      <dgm:spPr/>
    </dgm:pt>
    <dgm:pt modelId="{D8CBB72E-FC22-3E42-BC62-F853B5C1D692}">
      <dgm:prSet phldrT="[Testo]" phldr="0" custT="1"/>
      <dgm:spPr>
        <a:solidFill>
          <a:srgbClr val="FF9300"/>
        </a:solidFill>
      </dgm:spPr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it-IT" sz="2000" dirty="0">
              <a:solidFill>
                <a:schemeClr val="tx1">
                  <a:lumMod val="50000"/>
                  <a:lumOff val="50000"/>
                </a:schemeClr>
              </a:solidFill>
              <a:latin typeface="Book Antiqua" panose="02040602050305030304" charset="0"/>
              <a:cs typeface="Book Antiqua" panose="02040602050305030304" charset="0"/>
            </a:rPr>
            <a:t>Needs</a:t>
          </a:r>
        </a:p>
      </dgm:t>
    </dgm:pt>
    <dgm:pt modelId="{ADBEF26E-6547-054C-A9F1-E4F7CD3496C1}" type="parTrans" cxnId="{DA4AFD07-98C8-49F5-9075-FBC94AE5F132}">
      <dgm:prSet/>
      <dgm:spPr/>
      <dgm:t>
        <a:bodyPr/>
        <a:lstStyle/>
        <a:p>
          <a:endParaRPr lang="it-IT"/>
        </a:p>
      </dgm:t>
    </dgm:pt>
    <dgm:pt modelId="{0AEDF4D9-1AFD-8A43-A726-3AD521CEFF49}" type="sibTrans" cxnId="{DA4AFD07-98C8-49F5-9075-FBC94AE5F132}">
      <dgm:prSet/>
      <dgm:spPr/>
      <dgm:t>
        <a:bodyPr/>
        <a:lstStyle/>
        <a:p>
          <a:endParaRPr lang="it-IT"/>
        </a:p>
      </dgm:t>
    </dgm:pt>
    <dgm:pt modelId="{9DBC7223-6B24-4D9E-8D65-1BB0575B0CBC}">
      <dgm:prSet phldr="0" custT="1"/>
      <dgm:spPr>
        <a:solidFill>
          <a:srgbClr val="F6AD70"/>
        </a:solidFill>
      </dgm:spPr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endParaRPr lang="it-IT" sz="2000">
            <a:latin typeface="Book Antiqua" panose="02040602050305030304" charset="0"/>
            <a:cs typeface="Book Antiqua" panose="02040602050305030304" charset="0"/>
          </a:endParaRPr>
        </a:p>
      </dgm:t>
    </dgm:pt>
    <dgm:pt modelId="{ABAD23BE-0761-4E67-8088-531C0633D83F}" type="parTrans" cxnId="{4D5C01EA-37AC-45AC-923F-09113217A6E6}">
      <dgm:prSet/>
      <dgm:spPr/>
    </dgm:pt>
    <dgm:pt modelId="{22300CD5-F79A-4970-91EE-74D16350C070}" type="sibTrans" cxnId="{4D5C01EA-37AC-45AC-923F-09113217A6E6}">
      <dgm:prSet/>
      <dgm:spPr/>
    </dgm:pt>
    <dgm:pt modelId="{39FCD8D7-AFEA-4E65-8650-57E3E9893D3D}">
      <dgm:prSet phldr="0" custT="1"/>
      <dgm:spPr>
        <a:solidFill>
          <a:srgbClr val="E2C1CD"/>
        </a:solidFill>
      </dgm:spPr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it-IT" sz="2000">
              <a:latin typeface="Book Antiqua" panose="02040602050305030304" charset="0"/>
              <a:cs typeface="Book Antiqua" panose="02040602050305030304" charset="0"/>
              <a:sym typeface="+mn-ea"/>
            </a:rPr>
            <a:t>Connections</a:t>
          </a:r>
          <a:endParaRPr lang="it-IT" sz="2000" dirty="0">
            <a:latin typeface="Book Antiqua" panose="02040602050305030304" charset="0"/>
            <a:cs typeface="Book Antiqua" panose="02040602050305030304" charset="0"/>
          </a:endParaRPr>
        </a:p>
      </dgm:t>
    </dgm:pt>
    <dgm:pt modelId="{F492BF52-DBEE-4E74-91F1-5555277E4815}" type="parTrans" cxnId="{9EAB84A2-3B36-4A67-8F60-E309C1D7775A}">
      <dgm:prSet/>
      <dgm:spPr/>
    </dgm:pt>
    <dgm:pt modelId="{019FCDAF-7994-46CF-80BF-ACCE404EB365}" type="sibTrans" cxnId="{9EAB84A2-3B36-4A67-8F60-E309C1D7775A}">
      <dgm:prSet/>
      <dgm:spPr/>
    </dgm:pt>
    <dgm:pt modelId="{E4FBD21A-5740-4C4F-9771-9F10BF54A971}">
      <dgm:prSet phldr="0" custT="1"/>
      <dgm:spPr>
        <a:solidFill>
          <a:srgbClr val="9BBBE2"/>
        </a:solidFill>
      </dgm:spPr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it-IT" sz="2000" dirty="0">
              <a:solidFill>
                <a:schemeClr val="tx1">
                  <a:lumMod val="50000"/>
                  <a:lumOff val="50000"/>
                </a:schemeClr>
              </a:solidFill>
              <a:latin typeface="Book Antiqua" panose="02040602050305030304" charset="0"/>
              <a:cs typeface="Book Antiqua" panose="02040602050305030304" charset="0"/>
            </a:rPr>
            <a:t>Tone</a:t>
          </a:r>
        </a:p>
      </dgm:t>
    </dgm:pt>
    <dgm:pt modelId="{ABFBBD38-3160-1245-A211-02F8D4E13684}" type="parTrans" cxnId="{6B7962C9-0AF3-49D8-9CB3-1AFCEC5220C4}">
      <dgm:prSet/>
      <dgm:spPr/>
      <dgm:t>
        <a:bodyPr/>
        <a:lstStyle/>
        <a:p>
          <a:endParaRPr lang="it-IT"/>
        </a:p>
      </dgm:t>
    </dgm:pt>
    <dgm:pt modelId="{F739509E-9A6F-D749-BAFF-7AA3DF5E792F}" type="sibTrans" cxnId="{6B7962C9-0AF3-49D8-9CB3-1AFCEC5220C4}">
      <dgm:prSet/>
      <dgm:spPr/>
      <dgm:t>
        <a:bodyPr/>
        <a:lstStyle/>
        <a:p>
          <a:endParaRPr lang="it-IT"/>
        </a:p>
      </dgm:t>
    </dgm:pt>
    <dgm:pt modelId="{5158DF7E-073E-D641-AA98-0CF900A180A2}">
      <dgm:prSet phldr="0" custT="1"/>
      <dgm:spPr>
        <a:solidFill>
          <a:srgbClr val="5B9BD5"/>
        </a:solidFill>
      </dgm:spPr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it-IT" sz="2000" dirty="0">
              <a:solidFill>
                <a:schemeClr val="tx1">
                  <a:lumMod val="50000"/>
                  <a:lumOff val="50000"/>
                </a:schemeClr>
              </a:solidFill>
              <a:latin typeface="Book Antiqua" panose="02040602050305030304" charset="0"/>
              <a:cs typeface="Book Antiqua" panose="02040602050305030304" charset="0"/>
              <a:sym typeface="+mn-ea"/>
            </a:rPr>
            <a:t>Trophism</a:t>
          </a:r>
        </a:p>
      </dgm:t>
    </dgm:pt>
    <dgm:pt modelId="{D71EDCF2-A3DC-6E44-A0DA-EEBB13C5F580}" type="parTrans" cxnId="{7CB7A77F-9E52-403B-A7ED-CC1D525E8F20}">
      <dgm:prSet/>
      <dgm:spPr/>
      <dgm:t>
        <a:bodyPr/>
        <a:lstStyle/>
        <a:p>
          <a:endParaRPr lang="it-IT"/>
        </a:p>
      </dgm:t>
    </dgm:pt>
    <dgm:pt modelId="{CB1DE8D9-02CB-6D42-B345-5EBF352A4A67}" type="sibTrans" cxnId="{7CB7A77F-9E52-403B-A7ED-CC1D525E8F20}">
      <dgm:prSet/>
      <dgm:spPr/>
      <dgm:t>
        <a:bodyPr/>
        <a:lstStyle/>
        <a:p>
          <a:endParaRPr lang="it-IT"/>
        </a:p>
      </dgm:t>
    </dgm:pt>
    <dgm:pt modelId="{1F6E91F8-0F06-4340-B39B-BD83EFC1CF76}" type="pres">
      <dgm:prSet presAssocID="{61F9972B-7041-7946-BD7F-2F93D8BDD7E0}" presName="Name0" presStyleCnt="0">
        <dgm:presLayoutVars>
          <dgm:dir/>
          <dgm:animLvl val="lvl"/>
          <dgm:resizeHandles val="exact"/>
        </dgm:presLayoutVars>
      </dgm:prSet>
      <dgm:spPr/>
    </dgm:pt>
    <dgm:pt modelId="{2E8145A1-99E1-0447-816D-8906139AFD95}" type="pres">
      <dgm:prSet presAssocID="{D8CBB72E-FC22-3E42-BC62-F853B5C1D692}" presName="Name8" presStyleCnt="0"/>
      <dgm:spPr/>
    </dgm:pt>
    <dgm:pt modelId="{A5337F0C-9508-9148-BB23-CEEE19C7BDBC}" type="pres">
      <dgm:prSet presAssocID="{D8CBB72E-FC22-3E42-BC62-F853B5C1D692}" presName="level" presStyleLbl="node1" presStyleIdx="0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522B8AA4-1F4B-ED4A-9A8F-614FC66788F3}" type="pres">
      <dgm:prSet presAssocID="{D8CBB72E-FC22-3E42-BC62-F853B5C1D692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74965320-76D4-41B8-B953-136CD498D4CD}" type="pres">
      <dgm:prSet presAssocID="{9DBC7223-6B24-4D9E-8D65-1BB0575B0CBC}" presName="Name8" presStyleCnt="0"/>
      <dgm:spPr/>
    </dgm:pt>
    <dgm:pt modelId="{C15E7DE0-071A-4E58-B45F-A9908D608BE1}" type="pres">
      <dgm:prSet presAssocID="{9DBC7223-6B24-4D9E-8D65-1BB0575B0CBC}" presName="level" presStyleLbl="node1" presStyleIdx="1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F8A82B93-7B9E-4CEE-9563-9088F9AB48D1}" type="pres">
      <dgm:prSet presAssocID="{9DBC7223-6B24-4D9E-8D65-1BB0575B0CBC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049F8E05-D98B-4A4E-AF3C-1E5202E89053}" type="pres">
      <dgm:prSet presAssocID="{39FCD8D7-AFEA-4E65-8650-57E3E9893D3D}" presName="Name8" presStyleCnt="0"/>
      <dgm:spPr/>
    </dgm:pt>
    <dgm:pt modelId="{E4F95C7A-EE21-439F-BF0B-01C7F1DEBD70}" type="pres">
      <dgm:prSet presAssocID="{39FCD8D7-AFEA-4E65-8650-57E3E9893D3D}" presName="level" presStyleLbl="node1" presStyleIdx="2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0A28747A-C983-4F0D-8156-4C245D9BD6B1}" type="pres">
      <dgm:prSet presAssocID="{39FCD8D7-AFEA-4E65-8650-57E3E9893D3D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DBE55BD1-C1E3-2E47-B30A-D531E31757C1}" type="pres">
      <dgm:prSet presAssocID="{E4FBD21A-5740-4C4F-9771-9F10BF54A971}" presName="Name8" presStyleCnt="0"/>
      <dgm:spPr/>
    </dgm:pt>
    <dgm:pt modelId="{C388D006-1978-1A4E-95AB-D92B59912795}" type="pres">
      <dgm:prSet presAssocID="{E4FBD21A-5740-4C4F-9771-9F10BF54A971}" presName="level" presStyleLbl="node1" presStyleIdx="3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F405F1DC-EC50-604C-8BF8-0D287D1E97A6}" type="pres">
      <dgm:prSet presAssocID="{E4FBD21A-5740-4C4F-9771-9F10BF54A971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E9FC5843-6E8C-EE4C-981A-5737935AF933}" type="pres">
      <dgm:prSet presAssocID="{5158DF7E-073E-D641-AA98-0CF900A180A2}" presName="Name8" presStyleCnt="0"/>
      <dgm:spPr/>
    </dgm:pt>
    <dgm:pt modelId="{2C1E5C45-3B17-564B-9BC1-B4ABC7DFCCE6}" type="pres">
      <dgm:prSet presAssocID="{5158DF7E-073E-D641-AA98-0CF900A180A2}" presName="level" presStyleLbl="node1" presStyleIdx="4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0AC2EF9C-3B3E-CD41-BDE0-22DB9B91BC68}" type="pres">
      <dgm:prSet presAssocID="{5158DF7E-073E-D641-AA98-0CF900A180A2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it-IT"/>
        </a:p>
      </dgm:t>
    </dgm:pt>
  </dgm:ptLst>
  <dgm:cxnLst>
    <dgm:cxn modelId="{42878CE4-2D6B-4207-8CC1-AFD7C1DBA9E0}" type="presOf" srcId="{E4FBD21A-5740-4C4F-9771-9F10BF54A971}" destId="{C388D006-1978-1A4E-95AB-D92B59912795}" srcOrd="0" destOrd="0" presId="urn:microsoft.com/office/officeart/2005/8/layout/pyramid1#1"/>
    <dgm:cxn modelId="{9EAB84A2-3B36-4A67-8F60-E309C1D7775A}" srcId="{61F9972B-7041-7946-BD7F-2F93D8BDD7E0}" destId="{39FCD8D7-AFEA-4E65-8650-57E3E9893D3D}" srcOrd="2" destOrd="0" parTransId="{F492BF52-DBEE-4E74-91F1-5555277E4815}" sibTransId="{019FCDAF-7994-46CF-80BF-ACCE404EB365}"/>
    <dgm:cxn modelId="{7CB7A77F-9E52-403B-A7ED-CC1D525E8F20}" srcId="{61F9972B-7041-7946-BD7F-2F93D8BDD7E0}" destId="{5158DF7E-073E-D641-AA98-0CF900A180A2}" srcOrd="4" destOrd="0" parTransId="{D71EDCF2-A3DC-6E44-A0DA-EEBB13C5F580}" sibTransId="{CB1DE8D9-02CB-6D42-B345-5EBF352A4A67}"/>
    <dgm:cxn modelId="{2909147C-CAB2-467D-B29C-D06747726DD0}" type="presOf" srcId="{5158DF7E-073E-D641-AA98-0CF900A180A2}" destId="{2C1E5C45-3B17-564B-9BC1-B4ABC7DFCCE6}" srcOrd="0" destOrd="0" presId="urn:microsoft.com/office/officeart/2005/8/layout/pyramid1#1"/>
    <dgm:cxn modelId="{C029B037-40DC-4CF0-8765-E34DD8250E21}" type="presOf" srcId="{61F9972B-7041-7946-BD7F-2F93D8BDD7E0}" destId="{1F6E91F8-0F06-4340-B39B-BD83EFC1CF76}" srcOrd="0" destOrd="0" presId="urn:microsoft.com/office/officeart/2005/8/layout/pyramid1#1"/>
    <dgm:cxn modelId="{7F2C539B-355E-42B3-B419-44853849E4F5}" type="presOf" srcId="{9DBC7223-6B24-4D9E-8D65-1BB0575B0CBC}" destId="{C15E7DE0-071A-4E58-B45F-A9908D608BE1}" srcOrd="0" destOrd="0" presId="urn:microsoft.com/office/officeart/2005/8/layout/pyramid1#1"/>
    <dgm:cxn modelId="{140262E7-FD3B-4622-9E70-64B9CD292D06}" type="presOf" srcId="{E4FBD21A-5740-4C4F-9771-9F10BF54A971}" destId="{F405F1DC-EC50-604C-8BF8-0D287D1E97A6}" srcOrd="1" destOrd="0" presId="urn:microsoft.com/office/officeart/2005/8/layout/pyramid1#1"/>
    <dgm:cxn modelId="{C3B23977-38B8-4B37-8786-FBDE1B806B80}" type="presOf" srcId="{39FCD8D7-AFEA-4E65-8650-57E3E9893D3D}" destId="{E4F95C7A-EE21-439F-BF0B-01C7F1DEBD70}" srcOrd="0" destOrd="0" presId="urn:microsoft.com/office/officeart/2005/8/layout/pyramid1#1"/>
    <dgm:cxn modelId="{6B7962C9-0AF3-49D8-9CB3-1AFCEC5220C4}" srcId="{61F9972B-7041-7946-BD7F-2F93D8BDD7E0}" destId="{E4FBD21A-5740-4C4F-9771-9F10BF54A971}" srcOrd="3" destOrd="0" parTransId="{ABFBBD38-3160-1245-A211-02F8D4E13684}" sibTransId="{F739509E-9A6F-D749-BAFF-7AA3DF5E792F}"/>
    <dgm:cxn modelId="{EF0B81FF-7EE6-46DF-99F8-2DAFEDD80041}" type="presOf" srcId="{D8CBB72E-FC22-3E42-BC62-F853B5C1D692}" destId="{522B8AA4-1F4B-ED4A-9A8F-614FC66788F3}" srcOrd="1" destOrd="0" presId="urn:microsoft.com/office/officeart/2005/8/layout/pyramid1#1"/>
    <dgm:cxn modelId="{93F529D8-1393-4FA3-B202-97BCC64206E8}" type="presOf" srcId="{5158DF7E-073E-D641-AA98-0CF900A180A2}" destId="{0AC2EF9C-3B3E-CD41-BDE0-22DB9B91BC68}" srcOrd="1" destOrd="0" presId="urn:microsoft.com/office/officeart/2005/8/layout/pyramid1#1"/>
    <dgm:cxn modelId="{4D5C01EA-37AC-45AC-923F-09113217A6E6}" srcId="{61F9972B-7041-7946-BD7F-2F93D8BDD7E0}" destId="{9DBC7223-6B24-4D9E-8D65-1BB0575B0CBC}" srcOrd="1" destOrd="0" parTransId="{ABAD23BE-0761-4E67-8088-531C0633D83F}" sibTransId="{22300CD5-F79A-4970-91EE-74D16350C070}"/>
    <dgm:cxn modelId="{DA4AFD07-98C8-49F5-9075-FBC94AE5F132}" srcId="{61F9972B-7041-7946-BD7F-2F93D8BDD7E0}" destId="{D8CBB72E-FC22-3E42-BC62-F853B5C1D692}" srcOrd="0" destOrd="0" parTransId="{ADBEF26E-6547-054C-A9F1-E4F7CD3496C1}" sibTransId="{0AEDF4D9-1AFD-8A43-A726-3AD521CEFF49}"/>
    <dgm:cxn modelId="{A5D8E68A-22BA-4B55-9CA0-DB260A43CB51}" type="presOf" srcId="{9DBC7223-6B24-4D9E-8D65-1BB0575B0CBC}" destId="{F8A82B93-7B9E-4CEE-9563-9088F9AB48D1}" srcOrd="1" destOrd="0" presId="urn:microsoft.com/office/officeart/2005/8/layout/pyramid1#1"/>
    <dgm:cxn modelId="{C95481C2-B379-4E49-BFFA-511254D8869A}" type="presOf" srcId="{D8CBB72E-FC22-3E42-BC62-F853B5C1D692}" destId="{A5337F0C-9508-9148-BB23-CEEE19C7BDBC}" srcOrd="0" destOrd="0" presId="urn:microsoft.com/office/officeart/2005/8/layout/pyramid1#1"/>
    <dgm:cxn modelId="{51A35E0A-18B6-4B4E-B9F8-E59D786C97A3}" type="presOf" srcId="{39FCD8D7-AFEA-4E65-8650-57E3E9893D3D}" destId="{0A28747A-C983-4F0D-8156-4C245D9BD6B1}" srcOrd="1" destOrd="0" presId="urn:microsoft.com/office/officeart/2005/8/layout/pyramid1#1"/>
    <dgm:cxn modelId="{6A347881-2699-4BDD-8D79-B3D2FA1ADE52}" type="presParOf" srcId="{1F6E91F8-0F06-4340-B39B-BD83EFC1CF76}" destId="{2E8145A1-99E1-0447-816D-8906139AFD95}" srcOrd="0" destOrd="0" presId="urn:microsoft.com/office/officeart/2005/8/layout/pyramid1#1"/>
    <dgm:cxn modelId="{F2C25057-9B35-4FD5-9A1D-4D5CEF049879}" type="presParOf" srcId="{2E8145A1-99E1-0447-816D-8906139AFD95}" destId="{A5337F0C-9508-9148-BB23-CEEE19C7BDBC}" srcOrd="0" destOrd="0" presId="urn:microsoft.com/office/officeart/2005/8/layout/pyramid1#1"/>
    <dgm:cxn modelId="{FFD6A867-B3AC-4CFE-A9DD-9C944EF906F6}" type="presParOf" srcId="{2E8145A1-99E1-0447-816D-8906139AFD95}" destId="{522B8AA4-1F4B-ED4A-9A8F-614FC66788F3}" srcOrd="1" destOrd="0" presId="urn:microsoft.com/office/officeart/2005/8/layout/pyramid1#1"/>
    <dgm:cxn modelId="{D19FB712-ACC2-4FD7-9B32-166A34B77AFB}" type="presParOf" srcId="{1F6E91F8-0F06-4340-B39B-BD83EFC1CF76}" destId="{74965320-76D4-41B8-B953-136CD498D4CD}" srcOrd="1" destOrd="0" presId="urn:microsoft.com/office/officeart/2005/8/layout/pyramid1#1"/>
    <dgm:cxn modelId="{755A919C-C759-42FB-B4DE-E5BB195AC493}" type="presParOf" srcId="{74965320-76D4-41B8-B953-136CD498D4CD}" destId="{C15E7DE0-071A-4E58-B45F-A9908D608BE1}" srcOrd="0" destOrd="0" presId="urn:microsoft.com/office/officeart/2005/8/layout/pyramid1#1"/>
    <dgm:cxn modelId="{FD2DC543-F66E-4ECB-8FBD-87AA9C454D86}" type="presParOf" srcId="{74965320-76D4-41B8-B953-136CD498D4CD}" destId="{F8A82B93-7B9E-4CEE-9563-9088F9AB48D1}" srcOrd="1" destOrd="0" presId="urn:microsoft.com/office/officeart/2005/8/layout/pyramid1#1"/>
    <dgm:cxn modelId="{BB99E02B-7E6D-4B9F-B167-FE9797D4989B}" type="presParOf" srcId="{1F6E91F8-0F06-4340-B39B-BD83EFC1CF76}" destId="{049F8E05-D98B-4A4E-AF3C-1E5202E89053}" srcOrd="2" destOrd="0" presId="urn:microsoft.com/office/officeart/2005/8/layout/pyramid1#1"/>
    <dgm:cxn modelId="{67284DAD-90B3-43D8-B917-341C55058C0E}" type="presParOf" srcId="{049F8E05-D98B-4A4E-AF3C-1E5202E89053}" destId="{E4F95C7A-EE21-439F-BF0B-01C7F1DEBD70}" srcOrd="0" destOrd="0" presId="urn:microsoft.com/office/officeart/2005/8/layout/pyramid1#1"/>
    <dgm:cxn modelId="{70FAC80B-9EB9-4CCE-88E9-1BD51886427A}" type="presParOf" srcId="{049F8E05-D98B-4A4E-AF3C-1E5202E89053}" destId="{0A28747A-C983-4F0D-8156-4C245D9BD6B1}" srcOrd="1" destOrd="0" presId="urn:microsoft.com/office/officeart/2005/8/layout/pyramid1#1"/>
    <dgm:cxn modelId="{BD21C402-DBE6-411B-BD3B-99175304EEDE}" type="presParOf" srcId="{1F6E91F8-0F06-4340-B39B-BD83EFC1CF76}" destId="{DBE55BD1-C1E3-2E47-B30A-D531E31757C1}" srcOrd="3" destOrd="0" presId="urn:microsoft.com/office/officeart/2005/8/layout/pyramid1#1"/>
    <dgm:cxn modelId="{3F22CD86-C7AA-4345-9B2B-DAB15A1A2425}" type="presParOf" srcId="{DBE55BD1-C1E3-2E47-B30A-D531E31757C1}" destId="{C388D006-1978-1A4E-95AB-D92B59912795}" srcOrd="0" destOrd="0" presId="urn:microsoft.com/office/officeart/2005/8/layout/pyramid1#1"/>
    <dgm:cxn modelId="{E57EB385-C4B8-41DD-B3BE-5F2DA16A09A3}" type="presParOf" srcId="{DBE55BD1-C1E3-2E47-B30A-D531E31757C1}" destId="{F405F1DC-EC50-604C-8BF8-0D287D1E97A6}" srcOrd="1" destOrd="0" presId="urn:microsoft.com/office/officeart/2005/8/layout/pyramid1#1"/>
    <dgm:cxn modelId="{EE2C6731-20C3-4C16-956E-84EA9140063A}" type="presParOf" srcId="{1F6E91F8-0F06-4340-B39B-BD83EFC1CF76}" destId="{E9FC5843-6E8C-EE4C-981A-5737935AF933}" srcOrd="4" destOrd="0" presId="urn:microsoft.com/office/officeart/2005/8/layout/pyramid1#1"/>
    <dgm:cxn modelId="{BBEA0EA9-7705-4871-9916-425C4B36B9E6}" type="presParOf" srcId="{E9FC5843-6E8C-EE4C-981A-5737935AF933}" destId="{2C1E5C45-3B17-564B-9BC1-B4ABC7DFCCE6}" srcOrd="0" destOrd="0" presId="urn:microsoft.com/office/officeart/2005/8/layout/pyramid1#1"/>
    <dgm:cxn modelId="{EB681B6F-5780-4C1E-8534-D15028AD4DB5}" type="presParOf" srcId="{E9FC5843-6E8C-EE4C-981A-5737935AF933}" destId="{0AC2EF9C-3B3E-CD41-BDE0-22DB9B91BC68}" srcOrd="1" destOrd="0" presId="urn:microsoft.com/office/officeart/2005/8/layout/pyramid1#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3.xml><?xml version="1.0" encoding="utf-8"?>
<dgm:dataModel xmlns:dgm="http://schemas.openxmlformats.org/drawingml/2006/diagram" xmlns:a="http://schemas.openxmlformats.org/drawingml/2006/main">
  <dgm:ptLst>
    <dgm:pt modelId="{93077805-B445-9E4C-9556-3C8A426B28F8}" type="doc">
      <dgm:prSet loTypeId="urn:microsoft.com/office/officeart/2009/layout/CircleArrowProcess#1" loCatId="" qsTypeId="urn:microsoft.com/office/officeart/2005/8/quickstyle/simple1#2" qsCatId="simple" csTypeId="urn:microsoft.com/office/officeart/2005/8/colors/accent1_2#1" csCatId="accent1" phldr="1"/>
      <dgm:spPr/>
      <dgm:t>
        <a:bodyPr/>
        <a:lstStyle/>
        <a:p>
          <a:endParaRPr lang="it-IT"/>
        </a:p>
      </dgm:t>
    </dgm:pt>
    <dgm:pt modelId="{CCA7837A-CABF-3848-9BBF-215E65E44141}">
      <dgm:prSet phldrT="[Testo]" phldr="0" custT="1"/>
      <dgm:spPr/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it-IT" sz="2000" dirty="0">
              <a:solidFill>
                <a:schemeClr val="tx1">
                  <a:lumMod val="50000"/>
                  <a:lumOff val="50000"/>
                </a:schemeClr>
              </a:solidFill>
              <a:latin typeface="Book Antiqua" panose="02040602050305030304" charset="0"/>
              <a:cs typeface="Book Antiqua" panose="02040602050305030304" charset="0"/>
            </a:rPr>
            <a:t>Stability</a:t>
          </a:r>
        </a:p>
      </dgm:t>
    </dgm:pt>
    <dgm:pt modelId="{E579B741-A902-FD48-94E1-24D01C3FFDF4}" type="parTrans" cxnId="{98037E7B-F063-42F9-8EF1-543DA3B518B8}">
      <dgm:prSet/>
      <dgm:spPr/>
      <dgm:t>
        <a:bodyPr/>
        <a:lstStyle/>
        <a:p>
          <a:endParaRPr lang="it-IT"/>
        </a:p>
      </dgm:t>
    </dgm:pt>
    <dgm:pt modelId="{BE7F9713-D1C7-634D-94EA-90F91C148A43}" type="sibTrans" cxnId="{98037E7B-F063-42F9-8EF1-543DA3B518B8}">
      <dgm:prSet/>
      <dgm:spPr/>
      <dgm:t>
        <a:bodyPr/>
        <a:lstStyle/>
        <a:p>
          <a:endParaRPr lang="it-IT"/>
        </a:p>
      </dgm:t>
    </dgm:pt>
    <dgm:pt modelId="{ABB41CF9-6CC3-5B4D-9A3D-41B618B8391C}">
      <dgm:prSet phldrT="[Testo]" phldr="0" custT="1"/>
      <dgm:spPr/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endParaRPr lang="it-IT" sz="2800" b="1">
            <a:latin typeface="Book Antiqua" panose="02040602050305030304" charset="0"/>
            <a:cs typeface="Book Antiqua" panose="02040602050305030304" charset="0"/>
          </a:endParaRPr>
        </a:p>
      </dgm:t>
    </dgm:pt>
    <dgm:pt modelId="{3EA31B26-DFD7-0747-868D-1D6FB2B35604}" type="parTrans" cxnId="{163D184D-362B-43D5-8952-FAC543331BF1}">
      <dgm:prSet/>
      <dgm:spPr/>
      <dgm:t>
        <a:bodyPr/>
        <a:lstStyle/>
        <a:p>
          <a:endParaRPr lang="it-IT"/>
        </a:p>
      </dgm:t>
    </dgm:pt>
    <dgm:pt modelId="{BAC78BD2-006F-7C4F-A6EA-7460D92B73B2}" type="sibTrans" cxnId="{163D184D-362B-43D5-8952-FAC543331BF1}">
      <dgm:prSet/>
      <dgm:spPr/>
      <dgm:t>
        <a:bodyPr/>
        <a:lstStyle/>
        <a:p>
          <a:endParaRPr lang="it-IT"/>
        </a:p>
      </dgm:t>
    </dgm:pt>
    <dgm:pt modelId="{5ACCB878-9BF0-0A4E-AAA8-2991DAA06A6C}">
      <dgm:prSet phldrT="[Testo]" phldr="0" custT="0"/>
      <dgm:spPr/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endParaRPr/>
        </a:p>
      </dgm:t>
    </dgm:pt>
    <dgm:pt modelId="{BB924B1A-D04A-C240-AAD8-0B3229B1655B}" type="parTrans" cxnId="{D748C9DB-A10C-4E0F-A546-53BD4A53B793}">
      <dgm:prSet/>
      <dgm:spPr/>
      <dgm:t>
        <a:bodyPr/>
        <a:lstStyle/>
        <a:p>
          <a:endParaRPr lang="it-IT"/>
        </a:p>
      </dgm:t>
    </dgm:pt>
    <dgm:pt modelId="{762F8A72-02A3-8645-BC61-6D183F4DD8A8}" type="sibTrans" cxnId="{D748C9DB-A10C-4E0F-A546-53BD4A53B793}">
      <dgm:prSet/>
      <dgm:spPr/>
      <dgm:t>
        <a:bodyPr/>
        <a:lstStyle/>
        <a:p>
          <a:endParaRPr lang="it-IT"/>
        </a:p>
      </dgm:t>
    </dgm:pt>
    <dgm:pt modelId="{7C99FF2B-A066-E54A-9EF7-887E1D492100}" type="pres">
      <dgm:prSet presAssocID="{93077805-B445-9E4C-9556-3C8A426B28F8}" presName="Name0" presStyleCnt="0">
        <dgm:presLayoutVars>
          <dgm:chMax val="7"/>
          <dgm:chPref val="7"/>
          <dgm:dir/>
          <dgm:animLvl val="lvl"/>
        </dgm:presLayoutVars>
      </dgm:prSet>
      <dgm:spPr/>
      <dgm:t>
        <a:bodyPr/>
        <a:lstStyle/>
        <a:p>
          <a:endParaRPr lang="it-IT"/>
        </a:p>
      </dgm:t>
    </dgm:pt>
    <dgm:pt modelId="{2DC526E4-A87A-5048-BF77-4E3BBC467CB8}" type="pres">
      <dgm:prSet presAssocID="{CCA7837A-CABF-3848-9BBF-215E65E44141}" presName="Accent1" presStyleCnt="0"/>
      <dgm:spPr/>
    </dgm:pt>
    <dgm:pt modelId="{A4F546A3-A570-EC4F-AA32-87E696681353}" type="pres">
      <dgm:prSet presAssocID="{CCA7837A-CABF-3848-9BBF-215E65E44141}" presName="Accent" presStyleLbl="node1" presStyleIdx="0" presStyleCnt="3"/>
      <dgm:spPr>
        <a:solidFill>
          <a:schemeClr val="accent2"/>
        </a:solidFill>
      </dgm:spPr>
    </dgm:pt>
    <dgm:pt modelId="{6E83DECF-A06F-2448-B25F-41E61328D9C6}" type="pres">
      <dgm:prSet presAssocID="{CCA7837A-CABF-3848-9BBF-215E65E44141}" presName="Parent1" presStyleLbl="revTx" presStyleIdx="0" presStyleCnt="3" custFlipHor="1" custScaleX="106051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FECB3762-75AC-704B-9257-DFFD48CD84AB}" type="pres">
      <dgm:prSet presAssocID="{ABB41CF9-6CC3-5B4D-9A3D-41B618B8391C}" presName="Accent2" presStyleCnt="0"/>
      <dgm:spPr/>
    </dgm:pt>
    <dgm:pt modelId="{26D85BB4-52F4-D94F-BBF3-8A77CF6813D1}" type="pres">
      <dgm:prSet presAssocID="{ABB41CF9-6CC3-5B4D-9A3D-41B618B8391C}" presName="Accent" presStyleLbl="node1" presStyleIdx="1" presStyleCnt="3"/>
      <dgm:spPr>
        <a:solidFill>
          <a:schemeClr val="accent6">
            <a:lumMod val="50000"/>
          </a:schemeClr>
        </a:solidFill>
      </dgm:spPr>
    </dgm:pt>
    <dgm:pt modelId="{BA0BCB2D-01E3-A149-96B0-CD849A6B012C}" type="pres">
      <dgm:prSet presAssocID="{ABB41CF9-6CC3-5B4D-9A3D-41B618B8391C}" presName="Parent2" presStyleLbl="revTx" presStyleIdx="1" presStyleCnt="3" custScaleX="107197" custScaleY="152241" custLinFactNeighborX="2933" custLinFactNeighborY="-6601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DF3330B6-CDD1-8841-B1AF-1BE7A1CE0382}" type="pres">
      <dgm:prSet presAssocID="{5ACCB878-9BF0-0A4E-AAA8-2991DAA06A6C}" presName="Accent3" presStyleCnt="0"/>
      <dgm:spPr/>
    </dgm:pt>
    <dgm:pt modelId="{55BABD72-2BAB-9B43-8522-A426A6E73BF3}" type="pres">
      <dgm:prSet presAssocID="{5ACCB878-9BF0-0A4E-AAA8-2991DAA06A6C}" presName="Accent" presStyleLbl="node1" presStyleIdx="2" presStyleCnt="3"/>
      <dgm:spPr>
        <a:solidFill>
          <a:srgbClr val="002060"/>
        </a:solidFill>
      </dgm:spPr>
    </dgm:pt>
    <dgm:pt modelId="{39F10AA5-9BCA-D844-A450-F5B2FE63E681}" type="pres">
      <dgm:prSet presAssocID="{5ACCB878-9BF0-0A4E-AAA8-2991DAA06A6C}" presName="Parent3" presStyleLbl="revTx" presStyleIdx="2" presStyleCnt="3" custScaleX="119425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it-IT"/>
        </a:p>
      </dgm:t>
    </dgm:pt>
  </dgm:ptLst>
  <dgm:cxnLst>
    <dgm:cxn modelId="{A82C9246-9FA6-4075-BC7F-6128AC4FA98E}" type="presOf" srcId="{93077805-B445-9E4C-9556-3C8A426B28F8}" destId="{7C99FF2B-A066-E54A-9EF7-887E1D492100}" srcOrd="0" destOrd="0" presId="urn:microsoft.com/office/officeart/2009/layout/CircleArrowProcess#1"/>
    <dgm:cxn modelId="{63FB8358-7CCA-4454-B961-1BFFCBF7DFC5}" type="presOf" srcId="{5ACCB878-9BF0-0A4E-AAA8-2991DAA06A6C}" destId="{39F10AA5-9BCA-D844-A450-F5B2FE63E681}" srcOrd="0" destOrd="0" presId="urn:microsoft.com/office/officeart/2009/layout/CircleArrowProcess#1"/>
    <dgm:cxn modelId="{D748C9DB-A10C-4E0F-A546-53BD4A53B793}" srcId="{93077805-B445-9E4C-9556-3C8A426B28F8}" destId="{5ACCB878-9BF0-0A4E-AAA8-2991DAA06A6C}" srcOrd="2" destOrd="0" parTransId="{BB924B1A-D04A-C240-AAD8-0B3229B1655B}" sibTransId="{762F8A72-02A3-8645-BC61-6D183F4DD8A8}"/>
    <dgm:cxn modelId="{163D184D-362B-43D5-8952-FAC543331BF1}" srcId="{93077805-B445-9E4C-9556-3C8A426B28F8}" destId="{ABB41CF9-6CC3-5B4D-9A3D-41B618B8391C}" srcOrd="1" destOrd="0" parTransId="{3EA31B26-DFD7-0747-868D-1D6FB2B35604}" sibTransId="{BAC78BD2-006F-7C4F-A6EA-7460D92B73B2}"/>
    <dgm:cxn modelId="{3266C7F4-2D98-4F56-8269-F74583E9F944}" type="presOf" srcId="{CCA7837A-CABF-3848-9BBF-215E65E44141}" destId="{6E83DECF-A06F-2448-B25F-41E61328D9C6}" srcOrd="0" destOrd="0" presId="urn:microsoft.com/office/officeart/2009/layout/CircleArrowProcess#1"/>
    <dgm:cxn modelId="{51DE62DA-9443-411C-BF03-F32ACBE9D68E}" type="presOf" srcId="{ABB41CF9-6CC3-5B4D-9A3D-41B618B8391C}" destId="{BA0BCB2D-01E3-A149-96B0-CD849A6B012C}" srcOrd="0" destOrd="0" presId="urn:microsoft.com/office/officeart/2009/layout/CircleArrowProcess#1"/>
    <dgm:cxn modelId="{98037E7B-F063-42F9-8EF1-543DA3B518B8}" srcId="{93077805-B445-9E4C-9556-3C8A426B28F8}" destId="{CCA7837A-CABF-3848-9BBF-215E65E44141}" srcOrd="0" destOrd="0" parTransId="{E579B741-A902-FD48-94E1-24D01C3FFDF4}" sibTransId="{BE7F9713-D1C7-634D-94EA-90F91C148A43}"/>
    <dgm:cxn modelId="{0EFF5B7D-3BF6-4C6C-85C2-FBDACEE6899E}" type="presParOf" srcId="{7C99FF2B-A066-E54A-9EF7-887E1D492100}" destId="{2DC526E4-A87A-5048-BF77-4E3BBC467CB8}" srcOrd="0" destOrd="0" presId="urn:microsoft.com/office/officeart/2009/layout/CircleArrowProcess#1"/>
    <dgm:cxn modelId="{AD37734A-9CE5-4B62-9489-9F1E024C9019}" type="presParOf" srcId="{2DC526E4-A87A-5048-BF77-4E3BBC467CB8}" destId="{A4F546A3-A570-EC4F-AA32-87E696681353}" srcOrd="0" destOrd="0" presId="urn:microsoft.com/office/officeart/2009/layout/CircleArrowProcess#1"/>
    <dgm:cxn modelId="{6FD88630-9C42-496A-BF30-4D15584841FB}" type="presParOf" srcId="{7C99FF2B-A066-E54A-9EF7-887E1D492100}" destId="{6E83DECF-A06F-2448-B25F-41E61328D9C6}" srcOrd="1" destOrd="0" presId="urn:microsoft.com/office/officeart/2009/layout/CircleArrowProcess#1"/>
    <dgm:cxn modelId="{9DFA9812-DBC3-4567-AF44-FFDA8E0F0308}" type="presParOf" srcId="{7C99FF2B-A066-E54A-9EF7-887E1D492100}" destId="{FECB3762-75AC-704B-9257-DFFD48CD84AB}" srcOrd="2" destOrd="0" presId="urn:microsoft.com/office/officeart/2009/layout/CircleArrowProcess#1"/>
    <dgm:cxn modelId="{17E3E760-2D54-4A5C-8EBF-09D41798010D}" type="presParOf" srcId="{FECB3762-75AC-704B-9257-DFFD48CD84AB}" destId="{26D85BB4-52F4-D94F-BBF3-8A77CF6813D1}" srcOrd="0" destOrd="0" presId="urn:microsoft.com/office/officeart/2009/layout/CircleArrowProcess#1"/>
    <dgm:cxn modelId="{A0B62535-A863-406B-975E-C269E9BC1A4E}" type="presParOf" srcId="{7C99FF2B-A066-E54A-9EF7-887E1D492100}" destId="{BA0BCB2D-01E3-A149-96B0-CD849A6B012C}" srcOrd="3" destOrd="0" presId="urn:microsoft.com/office/officeart/2009/layout/CircleArrowProcess#1"/>
    <dgm:cxn modelId="{F8786265-C941-4244-BC2B-206137CE8CDB}" type="presParOf" srcId="{7C99FF2B-A066-E54A-9EF7-887E1D492100}" destId="{DF3330B6-CDD1-8841-B1AF-1BE7A1CE0382}" srcOrd="4" destOrd="0" presId="urn:microsoft.com/office/officeart/2009/layout/CircleArrowProcess#1"/>
    <dgm:cxn modelId="{A72E777B-E2DF-48EA-9EE5-7BEB1BBD8AA5}" type="presParOf" srcId="{DF3330B6-CDD1-8841-B1AF-1BE7A1CE0382}" destId="{55BABD72-2BAB-9B43-8522-A426A6E73BF3}" srcOrd="0" destOrd="0" presId="urn:microsoft.com/office/officeart/2009/layout/CircleArrowProcess#1"/>
    <dgm:cxn modelId="{5888937B-0A76-4223-9E48-2478237D9648}" type="presParOf" srcId="{7C99FF2B-A066-E54A-9EF7-887E1D492100}" destId="{39F10AA5-9BCA-D844-A450-F5B2FE63E681}" srcOrd="5" destOrd="0" presId="urn:microsoft.com/office/officeart/2009/layout/CircleArrowProcess#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4.xml><?xml version="1.0" encoding="utf-8"?>
<dgm:dataModel xmlns:dgm="http://schemas.openxmlformats.org/drawingml/2006/diagram" xmlns:a="http://schemas.openxmlformats.org/drawingml/2006/main">
  <dgm:ptLst>
    <dgm:pt modelId="{61F9972B-7041-7946-BD7F-2F93D8BDD7E0}" type="doc">
      <dgm:prSet loTypeId="urn:microsoft.com/office/officeart/2005/8/layout/pyramid1#1" loCatId="" qsTypeId="urn:microsoft.com/office/officeart/2005/8/quickstyle/simple2#7" qsCatId="simple" csTypeId="urn:microsoft.com/office/officeart/2005/8/colors/accent2_2#1" csCatId="accent2" phldr="1"/>
      <dgm:spPr/>
    </dgm:pt>
    <dgm:pt modelId="{D8CBB72E-FC22-3E42-BC62-F853B5C1D692}">
      <dgm:prSet phldrT="[Testo]" phldr="0" custT="1"/>
      <dgm:spPr>
        <a:solidFill>
          <a:srgbClr val="FF9300"/>
        </a:solidFill>
      </dgm:spPr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it-IT" sz="2000" dirty="0">
              <a:solidFill>
                <a:schemeClr val="tx1">
                  <a:lumMod val="50000"/>
                  <a:lumOff val="50000"/>
                </a:schemeClr>
              </a:solidFill>
              <a:latin typeface="Book Antiqua" panose="02040602050305030304" charset="0"/>
              <a:cs typeface="Book Antiqua" panose="02040602050305030304" charset="0"/>
            </a:rPr>
            <a:t>Needs</a:t>
          </a:r>
        </a:p>
      </dgm:t>
    </dgm:pt>
    <dgm:pt modelId="{ADBEF26E-6547-054C-A9F1-E4F7CD3496C1}" type="parTrans" cxnId="{C16A7892-A372-44D1-BFBB-AC97908AF04E}">
      <dgm:prSet/>
      <dgm:spPr/>
      <dgm:t>
        <a:bodyPr/>
        <a:lstStyle/>
        <a:p>
          <a:endParaRPr lang="it-IT"/>
        </a:p>
      </dgm:t>
    </dgm:pt>
    <dgm:pt modelId="{0AEDF4D9-1AFD-8A43-A726-3AD521CEFF49}" type="sibTrans" cxnId="{C16A7892-A372-44D1-BFBB-AC97908AF04E}">
      <dgm:prSet/>
      <dgm:spPr/>
      <dgm:t>
        <a:bodyPr/>
        <a:lstStyle/>
        <a:p>
          <a:endParaRPr lang="it-IT"/>
        </a:p>
      </dgm:t>
    </dgm:pt>
    <dgm:pt modelId="{9DBC7223-6B24-4D9E-8D65-1BB0575B0CBC}">
      <dgm:prSet phldr="0" custT="1"/>
      <dgm:spPr>
        <a:solidFill>
          <a:srgbClr val="F6AD70"/>
        </a:solidFill>
      </dgm:spPr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endParaRPr lang="it-IT" sz="2000">
            <a:latin typeface="Book Antiqua" panose="02040602050305030304" charset="0"/>
            <a:cs typeface="Book Antiqua" panose="02040602050305030304" charset="0"/>
          </a:endParaRPr>
        </a:p>
      </dgm:t>
    </dgm:pt>
    <dgm:pt modelId="{ABAD23BE-0761-4E67-8088-531C0633D83F}" type="parTrans" cxnId="{0518B626-D470-4DDA-9361-B02C9EA0BF63}">
      <dgm:prSet/>
      <dgm:spPr/>
    </dgm:pt>
    <dgm:pt modelId="{22300CD5-F79A-4970-91EE-74D16350C070}" type="sibTrans" cxnId="{0518B626-D470-4DDA-9361-B02C9EA0BF63}">
      <dgm:prSet/>
      <dgm:spPr/>
    </dgm:pt>
    <dgm:pt modelId="{39FCD8D7-AFEA-4E65-8650-57E3E9893D3D}">
      <dgm:prSet phldr="0" custT="1"/>
      <dgm:spPr>
        <a:solidFill>
          <a:srgbClr val="E2C1CD"/>
        </a:solidFill>
      </dgm:spPr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it-IT" sz="2000">
              <a:latin typeface="Book Antiqua" panose="02040602050305030304" charset="0"/>
              <a:cs typeface="Book Antiqua" panose="02040602050305030304" charset="0"/>
              <a:sym typeface="+mn-ea"/>
            </a:rPr>
            <a:t>Connections</a:t>
          </a:r>
          <a:endParaRPr lang="it-IT" sz="2000" dirty="0">
            <a:latin typeface="Book Antiqua" panose="02040602050305030304" charset="0"/>
            <a:cs typeface="Book Antiqua" panose="02040602050305030304" charset="0"/>
          </a:endParaRPr>
        </a:p>
      </dgm:t>
    </dgm:pt>
    <dgm:pt modelId="{F492BF52-DBEE-4E74-91F1-5555277E4815}" type="parTrans" cxnId="{5DD1B486-ABFE-40EB-B8B8-10DBC6CAE426}">
      <dgm:prSet/>
      <dgm:spPr/>
    </dgm:pt>
    <dgm:pt modelId="{019FCDAF-7994-46CF-80BF-ACCE404EB365}" type="sibTrans" cxnId="{5DD1B486-ABFE-40EB-B8B8-10DBC6CAE426}">
      <dgm:prSet/>
      <dgm:spPr/>
    </dgm:pt>
    <dgm:pt modelId="{E4FBD21A-5740-4C4F-9771-9F10BF54A971}">
      <dgm:prSet phldr="0" custT="1"/>
      <dgm:spPr>
        <a:solidFill>
          <a:srgbClr val="9BBBE2"/>
        </a:solidFill>
      </dgm:spPr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it-IT" sz="2000" dirty="0">
              <a:latin typeface="Book Antiqua" panose="02040602050305030304" charset="0"/>
              <a:cs typeface="Book Antiqua" panose="02040602050305030304" charset="0"/>
            </a:rPr>
            <a:t>Tone</a:t>
          </a:r>
        </a:p>
      </dgm:t>
    </dgm:pt>
    <dgm:pt modelId="{ABFBBD38-3160-1245-A211-02F8D4E13684}" type="parTrans" cxnId="{A538A00C-0512-40E8-BC1B-8CDEC3756057}">
      <dgm:prSet/>
      <dgm:spPr/>
      <dgm:t>
        <a:bodyPr/>
        <a:lstStyle/>
        <a:p>
          <a:endParaRPr lang="it-IT"/>
        </a:p>
      </dgm:t>
    </dgm:pt>
    <dgm:pt modelId="{F739509E-9A6F-D749-BAFF-7AA3DF5E792F}" type="sibTrans" cxnId="{A538A00C-0512-40E8-BC1B-8CDEC3756057}">
      <dgm:prSet/>
      <dgm:spPr/>
      <dgm:t>
        <a:bodyPr/>
        <a:lstStyle/>
        <a:p>
          <a:endParaRPr lang="it-IT"/>
        </a:p>
      </dgm:t>
    </dgm:pt>
    <dgm:pt modelId="{5158DF7E-073E-D641-AA98-0CF900A180A2}">
      <dgm:prSet phldr="0" custT="1"/>
      <dgm:spPr>
        <a:solidFill>
          <a:srgbClr val="5B9BD5"/>
        </a:solidFill>
      </dgm:spPr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it-IT" sz="2000" dirty="0">
              <a:latin typeface="Book Antiqua" panose="02040602050305030304" charset="0"/>
              <a:cs typeface="Book Antiqua" panose="02040602050305030304" charset="0"/>
              <a:sym typeface="+mn-ea"/>
            </a:rPr>
            <a:t>Trophism</a:t>
          </a:r>
          <a:endParaRPr sz="2000">
            <a:latin typeface="Book Antiqua" panose="02040602050305030304" charset="0"/>
            <a:cs typeface="Book Antiqua" panose="02040602050305030304" charset="0"/>
          </a:endParaRPr>
        </a:p>
      </dgm:t>
    </dgm:pt>
    <dgm:pt modelId="{D71EDCF2-A3DC-6E44-A0DA-EEBB13C5F580}" type="parTrans" cxnId="{C9453920-D5A0-4BA0-ACCD-F2952B069B0F}">
      <dgm:prSet/>
      <dgm:spPr/>
      <dgm:t>
        <a:bodyPr/>
        <a:lstStyle/>
        <a:p>
          <a:endParaRPr lang="it-IT"/>
        </a:p>
      </dgm:t>
    </dgm:pt>
    <dgm:pt modelId="{CB1DE8D9-02CB-6D42-B345-5EBF352A4A67}" type="sibTrans" cxnId="{C9453920-D5A0-4BA0-ACCD-F2952B069B0F}">
      <dgm:prSet/>
      <dgm:spPr/>
      <dgm:t>
        <a:bodyPr/>
        <a:lstStyle/>
        <a:p>
          <a:endParaRPr lang="it-IT"/>
        </a:p>
      </dgm:t>
    </dgm:pt>
    <dgm:pt modelId="{1F6E91F8-0F06-4340-B39B-BD83EFC1CF76}" type="pres">
      <dgm:prSet presAssocID="{61F9972B-7041-7946-BD7F-2F93D8BDD7E0}" presName="Name0" presStyleCnt="0">
        <dgm:presLayoutVars>
          <dgm:dir/>
          <dgm:animLvl val="lvl"/>
          <dgm:resizeHandles val="exact"/>
        </dgm:presLayoutVars>
      </dgm:prSet>
      <dgm:spPr/>
    </dgm:pt>
    <dgm:pt modelId="{2E8145A1-99E1-0447-816D-8906139AFD95}" type="pres">
      <dgm:prSet presAssocID="{D8CBB72E-FC22-3E42-BC62-F853B5C1D692}" presName="Name8" presStyleCnt="0"/>
      <dgm:spPr/>
    </dgm:pt>
    <dgm:pt modelId="{A5337F0C-9508-9148-BB23-CEEE19C7BDBC}" type="pres">
      <dgm:prSet presAssocID="{D8CBB72E-FC22-3E42-BC62-F853B5C1D692}" presName="level" presStyleLbl="node1" presStyleIdx="0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522B8AA4-1F4B-ED4A-9A8F-614FC66788F3}" type="pres">
      <dgm:prSet presAssocID="{D8CBB72E-FC22-3E42-BC62-F853B5C1D692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74965320-76D4-41B8-B953-136CD498D4CD}" type="pres">
      <dgm:prSet presAssocID="{9DBC7223-6B24-4D9E-8D65-1BB0575B0CBC}" presName="Name8" presStyleCnt="0"/>
      <dgm:spPr/>
    </dgm:pt>
    <dgm:pt modelId="{C15E7DE0-071A-4E58-B45F-A9908D608BE1}" type="pres">
      <dgm:prSet presAssocID="{9DBC7223-6B24-4D9E-8D65-1BB0575B0CBC}" presName="level" presStyleLbl="node1" presStyleIdx="1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F8A82B93-7B9E-4CEE-9563-9088F9AB48D1}" type="pres">
      <dgm:prSet presAssocID="{9DBC7223-6B24-4D9E-8D65-1BB0575B0CBC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049F8E05-D98B-4A4E-AF3C-1E5202E89053}" type="pres">
      <dgm:prSet presAssocID="{39FCD8D7-AFEA-4E65-8650-57E3E9893D3D}" presName="Name8" presStyleCnt="0"/>
      <dgm:spPr/>
    </dgm:pt>
    <dgm:pt modelId="{E4F95C7A-EE21-439F-BF0B-01C7F1DEBD70}" type="pres">
      <dgm:prSet presAssocID="{39FCD8D7-AFEA-4E65-8650-57E3E9893D3D}" presName="level" presStyleLbl="node1" presStyleIdx="2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0A28747A-C983-4F0D-8156-4C245D9BD6B1}" type="pres">
      <dgm:prSet presAssocID="{39FCD8D7-AFEA-4E65-8650-57E3E9893D3D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DBE55BD1-C1E3-2E47-B30A-D531E31757C1}" type="pres">
      <dgm:prSet presAssocID="{E4FBD21A-5740-4C4F-9771-9F10BF54A971}" presName="Name8" presStyleCnt="0"/>
      <dgm:spPr/>
    </dgm:pt>
    <dgm:pt modelId="{C388D006-1978-1A4E-95AB-D92B59912795}" type="pres">
      <dgm:prSet presAssocID="{E4FBD21A-5740-4C4F-9771-9F10BF54A971}" presName="level" presStyleLbl="node1" presStyleIdx="3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F405F1DC-EC50-604C-8BF8-0D287D1E97A6}" type="pres">
      <dgm:prSet presAssocID="{E4FBD21A-5740-4C4F-9771-9F10BF54A971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E9FC5843-6E8C-EE4C-981A-5737935AF933}" type="pres">
      <dgm:prSet presAssocID="{5158DF7E-073E-D641-AA98-0CF900A180A2}" presName="Name8" presStyleCnt="0"/>
      <dgm:spPr/>
    </dgm:pt>
    <dgm:pt modelId="{2C1E5C45-3B17-564B-9BC1-B4ABC7DFCCE6}" type="pres">
      <dgm:prSet presAssocID="{5158DF7E-073E-D641-AA98-0CF900A180A2}" presName="level" presStyleLbl="node1" presStyleIdx="4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0AC2EF9C-3B3E-CD41-BDE0-22DB9B91BC68}" type="pres">
      <dgm:prSet presAssocID="{5158DF7E-073E-D641-AA98-0CF900A180A2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it-IT"/>
        </a:p>
      </dgm:t>
    </dgm:pt>
  </dgm:ptLst>
  <dgm:cxnLst>
    <dgm:cxn modelId="{F67A39B1-173D-45E7-B412-06E5B8F8450A}" type="presOf" srcId="{9DBC7223-6B24-4D9E-8D65-1BB0575B0CBC}" destId="{C15E7DE0-071A-4E58-B45F-A9908D608BE1}" srcOrd="0" destOrd="0" presId="urn:microsoft.com/office/officeart/2005/8/layout/pyramid1#1"/>
    <dgm:cxn modelId="{45AC4DEB-4B73-4731-A7C0-6B30F931E0DC}" type="presOf" srcId="{D8CBB72E-FC22-3E42-BC62-F853B5C1D692}" destId="{A5337F0C-9508-9148-BB23-CEEE19C7BDBC}" srcOrd="0" destOrd="0" presId="urn:microsoft.com/office/officeart/2005/8/layout/pyramid1#1"/>
    <dgm:cxn modelId="{C9453920-D5A0-4BA0-ACCD-F2952B069B0F}" srcId="{61F9972B-7041-7946-BD7F-2F93D8BDD7E0}" destId="{5158DF7E-073E-D641-AA98-0CF900A180A2}" srcOrd="4" destOrd="0" parTransId="{D71EDCF2-A3DC-6E44-A0DA-EEBB13C5F580}" sibTransId="{CB1DE8D9-02CB-6D42-B345-5EBF352A4A67}"/>
    <dgm:cxn modelId="{CA33EE82-B846-4E7F-BF24-29474869D578}" type="presOf" srcId="{61F9972B-7041-7946-BD7F-2F93D8BDD7E0}" destId="{1F6E91F8-0F06-4340-B39B-BD83EFC1CF76}" srcOrd="0" destOrd="0" presId="urn:microsoft.com/office/officeart/2005/8/layout/pyramid1#1"/>
    <dgm:cxn modelId="{0D80FAB9-1592-445A-9D11-E807706DB9DB}" type="presOf" srcId="{5158DF7E-073E-D641-AA98-0CF900A180A2}" destId="{2C1E5C45-3B17-564B-9BC1-B4ABC7DFCCE6}" srcOrd="0" destOrd="0" presId="urn:microsoft.com/office/officeart/2005/8/layout/pyramid1#1"/>
    <dgm:cxn modelId="{A130C421-4A0A-481E-BFFC-C807982434FA}" type="presOf" srcId="{9DBC7223-6B24-4D9E-8D65-1BB0575B0CBC}" destId="{F8A82B93-7B9E-4CEE-9563-9088F9AB48D1}" srcOrd="1" destOrd="0" presId="urn:microsoft.com/office/officeart/2005/8/layout/pyramid1#1"/>
    <dgm:cxn modelId="{A538A00C-0512-40E8-BC1B-8CDEC3756057}" srcId="{61F9972B-7041-7946-BD7F-2F93D8BDD7E0}" destId="{E4FBD21A-5740-4C4F-9771-9F10BF54A971}" srcOrd="3" destOrd="0" parTransId="{ABFBBD38-3160-1245-A211-02F8D4E13684}" sibTransId="{F739509E-9A6F-D749-BAFF-7AA3DF5E792F}"/>
    <dgm:cxn modelId="{A4A0AA2B-A54E-4495-B3B4-C4CF0F3C88FB}" type="presOf" srcId="{39FCD8D7-AFEA-4E65-8650-57E3E9893D3D}" destId="{0A28747A-C983-4F0D-8156-4C245D9BD6B1}" srcOrd="1" destOrd="0" presId="urn:microsoft.com/office/officeart/2005/8/layout/pyramid1#1"/>
    <dgm:cxn modelId="{5F3300EF-B584-4F08-A9CD-B5E6B0E07226}" type="presOf" srcId="{D8CBB72E-FC22-3E42-BC62-F853B5C1D692}" destId="{522B8AA4-1F4B-ED4A-9A8F-614FC66788F3}" srcOrd="1" destOrd="0" presId="urn:microsoft.com/office/officeart/2005/8/layout/pyramid1#1"/>
    <dgm:cxn modelId="{0518B626-D470-4DDA-9361-B02C9EA0BF63}" srcId="{61F9972B-7041-7946-BD7F-2F93D8BDD7E0}" destId="{9DBC7223-6B24-4D9E-8D65-1BB0575B0CBC}" srcOrd="1" destOrd="0" parTransId="{ABAD23BE-0761-4E67-8088-531C0633D83F}" sibTransId="{22300CD5-F79A-4970-91EE-74D16350C070}"/>
    <dgm:cxn modelId="{21F201E9-CB14-456B-B24B-7F64290060E4}" type="presOf" srcId="{E4FBD21A-5740-4C4F-9771-9F10BF54A971}" destId="{F405F1DC-EC50-604C-8BF8-0D287D1E97A6}" srcOrd="1" destOrd="0" presId="urn:microsoft.com/office/officeart/2005/8/layout/pyramid1#1"/>
    <dgm:cxn modelId="{C16A7892-A372-44D1-BFBB-AC97908AF04E}" srcId="{61F9972B-7041-7946-BD7F-2F93D8BDD7E0}" destId="{D8CBB72E-FC22-3E42-BC62-F853B5C1D692}" srcOrd="0" destOrd="0" parTransId="{ADBEF26E-6547-054C-A9F1-E4F7CD3496C1}" sibTransId="{0AEDF4D9-1AFD-8A43-A726-3AD521CEFF49}"/>
    <dgm:cxn modelId="{5983F36D-6103-4D29-A544-B6B6CB29DD57}" type="presOf" srcId="{39FCD8D7-AFEA-4E65-8650-57E3E9893D3D}" destId="{E4F95C7A-EE21-439F-BF0B-01C7F1DEBD70}" srcOrd="0" destOrd="0" presId="urn:microsoft.com/office/officeart/2005/8/layout/pyramid1#1"/>
    <dgm:cxn modelId="{9237124C-C0CA-4FE1-BCDD-62227F974C8C}" type="presOf" srcId="{E4FBD21A-5740-4C4F-9771-9F10BF54A971}" destId="{C388D006-1978-1A4E-95AB-D92B59912795}" srcOrd="0" destOrd="0" presId="urn:microsoft.com/office/officeart/2005/8/layout/pyramid1#1"/>
    <dgm:cxn modelId="{5DD1B486-ABFE-40EB-B8B8-10DBC6CAE426}" srcId="{61F9972B-7041-7946-BD7F-2F93D8BDD7E0}" destId="{39FCD8D7-AFEA-4E65-8650-57E3E9893D3D}" srcOrd="2" destOrd="0" parTransId="{F492BF52-DBEE-4E74-91F1-5555277E4815}" sibTransId="{019FCDAF-7994-46CF-80BF-ACCE404EB365}"/>
    <dgm:cxn modelId="{59B031BE-EC40-4829-B3E9-EFA015A5C56E}" type="presOf" srcId="{5158DF7E-073E-D641-AA98-0CF900A180A2}" destId="{0AC2EF9C-3B3E-CD41-BDE0-22DB9B91BC68}" srcOrd="1" destOrd="0" presId="urn:microsoft.com/office/officeart/2005/8/layout/pyramid1#1"/>
    <dgm:cxn modelId="{A726DA0F-73EE-41E3-877A-E37A02C2DD28}" type="presParOf" srcId="{1F6E91F8-0F06-4340-B39B-BD83EFC1CF76}" destId="{2E8145A1-99E1-0447-816D-8906139AFD95}" srcOrd="0" destOrd="0" presId="urn:microsoft.com/office/officeart/2005/8/layout/pyramid1#1"/>
    <dgm:cxn modelId="{F8477A6C-B693-418F-A7D7-5BA32BDAB4E0}" type="presParOf" srcId="{2E8145A1-99E1-0447-816D-8906139AFD95}" destId="{A5337F0C-9508-9148-BB23-CEEE19C7BDBC}" srcOrd="0" destOrd="0" presId="urn:microsoft.com/office/officeart/2005/8/layout/pyramid1#1"/>
    <dgm:cxn modelId="{04D6DFFC-4A2D-47B3-91BD-70AABD798123}" type="presParOf" srcId="{2E8145A1-99E1-0447-816D-8906139AFD95}" destId="{522B8AA4-1F4B-ED4A-9A8F-614FC66788F3}" srcOrd="1" destOrd="0" presId="urn:microsoft.com/office/officeart/2005/8/layout/pyramid1#1"/>
    <dgm:cxn modelId="{C1F482B4-837E-40FE-9A93-1432019929D9}" type="presParOf" srcId="{1F6E91F8-0F06-4340-B39B-BD83EFC1CF76}" destId="{74965320-76D4-41B8-B953-136CD498D4CD}" srcOrd="1" destOrd="0" presId="urn:microsoft.com/office/officeart/2005/8/layout/pyramid1#1"/>
    <dgm:cxn modelId="{603E46D0-2491-41B7-9AC1-1FF97E8073B0}" type="presParOf" srcId="{74965320-76D4-41B8-B953-136CD498D4CD}" destId="{C15E7DE0-071A-4E58-B45F-A9908D608BE1}" srcOrd="0" destOrd="0" presId="urn:microsoft.com/office/officeart/2005/8/layout/pyramid1#1"/>
    <dgm:cxn modelId="{2079525C-AB72-4EF6-AA89-07927BC75660}" type="presParOf" srcId="{74965320-76D4-41B8-B953-136CD498D4CD}" destId="{F8A82B93-7B9E-4CEE-9563-9088F9AB48D1}" srcOrd="1" destOrd="0" presId="urn:microsoft.com/office/officeart/2005/8/layout/pyramid1#1"/>
    <dgm:cxn modelId="{2A130E05-60A9-4B72-9A0A-3ED8FEF5699D}" type="presParOf" srcId="{1F6E91F8-0F06-4340-B39B-BD83EFC1CF76}" destId="{049F8E05-D98B-4A4E-AF3C-1E5202E89053}" srcOrd="2" destOrd="0" presId="urn:microsoft.com/office/officeart/2005/8/layout/pyramid1#1"/>
    <dgm:cxn modelId="{AFA1F021-B6BB-4034-980C-86BD5C6FA0EF}" type="presParOf" srcId="{049F8E05-D98B-4A4E-AF3C-1E5202E89053}" destId="{E4F95C7A-EE21-439F-BF0B-01C7F1DEBD70}" srcOrd="0" destOrd="0" presId="urn:microsoft.com/office/officeart/2005/8/layout/pyramid1#1"/>
    <dgm:cxn modelId="{C726341D-B8F4-48C1-9172-B6D6F49C47BE}" type="presParOf" srcId="{049F8E05-D98B-4A4E-AF3C-1E5202E89053}" destId="{0A28747A-C983-4F0D-8156-4C245D9BD6B1}" srcOrd="1" destOrd="0" presId="urn:microsoft.com/office/officeart/2005/8/layout/pyramid1#1"/>
    <dgm:cxn modelId="{9EEE68BD-9740-4DE5-9011-8F560948A6EB}" type="presParOf" srcId="{1F6E91F8-0F06-4340-B39B-BD83EFC1CF76}" destId="{DBE55BD1-C1E3-2E47-B30A-D531E31757C1}" srcOrd="3" destOrd="0" presId="urn:microsoft.com/office/officeart/2005/8/layout/pyramid1#1"/>
    <dgm:cxn modelId="{195D7732-B563-4753-AFF2-593924E18B73}" type="presParOf" srcId="{DBE55BD1-C1E3-2E47-B30A-D531E31757C1}" destId="{C388D006-1978-1A4E-95AB-D92B59912795}" srcOrd="0" destOrd="0" presId="urn:microsoft.com/office/officeart/2005/8/layout/pyramid1#1"/>
    <dgm:cxn modelId="{43624C38-A40A-432F-BDD5-3B30F7B8F86E}" type="presParOf" srcId="{DBE55BD1-C1E3-2E47-B30A-D531E31757C1}" destId="{F405F1DC-EC50-604C-8BF8-0D287D1E97A6}" srcOrd="1" destOrd="0" presId="urn:microsoft.com/office/officeart/2005/8/layout/pyramid1#1"/>
    <dgm:cxn modelId="{15256D95-41AC-48C5-9257-76949716A443}" type="presParOf" srcId="{1F6E91F8-0F06-4340-B39B-BD83EFC1CF76}" destId="{E9FC5843-6E8C-EE4C-981A-5737935AF933}" srcOrd="4" destOrd="0" presId="urn:microsoft.com/office/officeart/2005/8/layout/pyramid1#1"/>
    <dgm:cxn modelId="{C159FAE8-DF3F-4987-A761-AE914028D20B}" type="presParOf" srcId="{E9FC5843-6E8C-EE4C-981A-5737935AF933}" destId="{2C1E5C45-3B17-564B-9BC1-B4ABC7DFCCE6}" srcOrd="0" destOrd="0" presId="urn:microsoft.com/office/officeart/2005/8/layout/pyramid1#1"/>
    <dgm:cxn modelId="{D8AD0176-0594-4589-AAA3-9F793233B29E}" type="presParOf" srcId="{E9FC5843-6E8C-EE4C-981A-5737935AF933}" destId="{0AC2EF9C-3B3E-CD41-BDE0-22DB9B91BC68}" srcOrd="1" destOrd="0" presId="urn:microsoft.com/office/officeart/2005/8/layout/pyramid1#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5.xml><?xml version="1.0" encoding="utf-8"?>
<dgm:dataModel xmlns:dgm="http://schemas.openxmlformats.org/drawingml/2006/diagram" xmlns:a="http://schemas.openxmlformats.org/drawingml/2006/main">
  <dgm:ptLst>
    <dgm:pt modelId="{93077805-B445-9E4C-9556-3C8A426B28F8}" type="doc">
      <dgm:prSet loTypeId="urn:microsoft.com/office/officeart/2009/layout/CircleArrowProcess#1" loCatId="" qsTypeId="urn:microsoft.com/office/officeart/2005/8/quickstyle/simple1#2" qsCatId="simple" csTypeId="urn:microsoft.com/office/officeart/2005/8/colors/accent1_2#1" csCatId="accent1" phldr="1"/>
      <dgm:spPr/>
      <dgm:t>
        <a:bodyPr/>
        <a:lstStyle/>
        <a:p>
          <a:endParaRPr lang="it-IT"/>
        </a:p>
      </dgm:t>
    </dgm:pt>
    <dgm:pt modelId="{CCA7837A-CABF-3848-9BBF-215E65E44141}">
      <dgm:prSet phldrT="[Testo]" phldr="0" custT="1"/>
      <dgm:spPr/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it-IT" sz="2000" dirty="0">
              <a:solidFill>
                <a:schemeClr val="tx1">
                  <a:lumMod val="50000"/>
                  <a:lumOff val="50000"/>
                </a:schemeClr>
              </a:solidFill>
              <a:latin typeface="Book Antiqua" panose="02040602050305030304" charset="0"/>
              <a:cs typeface="Book Antiqua" panose="02040602050305030304" charset="0"/>
            </a:rPr>
            <a:t>Stability</a:t>
          </a:r>
        </a:p>
      </dgm:t>
    </dgm:pt>
    <dgm:pt modelId="{E579B741-A902-FD48-94E1-24D01C3FFDF4}" type="parTrans" cxnId="{98037E7B-F063-42F9-8EF1-543DA3B518B8}">
      <dgm:prSet/>
      <dgm:spPr/>
      <dgm:t>
        <a:bodyPr/>
        <a:lstStyle/>
        <a:p>
          <a:endParaRPr lang="it-IT"/>
        </a:p>
      </dgm:t>
    </dgm:pt>
    <dgm:pt modelId="{BE7F9713-D1C7-634D-94EA-90F91C148A43}" type="sibTrans" cxnId="{98037E7B-F063-42F9-8EF1-543DA3B518B8}">
      <dgm:prSet/>
      <dgm:spPr/>
      <dgm:t>
        <a:bodyPr/>
        <a:lstStyle/>
        <a:p>
          <a:endParaRPr lang="it-IT"/>
        </a:p>
      </dgm:t>
    </dgm:pt>
    <dgm:pt modelId="{ABB41CF9-6CC3-5B4D-9A3D-41B618B8391C}">
      <dgm:prSet phldrT="[Testo]" phldr="0" custT="1"/>
      <dgm:spPr/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endParaRPr lang="it-IT" sz="2800" b="1">
            <a:latin typeface="Book Antiqua" panose="02040602050305030304" charset="0"/>
            <a:cs typeface="Book Antiqua" panose="02040602050305030304" charset="0"/>
          </a:endParaRPr>
        </a:p>
      </dgm:t>
    </dgm:pt>
    <dgm:pt modelId="{3EA31B26-DFD7-0747-868D-1D6FB2B35604}" type="parTrans" cxnId="{163D184D-362B-43D5-8952-FAC543331BF1}">
      <dgm:prSet/>
      <dgm:spPr/>
      <dgm:t>
        <a:bodyPr/>
        <a:lstStyle/>
        <a:p>
          <a:endParaRPr lang="it-IT"/>
        </a:p>
      </dgm:t>
    </dgm:pt>
    <dgm:pt modelId="{BAC78BD2-006F-7C4F-A6EA-7460D92B73B2}" type="sibTrans" cxnId="{163D184D-362B-43D5-8952-FAC543331BF1}">
      <dgm:prSet/>
      <dgm:spPr/>
      <dgm:t>
        <a:bodyPr/>
        <a:lstStyle/>
        <a:p>
          <a:endParaRPr lang="it-IT"/>
        </a:p>
      </dgm:t>
    </dgm:pt>
    <dgm:pt modelId="{5ACCB878-9BF0-0A4E-AAA8-2991DAA06A6C}">
      <dgm:prSet phldrT="[Testo]" phldr="0" custT="0"/>
      <dgm:spPr/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endParaRPr/>
        </a:p>
      </dgm:t>
    </dgm:pt>
    <dgm:pt modelId="{BB924B1A-D04A-C240-AAD8-0B3229B1655B}" type="parTrans" cxnId="{D748C9DB-A10C-4E0F-A546-53BD4A53B793}">
      <dgm:prSet/>
      <dgm:spPr/>
      <dgm:t>
        <a:bodyPr/>
        <a:lstStyle/>
        <a:p>
          <a:endParaRPr lang="it-IT"/>
        </a:p>
      </dgm:t>
    </dgm:pt>
    <dgm:pt modelId="{762F8A72-02A3-8645-BC61-6D183F4DD8A8}" type="sibTrans" cxnId="{D748C9DB-A10C-4E0F-A546-53BD4A53B793}">
      <dgm:prSet/>
      <dgm:spPr/>
      <dgm:t>
        <a:bodyPr/>
        <a:lstStyle/>
        <a:p>
          <a:endParaRPr lang="it-IT"/>
        </a:p>
      </dgm:t>
    </dgm:pt>
    <dgm:pt modelId="{7C99FF2B-A066-E54A-9EF7-887E1D492100}" type="pres">
      <dgm:prSet presAssocID="{93077805-B445-9E4C-9556-3C8A426B28F8}" presName="Name0" presStyleCnt="0">
        <dgm:presLayoutVars>
          <dgm:chMax val="7"/>
          <dgm:chPref val="7"/>
          <dgm:dir/>
          <dgm:animLvl val="lvl"/>
        </dgm:presLayoutVars>
      </dgm:prSet>
      <dgm:spPr/>
      <dgm:t>
        <a:bodyPr/>
        <a:lstStyle/>
        <a:p>
          <a:endParaRPr lang="it-IT"/>
        </a:p>
      </dgm:t>
    </dgm:pt>
    <dgm:pt modelId="{2DC526E4-A87A-5048-BF77-4E3BBC467CB8}" type="pres">
      <dgm:prSet presAssocID="{CCA7837A-CABF-3848-9BBF-215E65E44141}" presName="Accent1" presStyleCnt="0"/>
      <dgm:spPr/>
    </dgm:pt>
    <dgm:pt modelId="{A4F546A3-A570-EC4F-AA32-87E696681353}" type="pres">
      <dgm:prSet presAssocID="{CCA7837A-CABF-3848-9BBF-215E65E44141}" presName="Accent" presStyleLbl="node1" presStyleIdx="0" presStyleCnt="3"/>
      <dgm:spPr>
        <a:solidFill>
          <a:schemeClr val="accent2"/>
        </a:solidFill>
      </dgm:spPr>
    </dgm:pt>
    <dgm:pt modelId="{6E83DECF-A06F-2448-B25F-41E61328D9C6}" type="pres">
      <dgm:prSet presAssocID="{CCA7837A-CABF-3848-9BBF-215E65E44141}" presName="Parent1" presStyleLbl="revTx" presStyleIdx="0" presStyleCnt="3" custFlipHor="1" custScaleX="106051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FECB3762-75AC-704B-9257-DFFD48CD84AB}" type="pres">
      <dgm:prSet presAssocID="{ABB41CF9-6CC3-5B4D-9A3D-41B618B8391C}" presName="Accent2" presStyleCnt="0"/>
      <dgm:spPr/>
    </dgm:pt>
    <dgm:pt modelId="{26D85BB4-52F4-D94F-BBF3-8A77CF6813D1}" type="pres">
      <dgm:prSet presAssocID="{ABB41CF9-6CC3-5B4D-9A3D-41B618B8391C}" presName="Accent" presStyleLbl="node1" presStyleIdx="1" presStyleCnt="3"/>
      <dgm:spPr>
        <a:solidFill>
          <a:schemeClr val="accent6">
            <a:lumMod val="50000"/>
          </a:schemeClr>
        </a:solidFill>
      </dgm:spPr>
    </dgm:pt>
    <dgm:pt modelId="{BA0BCB2D-01E3-A149-96B0-CD849A6B012C}" type="pres">
      <dgm:prSet presAssocID="{ABB41CF9-6CC3-5B4D-9A3D-41B618B8391C}" presName="Parent2" presStyleLbl="revTx" presStyleIdx="1" presStyleCnt="3" custScaleX="107197" custScaleY="152241" custLinFactNeighborX="2933" custLinFactNeighborY="-6601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DF3330B6-CDD1-8841-B1AF-1BE7A1CE0382}" type="pres">
      <dgm:prSet presAssocID="{5ACCB878-9BF0-0A4E-AAA8-2991DAA06A6C}" presName="Accent3" presStyleCnt="0"/>
      <dgm:spPr/>
    </dgm:pt>
    <dgm:pt modelId="{55BABD72-2BAB-9B43-8522-A426A6E73BF3}" type="pres">
      <dgm:prSet presAssocID="{5ACCB878-9BF0-0A4E-AAA8-2991DAA06A6C}" presName="Accent" presStyleLbl="node1" presStyleIdx="2" presStyleCnt="3"/>
      <dgm:spPr>
        <a:solidFill>
          <a:srgbClr val="002060"/>
        </a:solidFill>
      </dgm:spPr>
    </dgm:pt>
    <dgm:pt modelId="{39F10AA5-9BCA-D844-A450-F5B2FE63E681}" type="pres">
      <dgm:prSet presAssocID="{5ACCB878-9BF0-0A4E-AAA8-2991DAA06A6C}" presName="Parent3" presStyleLbl="revTx" presStyleIdx="2" presStyleCnt="3" custScaleX="119425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it-IT"/>
        </a:p>
      </dgm:t>
    </dgm:pt>
  </dgm:ptLst>
  <dgm:cxnLst>
    <dgm:cxn modelId="{A82C9246-9FA6-4075-BC7F-6128AC4FA98E}" type="presOf" srcId="{93077805-B445-9E4C-9556-3C8A426B28F8}" destId="{7C99FF2B-A066-E54A-9EF7-887E1D492100}" srcOrd="0" destOrd="0" presId="urn:microsoft.com/office/officeart/2009/layout/CircleArrowProcess#1"/>
    <dgm:cxn modelId="{63FB8358-7CCA-4454-B961-1BFFCBF7DFC5}" type="presOf" srcId="{5ACCB878-9BF0-0A4E-AAA8-2991DAA06A6C}" destId="{39F10AA5-9BCA-D844-A450-F5B2FE63E681}" srcOrd="0" destOrd="0" presId="urn:microsoft.com/office/officeart/2009/layout/CircleArrowProcess#1"/>
    <dgm:cxn modelId="{D748C9DB-A10C-4E0F-A546-53BD4A53B793}" srcId="{93077805-B445-9E4C-9556-3C8A426B28F8}" destId="{5ACCB878-9BF0-0A4E-AAA8-2991DAA06A6C}" srcOrd="2" destOrd="0" parTransId="{BB924B1A-D04A-C240-AAD8-0B3229B1655B}" sibTransId="{762F8A72-02A3-8645-BC61-6D183F4DD8A8}"/>
    <dgm:cxn modelId="{163D184D-362B-43D5-8952-FAC543331BF1}" srcId="{93077805-B445-9E4C-9556-3C8A426B28F8}" destId="{ABB41CF9-6CC3-5B4D-9A3D-41B618B8391C}" srcOrd="1" destOrd="0" parTransId="{3EA31B26-DFD7-0747-868D-1D6FB2B35604}" sibTransId="{BAC78BD2-006F-7C4F-A6EA-7460D92B73B2}"/>
    <dgm:cxn modelId="{3266C7F4-2D98-4F56-8269-F74583E9F944}" type="presOf" srcId="{CCA7837A-CABF-3848-9BBF-215E65E44141}" destId="{6E83DECF-A06F-2448-B25F-41E61328D9C6}" srcOrd="0" destOrd="0" presId="urn:microsoft.com/office/officeart/2009/layout/CircleArrowProcess#1"/>
    <dgm:cxn modelId="{51DE62DA-9443-411C-BF03-F32ACBE9D68E}" type="presOf" srcId="{ABB41CF9-6CC3-5B4D-9A3D-41B618B8391C}" destId="{BA0BCB2D-01E3-A149-96B0-CD849A6B012C}" srcOrd="0" destOrd="0" presId="urn:microsoft.com/office/officeart/2009/layout/CircleArrowProcess#1"/>
    <dgm:cxn modelId="{98037E7B-F063-42F9-8EF1-543DA3B518B8}" srcId="{93077805-B445-9E4C-9556-3C8A426B28F8}" destId="{CCA7837A-CABF-3848-9BBF-215E65E44141}" srcOrd="0" destOrd="0" parTransId="{E579B741-A902-FD48-94E1-24D01C3FFDF4}" sibTransId="{BE7F9713-D1C7-634D-94EA-90F91C148A43}"/>
    <dgm:cxn modelId="{0EFF5B7D-3BF6-4C6C-85C2-FBDACEE6899E}" type="presParOf" srcId="{7C99FF2B-A066-E54A-9EF7-887E1D492100}" destId="{2DC526E4-A87A-5048-BF77-4E3BBC467CB8}" srcOrd="0" destOrd="0" presId="urn:microsoft.com/office/officeart/2009/layout/CircleArrowProcess#1"/>
    <dgm:cxn modelId="{AD37734A-9CE5-4B62-9489-9F1E024C9019}" type="presParOf" srcId="{2DC526E4-A87A-5048-BF77-4E3BBC467CB8}" destId="{A4F546A3-A570-EC4F-AA32-87E696681353}" srcOrd="0" destOrd="0" presId="urn:microsoft.com/office/officeart/2009/layout/CircleArrowProcess#1"/>
    <dgm:cxn modelId="{6FD88630-9C42-496A-BF30-4D15584841FB}" type="presParOf" srcId="{7C99FF2B-A066-E54A-9EF7-887E1D492100}" destId="{6E83DECF-A06F-2448-B25F-41E61328D9C6}" srcOrd="1" destOrd="0" presId="urn:microsoft.com/office/officeart/2009/layout/CircleArrowProcess#1"/>
    <dgm:cxn modelId="{9DFA9812-DBC3-4567-AF44-FFDA8E0F0308}" type="presParOf" srcId="{7C99FF2B-A066-E54A-9EF7-887E1D492100}" destId="{FECB3762-75AC-704B-9257-DFFD48CD84AB}" srcOrd="2" destOrd="0" presId="urn:microsoft.com/office/officeart/2009/layout/CircleArrowProcess#1"/>
    <dgm:cxn modelId="{17E3E760-2D54-4A5C-8EBF-09D41798010D}" type="presParOf" srcId="{FECB3762-75AC-704B-9257-DFFD48CD84AB}" destId="{26D85BB4-52F4-D94F-BBF3-8A77CF6813D1}" srcOrd="0" destOrd="0" presId="urn:microsoft.com/office/officeart/2009/layout/CircleArrowProcess#1"/>
    <dgm:cxn modelId="{A0B62535-A863-406B-975E-C269E9BC1A4E}" type="presParOf" srcId="{7C99FF2B-A066-E54A-9EF7-887E1D492100}" destId="{BA0BCB2D-01E3-A149-96B0-CD849A6B012C}" srcOrd="3" destOrd="0" presId="urn:microsoft.com/office/officeart/2009/layout/CircleArrowProcess#1"/>
    <dgm:cxn modelId="{F8786265-C941-4244-BC2B-206137CE8CDB}" type="presParOf" srcId="{7C99FF2B-A066-E54A-9EF7-887E1D492100}" destId="{DF3330B6-CDD1-8841-B1AF-1BE7A1CE0382}" srcOrd="4" destOrd="0" presId="urn:microsoft.com/office/officeart/2009/layout/CircleArrowProcess#1"/>
    <dgm:cxn modelId="{A72E777B-E2DF-48EA-9EE5-7BEB1BBD8AA5}" type="presParOf" srcId="{DF3330B6-CDD1-8841-B1AF-1BE7A1CE0382}" destId="{55BABD72-2BAB-9B43-8522-A426A6E73BF3}" srcOrd="0" destOrd="0" presId="urn:microsoft.com/office/officeart/2009/layout/CircleArrowProcess#1"/>
    <dgm:cxn modelId="{5888937B-0A76-4223-9E48-2478237D9648}" type="presParOf" srcId="{7C99FF2B-A066-E54A-9EF7-887E1D492100}" destId="{39F10AA5-9BCA-D844-A450-F5B2FE63E681}" srcOrd="5" destOrd="0" presId="urn:microsoft.com/office/officeart/2009/layout/CircleArrowProcess#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6.xml><?xml version="1.0" encoding="utf-8"?>
<dgm:dataModel xmlns:dgm="http://schemas.openxmlformats.org/drawingml/2006/diagram" xmlns:a="http://schemas.openxmlformats.org/drawingml/2006/main">
  <dgm:ptLst>
    <dgm:pt modelId="{61F9972B-7041-7946-BD7F-2F93D8BDD7E0}" type="doc">
      <dgm:prSet loTypeId="urn:microsoft.com/office/officeart/2005/8/layout/pyramid1#1" loCatId="" qsTypeId="urn:microsoft.com/office/officeart/2005/8/quickstyle/simple2#8" qsCatId="simple" csTypeId="urn:microsoft.com/office/officeart/2005/8/colors/accent2_2#1" csCatId="accent2" phldr="1"/>
      <dgm:spPr/>
    </dgm:pt>
    <dgm:pt modelId="{D8CBB72E-FC22-3E42-BC62-F853B5C1D692}">
      <dgm:prSet phldrT="[Testo]" phldr="0" custT="1"/>
      <dgm:spPr>
        <a:solidFill>
          <a:srgbClr val="FF9300"/>
        </a:solidFill>
      </dgm:spPr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it-IT" sz="2000" dirty="0">
              <a:solidFill>
                <a:schemeClr val="tx1">
                  <a:lumMod val="50000"/>
                  <a:lumOff val="50000"/>
                </a:schemeClr>
              </a:solidFill>
              <a:latin typeface="Book Antiqua" panose="02040602050305030304" charset="0"/>
              <a:cs typeface="Book Antiqua" panose="02040602050305030304" charset="0"/>
            </a:rPr>
            <a:t>Needs</a:t>
          </a:r>
        </a:p>
      </dgm:t>
    </dgm:pt>
    <dgm:pt modelId="{ADBEF26E-6547-054C-A9F1-E4F7CD3496C1}" type="parTrans" cxnId="{C7B5B121-32F5-49CB-A965-5E592EC020D9}">
      <dgm:prSet/>
      <dgm:spPr/>
      <dgm:t>
        <a:bodyPr/>
        <a:lstStyle/>
        <a:p>
          <a:endParaRPr lang="it-IT"/>
        </a:p>
      </dgm:t>
    </dgm:pt>
    <dgm:pt modelId="{0AEDF4D9-1AFD-8A43-A726-3AD521CEFF49}" type="sibTrans" cxnId="{C7B5B121-32F5-49CB-A965-5E592EC020D9}">
      <dgm:prSet/>
      <dgm:spPr/>
      <dgm:t>
        <a:bodyPr/>
        <a:lstStyle/>
        <a:p>
          <a:endParaRPr lang="it-IT"/>
        </a:p>
      </dgm:t>
    </dgm:pt>
    <dgm:pt modelId="{9DBC7223-6B24-4D9E-8D65-1BB0575B0CBC}">
      <dgm:prSet phldr="0" custT="1"/>
      <dgm:spPr>
        <a:solidFill>
          <a:srgbClr val="F6AD70"/>
        </a:solidFill>
      </dgm:spPr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endParaRPr lang="it-IT" sz="2000">
            <a:latin typeface="Book Antiqua" panose="02040602050305030304" charset="0"/>
            <a:cs typeface="Book Antiqua" panose="02040602050305030304" charset="0"/>
          </a:endParaRPr>
        </a:p>
      </dgm:t>
    </dgm:pt>
    <dgm:pt modelId="{ABAD23BE-0761-4E67-8088-531C0633D83F}" type="parTrans" cxnId="{92DA5C49-678D-4D7A-B139-3DA1AFBC3E0E}">
      <dgm:prSet/>
      <dgm:spPr/>
    </dgm:pt>
    <dgm:pt modelId="{22300CD5-F79A-4970-91EE-74D16350C070}" type="sibTrans" cxnId="{92DA5C49-678D-4D7A-B139-3DA1AFBC3E0E}">
      <dgm:prSet/>
      <dgm:spPr/>
    </dgm:pt>
    <dgm:pt modelId="{39FCD8D7-AFEA-4E65-8650-57E3E9893D3D}">
      <dgm:prSet phldr="0" custT="1"/>
      <dgm:spPr>
        <a:solidFill>
          <a:srgbClr val="E2C1CD"/>
        </a:solidFill>
      </dgm:spPr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it-IT" sz="2000">
              <a:latin typeface="Book Antiqua" panose="02040602050305030304" charset="0"/>
              <a:cs typeface="Book Antiqua" panose="02040602050305030304" charset="0"/>
              <a:sym typeface="+mn-ea"/>
            </a:rPr>
            <a:t>Connections</a:t>
          </a:r>
          <a:endParaRPr lang="it-IT" sz="2000" dirty="0">
            <a:latin typeface="Book Antiqua" panose="02040602050305030304" charset="0"/>
            <a:cs typeface="Book Antiqua" panose="02040602050305030304" charset="0"/>
          </a:endParaRPr>
        </a:p>
      </dgm:t>
    </dgm:pt>
    <dgm:pt modelId="{F492BF52-DBEE-4E74-91F1-5555277E4815}" type="parTrans" cxnId="{668B7020-D369-4399-AAFD-1F5C1F9F12D8}">
      <dgm:prSet/>
      <dgm:spPr/>
    </dgm:pt>
    <dgm:pt modelId="{019FCDAF-7994-46CF-80BF-ACCE404EB365}" type="sibTrans" cxnId="{668B7020-D369-4399-AAFD-1F5C1F9F12D8}">
      <dgm:prSet/>
      <dgm:spPr/>
    </dgm:pt>
    <dgm:pt modelId="{E4FBD21A-5740-4C4F-9771-9F10BF54A971}">
      <dgm:prSet phldr="0" custT="1"/>
      <dgm:spPr>
        <a:solidFill>
          <a:srgbClr val="9BBBE2"/>
        </a:solidFill>
      </dgm:spPr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it-IT" sz="2000" dirty="0">
              <a:latin typeface="Book Antiqua" panose="02040602050305030304" charset="0"/>
              <a:cs typeface="Book Antiqua" panose="02040602050305030304" charset="0"/>
            </a:rPr>
            <a:t>Tone</a:t>
          </a:r>
        </a:p>
      </dgm:t>
    </dgm:pt>
    <dgm:pt modelId="{ABFBBD38-3160-1245-A211-02F8D4E13684}" type="parTrans" cxnId="{DD7789F7-1CA3-4050-8144-6DA1C3D30D6A}">
      <dgm:prSet/>
      <dgm:spPr/>
      <dgm:t>
        <a:bodyPr/>
        <a:lstStyle/>
        <a:p>
          <a:endParaRPr lang="it-IT"/>
        </a:p>
      </dgm:t>
    </dgm:pt>
    <dgm:pt modelId="{F739509E-9A6F-D749-BAFF-7AA3DF5E792F}" type="sibTrans" cxnId="{DD7789F7-1CA3-4050-8144-6DA1C3D30D6A}">
      <dgm:prSet/>
      <dgm:spPr/>
      <dgm:t>
        <a:bodyPr/>
        <a:lstStyle/>
        <a:p>
          <a:endParaRPr lang="it-IT"/>
        </a:p>
      </dgm:t>
    </dgm:pt>
    <dgm:pt modelId="{5158DF7E-073E-D641-AA98-0CF900A180A2}">
      <dgm:prSet phldr="0" custT="1"/>
      <dgm:spPr>
        <a:solidFill>
          <a:srgbClr val="5B9BD5"/>
        </a:solidFill>
      </dgm:spPr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it-IT" sz="2000" dirty="0">
              <a:latin typeface="Book Antiqua" panose="02040602050305030304" charset="0"/>
              <a:cs typeface="Book Antiqua" panose="02040602050305030304" charset="0"/>
              <a:sym typeface="+mn-ea"/>
            </a:rPr>
            <a:t>Trophism</a:t>
          </a:r>
          <a:endParaRPr sz="2000">
            <a:latin typeface="Book Antiqua" panose="02040602050305030304" charset="0"/>
            <a:cs typeface="Book Antiqua" panose="02040602050305030304" charset="0"/>
          </a:endParaRPr>
        </a:p>
      </dgm:t>
    </dgm:pt>
    <dgm:pt modelId="{D71EDCF2-A3DC-6E44-A0DA-EEBB13C5F580}" type="parTrans" cxnId="{A2FD799F-93EF-4A89-ADC3-2F92740414F8}">
      <dgm:prSet/>
      <dgm:spPr/>
      <dgm:t>
        <a:bodyPr/>
        <a:lstStyle/>
        <a:p>
          <a:endParaRPr lang="it-IT"/>
        </a:p>
      </dgm:t>
    </dgm:pt>
    <dgm:pt modelId="{CB1DE8D9-02CB-6D42-B345-5EBF352A4A67}" type="sibTrans" cxnId="{A2FD799F-93EF-4A89-ADC3-2F92740414F8}">
      <dgm:prSet/>
      <dgm:spPr/>
      <dgm:t>
        <a:bodyPr/>
        <a:lstStyle/>
        <a:p>
          <a:endParaRPr lang="it-IT"/>
        </a:p>
      </dgm:t>
    </dgm:pt>
    <dgm:pt modelId="{1F6E91F8-0F06-4340-B39B-BD83EFC1CF76}" type="pres">
      <dgm:prSet presAssocID="{61F9972B-7041-7946-BD7F-2F93D8BDD7E0}" presName="Name0" presStyleCnt="0">
        <dgm:presLayoutVars>
          <dgm:dir/>
          <dgm:animLvl val="lvl"/>
          <dgm:resizeHandles val="exact"/>
        </dgm:presLayoutVars>
      </dgm:prSet>
      <dgm:spPr/>
    </dgm:pt>
    <dgm:pt modelId="{2E8145A1-99E1-0447-816D-8906139AFD95}" type="pres">
      <dgm:prSet presAssocID="{D8CBB72E-FC22-3E42-BC62-F853B5C1D692}" presName="Name8" presStyleCnt="0"/>
      <dgm:spPr/>
    </dgm:pt>
    <dgm:pt modelId="{A5337F0C-9508-9148-BB23-CEEE19C7BDBC}" type="pres">
      <dgm:prSet presAssocID="{D8CBB72E-FC22-3E42-BC62-F853B5C1D692}" presName="level" presStyleLbl="node1" presStyleIdx="0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522B8AA4-1F4B-ED4A-9A8F-614FC66788F3}" type="pres">
      <dgm:prSet presAssocID="{D8CBB72E-FC22-3E42-BC62-F853B5C1D692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74965320-76D4-41B8-B953-136CD498D4CD}" type="pres">
      <dgm:prSet presAssocID="{9DBC7223-6B24-4D9E-8D65-1BB0575B0CBC}" presName="Name8" presStyleCnt="0"/>
      <dgm:spPr/>
    </dgm:pt>
    <dgm:pt modelId="{C15E7DE0-071A-4E58-B45F-A9908D608BE1}" type="pres">
      <dgm:prSet presAssocID="{9DBC7223-6B24-4D9E-8D65-1BB0575B0CBC}" presName="level" presStyleLbl="node1" presStyleIdx="1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F8A82B93-7B9E-4CEE-9563-9088F9AB48D1}" type="pres">
      <dgm:prSet presAssocID="{9DBC7223-6B24-4D9E-8D65-1BB0575B0CBC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049F8E05-D98B-4A4E-AF3C-1E5202E89053}" type="pres">
      <dgm:prSet presAssocID="{39FCD8D7-AFEA-4E65-8650-57E3E9893D3D}" presName="Name8" presStyleCnt="0"/>
      <dgm:spPr/>
    </dgm:pt>
    <dgm:pt modelId="{E4F95C7A-EE21-439F-BF0B-01C7F1DEBD70}" type="pres">
      <dgm:prSet presAssocID="{39FCD8D7-AFEA-4E65-8650-57E3E9893D3D}" presName="level" presStyleLbl="node1" presStyleIdx="2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0A28747A-C983-4F0D-8156-4C245D9BD6B1}" type="pres">
      <dgm:prSet presAssocID="{39FCD8D7-AFEA-4E65-8650-57E3E9893D3D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DBE55BD1-C1E3-2E47-B30A-D531E31757C1}" type="pres">
      <dgm:prSet presAssocID="{E4FBD21A-5740-4C4F-9771-9F10BF54A971}" presName="Name8" presStyleCnt="0"/>
      <dgm:spPr/>
    </dgm:pt>
    <dgm:pt modelId="{C388D006-1978-1A4E-95AB-D92B59912795}" type="pres">
      <dgm:prSet presAssocID="{E4FBD21A-5740-4C4F-9771-9F10BF54A971}" presName="level" presStyleLbl="node1" presStyleIdx="3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F405F1DC-EC50-604C-8BF8-0D287D1E97A6}" type="pres">
      <dgm:prSet presAssocID="{E4FBD21A-5740-4C4F-9771-9F10BF54A971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E9FC5843-6E8C-EE4C-981A-5737935AF933}" type="pres">
      <dgm:prSet presAssocID="{5158DF7E-073E-D641-AA98-0CF900A180A2}" presName="Name8" presStyleCnt="0"/>
      <dgm:spPr/>
    </dgm:pt>
    <dgm:pt modelId="{2C1E5C45-3B17-564B-9BC1-B4ABC7DFCCE6}" type="pres">
      <dgm:prSet presAssocID="{5158DF7E-073E-D641-AA98-0CF900A180A2}" presName="level" presStyleLbl="node1" presStyleIdx="4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0AC2EF9C-3B3E-CD41-BDE0-22DB9B91BC68}" type="pres">
      <dgm:prSet presAssocID="{5158DF7E-073E-D641-AA98-0CF900A180A2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it-IT"/>
        </a:p>
      </dgm:t>
    </dgm:pt>
  </dgm:ptLst>
  <dgm:cxnLst>
    <dgm:cxn modelId="{CB59C2A6-19BC-4217-91BB-ACDB2324387B}" type="presOf" srcId="{5158DF7E-073E-D641-AA98-0CF900A180A2}" destId="{2C1E5C45-3B17-564B-9BC1-B4ABC7DFCCE6}" srcOrd="0" destOrd="0" presId="urn:microsoft.com/office/officeart/2005/8/layout/pyramid1#1"/>
    <dgm:cxn modelId="{C7B5B121-32F5-49CB-A965-5E592EC020D9}" srcId="{61F9972B-7041-7946-BD7F-2F93D8BDD7E0}" destId="{D8CBB72E-FC22-3E42-BC62-F853B5C1D692}" srcOrd="0" destOrd="0" parTransId="{ADBEF26E-6547-054C-A9F1-E4F7CD3496C1}" sibTransId="{0AEDF4D9-1AFD-8A43-A726-3AD521CEFF49}"/>
    <dgm:cxn modelId="{CBECF182-4790-434C-B87A-703F6FBD9F4C}" type="presOf" srcId="{E4FBD21A-5740-4C4F-9771-9F10BF54A971}" destId="{F405F1DC-EC50-604C-8BF8-0D287D1E97A6}" srcOrd="1" destOrd="0" presId="urn:microsoft.com/office/officeart/2005/8/layout/pyramid1#1"/>
    <dgm:cxn modelId="{668B7020-D369-4399-AAFD-1F5C1F9F12D8}" srcId="{61F9972B-7041-7946-BD7F-2F93D8BDD7E0}" destId="{39FCD8D7-AFEA-4E65-8650-57E3E9893D3D}" srcOrd="2" destOrd="0" parTransId="{F492BF52-DBEE-4E74-91F1-5555277E4815}" sibTransId="{019FCDAF-7994-46CF-80BF-ACCE404EB365}"/>
    <dgm:cxn modelId="{7CDD444D-0651-426D-9373-8FCE3C85BA20}" type="presOf" srcId="{5158DF7E-073E-D641-AA98-0CF900A180A2}" destId="{0AC2EF9C-3B3E-CD41-BDE0-22DB9B91BC68}" srcOrd="1" destOrd="0" presId="urn:microsoft.com/office/officeart/2005/8/layout/pyramid1#1"/>
    <dgm:cxn modelId="{0542ABDA-0621-48CD-A9E6-4D56C5583847}" type="presOf" srcId="{9DBC7223-6B24-4D9E-8D65-1BB0575B0CBC}" destId="{F8A82B93-7B9E-4CEE-9563-9088F9AB48D1}" srcOrd="1" destOrd="0" presId="urn:microsoft.com/office/officeart/2005/8/layout/pyramid1#1"/>
    <dgm:cxn modelId="{36E95548-83AF-42D9-8A41-89DF154ED210}" type="presOf" srcId="{D8CBB72E-FC22-3E42-BC62-F853B5C1D692}" destId="{522B8AA4-1F4B-ED4A-9A8F-614FC66788F3}" srcOrd="1" destOrd="0" presId="urn:microsoft.com/office/officeart/2005/8/layout/pyramid1#1"/>
    <dgm:cxn modelId="{AD6D6024-0601-4B8C-A201-2B381E296C4D}" type="presOf" srcId="{39FCD8D7-AFEA-4E65-8650-57E3E9893D3D}" destId="{E4F95C7A-EE21-439F-BF0B-01C7F1DEBD70}" srcOrd="0" destOrd="0" presId="urn:microsoft.com/office/officeart/2005/8/layout/pyramid1#1"/>
    <dgm:cxn modelId="{D37BB01F-8D64-43AE-9AAE-2CBC2A4BAD8D}" type="presOf" srcId="{D8CBB72E-FC22-3E42-BC62-F853B5C1D692}" destId="{A5337F0C-9508-9148-BB23-CEEE19C7BDBC}" srcOrd="0" destOrd="0" presId="urn:microsoft.com/office/officeart/2005/8/layout/pyramid1#1"/>
    <dgm:cxn modelId="{DD7789F7-1CA3-4050-8144-6DA1C3D30D6A}" srcId="{61F9972B-7041-7946-BD7F-2F93D8BDD7E0}" destId="{E4FBD21A-5740-4C4F-9771-9F10BF54A971}" srcOrd="3" destOrd="0" parTransId="{ABFBBD38-3160-1245-A211-02F8D4E13684}" sibTransId="{F739509E-9A6F-D749-BAFF-7AA3DF5E792F}"/>
    <dgm:cxn modelId="{7B88BA6F-0752-4B07-AA00-9E010D5BE78B}" type="presOf" srcId="{E4FBD21A-5740-4C4F-9771-9F10BF54A971}" destId="{C388D006-1978-1A4E-95AB-D92B59912795}" srcOrd="0" destOrd="0" presId="urn:microsoft.com/office/officeart/2005/8/layout/pyramid1#1"/>
    <dgm:cxn modelId="{56A70434-5663-471C-B3B0-D5E4D3B7B51B}" type="presOf" srcId="{39FCD8D7-AFEA-4E65-8650-57E3E9893D3D}" destId="{0A28747A-C983-4F0D-8156-4C245D9BD6B1}" srcOrd="1" destOrd="0" presId="urn:microsoft.com/office/officeart/2005/8/layout/pyramid1#1"/>
    <dgm:cxn modelId="{5795C888-BF55-47DD-B62E-843BF409C9F7}" type="presOf" srcId="{61F9972B-7041-7946-BD7F-2F93D8BDD7E0}" destId="{1F6E91F8-0F06-4340-B39B-BD83EFC1CF76}" srcOrd="0" destOrd="0" presId="urn:microsoft.com/office/officeart/2005/8/layout/pyramid1#1"/>
    <dgm:cxn modelId="{92DA5C49-678D-4D7A-B139-3DA1AFBC3E0E}" srcId="{61F9972B-7041-7946-BD7F-2F93D8BDD7E0}" destId="{9DBC7223-6B24-4D9E-8D65-1BB0575B0CBC}" srcOrd="1" destOrd="0" parTransId="{ABAD23BE-0761-4E67-8088-531C0633D83F}" sibTransId="{22300CD5-F79A-4970-91EE-74D16350C070}"/>
    <dgm:cxn modelId="{7D10B370-DEA9-4FE1-BD14-0FFA74E9C12F}" type="presOf" srcId="{9DBC7223-6B24-4D9E-8D65-1BB0575B0CBC}" destId="{C15E7DE0-071A-4E58-B45F-A9908D608BE1}" srcOrd="0" destOrd="0" presId="urn:microsoft.com/office/officeart/2005/8/layout/pyramid1#1"/>
    <dgm:cxn modelId="{A2FD799F-93EF-4A89-ADC3-2F92740414F8}" srcId="{61F9972B-7041-7946-BD7F-2F93D8BDD7E0}" destId="{5158DF7E-073E-D641-AA98-0CF900A180A2}" srcOrd="4" destOrd="0" parTransId="{D71EDCF2-A3DC-6E44-A0DA-EEBB13C5F580}" sibTransId="{CB1DE8D9-02CB-6D42-B345-5EBF352A4A67}"/>
    <dgm:cxn modelId="{FB9596B2-9D60-4AD8-BD76-307F670D6673}" type="presParOf" srcId="{1F6E91F8-0F06-4340-B39B-BD83EFC1CF76}" destId="{2E8145A1-99E1-0447-816D-8906139AFD95}" srcOrd="0" destOrd="0" presId="urn:microsoft.com/office/officeart/2005/8/layout/pyramid1#1"/>
    <dgm:cxn modelId="{3CAD9B61-839D-4200-8BFD-AF201A326099}" type="presParOf" srcId="{2E8145A1-99E1-0447-816D-8906139AFD95}" destId="{A5337F0C-9508-9148-BB23-CEEE19C7BDBC}" srcOrd="0" destOrd="0" presId="urn:microsoft.com/office/officeart/2005/8/layout/pyramid1#1"/>
    <dgm:cxn modelId="{890CFD9C-C6D1-413B-9E54-F98000D07067}" type="presParOf" srcId="{2E8145A1-99E1-0447-816D-8906139AFD95}" destId="{522B8AA4-1F4B-ED4A-9A8F-614FC66788F3}" srcOrd="1" destOrd="0" presId="urn:microsoft.com/office/officeart/2005/8/layout/pyramid1#1"/>
    <dgm:cxn modelId="{C25E3AE5-A58B-42A1-9C35-B8C92C549E0E}" type="presParOf" srcId="{1F6E91F8-0F06-4340-B39B-BD83EFC1CF76}" destId="{74965320-76D4-41B8-B953-136CD498D4CD}" srcOrd="1" destOrd="0" presId="urn:microsoft.com/office/officeart/2005/8/layout/pyramid1#1"/>
    <dgm:cxn modelId="{4BB16B9F-A1AD-4793-B20D-9D8CF4FC86EB}" type="presParOf" srcId="{74965320-76D4-41B8-B953-136CD498D4CD}" destId="{C15E7DE0-071A-4E58-B45F-A9908D608BE1}" srcOrd="0" destOrd="0" presId="urn:microsoft.com/office/officeart/2005/8/layout/pyramid1#1"/>
    <dgm:cxn modelId="{A916B959-0440-4B86-BD74-5FBC12036377}" type="presParOf" srcId="{74965320-76D4-41B8-B953-136CD498D4CD}" destId="{F8A82B93-7B9E-4CEE-9563-9088F9AB48D1}" srcOrd="1" destOrd="0" presId="urn:microsoft.com/office/officeart/2005/8/layout/pyramid1#1"/>
    <dgm:cxn modelId="{505A8AEA-A5CC-42D6-A8EB-1F233F1D7244}" type="presParOf" srcId="{1F6E91F8-0F06-4340-B39B-BD83EFC1CF76}" destId="{049F8E05-D98B-4A4E-AF3C-1E5202E89053}" srcOrd="2" destOrd="0" presId="urn:microsoft.com/office/officeart/2005/8/layout/pyramid1#1"/>
    <dgm:cxn modelId="{D53D4D5A-1454-40DF-8127-2C5CE379533E}" type="presParOf" srcId="{049F8E05-D98B-4A4E-AF3C-1E5202E89053}" destId="{E4F95C7A-EE21-439F-BF0B-01C7F1DEBD70}" srcOrd="0" destOrd="0" presId="urn:microsoft.com/office/officeart/2005/8/layout/pyramid1#1"/>
    <dgm:cxn modelId="{F8797E35-9766-4EDB-A2FC-DCA31C86E26D}" type="presParOf" srcId="{049F8E05-D98B-4A4E-AF3C-1E5202E89053}" destId="{0A28747A-C983-4F0D-8156-4C245D9BD6B1}" srcOrd="1" destOrd="0" presId="urn:microsoft.com/office/officeart/2005/8/layout/pyramid1#1"/>
    <dgm:cxn modelId="{5FAC1BD6-4F0E-415A-8BE8-E6085B727970}" type="presParOf" srcId="{1F6E91F8-0F06-4340-B39B-BD83EFC1CF76}" destId="{DBE55BD1-C1E3-2E47-B30A-D531E31757C1}" srcOrd="3" destOrd="0" presId="urn:microsoft.com/office/officeart/2005/8/layout/pyramid1#1"/>
    <dgm:cxn modelId="{73C1CCED-0399-4AE7-A565-07DD0EA7E2F5}" type="presParOf" srcId="{DBE55BD1-C1E3-2E47-B30A-D531E31757C1}" destId="{C388D006-1978-1A4E-95AB-D92B59912795}" srcOrd="0" destOrd="0" presId="urn:microsoft.com/office/officeart/2005/8/layout/pyramid1#1"/>
    <dgm:cxn modelId="{1BB000C9-19AF-40A0-8BC1-8E6F2EAF8D45}" type="presParOf" srcId="{DBE55BD1-C1E3-2E47-B30A-D531E31757C1}" destId="{F405F1DC-EC50-604C-8BF8-0D287D1E97A6}" srcOrd="1" destOrd="0" presId="urn:microsoft.com/office/officeart/2005/8/layout/pyramid1#1"/>
    <dgm:cxn modelId="{60CBFF26-476A-415E-AB6D-87488F76B476}" type="presParOf" srcId="{1F6E91F8-0F06-4340-B39B-BD83EFC1CF76}" destId="{E9FC5843-6E8C-EE4C-981A-5737935AF933}" srcOrd="4" destOrd="0" presId="urn:microsoft.com/office/officeart/2005/8/layout/pyramid1#1"/>
    <dgm:cxn modelId="{6D5CADFF-F5F6-4040-BDB1-00E6A8A5C260}" type="presParOf" srcId="{E9FC5843-6E8C-EE4C-981A-5737935AF933}" destId="{2C1E5C45-3B17-564B-9BC1-B4ABC7DFCCE6}" srcOrd="0" destOrd="0" presId="urn:microsoft.com/office/officeart/2005/8/layout/pyramid1#1"/>
    <dgm:cxn modelId="{58A71D19-344D-4E6F-B25F-3046ED57A9EA}" type="presParOf" srcId="{E9FC5843-6E8C-EE4C-981A-5737935AF933}" destId="{0AC2EF9C-3B3E-CD41-BDE0-22DB9B91BC68}" srcOrd="1" destOrd="0" presId="urn:microsoft.com/office/officeart/2005/8/layout/pyramid1#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7.xml><?xml version="1.0" encoding="utf-8"?>
<dgm:dataModel xmlns:dgm="http://schemas.openxmlformats.org/drawingml/2006/diagram" xmlns:a="http://schemas.openxmlformats.org/drawingml/2006/main">
  <dgm:ptLst>
    <dgm:pt modelId="{61F9972B-7041-7946-BD7F-2F93D8BDD7E0}" type="doc">
      <dgm:prSet loTypeId="urn:microsoft.com/office/officeart/2005/8/layout/pyramid1#1" loCatId="" qsTypeId="urn:microsoft.com/office/officeart/2005/8/quickstyle/simple2#9" qsCatId="simple" csTypeId="urn:microsoft.com/office/officeart/2005/8/colors/accent2_2#1" csCatId="accent2" phldr="1"/>
      <dgm:spPr/>
    </dgm:pt>
    <dgm:pt modelId="{D8CBB72E-FC22-3E42-BC62-F853B5C1D692}">
      <dgm:prSet phldrT="[Testo]" phldr="0" custT="1"/>
      <dgm:spPr>
        <a:solidFill>
          <a:srgbClr val="FF9300"/>
        </a:solidFill>
      </dgm:spPr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it-IT" sz="2000" dirty="0">
              <a:solidFill>
                <a:schemeClr val="tx1">
                  <a:lumMod val="50000"/>
                  <a:lumOff val="50000"/>
                </a:schemeClr>
              </a:solidFill>
              <a:latin typeface="Book Antiqua" panose="02040602050305030304" charset="0"/>
              <a:cs typeface="Book Antiqua" panose="02040602050305030304" charset="0"/>
            </a:rPr>
            <a:t>Needs </a:t>
          </a:r>
        </a:p>
      </dgm:t>
    </dgm:pt>
    <dgm:pt modelId="{ADBEF26E-6547-054C-A9F1-E4F7CD3496C1}" type="parTrans" cxnId="{8BE03C58-49DB-4C68-967D-2760B243F243}">
      <dgm:prSet/>
      <dgm:spPr/>
      <dgm:t>
        <a:bodyPr/>
        <a:lstStyle/>
        <a:p>
          <a:endParaRPr lang="it-IT"/>
        </a:p>
      </dgm:t>
    </dgm:pt>
    <dgm:pt modelId="{0AEDF4D9-1AFD-8A43-A726-3AD521CEFF49}" type="sibTrans" cxnId="{8BE03C58-49DB-4C68-967D-2760B243F243}">
      <dgm:prSet/>
      <dgm:spPr/>
      <dgm:t>
        <a:bodyPr/>
        <a:lstStyle/>
        <a:p>
          <a:endParaRPr lang="it-IT"/>
        </a:p>
      </dgm:t>
    </dgm:pt>
    <dgm:pt modelId="{9DBC7223-6B24-4D9E-8D65-1BB0575B0CBC}">
      <dgm:prSet phldr="0" custT="1"/>
      <dgm:spPr>
        <a:solidFill>
          <a:srgbClr val="F6AD70"/>
        </a:solidFill>
      </dgm:spPr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endParaRPr lang="it-IT" sz="2000">
            <a:latin typeface="Book Antiqua" panose="02040602050305030304" charset="0"/>
            <a:cs typeface="Book Antiqua" panose="02040602050305030304" charset="0"/>
          </a:endParaRPr>
        </a:p>
      </dgm:t>
    </dgm:pt>
    <dgm:pt modelId="{ABAD23BE-0761-4E67-8088-531C0633D83F}" type="parTrans" cxnId="{CC6E3E50-7DD2-4075-9E93-1CF4A5EDC632}">
      <dgm:prSet/>
      <dgm:spPr/>
    </dgm:pt>
    <dgm:pt modelId="{22300CD5-F79A-4970-91EE-74D16350C070}" type="sibTrans" cxnId="{CC6E3E50-7DD2-4075-9E93-1CF4A5EDC632}">
      <dgm:prSet/>
      <dgm:spPr/>
    </dgm:pt>
    <dgm:pt modelId="{39FCD8D7-AFEA-4E65-8650-57E3E9893D3D}">
      <dgm:prSet phldr="0" custT="1"/>
      <dgm:spPr>
        <a:solidFill>
          <a:srgbClr val="E2C1CD"/>
        </a:solidFill>
      </dgm:spPr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it-IT" sz="2000">
              <a:latin typeface="Book Antiqua" panose="02040602050305030304" charset="0"/>
              <a:cs typeface="Book Antiqua" panose="02040602050305030304" charset="0"/>
              <a:sym typeface="+mn-ea"/>
            </a:rPr>
            <a:t>Connections</a:t>
          </a:r>
          <a:endParaRPr lang="it-IT" sz="2000" dirty="0">
            <a:latin typeface="Book Antiqua" panose="02040602050305030304" charset="0"/>
            <a:cs typeface="Book Antiqua" panose="02040602050305030304" charset="0"/>
          </a:endParaRPr>
        </a:p>
      </dgm:t>
    </dgm:pt>
    <dgm:pt modelId="{F492BF52-DBEE-4E74-91F1-5555277E4815}" type="parTrans" cxnId="{72B93651-83F9-4179-8B87-8341B939BAB2}">
      <dgm:prSet/>
      <dgm:spPr/>
    </dgm:pt>
    <dgm:pt modelId="{019FCDAF-7994-46CF-80BF-ACCE404EB365}" type="sibTrans" cxnId="{72B93651-83F9-4179-8B87-8341B939BAB2}">
      <dgm:prSet/>
      <dgm:spPr/>
    </dgm:pt>
    <dgm:pt modelId="{E4FBD21A-5740-4C4F-9771-9F10BF54A971}">
      <dgm:prSet phldr="0" custT="1"/>
      <dgm:spPr>
        <a:solidFill>
          <a:srgbClr val="9BBBE2"/>
        </a:solidFill>
      </dgm:spPr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it-IT" sz="2000" dirty="0">
              <a:solidFill>
                <a:schemeClr val="tx1">
                  <a:lumMod val="50000"/>
                  <a:lumOff val="50000"/>
                </a:schemeClr>
              </a:solidFill>
              <a:latin typeface="Book Antiqua" panose="02040602050305030304" charset="0"/>
              <a:cs typeface="Book Antiqua" panose="02040602050305030304" charset="0"/>
            </a:rPr>
            <a:t>Tone</a:t>
          </a:r>
        </a:p>
      </dgm:t>
    </dgm:pt>
    <dgm:pt modelId="{ABFBBD38-3160-1245-A211-02F8D4E13684}" type="parTrans" cxnId="{08588C28-94BE-401C-93E7-838E55BBADB7}">
      <dgm:prSet/>
      <dgm:spPr/>
      <dgm:t>
        <a:bodyPr/>
        <a:lstStyle/>
        <a:p>
          <a:endParaRPr lang="it-IT"/>
        </a:p>
      </dgm:t>
    </dgm:pt>
    <dgm:pt modelId="{F739509E-9A6F-D749-BAFF-7AA3DF5E792F}" type="sibTrans" cxnId="{08588C28-94BE-401C-93E7-838E55BBADB7}">
      <dgm:prSet/>
      <dgm:spPr/>
      <dgm:t>
        <a:bodyPr/>
        <a:lstStyle/>
        <a:p>
          <a:endParaRPr lang="it-IT"/>
        </a:p>
      </dgm:t>
    </dgm:pt>
    <dgm:pt modelId="{5158DF7E-073E-D641-AA98-0CF900A180A2}">
      <dgm:prSet phldr="0" custT="1"/>
      <dgm:spPr>
        <a:solidFill>
          <a:srgbClr val="5B9BD5"/>
        </a:solidFill>
      </dgm:spPr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it-IT" sz="2000" dirty="0">
              <a:solidFill>
                <a:schemeClr val="tx1">
                  <a:lumMod val="50000"/>
                  <a:lumOff val="50000"/>
                </a:schemeClr>
              </a:solidFill>
              <a:latin typeface="Book Antiqua" panose="02040602050305030304" charset="0"/>
              <a:cs typeface="Book Antiqua" panose="02040602050305030304" charset="0"/>
              <a:sym typeface="+mn-ea"/>
            </a:rPr>
            <a:t>Trophism</a:t>
          </a:r>
        </a:p>
      </dgm:t>
    </dgm:pt>
    <dgm:pt modelId="{D71EDCF2-A3DC-6E44-A0DA-EEBB13C5F580}" type="parTrans" cxnId="{F7B52F98-5BBD-4FB0-A268-DFBE79123363}">
      <dgm:prSet/>
      <dgm:spPr/>
      <dgm:t>
        <a:bodyPr/>
        <a:lstStyle/>
        <a:p>
          <a:endParaRPr lang="it-IT"/>
        </a:p>
      </dgm:t>
    </dgm:pt>
    <dgm:pt modelId="{CB1DE8D9-02CB-6D42-B345-5EBF352A4A67}" type="sibTrans" cxnId="{F7B52F98-5BBD-4FB0-A268-DFBE79123363}">
      <dgm:prSet/>
      <dgm:spPr/>
      <dgm:t>
        <a:bodyPr/>
        <a:lstStyle/>
        <a:p>
          <a:endParaRPr lang="it-IT"/>
        </a:p>
      </dgm:t>
    </dgm:pt>
    <dgm:pt modelId="{1F6E91F8-0F06-4340-B39B-BD83EFC1CF76}" type="pres">
      <dgm:prSet presAssocID="{61F9972B-7041-7946-BD7F-2F93D8BDD7E0}" presName="Name0" presStyleCnt="0">
        <dgm:presLayoutVars>
          <dgm:dir/>
          <dgm:animLvl val="lvl"/>
          <dgm:resizeHandles val="exact"/>
        </dgm:presLayoutVars>
      </dgm:prSet>
      <dgm:spPr/>
    </dgm:pt>
    <dgm:pt modelId="{2E8145A1-99E1-0447-816D-8906139AFD95}" type="pres">
      <dgm:prSet presAssocID="{D8CBB72E-FC22-3E42-BC62-F853B5C1D692}" presName="Name8" presStyleCnt="0"/>
      <dgm:spPr/>
    </dgm:pt>
    <dgm:pt modelId="{A5337F0C-9508-9148-BB23-CEEE19C7BDBC}" type="pres">
      <dgm:prSet presAssocID="{D8CBB72E-FC22-3E42-BC62-F853B5C1D692}" presName="level" presStyleLbl="node1" presStyleIdx="0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522B8AA4-1F4B-ED4A-9A8F-614FC66788F3}" type="pres">
      <dgm:prSet presAssocID="{D8CBB72E-FC22-3E42-BC62-F853B5C1D692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74965320-76D4-41B8-B953-136CD498D4CD}" type="pres">
      <dgm:prSet presAssocID="{9DBC7223-6B24-4D9E-8D65-1BB0575B0CBC}" presName="Name8" presStyleCnt="0"/>
      <dgm:spPr/>
    </dgm:pt>
    <dgm:pt modelId="{C15E7DE0-071A-4E58-B45F-A9908D608BE1}" type="pres">
      <dgm:prSet presAssocID="{9DBC7223-6B24-4D9E-8D65-1BB0575B0CBC}" presName="level" presStyleLbl="node1" presStyleIdx="1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F8A82B93-7B9E-4CEE-9563-9088F9AB48D1}" type="pres">
      <dgm:prSet presAssocID="{9DBC7223-6B24-4D9E-8D65-1BB0575B0CBC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049F8E05-D98B-4A4E-AF3C-1E5202E89053}" type="pres">
      <dgm:prSet presAssocID="{39FCD8D7-AFEA-4E65-8650-57E3E9893D3D}" presName="Name8" presStyleCnt="0"/>
      <dgm:spPr/>
    </dgm:pt>
    <dgm:pt modelId="{E4F95C7A-EE21-439F-BF0B-01C7F1DEBD70}" type="pres">
      <dgm:prSet presAssocID="{39FCD8D7-AFEA-4E65-8650-57E3E9893D3D}" presName="level" presStyleLbl="node1" presStyleIdx="2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0A28747A-C983-4F0D-8156-4C245D9BD6B1}" type="pres">
      <dgm:prSet presAssocID="{39FCD8D7-AFEA-4E65-8650-57E3E9893D3D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DBE55BD1-C1E3-2E47-B30A-D531E31757C1}" type="pres">
      <dgm:prSet presAssocID="{E4FBD21A-5740-4C4F-9771-9F10BF54A971}" presName="Name8" presStyleCnt="0"/>
      <dgm:spPr/>
    </dgm:pt>
    <dgm:pt modelId="{C388D006-1978-1A4E-95AB-D92B59912795}" type="pres">
      <dgm:prSet presAssocID="{E4FBD21A-5740-4C4F-9771-9F10BF54A971}" presName="level" presStyleLbl="node1" presStyleIdx="3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F405F1DC-EC50-604C-8BF8-0D287D1E97A6}" type="pres">
      <dgm:prSet presAssocID="{E4FBD21A-5740-4C4F-9771-9F10BF54A971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E9FC5843-6E8C-EE4C-981A-5737935AF933}" type="pres">
      <dgm:prSet presAssocID="{5158DF7E-073E-D641-AA98-0CF900A180A2}" presName="Name8" presStyleCnt="0"/>
      <dgm:spPr/>
    </dgm:pt>
    <dgm:pt modelId="{2C1E5C45-3B17-564B-9BC1-B4ABC7DFCCE6}" type="pres">
      <dgm:prSet presAssocID="{5158DF7E-073E-D641-AA98-0CF900A180A2}" presName="level" presStyleLbl="node1" presStyleIdx="4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0AC2EF9C-3B3E-CD41-BDE0-22DB9B91BC68}" type="pres">
      <dgm:prSet presAssocID="{5158DF7E-073E-D641-AA98-0CF900A180A2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it-IT"/>
        </a:p>
      </dgm:t>
    </dgm:pt>
  </dgm:ptLst>
  <dgm:cxnLst>
    <dgm:cxn modelId="{F2DD2A16-5611-4B46-B1A3-01EDD52E2B85}" type="presOf" srcId="{5158DF7E-073E-D641-AA98-0CF900A180A2}" destId="{2C1E5C45-3B17-564B-9BC1-B4ABC7DFCCE6}" srcOrd="0" destOrd="0" presId="urn:microsoft.com/office/officeart/2005/8/layout/pyramid1#1"/>
    <dgm:cxn modelId="{08588C28-94BE-401C-93E7-838E55BBADB7}" srcId="{61F9972B-7041-7946-BD7F-2F93D8BDD7E0}" destId="{E4FBD21A-5740-4C4F-9771-9F10BF54A971}" srcOrd="3" destOrd="0" parTransId="{ABFBBD38-3160-1245-A211-02F8D4E13684}" sibTransId="{F739509E-9A6F-D749-BAFF-7AA3DF5E792F}"/>
    <dgm:cxn modelId="{DAD0B7D3-28BD-49F4-A26B-0055B3A7BBE6}" type="presOf" srcId="{39FCD8D7-AFEA-4E65-8650-57E3E9893D3D}" destId="{0A28747A-C983-4F0D-8156-4C245D9BD6B1}" srcOrd="1" destOrd="0" presId="urn:microsoft.com/office/officeart/2005/8/layout/pyramid1#1"/>
    <dgm:cxn modelId="{F7B52F98-5BBD-4FB0-A268-DFBE79123363}" srcId="{61F9972B-7041-7946-BD7F-2F93D8BDD7E0}" destId="{5158DF7E-073E-D641-AA98-0CF900A180A2}" srcOrd="4" destOrd="0" parTransId="{D71EDCF2-A3DC-6E44-A0DA-EEBB13C5F580}" sibTransId="{CB1DE8D9-02CB-6D42-B345-5EBF352A4A67}"/>
    <dgm:cxn modelId="{8BE03C58-49DB-4C68-967D-2760B243F243}" srcId="{61F9972B-7041-7946-BD7F-2F93D8BDD7E0}" destId="{D8CBB72E-FC22-3E42-BC62-F853B5C1D692}" srcOrd="0" destOrd="0" parTransId="{ADBEF26E-6547-054C-A9F1-E4F7CD3496C1}" sibTransId="{0AEDF4D9-1AFD-8A43-A726-3AD521CEFF49}"/>
    <dgm:cxn modelId="{CC6E3E50-7DD2-4075-9E93-1CF4A5EDC632}" srcId="{61F9972B-7041-7946-BD7F-2F93D8BDD7E0}" destId="{9DBC7223-6B24-4D9E-8D65-1BB0575B0CBC}" srcOrd="1" destOrd="0" parTransId="{ABAD23BE-0761-4E67-8088-531C0633D83F}" sibTransId="{22300CD5-F79A-4970-91EE-74D16350C070}"/>
    <dgm:cxn modelId="{72B93651-83F9-4179-8B87-8341B939BAB2}" srcId="{61F9972B-7041-7946-BD7F-2F93D8BDD7E0}" destId="{39FCD8D7-AFEA-4E65-8650-57E3E9893D3D}" srcOrd="2" destOrd="0" parTransId="{F492BF52-DBEE-4E74-91F1-5555277E4815}" sibTransId="{019FCDAF-7994-46CF-80BF-ACCE404EB365}"/>
    <dgm:cxn modelId="{F2CA1A23-4B5E-48B7-B1B1-2FB4DBE89FA9}" type="presOf" srcId="{9DBC7223-6B24-4D9E-8D65-1BB0575B0CBC}" destId="{C15E7DE0-071A-4E58-B45F-A9908D608BE1}" srcOrd="0" destOrd="0" presId="urn:microsoft.com/office/officeart/2005/8/layout/pyramid1#1"/>
    <dgm:cxn modelId="{163FCE8E-8C6A-4EE1-91BB-4133FF4AB885}" type="presOf" srcId="{D8CBB72E-FC22-3E42-BC62-F853B5C1D692}" destId="{A5337F0C-9508-9148-BB23-CEEE19C7BDBC}" srcOrd="0" destOrd="0" presId="urn:microsoft.com/office/officeart/2005/8/layout/pyramid1#1"/>
    <dgm:cxn modelId="{E8AEDA9F-2583-49D3-B843-4F2898187EE0}" type="presOf" srcId="{39FCD8D7-AFEA-4E65-8650-57E3E9893D3D}" destId="{E4F95C7A-EE21-439F-BF0B-01C7F1DEBD70}" srcOrd="0" destOrd="0" presId="urn:microsoft.com/office/officeart/2005/8/layout/pyramid1#1"/>
    <dgm:cxn modelId="{970E32F6-EB8B-4AB7-91ED-DCE57E2EC73B}" type="presOf" srcId="{E4FBD21A-5740-4C4F-9771-9F10BF54A971}" destId="{C388D006-1978-1A4E-95AB-D92B59912795}" srcOrd="0" destOrd="0" presId="urn:microsoft.com/office/officeart/2005/8/layout/pyramid1#1"/>
    <dgm:cxn modelId="{E50396AE-1980-4424-BC62-FDE92A08779F}" type="presOf" srcId="{5158DF7E-073E-D641-AA98-0CF900A180A2}" destId="{0AC2EF9C-3B3E-CD41-BDE0-22DB9B91BC68}" srcOrd="1" destOrd="0" presId="urn:microsoft.com/office/officeart/2005/8/layout/pyramid1#1"/>
    <dgm:cxn modelId="{6A51A5F3-4597-4540-8838-4D4ED2B64DC6}" type="presOf" srcId="{E4FBD21A-5740-4C4F-9771-9F10BF54A971}" destId="{F405F1DC-EC50-604C-8BF8-0D287D1E97A6}" srcOrd="1" destOrd="0" presId="urn:microsoft.com/office/officeart/2005/8/layout/pyramid1#1"/>
    <dgm:cxn modelId="{F26D58FD-58FD-43D4-95FB-F4BCF98D81FD}" type="presOf" srcId="{D8CBB72E-FC22-3E42-BC62-F853B5C1D692}" destId="{522B8AA4-1F4B-ED4A-9A8F-614FC66788F3}" srcOrd="1" destOrd="0" presId="urn:microsoft.com/office/officeart/2005/8/layout/pyramid1#1"/>
    <dgm:cxn modelId="{00616570-9AAF-436C-B5AA-97ED14D48C00}" type="presOf" srcId="{61F9972B-7041-7946-BD7F-2F93D8BDD7E0}" destId="{1F6E91F8-0F06-4340-B39B-BD83EFC1CF76}" srcOrd="0" destOrd="0" presId="urn:microsoft.com/office/officeart/2005/8/layout/pyramid1#1"/>
    <dgm:cxn modelId="{1AF0B9DA-D033-44A5-B8E4-7033E66CC1CB}" type="presOf" srcId="{9DBC7223-6B24-4D9E-8D65-1BB0575B0CBC}" destId="{F8A82B93-7B9E-4CEE-9563-9088F9AB48D1}" srcOrd="1" destOrd="0" presId="urn:microsoft.com/office/officeart/2005/8/layout/pyramid1#1"/>
    <dgm:cxn modelId="{F6130269-3439-4EFE-B778-DE7055B6AD1A}" type="presParOf" srcId="{1F6E91F8-0F06-4340-B39B-BD83EFC1CF76}" destId="{2E8145A1-99E1-0447-816D-8906139AFD95}" srcOrd="0" destOrd="0" presId="urn:microsoft.com/office/officeart/2005/8/layout/pyramid1#1"/>
    <dgm:cxn modelId="{8FAE0F46-852F-4EAB-975B-AB4B1182E953}" type="presParOf" srcId="{2E8145A1-99E1-0447-816D-8906139AFD95}" destId="{A5337F0C-9508-9148-BB23-CEEE19C7BDBC}" srcOrd="0" destOrd="0" presId="urn:microsoft.com/office/officeart/2005/8/layout/pyramid1#1"/>
    <dgm:cxn modelId="{2CE75DC8-F05D-4D1A-860B-791FF3765E8A}" type="presParOf" srcId="{2E8145A1-99E1-0447-816D-8906139AFD95}" destId="{522B8AA4-1F4B-ED4A-9A8F-614FC66788F3}" srcOrd="1" destOrd="0" presId="urn:microsoft.com/office/officeart/2005/8/layout/pyramid1#1"/>
    <dgm:cxn modelId="{9F66E8B2-A333-4C19-8CE6-6922C2F29989}" type="presParOf" srcId="{1F6E91F8-0F06-4340-B39B-BD83EFC1CF76}" destId="{74965320-76D4-41B8-B953-136CD498D4CD}" srcOrd="1" destOrd="0" presId="urn:microsoft.com/office/officeart/2005/8/layout/pyramid1#1"/>
    <dgm:cxn modelId="{2DF6ED45-88E7-4D38-8AEC-CADC4CA0E662}" type="presParOf" srcId="{74965320-76D4-41B8-B953-136CD498D4CD}" destId="{C15E7DE0-071A-4E58-B45F-A9908D608BE1}" srcOrd="0" destOrd="0" presId="urn:microsoft.com/office/officeart/2005/8/layout/pyramid1#1"/>
    <dgm:cxn modelId="{4369AAD0-4322-4FA9-96F5-1647DF39AB1F}" type="presParOf" srcId="{74965320-76D4-41B8-B953-136CD498D4CD}" destId="{F8A82B93-7B9E-4CEE-9563-9088F9AB48D1}" srcOrd="1" destOrd="0" presId="urn:microsoft.com/office/officeart/2005/8/layout/pyramid1#1"/>
    <dgm:cxn modelId="{B3F22744-F927-4946-8C99-A9F1E7326202}" type="presParOf" srcId="{1F6E91F8-0F06-4340-B39B-BD83EFC1CF76}" destId="{049F8E05-D98B-4A4E-AF3C-1E5202E89053}" srcOrd="2" destOrd="0" presId="urn:microsoft.com/office/officeart/2005/8/layout/pyramid1#1"/>
    <dgm:cxn modelId="{4471BA15-85C1-4961-B918-FBE44885A1DA}" type="presParOf" srcId="{049F8E05-D98B-4A4E-AF3C-1E5202E89053}" destId="{E4F95C7A-EE21-439F-BF0B-01C7F1DEBD70}" srcOrd="0" destOrd="0" presId="urn:microsoft.com/office/officeart/2005/8/layout/pyramid1#1"/>
    <dgm:cxn modelId="{059D586D-8365-40A6-9F01-BAE1D82C2D18}" type="presParOf" srcId="{049F8E05-D98B-4A4E-AF3C-1E5202E89053}" destId="{0A28747A-C983-4F0D-8156-4C245D9BD6B1}" srcOrd="1" destOrd="0" presId="urn:microsoft.com/office/officeart/2005/8/layout/pyramid1#1"/>
    <dgm:cxn modelId="{349AAB96-2302-40C4-AC4E-D15ECE80A985}" type="presParOf" srcId="{1F6E91F8-0F06-4340-B39B-BD83EFC1CF76}" destId="{DBE55BD1-C1E3-2E47-B30A-D531E31757C1}" srcOrd="3" destOrd="0" presId="urn:microsoft.com/office/officeart/2005/8/layout/pyramid1#1"/>
    <dgm:cxn modelId="{76657F72-7EEE-47F0-BC5A-2A7F33D996F0}" type="presParOf" srcId="{DBE55BD1-C1E3-2E47-B30A-D531E31757C1}" destId="{C388D006-1978-1A4E-95AB-D92B59912795}" srcOrd="0" destOrd="0" presId="urn:microsoft.com/office/officeart/2005/8/layout/pyramid1#1"/>
    <dgm:cxn modelId="{55239664-FF5F-45C5-8107-048F15FF292E}" type="presParOf" srcId="{DBE55BD1-C1E3-2E47-B30A-D531E31757C1}" destId="{F405F1DC-EC50-604C-8BF8-0D287D1E97A6}" srcOrd="1" destOrd="0" presId="urn:microsoft.com/office/officeart/2005/8/layout/pyramid1#1"/>
    <dgm:cxn modelId="{64C42270-A702-41DC-992A-10F7BC84B68E}" type="presParOf" srcId="{1F6E91F8-0F06-4340-B39B-BD83EFC1CF76}" destId="{E9FC5843-6E8C-EE4C-981A-5737935AF933}" srcOrd="4" destOrd="0" presId="urn:microsoft.com/office/officeart/2005/8/layout/pyramid1#1"/>
    <dgm:cxn modelId="{8C71557F-555D-4D20-96B5-D033EA26A5F0}" type="presParOf" srcId="{E9FC5843-6E8C-EE4C-981A-5737935AF933}" destId="{2C1E5C45-3B17-564B-9BC1-B4ABC7DFCCE6}" srcOrd="0" destOrd="0" presId="urn:microsoft.com/office/officeart/2005/8/layout/pyramid1#1"/>
    <dgm:cxn modelId="{6DCB6867-2A8E-414C-8B6E-62A13DA8367B}" type="presParOf" srcId="{E9FC5843-6E8C-EE4C-981A-5737935AF933}" destId="{0AC2EF9C-3B3E-CD41-BDE0-22DB9B91BC68}" srcOrd="1" destOrd="0" presId="urn:microsoft.com/office/officeart/2005/8/layout/pyramid1#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8.xml><?xml version="1.0" encoding="utf-8"?>
<dgm:dataModel xmlns:dgm="http://schemas.openxmlformats.org/drawingml/2006/diagram" xmlns:a="http://schemas.openxmlformats.org/drawingml/2006/main">
  <dgm:ptLst>
    <dgm:pt modelId="{93077805-B445-9E4C-9556-3C8A426B28F8}" type="doc">
      <dgm:prSet loTypeId="urn:microsoft.com/office/officeart/2009/layout/CircleArrowProcess#1" loCatId="" qsTypeId="urn:microsoft.com/office/officeart/2005/8/quickstyle/simple1#2" qsCatId="simple" csTypeId="urn:microsoft.com/office/officeart/2005/8/colors/accent1_2#1" csCatId="accent1" phldr="1"/>
      <dgm:spPr/>
      <dgm:t>
        <a:bodyPr/>
        <a:lstStyle/>
        <a:p>
          <a:endParaRPr lang="it-IT"/>
        </a:p>
      </dgm:t>
    </dgm:pt>
    <dgm:pt modelId="{CCA7837A-CABF-3848-9BBF-215E65E44141}">
      <dgm:prSet phldrT="[Testo]" phldr="0" custT="1"/>
      <dgm:spPr/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it-IT" sz="2000" dirty="0">
              <a:solidFill>
                <a:schemeClr val="tx1">
                  <a:lumMod val="50000"/>
                  <a:lumOff val="50000"/>
                </a:schemeClr>
              </a:solidFill>
              <a:latin typeface="Book Antiqua" panose="02040602050305030304" charset="0"/>
              <a:cs typeface="Book Antiqua" panose="02040602050305030304" charset="0"/>
            </a:rPr>
            <a:t>Stability</a:t>
          </a:r>
        </a:p>
      </dgm:t>
    </dgm:pt>
    <dgm:pt modelId="{E579B741-A902-FD48-94E1-24D01C3FFDF4}" type="parTrans" cxnId="{98037E7B-F063-42F9-8EF1-543DA3B518B8}">
      <dgm:prSet/>
      <dgm:spPr/>
      <dgm:t>
        <a:bodyPr/>
        <a:lstStyle/>
        <a:p>
          <a:endParaRPr lang="it-IT"/>
        </a:p>
      </dgm:t>
    </dgm:pt>
    <dgm:pt modelId="{BE7F9713-D1C7-634D-94EA-90F91C148A43}" type="sibTrans" cxnId="{98037E7B-F063-42F9-8EF1-543DA3B518B8}">
      <dgm:prSet/>
      <dgm:spPr/>
      <dgm:t>
        <a:bodyPr/>
        <a:lstStyle/>
        <a:p>
          <a:endParaRPr lang="it-IT"/>
        </a:p>
      </dgm:t>
    </dgm:pt>
    <dgm:pt modelId="{ABB41CF9-6CC3-5B4D-9A3D-41B618B8391C}">
      <dgm:prSet phldrT="[Testo]" phldr="0" custT="1"/>
      <dgm:spPr/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endParaRPr lang="it-IT" sz="2800" b="1">
            <a:latin typeface="Book Antiqua" panose="02040602050305030304" charset="0"/>
            <a:cs typeface="Book Antiqua" panose="02040602050305030304" charset="0"/>
          </a:endParaRPr>
        </a:p>
      </dgm:t>
    </dgm:pt>
    <dgm:pt modelId="{3EA31B26-DFD7-0747-868D-1D6FB2B35604}" type="parTrans" cxnId="{163D184D-362B-43D5-8952-FAC543331BF1}">
      <dgm:prSet/>
      <dgm:spPr/>
      <dgm:t>
        <a:bodyPr/>
        <a:lstStyle/>
        <a:p>
          <a:endParaRPr lang="it-IT"/>
        </a:p>
      </dgm:t>
    </dgm:pt>
    <dgm:pt modelId="{BAC78BD2-006F-7C4F-A6EA-7460D92B73B2}" type="sibTrans" cxnId="{163D184D-362B-43D5-8952-FAC543331BF1}">
      <dgm:prSet/>
      <dgm:spPr/>
      <dgm:t>
        <a:bodyPr/>
        <a:lstStyle/>
        <a:p>
          <a:endParaRPr lang="it-IT"/>
        </a:p>
      </dgm:t>
    </dgm:pt>
    <dgm:pt modelId="{5ACCB878-9BF0-0A4E-AAA8-2991DAA06A6C}">
      <dgm:prSet phldrT="[Testo]" phldr="0" custT="0"/>
      <dgm:spPr/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endParaRPr/>
        </a:p>
      </dgm:t>
    </dgm:pt>
    <dgm:pt modelId="{BB924B1A-D04A-C240-AAD8-0B3229B1655B}" type="parTrans" cxnId="{D748C9DB-A10C-4E0F-A546-53BD4A53B793}">
      <dgm:prSet/>
      <dgm:spPr/>
      <dgm:t>
        <a:bodyPr/>
        <a:lstStyle/>
        <a:p>
          <a:endParaRPr lang="it-IT"/>
        </a:p>
      </dgm:t>
    </dgm:pt>
    <dgm:pt modelId="{762F8A72-02A3-8645-BC61-6D183F4DD8A8}" type="sibTrans" cxnId="{D748C9DB-A10C-4E0F-A546-53BD4A53B793}">
      <dgm:prSet/>
      <dgm:spPr/>
      <dgm:t>
        <a:bodyPr/>
        <a:lstStyle/>
        <a:p>
          <a:endParaRPr lang="it-IT"/>
        </a:p>
      </dgm:t>
    </dgm:pt>
    <dgm:pt modelId="{7C99FF2B-A066-E54A-9EF7-887E1D492100}" type="pres">
      <dgm:prSet presAssocID="{93077805-B445-9E4C-9556-3C8A426B28F8}" presName="Name0" presStyleCnt="0">
        <dgm:presLayoutVars>
          <dgm:chMax val="7"/>
          <dgm:chPref val="7"/>
          <dgm:dir/>
          <dgm:animLvl val="lvl"/>
        </dgm:presLayoutVars>
      </dgm:prSet>
      <dgm:spPr/>
      <dgm:t>
        <a:bodyPr/>
        <a:lstStyle/>
        <a:p>
          <a:endParaRPr lang="it-IT"/>
        </a:p>
      </dgm:t>
    </dgm:pt>
    <dgm:pt modelId="{2DC526E4-A87A-5048-BF77-4E3BBC467CB8}" type="pres">
      <dgm:prSet presAssocID="{CCA7837A-CABF-3848-9BBF-215E65E44141}" presName="Accent1" presStyleCnt="0"/>
      <dgm:spPr/>
    </dgm:pt>
    <dgm:pt modelId="{A4F546A3-A570-EC4F-AA32-87E696681353}" type="pres">
      <dgm:prSet presAssocID="{CCA7837A-CABF-3848-9BBF-215E65E44141}" presName="Accent" presStyleLbl="node1" presStyleIdx="0" presStyleCnt="3"/>
      <dgm:spPr>
        <a:solidFill>
          <a:schemeClr val="accent2"/>
        </a:solidFill>
      </dgm:spPr>
    </dgm:pt>
    <dgm:pt modelId="{6E83DECF-A06F-2448-B25F-41E61328D9C6}" type="pres">
      <dgm:prSet presAssocID="{CCA7837A-CABF-3848-9BBF-215E65E44141}" presName="Parent1" presStyleLbl="revTx" presStyleIdx="0" presStyleCnt="3" custFlipHor="1" custScaleX="106051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FECB3762-75AC-704B-9257-DFFD48CD84AB}" type="pres">
      <dgm:prSet presAssocID="{ABB41CF9-6CC3-5B4D-9A3D-41B618B8391C}" presName="Accent2" presStyleCnt="0"/>
      <dgm:spPr/>
    </dgm:pt>
    <dgm:pt modelId="{26D85BB4-52F4-D94F-BBF3-8A77CF6813D1}" type="pres">
      <dgm:prSet presAssocID="{ABB41CF9-6CC3-5B4D-9A3D-41B618B8391C}" presName="Accent" presStyleLbl="node1" presStyleIdx="1" presStyleCnt="3"/>
      <dgm:spPr>
        <a:solidFill>
          <a:schemeClr val="accent6">
            <a:lumMod val="50000"/>
          </a:schemeClr>
        </a:solidFill>
      </dgm:spPr>
    </dgm:pt>
    <dgm:pt modelId="{BA0BCB2D-01E3-A149-96B0-CD849A6B012C}" type="pres">
      <dgm:prSet presAssocID="{ABB41CF9-6CC3-5B4D-9A3D-41B618B8391C}" presName="Parent2" presStyleLbl="revTx" presStyleIdx="1" presStyleCnt="3" custScaleX="107197" custScaleY="152241" custLinFactNeighborX="2933" custLinFactNeighborY="-6601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DF3330B6-CDD1-8841-B1AF-1BE7A1CE0382}" type="pres">
      <dgm:prSet presAssocID="{5ACCB878-9BF0-0A4E-AAA8-2991DAA06A6C}" presName="Accent3" presStyleCnt="0"/>
      <dgm:spPr/>
    </dgm:pt>
    <dgm:pt modelId="{55BABD72-2BAB-9B43-8522-A426A6E73BF3}" type="pres">
      <dgm:prSet presAssocID="{5ACCB878-9BF0-0A4E-AAA8-2991DAA06A6C}" presName="Accent" presStyleLbl="node1" presStyleIdx="2" presStyleCnt="3"/>
      <dgm:spPr>
        <a:solidFill>
          <a:srgbClr val="002060"/>
        </a:solidFill>
      </dgm:spPr>
    </dgm:pt>
    <dgm:pt modelId="{39F10AA5-9BCA-D844-A450-F5B2FE63E681}" type="pres">
      <dgm:prSet presAssocID="{5ACCB878-9BF0-0A4E-AAA8-2991DAA06A6C}" presName="Parent3" presStyleLbl="revTx" presStyleIdx="2" presStyleCnt="3" custScaleX="119425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it-IT"/>
        </a:p>
      </dgm:t>
    </dgm:pt>
  </dgm:ptLst>
  <dgm:cxnLst>
    <dgm:cxn modelId="{A82C9246-9FA6-4075-BC7F-6128AC4FA98E}" type="presOf" srcId="{93077805-B445-9E4C-9556-3C8A426B28F8}" destId="{7C99FF2B-A066-E54A-9EF7-887E1D492100}" srcOrd="0" destOrd="0" presId="urn:microsoft.com/office/officeart/2009/layout/CircleArrowProcess#1"/>
    <dgm:cxn modelId="{63FB8358-7CCA-4454-B961-1BFFCBF7DFC5}" type="presOf" srcId="{5ACCB878-9BF0-0A4E-AAA8-2991DAA06A6C}" destId="{39F10AA5-9BCA-D844-A450-F5B2FE63E681}" srcOrd="0" destOrd="0" presId="urn:microsoft.com/office/officeart/2009/layout/CircleArrowProcess#1"/>
    <dgm:cxn modelId="{D748C9DB-A10C-4E0F-A546-53BD4A53B793}" srcId="{93077805-B445-9E4C-9556-3C8A426B28F8}" destId="{5ACCB878-9BF0-0A4E-AAA8-2991DAA06A6C}" srcOrd="2" destOrd="0" parTransId="{BB924B1A-D04A-C240-AAD8-0B3229B1655B}" sibTransId="{762F8A72-02A3-8645-BC61-6D183F4DD8A8}"/>
    <dgm:cxn modelId="{163D184D-362B-43D5-8952-FAC543331BF1}" srcId="{93077805-B445-9E4C-9556-3C8A426B28F8}" destId="{ABB41CF9-6CC3-5B4D-9A3D-41B618B8391C}" srcOrd="1" destOrd="0" parTransId="{3EA31B26-DFD7-0747-868D-1D6FB2B35604}" sibTransId="{BAC78BD2-006F-7C4F-A6EA-7460D92B73B2}"/>
    <dgm:cxn modelId="{3266C7F4-2D98-4F56-8269-F74583E9F944}" type="presOf" srcId="{CCA7837A-CABF-3848-9BBF-215E65E44141}" destId="{6E83DECF-A06F-2448-B25F-41E61328D9C6}" srcOrd="0" destOrd="0" presId="urn:microsoft.com/office/officeart/2009/layout/CircleArrowProcess#1"/>
    <dgm:cxn modelId="{51DE62DA-9443-411C-BF03-F32ACBE9D68E}" type="presOf" srcId="{ABB41CF9-6CC3-5B4D-9A3D-41B618B8391C}" destId="{BA0BCB2D-01E3-A149-96B0-CD849A6B012C}" srcOrd="0" destOrd="0" presId="urn:microsoft.com/office/officeart/2009/layout/CircleArrowProcess#1"/>
    <dgm:cxn modelId="{98037E7B-F063-42F9-8EF1-543DA3B518B8}" srcId="{93077805-B445-9E4C-9556-3C8A426B28F8}" destId="{CCA7837A-CABF-3848-9BBF-215E65E44141}" srcOrd="0" destOrd="0" parTransId="{E579B741-A902-FD48-94E1-24D01C3FFDF4}" sibTransId="{BE7F9713-D1C7-634D-94EA-90F91C148A43}"/>
    <dgm:cxn modelId="{0EFF5B7D-3BF6-4C6C-85C2-FBDACEE6899E}" type="presParOf" srcId="{7C99FF2B-A066-E54A-9EF7-887E1D492100}" destId="{2DC526E4-A87A-5048-BF77-4E3BBC467CB8}" srcOrd="0" destOrd="0" presId="urn:microsoft.com/office/officeart/2009/layout/CircleArrowProcess#1"/>
    <dgm:cxn modelId="{AD37734A-9CE5-4B62-9489-9F1E024C9019}" type="presParOf" srcId="{2DC526E4-A87A-5048-BF77-4E3BBC467CB8}" destId="{A4F546A3-A570-EC4F-AA32-87E696681353}" srcOrd="0" destOrd="0" presId="urn:microsoft.com/office/officeart/2009/layout/CircleArrowProcess#1"/>
    <dgm:cxn modelId="{6FD88630-9C42-496A-BF30-4D15584841FB}" type="presParOf" srcId="{7C99FF2B-A066-E54A-9EF7-887E1D492100}" destId="{6E83DECF-A06F-2448-B25F-41E61328D9C6}" srcOrd="1" destOrd="0" presId="urn:microsoft.com/office/officeart/2009/layout/CircleArrowProcess#1"/>
    <dgm:cxn modelId="{9DFA9812-DBC3-4567-AF44-FFDA8E0F0308}" type="presParOf" srcId="{7C99FF2B-A066-E54A-9EF7-887E1D492100}" destId="{FECB3762-75AC-704B-9257-DFFD48CD84AB}" srcOrd="2" destOrd="0" presId="urn:microsoft.com/office/officeart/2009/layout/CircleArrowProcess#1"/>
    <dgm:cxn modelId="{17E3E760-2D54-4A5C-8EBF-09D41798010D}" type="presParOf" srcId="{FECB3762-75AC-704B-9257-DFFD48CD84AB}" destId="{26D85BB4-52F4-D94F-BBF3-8A77CF6813D1}" srcOrd="0" destOrd="0" presId="urn:microsoft.com/office/officeart/2009/layout/CircleArrowProcess#1"/>
    <dgm:cxn modelId="{A0B62535-A863-406B-975E-C269E9BC1A4E}" type="presParOf" srcId="{7C99FF2B-A066-E54A-9EF7-887E1D492100}" destId="{BA0BCB2D-01E3-A149-96B0-CD849A6B012C}" srcOrd="3" destOrd="0" presId="urn:microsoft.com/office/officeart/2009/layout/CircleArrowProcess#1"/>
    <dgm:cxn modelId="{F8786265-C941-4244-BC2B-206137CE8CDB}" type="presParOf" srcId="{7C99FF2B-A066-E54A-9EF7-887E1D492100}" destId="{DF3330B6-CDD1-8841-B1AF-1BE7A1CE0382}" srcOrd="4" destOrd="0" presId="urn:microsoft.com/office/officeart/2009/layout/CircleArrowProcess#1"/>
    <dgm:cxn modelId="{A72E777B-E2DF-48EA-9EE5-7BEB1BBD8AA5}" type="presParOf" srcId="{DF3330B6-CDD1-8841-B1AF-1BE7A1CE0382}" destId="{55BABD72-2BAB-9B43-8522-A426A6E73BF3}" srcOrd="0" destOrd="0" presId="urn:microsoft.com/office/officeart/2009/layout/CircleArrowProcess#1"/>
    <dgm:cxn modelId="{5888937B-0A76-4223-9E48-2478237D9648}" type="presParOf" srcId="{7C99FF2B-A066-E54A-9EF7-887E1D492100}" destId="{39F10AA5-9BCA-D844-A450-F5B2FE63E681}" srcOrd="5" destOrd="0" presId="urn:microsoft.com/office/officeart/2009/layout/CircleArrowProcess#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9.xml><?xml version="1.0" encoding="utf-8"?>
<dgm:dataModel xmlns:dgm="http://schemas.openxmlformats.org/drawingml/2006/diagram" xmlns:a="http://schemas.openxmlformats.org/drawingml/2006/main">
  <dgm:ptLst>
    <dgm:pt modelId="{61F9972B-7041-7946-BD7F-2F93D8BDD7E0}" type="doc">
      <dgm:prSet loTypeId="urn:microsoft.com/office/officeart/2005/8/layout/pyramid1#1" loCatId="" qsTypeId="urn:microsoft.com/office/officeart/2005/8/quickstyle/simple2#10" qsCatId="simple" csTypeId="urn:microsoft.com/office/officeart/2005/8/colors/accent2_2#1" csCatId="accent2" phldr="1"/>
      <dgm:spPr/>
    </dgm:pt>
    <dgm:pt modelId="{D8CBB72E-FC22-3E42-BC62-F853B5C1D692}">
      <dgm:prSet phldrT="[Testo]" phldr="0" custT="1"/>
      <dgm:spPr>
        <a:solidFill>
          <a:srgbClr val="FF9300"/>
        </a:solidFill>
      </dgm:spPr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it-IT" sz="2000" dirty="0">
              <a:solidFill>
                <a:schemeClr val="tx1">
                  <a:lumMod val="50000"/>
                  <a:lumOff val="50000"/>
                </a:schemeClr>
              </a:solidFill>
              <a:latin typeface="Book Antiqua" panose="02040602050305030304" charset="0"/>
              <a:cs typeface="Book Antiqua" panose="02040602050305030304" charset="0"/>
            </a:rPr>
            <a:t>Needs</a:t>
          </a:r>
        </a:p>
      </dgm:t>
    </dgm:pt>
    <dgm:pt modelId="{ADBEF26E-6547-054C-A9F1-E4F7CD3496C1}" type="parTrans" cxnId="{BDE306FA-A02D-429D-8FDE-9BA13EC668D1}">
      <dgm:prSet/>
      <dgm:spPr/>
      <dgm:t>
        <a:bodyPr/>
        <a:lstStyle/>
        <a:p>
          <a:endParaRPr lang="it-IT"/>
        </a:p>
      </dgm:t>
    </dgm:pt>
    <dgm:pt modelId="{0AEDF4D9-1AFD-8A43-A726-3AD521CEFF49}" type="sibTrans" cxnId="{BDE306FA-A02D-429D-8FDE-9BA13EC668D1}">
      <dgm:prSet/>
      <dgm:spPr/>
      <dgm:t>
        <a:bodyPr/>
        <a:lstStyle/>
        <a:p>
          <a:endParaRPr lang="it-IT"/>
        </a:p>
      </dgm:t>
    </dgm:pt>
    <dgm:pt modelId="{9DBC7223-6B24-4D9E-8D65-1BB0575B0CBC}">
      <dgm:prSet phldr="0" custT="1"/>
      <dgm:spPr>
        <a:solidFill>
          <a:srgbClr val="F6AD70"/>
        </a:solidFill>
      </dgm:spPr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endParaRPr lang="it-IT" sz="2000">
            <a:latin typeface="Book Antiqua" panose="02040602050305030304" charset="0"/>
            <a:cs typeface="Book Antiqua" panose="02040602050305030304" charset="0"/>
          </a:endParaRPr>
        </a:p>
      </dgm:t>
    </dgm:pt>
    <dgm:pt modelId="{ABAD23BE-0761-4E67-8088-531C0633D83F}" type="parTrans" cxnId="{B6D0A8DB-2FEB-4DF2-84C1-913759D3313D}">
      <dgm:prSet/>
      <dgm:spPr/>
    </dgm:pt>
    <dgm:pt modelId="{22300CD5-F79A-4970-91EE-74D16350C070}" type="sibTrans" cxnId="{B6D0A8DB-2FEB-4DF2-84C1-913759D3313D}">
      <dgm:prSet/>
      <dgm:spPr/>
    </dgm:pt>
    <dgm:pt modelId="{39FCD8D7-AFEA-4E65-8650-57E3E9893D3D}">
      <dgm:prSet phldr="0" custT="1"/>
      <dgm:spPr>
        <a:solidFill>
          <a:srgbClr val="E2C1CD"/>
        </a:solidFill>
      </dgm:spPr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it-IT" sz="2000">
              <a:latin typeface="Book Antiqua" panose="02040602050305030304" charset="0"/>
              <a:cs typeface="Book Antiqua" panose="02040602050305030304" charset="0"/>
              <a:sym typeface="+mn-ea"/>
            </a:rPr>
            <a:t>Connections</a:t>
          </a:r>
          <a:endParaRPr lang="it-IT" sz="2000" dirty="0">
            <a:latin typeface="Book Antiqua" panose="02040602050305030304" charset="0"/>
            <a:cs typeface="Book Antiqua" panose="02040602050305030304" charset="0"/>
          </a:endParaRPr>
        </a:p>
      </dgm:t>
    </dgm:pt>
    <dgm:pt modelId="{F492BF52-DBEE-4E74-91F1-5555277E4815}" type="parTrans" cxnId="{C949DAE7-744D-48C8-8A78-576F36A96C1F}">
      <dgm:prSet/>
      <dgm:spPr/>
    </dgm:pt>
    <dgm:pt modelId="{019FCDAF-7994-46CF-80BF-ACCE404EB365}" type="sibTrans" cxnId="{C949DAE7-744D-48C8-8A78-576F36A96C1F}">
      <dgm:prSet/>
      <dgm:spPr/>
    </dgm:pt>
    <dgm:pt modelId="{E4FBD21A-5740-4C4F-9771-9F10BF54A971}">
      <dgm:prSet phldr="0" custT="1"/>
      <dgm:spPr>
        <a:solidFill>
          <a:srgbClr val="9BBBE2"/>
        </a:solidFill>
      </dgm:spPr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it-IT" sz="2000" dirty="0">
              <a:latin typeface="Book Antiqua" panose="02040602050305030304" charset="0"/>
              <a:cs typeface="Book Antiqua" panose="02040602050305030304" charset="0"/>
            </a:rPr>
            <a:t>Tone</a:t>
          </a:r>
        </a:p>
      </dgm:t>
    </dgm:pt>
    <dgm:pt modelId="{ABFBBD38-3160-1245-A211-02F8D4E13684}" type="parTrans" cxnId="{7B19C028-7E15-4FBD-8F14-B2939FB83E75}">
      <dgm:prSet/>
      <dgm:spPr/>
      <dgm:t>
        <a:bodyPr/>
        <a:lstStyle/>
        <a:p>
          <a:endParaRPr lang="it-IT"/>
        </a:p>
      </dgm:t>
    </dgm:pt>
    <dgm:pt modelId="{F739509E-9A6F-D749-BAFF-7AA3DF5E792F}" type="sibTrans" cxnId="{7B19C028-7E15-4FBD-8F14-B2939FB83E75}">
      <dgm:prSet/>
      <dgm:spPr/>
      <dgm:t>
        <a:bodyPr/>
        <a:lstStyle/>
        <a:p>
          <a:endParaRPr lang="it-IT"/>
        </a:p>
      </dgm:t>
    </dgm:pt>
    <dgm:pt modelId="{5158DF7E-073E-D641-AA98-0CF900A180A2}">
      <dgm:prSet phldr="0" custT="1"/>
      <dgm:spPr>
        <a:solidFill>
          <a:srgbClr val="5B9BD5"/>
        </a:solidFill>
      </dgm:spPr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it-IT" sz="2000" dirty="0">
              <a:latin typeface="Book Antiqua" panose="02040602050305030304" charset="0"/>
              <a:cs typeface="Book Antiqua" panose="02040602050305030304" charset="0"/>
              <a:sym typeface="+mn-ea"/>
            </a:rPr>
            <a:t>Trophism</a:t>
          </a:r>
          <a:endParaRPr sz="2000">
            <a:latin typeface="Book Antiqua" panose="02040602050305030304" charset="0"/>
            <a:cs typeface="Book Antiqua" panose="02040602050305030304" charset="0"/>
          </a:endParaRPr>
        </a:p>
      </dgm:t>
    </dgm:pt>
    <dgm:pt modelId="{D71EDCF2-A3DC-6E44-A0DA-EEBB13C5F580}" type="parTrans" cxnId="{C62916A8-A1AA-4303-BA84-F578590256EB}">
      <dgm:prSet/>
      <dgm:spPr/>
      <dgm:t>
        <a:bodyPr/>
        <a:lstStyle/>
        <a:p>
          <a:endParaRPr lang="it-IT"/>
        </a:p>
      </dgm:t>
    </dgm:pt>
    <dgm:pt modelId="{CB1DE8D9-02CB-6D42-B345-5EBF352A4A67}" type="sibTrans" cxnId="{C62916A8-A1AA-4303-BA84-F578590256EB}">
      <dgm:prSet/>
      <dgm:spPr/>
      <dgm:t>
        <a:bodyPr/>
        <a:lstStyle/>
        <a:p>
          <a:endParaRPr lang="it-IT"/>
        </a:p>
      </dgm:t>
    </dgm:pt>
    <dgm:pt modelId="{1F6E91F8-0F06-4340-B39B-BD83EFC1CF76}" type="pres">
      <dgm:prSet presAssocID="{61F9972B-7041-7946-BD7F-2F93D8BDD7E0}" presName="Name0" presStyleCnt="0">
        <dgm:presLayoutVars>
          <dgm:dir/>
          <dgm:animLvl val="lvl"/>
          <dgm:resizeHandles val="exact"/>
        </dgm:presLayoutVars>
      </dgm:prSet>
      <dgm:spPr/>
    </dgm:pt>
    <dgm:pt modelId="{2E8145A1-99E1-0447-816D-8906139AFD95}" type="pres">
      <dgm:prSet presAssocID="{D8CBB72E-FC22-3E42-BC62-F853B5C1D692}" presName="Name8" presStyleCnt="0"/>
      <dgm:spPr/>
    </dgm:pt>
    <dgm:pt modelId="{A5337F0C-9508-9148-BB23-CEEE19C7BDBC}" type="pres">
      <dgm:prSet presAssocID="{D8CBB72E-FC22-3E42-BC62-F853B5C1D692}" presName="level" presStyleLbl="node1" presStyleIdx="0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522B8AA4-1F4B-ED4A-9A8F-614FC66788F3}" type="pres">
      <dgm:prSet presAssocID="{D8CBB72E-FC22-3E42-BC62-F853B5C1D692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74965320-76D4-41B8-B953-136CD498D4CD}" type="pres">
      <dgm:prSet presAssocID="{9DBC7223-6B24-4D9E-8D65-1BB0575B0CBC}" presName="Name8" presStyleCnt="0"/>
      <dgm:spPr/>
    </dgm:pt>
    <dgm:pt modelId="{C15E7DE0-071A-4E58-B45F-A9908D608BE1}" type="pres">
      <dgm:prSet presAssocID="{9DBC7223-6B24-4D9E-8D65-1BB0575B0CBC}" presName="level" presStyleLbl="node1" presStyleIdx="1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F8A82B93-7B9E-4CEE-9563-9088F9AB48D1}" type="pres">
      <dgm:prSet presAssocID="{9DBC7223-6B24-4D9E-8D65-1BB0575B0CBC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049F8E05-D98B-4A4E-AF3C-1E5202E89053}" type="pres">
      <dgm:prSet presAssocID="{39FCD8D7-AFEA-4E65-8650-57E3E9893D3D}" presName="Name8" presStyleCnt="0"/>
      <dgm:spPr/>
    </dgm:pt>
    <dgm:pt modelId="{E4F95C7A-EE21-439F-BF0B-01C7F1DEBD70}" type="pres">
      <dgm:prSet presAssocID="{39FCD8D7-AFEA-4E65-8650-57E3E9893D3D}" presName="level" presStyleLbl="node1" presStyleIdx="2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0A28747A-C983-4F0D-8156-4C245D9BD6B1}" type="pres">
      <dgm:prSet presAssocID="{39FCD8D7-AFEA-4E65-8650-57E3E9893D3D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DBE55BD1-C1E3-2E47-B30A-D531E31757C1}" type="pres">
      <dgm:prSet presAssocID="{E4FBD21A-5740-4C4F-9771-9F10BF54A971}" presName="Name8" presStyleCnt="0"/>
      <dgm:spPr/>
    </dgm:pt>
    <dgm:pt modelId="{C388D006-1978-1A4E-95AB-D92B59912795}" type="pres">
      <dgm:prSet presAssocID="{E4FBD21A-5740-4C4F-9771-9F10BF54A971}" presName="level" presStyleLbl="node1" presStyleIdx="3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F405F1DC-EC50-604C-8BF8-0D287D1E97A6}" type="pres">
      <dgm:prSet presAssocID="{E4FBD21A-5740-4C4F-9771-9F10BF54A971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E9FC5843-6E8C-EE4C-981A-5737935AF933}" type="pres">
      <dgm:prSet presAssocID="{5158DF7E-073E-D641-AA98-0CF900A180A2}" presName="Name8" presStyleCnt="0"/>
      <dgm:spPr/>
    </dgm:pt>
    <dgm:pt modelId="{2C1E5C45-3B17-564B-9BC1-B4ABC7DFCCE6}" type="pres">
      <dgm:prSet presAssocID="{5158DF7E-073E-D641-AA98-0CF900A180A2}" presName="level" presStyleLbl="node1" presStyleIdx="4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0AC2EF9C-3B3E-CD41-BDE0-22DB9B91BC68}" type="pres">
      <dgm:prSet presAssocID="{5158DF7E-073E-D641-AA98-0CF900A180A2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it-IT"/>
        </a:p>
      </dgm:t>
    </dgm:pt>
  </dgm:ptLst>
  <dgm:cxnLst>
    <dgm:cxn modelId="{E9C2A759-879E-4745-AF0C-11D12D9D5014}" type="presOf" srcId="{E4FBD21A-5740-4C4F-9771-9F10BF54A971}" destId="{F405F1DC-EC50-604C-8BF8-0D287D1E97A6}" srcOrd="1" destOrd="0" presId="urn:microsoft.com/office/officeart/2005/8/layout/pyramid1#1"/>
    <dgm:cxn modelId="{4E14AC1C-333B-478F-84FA-FE77E891678D}" type="presOf" srcId="{39FCD8D7-AFEA-4E65-8650-57E3E9893D3D}" destId="{E4F95C7A-EE21-439F-BF0B-01C7F1DEBD70}" srcOrd="0" destOrd="0" presId="urn:microsoft.com/office/officeart/2005/8/layout/pyramid1#1"/>
    <dgm:cxn modelId="{729683E7-4442-4BAD-B2B4-BB60B6A4FF8D}" type="presOf" srcId="{D8CBB72E-FC22-3E42-BC62-F853B5C1D692}" destId="{A5337F0C-9508-9148-BB23-CEEE19C7BDBC}" srcOrd="0" destOrd="0" presId="urn:microsoft.com/office/officeart/2005/8/layout/pyramid1#1"/>
    <dgm:cxn modelId="{68914002-3C2C-4A3E-8EAC-E242C10C8B44}" type="presOf" srcId="{9DBC7223-6B24-4D9E-8D65-1BB0575B0CBC}" destId="{F8A82B93-7B9E-4CEE-9563-9088F9AB48D1}" srcOrd="1" destOrd="0" presId="urn:microsoft.com/office/officeart/2005/8/layout/pyramid1#1"/>
    <dgm:cxn modelId="{29274BF7-6B04-4781-A4A0-7DF138C2A772}" type="presOf" srcId="{39FCD8D7-AFEA-4E65-8650-57E3E9893D3D}" destId="{0A28747A-C983-4F0D-8156-4C245D9BD6B1}" srcOrd="1" destOrd="0" presId="urn:microsoft.com/office/officeart/2005/8/layout/pyramid1#1"/>
    <dgm:cxn modelId="{7BBB42D1-F429-42B0-92B6-3056C2E4A2D1}" type="presOf" srcId="{E4FBD21A-5740-4C4F-9771-9F10BF54A971}" destId="{C388D006-1978-1A4E-95AB-D92B59912795}" srcOrd="0" destOrd="0" presId="urn:microsoft.com/office/officeart/2005/8/layout/pyramid1#1"/>
    <dgm:cxn modelId="{42012DF5-5C1B-49A3-A123-15095BCFA47B}" type="presOf" srcId="{9DBC7223-6B24-4D9E-8D65-1BB0575B0CBC}" destId="{C15E7DE0-071A-4E58-B45F-A9908D608BE1}" srcOrd="0" destOrd="0" presId="urn:microsoft.com/office/officeart/2005/8/layout/pyramid1#1"/>
    <dgm:cxn modelId="{7B19C028-7E15-4FBD-8F14-B2939FB83E75}" srcId="{61F9972B-7041-7946-BD7F-2F93D8BDD7E0}" destId="{E4FBD21A-5740-4C4F-9771-9F10BF54A971}" srcOrd="3" destOrd="0" parTransId="{ABFBBD38-3160-1245-A211-02F8D4E13684}" sibTransId="{F739509E-9A6F-D749-BAFF-7AA3DF5E792F}"/>
    <dgm:cxn modelId="{8F12E1FD-151A-4F2A-9636-8CC2137AF21F}" type="presOf" srcId="{61F9972B-7041-7946-BD7F-2F93D8BDD7E0}" destId="{1F6E91F8-0F06-4340-B39B-BD83EFC1CF76}" srcOrd="0" destOrd="0" presId="urn:microsoft.com/office/officeart/2005/8/layout/pyramid1#1"/>
    <dgm:cxn modelId="{BDE306FA-A02D-429D-8FDE-9BA13EC668D1}" srcId="{61F9972B-7041-7946-BD7F-2F93D8BDD7E0}" destId="{D8CBB72E-FC22-3E42-BC62-F853B5C1D692}" srcOrd="0" destOrd="0" parTransId="{ADBEF26E-6547-054C-A9F1-E4F7CD3496C1}" sibTransId="{0AEDF4D9-1AFD-8A43-A726-3AD521CEFF49}"/>
    <dgm:cxn modelId="{DBD978A1-B53B-4F18-9CDE-CE78F8F92A60}" type="presOf" srcId="{5158DF7E-073E-D641-AA98-0CF900A180A2}" destId="{2C1E5C45-3B17-564B-9BC1-B4ABC7DFCCE6}" srcOrd="0" destOrd="0" presId="urn:microsoft.com/office/officeart/2005/8/layout/pyramid1#1"/>
    <dgm:cxn modelId="{C949DAE7-744D-48C8-8A78-576F36A96C1F}" srcId="{61F9972B-7041-7946-BD7F-2F93D8BDD7E0}" destId="{39FCD8D7-AFEA-4E65-8650-57E3E9893D3D}" srcOrd="2" destOrd="0" parTransId="{F492BF52-DBEE-4E74-91F1-5555277E4815}" sibTransId="{019FCDAF-7994-46CF-80BF-ACCE404EB365}"/>
    <dgm:cxn modelId="{58236493-8204-4466-8306-CD94C2687E08}" type="presOf" srcId="{D8CBB72E-FC22-3E42-BC62-F853B5C1D692}" destId="{522B8AA4-1F4B-ED4A-9A8F-614FC66788F3}" srcOrd="1" destOrd="0" presId="urn:microsoft.com/office/officeart/2005/8/layout/pyramid1#1"/>
    <dgm:cxn modelId="{B6D0A8DB-2FEB-4DF2-84C1-913759D3313D}" srcId="{61F9972B-7041-7946-BD7F-2F93D8BDD7E0}" destId="{9DBC7223-6B24-4D9E-8D65-1BB0575B0CBC}" srcOrd="1" destOrd="0" parTransId="{ABAD23BE-0761-4E67-8088-531C0633D83F}" sibTransId="{22300CD5-F79A-4970-91EE-74D16350C070}"/>
    <dgm:cxn modelId="{1D35E5AB-C7BB-403F-BA91-105A8B4124CD}" type="presOf" srcId="{5158DF7E-073E-D641-AA98-0CF900A180A2}" destId="{0AC2EF9C-3B3E-CD41-BDE0-22DB9B91BC68}" srcOrd="1" destOrd="0" presId="urn:microsoft.com/office/officeart/2005/8/layout/pyramid1#1"/>
    <dgm:cxn modelId="{C62916A8-A1AA-4303-BA84-F578590256EB}" srcId="{61F9972B-7041-7946-BD7F-2F93D8BDD7E0}" destId="{5158DF7E-073E-D641-AA98-0CF900A180A2}" srcOrd="4" destOrd="0" parTransId="{D71EDCF2-A3DC-6E44-A0DA-EEBB13C5F580}" sibTransId="{CB1DE8D9-02CB-6D42-B345-5EBF352A4A67}"/>
    <dgm:cxn modelId="{A642CC6D-95CB-487B-A112-F0983FAB614A}" type="presParOf" srcId="{1F6E91F8-0F06-4340-B39B-BD83EFC1CF76}" destId="{2E8145A1-99E1-0447-816D-8906139AFD95}" srcOrd="0" destOrd="0" presId="urn:microsoft.com/office/officeart/2005/8/layout/pyramid1#1"/>
    <dgm:cxn modelId="{998E5B1D-7BEB-40AB-A3A2-37B71A13C4B0}" type="presParOf" srcId="{2E8145A1-99E1-0447-816D-8906139AFD95}" destId="{A5337F0C-9508-9148-BB23-CEEE19C7BDBC}" srcOrd="0" destOrd="0" presId="urn:microsoft.com/office/officeart/2005/8/layout/pyramid1#1"/>
    <dgm:cxn modelId="{85BBEB69-DAB4-4F72-8EB4-16F04D3FEC98}" type="presParOf" srcId="{2E8145A1-99E1-0447-816D-8906139AFD95}" destId="{522B8AA4-1F4B-ED4A-9A8F-614FC66788F3}" srcOrd="1" destOrd="0" presId="urn:microsoft.com/office/officeart/2005/8/layout/pyramid1#1"/>
    <dgm:cxn modelId="{FDC25B8E-4020-4A4F-9098-D4A994CB8FFD}" type="presParOf" srcId="{1F6E91F8-0F06-4340-B39B-BD83EFC1CF76}" destId="{74965320-76D4-41B8-B953-136CD498D4CD}" srcOrd="1" destOrd="0" presId="urn:microsoft.com/office/officeart/2005/8/layout/pyramid1#1"/>
    <dgm:cxn modelId="{2E310CF3-FFFE-4AFF-A948-98C0B3A4766C}" type="presParOf" srcId="{74965320-76D4-41B8-B953-136CD498D4CD}" destId="{C15E7DE0-071A-4E58-B45F-A9908D608BE1}" srcOrd="0" destOrd="0" presId="urn:microsoft.com/office/officeart/2005/8/layout/pyramid1#1"/>
    <dgm:cxn modelId="{99B0F432-92C4-4EA3-B5DC-BEAA2D9A0603}" type="presParOf" srcId="{74965320-76D4-41B8-B953-136CD498D4CD}" destId="{F8A82B93-7B9E-4CEE-9563-9088F9AB48D1}" srcOrd="1" destOrd="0" presId="urn:microsoft.com/office/officeart/2005/8/layout/pyramid1#1"/>
    <dgm:cxn modelId="{1B1E43DF-C7CD-491F-B705-A87660EAD93C}" type="presParOf" srcId="{1F6E91F8-0F06-4340-B39B-BD83EFC1CF76}" destId="{049F8E05-D98B-4A4E-AF3C-1E5202E89053}" srcOrd="2" destOrd="0" presId="urn:microsoft.com/office/officeart/2005/8/layout/pyramid1#1"/>
    <dgm:cxn modelId="{B41C8C40-3D52-48E8-AEC7-02AF9F04601A}" type="presParOf" srcId="{049F8E05-D98B-4A4E-AF3C-1E5202E89053}" destId="{E4F95C7A-EE21-439F-BF0B-01C7F1DEBD70}" srcOrd="0" destOrd="0" presId="urn:microsoft.com/office/officeart/2005/8/layout/pyramid1#1"/>
    <dgm:cxn modelId="{E1571A14-676C-40A6-8A68-210134B4FC29}" type="presParOf" srcId="{049F8E05-D98B-4A4E-AF3C-1E5202E89053}" destId="{0A28747A-C983-4F0D-8156-4C245D9BD6B1}" srcOrd="1" destOrd="0" presId="urn:microsoft.com/office/officeart/2005/8/layout/pyramid1#1"/>
    <dgm:cxn modelId="{1B6824EE-5149-4BBD-995D-AA1544621ED8}" type="presParOf" srcId="{1F6E91F8-0F06-4340-B39B-BD83EFC1CF76}" destId="{DBE55BD1-C1E3-2E47-B30A-D531E31757C1}" srcOrd="3" destOrd="0" presId="urn:microsoft.com/office/officeart/2005/8/layout/pyramid1#1"/>
    <dgm:cxn modelId="{FC383AD9-914D-41FA-B070-C0C84DCB6495}" type="presParOf" srcId="{DBE55BD1-C1E3-2E47-B30A-D531E31757C1}" destId="{C388D006-1978-1A4E-95AB-D92B59912795}" srcOrd="0" destOrd="0" presId="urn:microsoft.com/office/officeart/2005/8/layout/pyramid1#1"/>
    <dgm:cxn modelId="{E20A49AD-B010-4843-A6DB-9B61C73E3AB5}" type="presParOf" srcId="{DBE55BD1-C1E3-2E47-B30A-D531E31757C1}" destId="{F405F1DC-EC50-604C-8BF8-0D287D1E97A6}" srcOrd="1" destOrd="0" presId="urn:microsoft.com/office/officeart/2005/8/layout/pyramid1#1"/>
    <dgm:cxn modelId="{C1E5DBCA-81A0-4267-A307-F3484B1D8B65}" type="presParOf" srcId="{1F6E91F8-0F06-4340-B39B-BD83EFC1CF76}" destId="{E9FC5843-6E8C-EE4C-981A-5737935AF933}" srcOrd="4" destOrd="0" presId="urn:microsoft.com/office/officeart/2005/8/layout/pyramid1#1"/>
    <dgm:cxn modelId="{C6906774-9CE1-4DFF-B42E-C93494968D3A}" type="presParOf" srcId="{E9FC5843-6E8C-EE4C-981A-5737935AF933}" destId="{2C1E5C45-3B17-564B-9BC1-B4ABC7DFCCE6}" srcOrd="0" destOrd="0" presId="urn:microsoft.com/office/officeart/2005/8/layout/pyramid1#1"/>
    <dgm:cxn modelId="{38040E59-9F54-492C-B92F-7191B428ABFD}" type="presParOf" srcId="{E9FC5843-6E8C-EE4C-981A-5737935AF933}" destId="{0AC2EF9C-3B3E-CD41-BDE0-22DB9B91BC68}" srcOrd="1" destOrd="0" presId="urn:microsoft.com/office/officeart/2005/8/layout/pyramid1#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DB44591E-18E9-3442-BF07-382B65249F0C}" type="doc">
      <dgm:prSet loTypeId="urn:microsoft.com/office/officeart/2005/8/layout/pyramid1#4" loCatId="" qsTypeId="urn:microsoft.com/office/officeart/2005/8/quickstyle/simple1#4" qsCatId="simple" csTypeId="urn:microsoft.com/office/officeart/2005/8/colors/accent1_2#4" csCatId="accent1" phldr="1"/>
      <dgm:spPr/>
    </dgm:pt>
    <dgm:pt modelId="{757E81D6-7325-CE42-AB8C-53177C17F77F}">
      <dgm:prSet phldrT="[Testo]" phldr="0" custT="1"/>
      <dgm:spPr>
        <a:solidFill>
          <a:srgbClr val="5B9BD5"/>
        </a:solidFill>
      </dgm:spPr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endParaRPr lang="it-IT" sz="1200" dirty="0">
            <a:latin typeface="Book Antiqua" panose="02040602050305030304" charset="0"/>
            <a:cs typeface="Book Antiqua" panose="02040602050305030304" charset="0"/>
          </a:endParaRPr>
        </a:p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endParaRPr lang="it-IT" sz="1200" dirty="0">
            <a:latin typeface="Book Antiqua" panose="02040602050305030304" charset="0"/>
            <a:cs typeface="Book Antiqua" panose="02040602050305030304" charset="0"/>
          </a:endParaRPr>
        </a:p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endParaRPr lang="it-IT" sz="1200" dirty="0">
            <a:latin typeface="Book Antiqua" panose="02040602050305030304" charset="0"/>
            <a:cs typeface="Book Antiqua" panose="02040602050305030304" charset="0"/>
          </a:endParaRPr>
        </a:p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endParaRPr lang="it-IT" sz="1200" b="1" dirty="0">
            <a:latin typeface="Book Antiqua" panose="02040602050305030304" charset="0"/>
            <a:cs typeface="Book Antiqua" panose="02040602050305030304" charset="0"/>
          </a:endParaRPr>
        </a:p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endParaRPr lang="it-IT" sz="1200" b="1" dirty="0">
            <a:latin typeface="Book Antiqua" panose="02040602050305030304" charset="0"/>
            <a:cs typeface="Book Antiqua" panose="02040602050305030304" charset="0"/>
          </a:endParaRPr>
        </a:p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it-IT" sz="1200" b="1" dirty="0">
              <a:solidFill>
                <a:schemeClr val="bg1"/>
              </a:solidFill>
              <a:latin typeface="Book Antiqua" panose="02040602050305030304" charset="0"/>
              <a:cs typeface="Book Antiqua" panose="02040602050305030304" charset="0"/>
            </a:rPr>
            <a:t> DISORGANIZED</a:t>
          </a:r>
        </a:p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it-IT" sz="1200" b="1" dirty="0">
              <a:solidFill>
                <a:schemeClr val="bg1"/>
              </a:solidFill>
              <a:latin typeface="Book Antiqua" panose="02040602050305030304" charset="0"/>
              <a:cs typeface="Book Antiqua" panose="02040602050305030304" charset="0"/>
            </a:rPr>
            <a:t>DELIRIUM</a:t>
          </a:r>
        </a:p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it-IT" sz="1200" b="1" dirty="0">
              <a:solidFill>
                <a:schemeClr val="bg1"/>
              </a:solidFill>
              <a:latin typeface="Book Antiqua" panose="02040602050305030304" charset="0"/>
              <a:cs typeface="Book Antiqua" panose="02040602050305030304" charset="0"/>
            </a:rPr>
            <a:t>(SCHIZOPHRENIC)</a:t>
          </a:r>
          <a:endParaRPr sz="1200">
            <a:latin typeface="Book Antiqua" panose="02040602050305030304" charset="0"/>
            <a:cs typeface="Book Antiqua" panose="02040602050305030304" charset="0"/>
          </a:endParaRPr>
        </a:p>
      </dgm:t>
    </dgm:pt>
    <dgm:pt modelId="{77D832BC-6E98-0240-87E8-A6AAC75896E1}" type="parTrans" cxnId="{85E2F5FD-AEF2-4DB9-A95A-82EC1B2F0320}">
      <dgm:prSet/>
      <dgm:spPr/>
      <dgm:t>
        <a:bodyPr/>
        <a:lstStyle/>
        <a:p>
          <a:endParaRPr lang="it-IT"/>
        </a:p>
      </dgm:t>
    </dgm:pt>
    <dgm:pt modelId="{D383B59A-D942-8749-93C9-150BEC96C49C}" type="sibTrans" cxnId="{85E2F5FD-AEF2-4DB9-A95A-82EC1B2F0320}">
      <dgm:prSet/>
      <dgm:spPr/>
      <dgm:t>
        <a:bodyPr/>
        <a:lstStyle/>
        <a:p>
          <a:endParaRPr lang="it-IT"/>
        </a:p>
      </dgm:t>
    </dgm:pt>
    <dgm:pt modelId="{6A91C5EC-29BC-2343-93AA-04980CC184FC}">
      <dgm:prSet phldrT="[Testo]" phldr="0" custT="1"/>
      <dgm:spPr>
        <a:solidFill>
          <a:srgbClr val="FF9300"/>
        </a:solidFill>
      </dgm:spPr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it-IT" sz="1400" b="0" dirty="0">
              <a:solidFill>
                <a:schemeClr val="bg1"/>
              </a:solidFill>
              <a:latin typeface="Book Antiqua" panose="02040602050305030304" charset="0"/>
              <a:cs typeface="Book Antiqua" panose="02040602050305030304" charset="0"/>
            </a:rPr>
            <a:t>Hallucinations,  Disorganized behavior,  Negative symptoms, Despair, Anguish</a:t>
          </a:r>
        </a:p>
      </dgm:t>
    </dgm:pt>
    <dgm:pt modelId="{B8FE6B1F-4CA1-2B49-B9DF-49090F1D2171}" type="parTrans" cxnId="{64872EA3-5F33-4CEB-AE7F-32DFDC6F50F2}">
      <dgm:prSet/>
      <dgm:spPr/>
      <dgm:t>
        <a:bodyPr/>
        <a:lstStyle/>
        <a:p>
          <a:endParaRPr lang="it-IT"/>
        </a:p>
      </dgm:t>
    </dgm:pt>
    <dgm:pt modelId="{3EE5BE00-9BC3-EF49-87A6-1CC3C7F8632F}" type="sibTrans" cxnId="{64872EA3-5F33-4CEB-AE7F-32DFDC6F50F2}">
      <dgm:prSet/>
      <dgm:spPr/>
      <dgm:t>
        <a:bodyPr/>
        <a:lstStyle/>
        <a:p>
          <a:endParaRPr lang="it-IT"/>
        </a:p>
      </dgm:t>
    </dgm:pt>
    <dgm:pt modelId="{5469190E-1249-A344-8CF5-6B8EAA920186}" type="pres">
      <dgm:prSet presAssocID="{DB44591E-18E9-3442-BF07-382B65249F0C}" presName="Name0" presStyleCnt="0">
        <dgm:presLayoutVars>
          <dgm:dir/>
          <dgm:animLvl val="lvl"/>
          <dgm:resizeHandles val="exact"/>
        </dgm:presLayoutVars>
      </dgm:prSet>
      <dgm:spPr/>
    </dgm:pt>
    <dgm:pt modelId="{DB6BA0C2-2DEC-8E4E-8FB5-B89106101BE4}" type="pres">
      <dgm:prSet presAssocID="{757E81D6-7325-CE42-AB8C-53177C17F77F}" presName="Name8" presStyleCnt="0"/>
      <dgm:spPr/>
    </dgm:pt>
    <dgm:pt modelId="{5C444CE5-23A7-0D4D-8133-432E2ACF719D}" type="pres">
      <dgm:prSet presAssocID="{757E81D6-7325-CE42-AB8C-53177C17F77F}" presName="level" presStyleLbl="node1" presStyleIdx="0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D309C6F2-4C40-764E-954F-E206C6999E06}" type="pres">
      <dgm:prSet presAssocID="{757E81D6-7325-CE42-AB8C-53177C17F77F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831A9A01-6973-694D-BF63-17D3D6C704D8}" type="pres">
      <dgm:prSet presAssocID="{6A91C5EC-29BC-2343-93AA-04980CC184FC}" presName="Name8" presStyleCnt="0"/>
      <dgm:spPr/>
    </dgm:pt>
    <dgm:pt modelId="{9EE1D348-3051-3143-9B91-5A45A203878F}" type="pres">
      <dgm:prSet presAssocID="{6A91C5EC-29BC-2343-93AA-04980CC184FC}" presName="level" presStyleLbl="node1" presStyleIdx="1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DD48E8B9-2895-4742-A59B-659FCAEBF07E}" type="pres">
      <dgm:prSet presAssocID="{6A91C5EC-29BC-2343-93AA-04980CC184FC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it-IT"/>
        </a:p>
      </dgm:t>
    </dgm:pt>
  </dgm:ptLst>
  <dgm:cxnLst>
    <dgm:cxn modelId="{C05E5803-CD30-495D-8340-999D36FDCF25}" type="presOf" srcId="{757E81D6-7325-CE42-AB8C-53177C17F77F}" destId="{5C444CE5-23A7-0D4D-8133-432E2ACF719D}" srcOrd="0" destOrd="0" presId="urn:microsoft.com/office/officeart/2005/8/layout/pyramid1#4"/>
    <dgm:cxn modelId="{A0887FBB-0980-4422-8B3F-61EADE6BF1DE}" type="presOf" srcId="{757E81D6-7325-CE42-AB8C-53177C17F77F}" destId="{D309C6F2-4C40-764E-954F-E206C6999E06}" srcOrd="1" destOrd="0" presId="urn:microsoft.com/office/officeart/2005/8/layout/pyramid1#4"/>
    <dgm:cxn modelId="{64872EA3-5F33-4CEB-AE7F-32DFDC6F50F2}" srcId="{DB44591E-18E9-3442-BF07-382B65249F0C}" destId="{6A91C5EC-29BC-2343-93AA-04980CC184FC}" srcOrd="1" destOrd="0" parTransId="{B8FE6B1F-4CA1-2B49-B9DF-49090F1D2171}" sibTransId="{3EE5BE00-9BC3-EF49-87A6-1CC3C7F8632F}"/>
    <dgm:cxn modelId="{7AADDF47-BD44-41C3-8EEF-A3D37154D249}" type="presOf" srcId="{6A91C5EC-29BC-2343-93AA-04980CC184FC}" destId="{DD48E8B9-2895-4742-A59B-659FCAEBF07E}" srcOrd="1" destOrd="0" presId="urn:microsoft.com/office/officeart/2005/8/layout/pyramid1#4"/>
    <dgm:cxn modelId="{85E2F5FD-AEF2-4DB9-A95A-82EC1B2F0320}" srcId="{DB44591E-18E9-3442-BF07-382B65249F0C}" destId="{757E81D6-7325-CE42-AB8C-53177C17F77F}" srcOrd="0" destOrd="0" parTransId="{77D832BC-6E98-0240-87E8-A6AAC75896E1}" sibTransId="{D383B59A-D942-8749-93C9-150BEC96C49C}"/>
    <dgm:cxn modelId="{F424A495-64F0-488E-8A77-EDCCB1607612}" type="presOf" srcId="{6A91C5EC-29BC-2343-93AA-04980CC184FC}" destId="{9EE1D348-3051-3143-9B91-5A45A203878F}" srcOrd="0" destOrd="0" presId="urn:microsoft.com/office/officeart/2005/8/layout/pyramid1#4"/>
    <dgm:cxn modelId="{9A8247A1-743A-4676-8D9A-6B47705B4185}" type="presOf" srcId="{DB44591E-18E9-3442-BF07-382B65249F0C}" destId="{5469190E-1249-A344-8CF5-6B8EAA920186}" srcOrd="0" destOrd="0" presId="urn:microsoft.com/office/officeart/2005/8/layout/pyramid1#4"/>
    <dgm:cxn modelId="{177ED722-4E0D-49D6-BEB6-3BFE0C88D3B4}" type="presParOf" srcId="{5469190E-1249-A344-8CF5-6B8EAA920186}" destId="{DB6BA0C2-2DEC-8E4E-8FB5-B89106101BE4}" srcOrd="0" destOrd="0" presId="urn:microsoft.com/office/officeart/2005/8/layout/pyramid1#4"/>
    <dgm:cxn modelId="{D0D1FACB-A56B-4E9D-A940-A4AE0D93EA08}" type="presParOf" srcId="{DB6BA0C2-2DEC-8E4E-8FB5-B89106101BE4}" destId="{5C444CE5-23A7-0D4D-8133-432E2ACF719D}" srcOrd="0" destOrd="0" presId="urn:microsoft.com/office/officeart/2005/8/layout/pyramid1#4"/>
    <dgm:cxn modelId="{5C0AF1BB-4612-459F-A6BD-ADA9B08F2E56}" type="presParOf" srcId="{DB6BA0C2-2DEC-8E4E-8FB5-B89106101BE4}" destId="{D309C6F2-4C40-764E-954F-E206C6999E06}" srcOrd="1" destOrd="0" presId="urn:microsoft.com/office/officeart/2005/8/layout/pyramid1#4"/>
    <dgm:cxn modelId="{54ADB7C7-8B02-4275-BDA8-1EB55BACB2E1}" type="presParOf" srcId="{5469190E-1249-A344-8CF5-6B8EAA920186}" destId="{831A9A01-6973-694D-BF63-17D3D6C704D8}" srcOrd="1" destOrd="0" presId="urn:microsoft.com/office/officeart/2005/8/layout/pyramid1#4"/>
    <dgm:cxn modelId="{66518E25-FDA4-43AC-918F-3451F5A89EA8}" type="presParOf" srcId="{831A9A01-6973-694D-BF63-17D3D6C704D8}" destId="{9EE1D348-3051-3143-9B91-5A45A203878F}" srcOrd="0" destOrd="0" presId="urn:microsoft.com/office/officeart/2005/8/layout/pyramid1#4"/>
    <dgm:cxn modelId="{C2E18B48-6CD7-4AA0-896B-849AD7F0D0DC}" type="presParOf" srcId="{831A9A01-6973-694D-BF63-17D3D6C704D8}" destId="{DD48E8B9-2895-4742-A59B-659FCAEBF07E}" srcOrd="1" destOrd="0" presId="urn:microsoft.com/office/officeart/2005/8/layout/pyramid1#4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40.xml><?xml version="1.0" encoding="utf-8"?>
<dgm:dataModel xmlns:dgm="http://schemas.openxmlformats.org/drawingml/2006/diagram" xmlns:a="http://schemas.openxmlformats.org/drawingml/2006/main">
  <dgm:ptLst>
    <dgm:pt modelId="{61F9972B-7041-7946-BD7F-2F93D8BDD7E0}" type="doc">
      <dgm:prSet loTypeId="urn:microsoft.com/office/officeart/2005/8/layout/pyramid1#1" loCatId="" qsTypeId="urn:microsoft.com/office/officeart/2005/8/quickstyle/simple2#11" qsCatId="simple" csTypeId="urn:microsoft.com/office/officeart/2005/8/colors/accent2_2#1" csCatId="accent2" phldr="1"/>
      <dgm:spPr/>
    </dgm:pt>
    <dgm:pt modelId="{D8CBB72E-FC22-3E42-BC62-F853B5C1D692}">
      <dgm:prSet phldrT="[Testo]" phldr="0" custT="1"/>
      <dgm:spPr>
        <a:solidFill>
          <a:srgbClr val="FF9300"/>
        </a:solidFill>
      </dgm:spPr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it-IT" sz="2000" dirty="0">
              <a:latin typeface="Book Antiqua" panose="02040602050305030304" charset="0"/>
              <a:cs typeface="Book Antiqua" panose="02040602050305030304" charset="0"/>
            </a:rPr>
            <a:t>Needs</a:t>
          </a:r>
        </a:p>
      </dgm:t>
    </dgm:pt>
    <dgm:pt modelId="{ADBEF26E-6547-054C-A9F1-E4F7CD3496C1}" type="parTrans" cxnId="{81DF7994-D83F-4BC7-8CAF-5BA515CF41C8}">
      <dgm:prSet/>
      <dgm:spPr/>
      <dgm:t>
        <a:bodyPr/>
        <a:lstStyle/>
        <a:p>
          <a:endParaRPr lang="it-IT"/>
        </a:p>
      </dgm:t>
    </dgm:pt>
    <dgm:pt modelId="{0AEDF4D9-1AFD-8A43-A726-3AD521CEFF49}" type="sibTrans" cxnId="{81DF7994-D83F-4BC7-8CAF-5BA515CF41C8}">
      <dgm:prSet/>
      <dgm:spPr/>
      <dgm:t>
        <a:bodyPr/>
        <a:lstStyle/>
        <a:p>
          <a:endParaRPr lang="it-IT"/>
        </a:p>
      </dgm:t>
    </dgm:pt>
    <dgm:pt modelId="{9DBC7223-6B24-4D9E-8D65-1BB0575B0CBC}">
      <dgm:prSet phldr="0" custT="1"/>
      <dgm:spPr>
        <a:solidFill>
          <a:srgbClr val="F6AD70"/>
        </a:solidFill>
      </dgm:spPr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endParaRPr lang="it-IT" sz="2000">
            <a:latin typeface="Book Antiqua" panose="02040602050305030304" charset="0"/>
            <a:cs typeface="Book Antiqua" panose="02040602050305030304" charset="0"/>
          </a:endParaRPr>
        </a:p>
      </dgm:t>
    </dgm:pt>
    <dgm:pt modelId="{ABAD23BE-0761-4E67-8088-531C0633D83F}" type="parTrans" cxnId="{BA55F5DE-B9FC-4BEB-ADA1-DA61E678503F}">
      <dgm:prSet/>
      <dgm:spPr/>
    </dgm:pt>
    <dgm:pt modelId="{22300CD5-F79A-4970-91EE-74D16350C070}" type="sibTrans" cxnId="{BA55F5DE-B9FC-4BEB-ADA1-DA61E678503F}">
      <dgm:prSet/>
      <dgm:spPr/>
    </dgm:pt>
    <dgm:pt modelId="{39FCD8D7-AFEA-4E65-8650-57E3E9893D3D}">
      <dgm:prSet phldr="0" custT="1"/>
      <dgm:spPr>
        <a:solidFill>
          <a:srgbClr val="E2C1CD"/>
        </a:solidFill>
      </dgm:spPr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it-IT" sz="2000">
              <a:solidFill>
                <a:schemeClr val="tx1">
                  <a:lumMod val="50000"/>
                  <a:lumOff val="50000"/>
                </a:schemeClr>
              </a:solidFill>
              <a:latin typeface="Book Antiqua" panose="02040602050305030304" charset="0"/>
              <a:cs typeface="Book Antiqua" panose="02040602050305030304" charset="0"/>
              <a:sym typeface="+mn-ea"/>
            </a:rPr>
            <a:t>Connections</a:t>
          </a:r>
          <a:endParaRPr lang="it-IT" sz="2000" dirty="0">
            <a:solidFill>
              <a:schemeClr val="tx1">
                <a:lumMod val="50000"/>
                <a:lumOff val="50000"/>
              </a:schemeClr>
            </a:solidFill>
            <a:latin typeface="Book Antiqua" panose="02040602050305030304" charset="0"/>
            <a:cs typeface="Book Antiqua" panose="02040602050305030304" charset="0"/>
            <a:sym typeface="+mn-ea"/>
          </a:endParaRPr>
        </a:p>
      </dgm:t>
    </dgm:pt>
    <dgm:pt modelId="{F492BF52-DBEE-4E74-91F1-5555277E4815}" type="parTrans" cxnId="{9742FC62-B5D0-407A-9320-E4A7A2B2396A}">
      <dgm:prSet/>
      <dgm:spPr/>
    </dgm:pt>
    <dgm:pt modelId="{019FCDAF-7994-46CF-80BF-ACCE404EB365}" type="sibTrans" cxnId="{9742FC62-B5D0-407A-9320-E4A7A2B2396A}">
      <dgm:prSet/>
      <dgm:spPr/>
    </dgm:pt>
    <dgm:pt modelId="{E4FBD21A-5740-4C4F-9771-9F10BF54A971}">
      <dgm:prSet phldr="0" custT="1"/>
      <dgm:spPr>
        <a:solidFill>
          <a:srgbClr val="9BBBE2"/>
        </a:solidFill>
      </dgm:spPr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it-IT" sz="2000" dirty="0">
              <a:solidFill>
                <a:schemeClr val="tx1">
                  <a:lumMod val="50000"/>
                  <a:lumOff val="50000"/>
                </a:schemeClr>
              </a:solidFill>
              <a:latin typeface="Book Antiqua" panose="02040602050305030304" charset="0"/>
              <a:cs typeface="Book Antiqua" panose="02040602050305030304" charset="0"/>
            </a:rPr>
            <a:t>Tone</a:t>
          </a:r>
        </a:p>
      </dgm:t>
    </dgm:pt>
    <dgm:pt modelId="{ABFBBD38-3160-1245-A211-02F8D4E13684}" type="parTrans" cxnId="{C848040B-7C1C-4974-B060-171A96D88DE1}">
      <dgm:prSet/>
      <dgm:spPr/>
      <dgm:t>
        <a:bodyPr/>
        <a:lstStyle/>
        <a:p>
          <a:endParaRPr lang="it-IT"/>
        </a:p>
      </dgm:t>
    </dgm:pt>
    <dgm:pt modelId="{F739509E-9A6F-D749-BAFF-7AA3DF5E792F}" type="sibTrans" cxnId="{C848040B-7C1C-4974-B060-171A96D88DE1}">
      <dgm:prSet/>
      <dgm:spPr/>
      <dgm:t>
        <a:bodyPr/>
        <a:lstStyle/>
        <a:p>
          <a:endParaRPr lang="it-IT"/>
        </a:p>
      </dgm:t>
    </dgm:pt>
    <dgm:pt modelId="{5158DF7E-073E-D641-AA98-0CF900A180A2}">
      <dgm:prSet phldr="0" custT="1"/>
      <dgm:spPr>
        <a:solidFill>
          <a:srgbClr val="5B9BD5"/>
        </a:solidFill>
      </dgm:spPr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it-IT" sz="2000" dirty="0">
              <a:solidFill>
                <a:schemeClr val="tx1">
                  <a:lumMod val="50000"/>
                  <a:lumOff val="50000"/>
                </a:schemeClr>
              </a:solidFill>
              <a:latin typeface="Book Antiqua" panose="02040602050305030304" charset="0"/>
              <a:cs typeface="Book Antiqua" panose="02040602050305030304" charset="0"/>
              <a:sym typeface="+mn-ea"/>
            </a:rPr>
            <a:t>Trophism</a:t>
          </a:r>
        </a:p>
      </dgm:t>
    </dgm:pt>
    <dgm:pt modelId="{D71EDCF2-A3DC-6E44-A0DA-EEBB13C5F580}" type="parTrans" cxnId="{C47FFCE6-0214-4898-B21E-FC0A9630D680}">
      <dgm:prSet/>
      <dgm:spPr/>
      <dgm:t>
        <a:bodyPr/>
        <a:lstStyle/>
        <a:p>
          <a:endParaRPr lang="it-IT"/>
        </a:p>
      </dgm:t>
    </dgm:pt>
    <dgm:pt modelId="{CB1DE8D9-02CB-6D42-B345-5EBF352A4A67}" type="sibTrans" cxnId="{C47FFCE6-0214-4898-B21E-FC0A9630D680}">
      <dgm:prSet/>
      <dgm:spPr/>
      <dgm:t>
        <a:bodyPr/>
        <a:lstStyle/>
        <a:p>
          <a:endParaRPr lang="it-IT"/>
        </a:p>
      </dgm:t>
    </dgm:pt>
    <dgm:pt modelId="{1F6E91F8-0F06-4340-B39B-BD83EFC1CF76}" type="pres">
      <dgm:prSet presAssocID="{61F9972B-7041-7946-BD7F-2F93D8BDD7E0}" presName="Name0" presStyleCnt="0">
        <dgm:presLayoutVars>
          <dgm:dir/>
          <dgm:animLvl val="lvl"/>
          <dgm:resizeHandles val="exact"/>
        </dgm:presLayoutVars>
      </dgm:prSet>
      <dgm:spPr/>
    </dgm:pt>
    <dgm:pt modelId="{2E8145A1-99E1-0447-816D-8906139AFD95}" type="pres">
      <dgm:prSet presAssocID="{D8CBB72E-FC22-3E42-BC62-F853B5C1D692}" presName="Name8" presStyleCnt="0"/>
      <dgm:spPr/>
    </dgm:pt>
    <dgm:pt modelId="{A5337F0C-9508-9148-BB23-CEEE19C7BDBC}" type="pres">
      <dgm:prSet presAssocID="{D8CBB72E-FC22-3E42-BC62-F853B5C1D692}" presName="level" presStyleLbl="node1" presStyleIdx="0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522B8AA4-1F4B-ED4A-9A8F-614FC66788F3}" type="pres">
      <dgm:prSet presAssocID="{D8CBB72E-FC22-3E42-BC62-F853B5C1D692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74965320-76D4-41B8-B953-136CD498D4CD}" type="pres">
      <dgm:prSet presAssocID="{9DBC7223-6B24-4D9E-8D65-1BB0575B0CBC}" presName="Name8" presStyleCnt="0"/>
      <dgm:spPr/>
    </dgm:pt>
    <dgm:pt modelId="{C15E7DE0-071A-4E58-B45F-A9908D608BE1}" type="pres">
      <dgm:prSet presAssocID="{9DBC7223-6B24-4D9E-8D65-1BB0575B0CBC}" presName="level" presStyleLbl="node1" presStyleIdx="1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F8A82B93-7B9E-4CEE-9563-9088F9AB48D1}" type="pres">
      <dgm:prSet presAssocID="{9DBC7223-6B24-4D9E-8D65-1BB0575B0CBC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049F8E05-D98B-4A4E-AF3C-1E5202E89053}" type="pres">
      <dgm:prSet presAssocID="{39FCD8D7-AFEA-4E65-8650-57E3E9893D3D}" presName="Name8" presStyleCnt="0"/>
      <dgm:spPr/>
    </dgm:pt>
    <dgm:pt modelId="{E4F95C7A-EE21-439F-BF0B-01C7F1DEBD70}" type="pres">
      <dgm:prSet presAssocID="{39FCD8D7-AFEA-4E65-8650-57E3E9893D3D}" presName="level" presStyleLbl="node1" presStyleIdx="2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0A28747A-C983-4F0D-8156-4C245D9BD6B1}" type="pres">
      <dgm:prSet presAssocID="{39FCD8D7-AFEA-4E65-8650-57E3E9893D3D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DBE55BD1-C1E3-2E47-B30A-D531E31757C1}" type="pres">
      <dgm:prSet presAssocID="{E4FBD21A-5740-4C4F-9771-9F10BF54A971}" presName="Name8" presStyleCnt="0"/>
      <dgm:spPr/>
    </dgm:pt>
    <dgm:pt modelId="{C388D006-1978-1A4E-95AB-D92B59912795}" type="pres">
      <dgm:prSet presAssocID="{E4FBD21A-5740-4C4F-9771-9F10BF54A971}" presName="level" presStyleLbl="node1" presStyleIdx="3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F405F1DC-EC50-604C-8BF8-0D287D1E97A6}" type="pres">
      <dgm:prSet presAssocID="{E4FBD21A-5740-4C4F-9771-9F10BF54A971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E9FC5843-6E8C-EE4C-981A-5737935AF933}" type="pres">
      <dgm:prSet presAssocID="{5158DF7E-073E-D641-AA98-0CF900A180A2}" presName="Name8" presStyleCnt="0"/>
      <dgm:spPr/>
    </dgm:pt>
    <dgm:pt modelId="{2C1E5C45-3B17-564B-9BC1-B4ABC7DFCCE6}" type="pres">
      <dgm:prSet presAssocID="{5158DF7E-073E-D641-AA98-0CF900A180A2}" presName="level" presStyleLbl="node1" presStyleIdx="4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0AC2EF9C-3B3E-CD41-BDE0-22DB9B91BC68}" type="pres">
      <dgm:prSet presAssocID="{5158DF7E-073E-D641-AA98-0CF900A180A2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it-IT"/>
        </a:p>
      </dgm:t>
    </dgm:pt>
  </dgm:ptLst>
  <dgm:cxnLst>
    <dgm:cxn modelId="{18022F38-5564-448A-9C7E-77B55EF591C1}" type="presOf" srcId="{61F9972B-7041-7946-BD7F-2F93D8BDD7E0}" destId="{1F6E91F8-0F06-4340-B39B-BD83EFC1CF76}" srcOrd="0" destOrd="0" presId="urn:microsoft.com/office/officeart/2005/8/layout/pyramid1#1"/>
    <dgm:cxn modelId="{3CDE8097-3A29-4158-8212-85D259575995}" type="presOf" srcId="{5158DF7E-073E-D641-AA98-0CF900A180A2}" destId="{2C1E5C45-3B17-564B-9BC1-B4ABC7DFCCE6}" srcOrd="0" destOrd="0" presId="urn:microsoft.com/office/officeart/2005/8/layout/pyramid1#1"/>
    <dgm:cxn modelId="{BA55F5DE-B9FC-4BEB-ADA1-DA61E678503F}" srcId="{61F9972B-7041-7946-BD7F-2F93D8BDD7E0}" destId="{9DBC7223-6B24-4D9E-8D65-1BB0575B0CBC}" srcOrd="1" destOrd="0" parTransId="{ABAD23BE-0761-4E67-8088-531C0633D83F}" sibTransId="{22300CD5-F79A-4970-91EE-74D16350C070}"/>
    <dgm:cxn modelId="{9C196ACC-CE94-4751-A052-1B3F9FDBAE5C}" type="presOf" srcId="{E4FBD21A-5740-4C4F-9771-9F10BF54A971}" destId="{F405F1DC-EC50-604C-8BF8-0D287D1E97A6}" srcOrd="1" destOrd="0" presId="urn:microsoft.com/office/officeart/2005/8/layout/pyramid1#1"/>
    <dgm:cxn modelId="{51890283-3C27-46C4-AC83-EE6D091CE9C7}" type="presOf" srcId="{9DBC7223-6B24-4D9E-8D65-1BB0575B0CBC}" destId="{C15E7DE0-071A-4E58-B45F-A9908D608BE1}" srcOrd="0" destOrd="0" presId="urn:microsoft.com/office/officeart/2005/8/layout/pyramid1#1"/>
    <dgm:cxn modelId="{31055572-90C4-4359-B5DF-77E1AF41FE30}" type="presOf" srcId="{39FCD8D7-AFEA-4E65-8650-57E3E9893D3D}" destId="{0A28747A-C983-4F0D-8156-4C245D9BD6B1}" srcOrd="1" destOrd="0" presId="urn:microsoft.com/office/officeart/2005/8/layout/pyramid1#1"/>
    <dgm:cxn modelId="{450AF5FE-3F6B-49F0-B23B-C376F8D10A23}" type="presOf" srcId="{E4FBD21A-5740-4C4F-9771-9F10BF54A971}" destId="{C388D006-1978-1A4E-95AB-D92B59912795}" srcOrd="0" destOrd="0" presId="urn:microsoft.com/office/officeart/2005/8/layout/pyramid1#1"/>
    <dgm:cxn modelId="{2D53CF5D-3827-413F-9E91-D7DF24E8F15F}" type="presOf" srcId="{39FCD8D7-AFEA-4E65-8650-57E3E9893D3D}" destId="{E4F95C7A-EE21-439F-BF0B-01C7F1DEBD70}" srcOrd="0" destOrd="0" presId="urn:microsoft.com/office/officeart/2005/8/layout/pyramid1#1"/>
    <dgm:cxn modelId="{63EE55D3-C75B-44B3-9F17-0A2BA27CA10D}" type="presOf" srcId="{5158DF7E-073E-D641-AA98-0CF900A180A2}" destId="{0AC2EF9C-3B3E-CD41-BDE0-22DB9B91BC68}" srcOrd="1" destOrd="0" presId="urn:microsoft.com/office/officeart/2005/8/layout/pyramid1#1"/>
    <dgm:cxn modelId="{D64485FE-D723-4AD8-8D1F-719BC8288028}" type="presOf" srcId="{9DBC7223-6B24-4D9E-8D65-1BB0575B0CBC}" destId="{F8A82B93-7B9E-4CEE-9563-9088F9AB48D1}" srcOrd="1" destOrd="0" presId="urn:microsoft.com/office/officeart/2005/8/layout/pyramid1#1"/>
    <dgm:cxn modelId="{C848040B-7C1C-4974-B060-171A96D88DE1}" srcId="{61F9972B-7041-7946-BD7F-2F93D8BDD7E0}" destId="{E4FBD21A-5740-4C4F-9771-9F10BF54A971}" srcOrd="3" destOrd="0" parTransId="{ABFBBD38-3160-1245-A211-02F8D4E13684}" sibTransId="{F739509E-9A6F-D749-BAFF-7AA3DF5E792F}"/>
    <dgm:cxn modelId="{567F20D0-059B-4D67-A4A1-ED93739CBEE0}" type="presOf" srcId="{D8CBB72E-FC22-3E42-BC62-F853B5C1D692}" destId="{522B8AA4-1F4B-ED4A-9A8F-614FC66788F3}" srcOrd="1" destOrd="0" presId="urn:microsoft.com/office/officeart/2005/8/layout/pyramid1#1"/>
    <dgm:cxn modelId="{81DF7994-D83F-4BC7-8CAF-5BA515CF41C8}" srcId="{61F9972B-7041-7946-BD7F-2F93D8BDD7E0}" destId="{D8CBB72E-FC22-3E42-BC62-F853B5C1D692}" srcOrd="0" destOrd="0" parTransId="{ADBEF26E-6547-054C-A9F1-E4F7CD3496C1}" sibTransId="{0AEDF4D9-1AFD-8A43-A726-3AD521CEFF49}"/>
    <dgm:cxn modelId="{C47FFCE6-0214-4898-B21E-FC0A9630D680}" srcId="{61F9972B-7041-7946-BD7F-2F93D8BDD7E0}" destId="{5158DF7E-073E-D641-AA98-0CF900A180A2}" srcOrd="4" destOrd="0" parTransId="{D71EDCF2-A3DC-6E44-A0DA-EEBB13C5F580}" sibTransId="{CB1DE8D9-02CB-6D42-B345-5EBF352A4A67}"/>
    <dgm:cxn modelId="{11E6E361-317E-4654-9B91-6E275F45AD4F}" type="presOf" srcId="{D8CBB72E-FC22-3E42-BC62-F853B5C1D692}" destId="{A5337F0C-9508-9148-BB23-CEEE19C7BDBC}" srcOrd="0" destOrd="0" presId="urn:microsoft.com/office/officeart/2005/8/layout/pyramid1#1"/>
    <dgm:cxn modelId="{9742FC62-B5D0-407A-9320-E4A7A2B2396A}" srcId="{61F9972B-7041-7946-BD7F-2F93D8BDD7E0}" destId="{39FCD8D7-AFEA-4E65-8650-57E3E9893D3D}" srcOrd="2" destOrd="0" parTransId="{F492BF52-DBEE-4E74-91F1-5555277E4815}" sibTransId="{019FCDAF-7994-46CF-80BF-ACCE404EB365}"/>
    <dgm:cxn modelId="{E322D052-3F7A-4E74-A3DA-F84B46749937}" type="presParOf" srcId="{1F6E91F8-0F06-4340-B39B-BD83EFC1CF76}" destId="{2E8145A1-99E1-0447-816D-8906139AFD95}" srcOrd="0" destOrd="0" presId="urn:microsoft.com/office/officeart/2005/8/layout/pyramid1#1"/>
    <dgm:cxn modelId="{D27D71E6-BE78-440F-A9B5-D866E5DDB160}" type="presParOf" srcId="{2E8145A1-99E1-0447-816D-8906139AFD95}" destId="{A5337F0C-9508-9148-BB23-CEEE19C7BDBC}" srcOrd="0" destOrd="0" presId="urn:microsoft.com/office/officeart/2005/8/layout/pyramid1#1"/>
    <dgm:cxn modelId="{051FBCC1-515F-44DF-8B1B-25C093DF1FEE}" type="presParOf" srcId="{2E8145A1-99E1-0447-816D-8906139AFD95}" destId="{522B8AA4-1F4B-ED4A-9A8F-614FC66788F3}" srcOrd="1" destOrd="0" presId="urn:microsoft.com/office/officeart/2005/8/layout/pyramid1#1"/>
    <dgm:cxn modelId="{07585DB2-25EF-4908-BB9C-B854CAB7A190}" type="presParOf" srcId="{1F6E91F8-0F06-4340-B39B-BD83EFC1CF76}" destId="{74965320-76D4-41B8-B953-136CD498D4CD}" srcOrd="1" destOrd="0" presId="urn:microsoft.com/office/officeart/2005/8/layout/pyramid1#1"/>
    <dgm:cxn modelId="{1F7D0A63-9C47-48BE-9B90-01D62989AFEA}" type="presParOf" srcId="{74965320-76D4-41B8-B953-136CD498D4CD}" destId="{C15E7DE0-071A-4E58-B45F-A9908D608BE1}" srcOrd="0" destOrd="0" presId="urn:microsoft.com/office/officeart/2005/8/layout/pyramid1#1"/>
    <dgm:cxn modelId="{5AFFE64F-99DE-43E2-BDAD-9E1954B90D94}" type="presParOf" srcId="{74965320-76D4-41B8-B953-136CD498D4CD}" destId="{F8A82B93-7B9E-4CEE-9563-9088F9AB48D1}" srcOrd="1" destOrd="0" presId="urn:microsoft.com/office/officeart/2005/8/layout/pyramid1#1"/>
    <dgm:cxn modelId="{FA117569-3FBC-49C2-901B-00D33B464184}" type="presParOf" srcId="{1F6E91F8-0F06-4340-B39B-BD83EFC1CF76}" destId="{049F8E05-D98B-4A4E-AF3C-1E5202E89053}" srcOrd="2" destOrd="0" presId="urn:microsoft.com/office/officeart/2005/8/layout/pyramid1#1"/>
    <dgm:cxn modelId="{DF1138CF-EA76-4D4A-9E46-CB62C94D8BAA}" type="presParOf" srcId="{049F8E05-D98B-4A4E-AF3C-1E5202E89053}" destId="{E4F95C7A-EE21-439F-BF0B-01C7F1DEBD70}" srcOrd="0" destOrd="0" presId="urn:microsoft.com/office/officeart/2005/8/layout/pyramid1#1"/>
    <dgm:cxn modelId="{42B46373-3697-4C2F-8E8B-99B3DC9F614E}" type="presParOf" srcId="{049F8E05-D98B-4A4E-AF3C-1E5202E89053}" destId="{0A28747A-C983-4F0D-8156-4C245D9BD6B1}" srcOrd="1" destOrd="0" presId="urn:microsoft.com/office/officeart/2005/8/layout/pyramid1#1"/>
    <dgm:cxn modelId="{E03B35FB-7C0F-43E0-AF7D-ACD60087DB04}" type="presParOf" srcId="{1F6E91F8-0F06-4340-B39B-BD83EFC1CF76}" destId="{DBE55BD1-C1E3-2E47-B30A-D531E31757C1}" srcOrd="3" destOrd="0" presId="urn:microsoft.com/office/officeart/2005/8/layout/pyramid1#1"/>
    <dgm:cxn modelId="{B1B9936D-05DF-43DD-BC03-5AE9E1683D7C}" type="presParOf" srcId="{DBE55BD1-C1E3-2E47-B30A-D531E31757C1}" destId="{C388D006-1978-1A4E-95AB-D92B59912795}" srcOrd="0" destOrd="0" presId="urn:microsoft.com/office/officeart/2005/8/layout/pyramid1#1"/>
    <dgm:cxn modelId="{B90789C1-415D-4185-8559-E27AC50602E1}" type="presParOf" srcId="{DBE55BD1-C1E3-2E47-B30A-D531E31757C1}" destId="{F405F1DC-EC50-604C-8BF8-0D287D1E97A6}" srcOrd="1" destOrd="0" presId="urn:microsoft.com/office/officeart/2005/8/layout/pyramid1#1"/>
    <dgm:cxn modelId="{EFED7050-7035-48FB-A3CD-CAEB1EA1889E}" type="presParOf" srcId="{1F6E91F8-0F06-4340-B39B-BD83EFC1CF76}" destId="{E9FC5843-6E8C-EE4C-981A-5737935AF933}" srcOrd="4" destOrd="0" presId="urn:microsoft.com/office/officeart/2005/8/layout/pyramid1#1"/>
    <dgm:cxn modelId="{073E7E6B-D0BF-452C-97C2-A8BFC2165FB1}" type="presParOf" srcId="{E9FC5843-6E8C-EE4C-981A-5737935AF933}" destId="{2C1E5C45-3B17-564B-9BC1-B4ABC7DFCCE6}" srcOrd="0" destOrd="0" presId="urn:microsoft.com/office/officeart/2005/8/layout/pyramid1#1"/>
    <dgm:cxn modelId="{3455CC8A-EA2F-4DDD-98A6-7A1AB5B78C36}" type="presParOf" srcId="{E9FC5843-6E8C-EE4C-981A-5737935AF933}" destId="{0AC2EF9C-3B3E-CD41-BDE0-22DB9B91BC68}" srcOrd="1" destOrd="0" presId="urn:microsoft.com/office/officeart/2005/8/layout/pyramid1#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1.xml><?xml version="1.0" encoding="utf-8"?>
<dgm:dataModel xmlns:dgm="http://schemas.openxmlformats.org/drawingml/2006/diagram" xmlns:a="http://schemas.openxmlformats.org/drawingml/2006/main">
  <dgm:ptLst>
    <dgm:pt modelId="{61F9972B-7041-7946-BD7F-2F93D8BDD7E0}" type="doc">
      <dgm:prSet loTypeId="urn:microsoft.com/office/officeart/2005/8/layout/pyramid1#1" loCatId="" qsTypeId="urn:microsoft.com/office/officeart/2005/8/quickstyle/simple2#12" qsCatId="simple" csTypeId="urn:microsoft.com/office/officeart/2005/8/colors/accent2_2#1" csCatId="accent2" phldr="1"/>
      <dgm:spPr/>
    </dgm:pt>
    <dgm:pt modelId="{D8CBB72E-FC22-3E42-BC62-F853B5C1D692}">
      <dgm:prSet phldrT="[Testo]" phldr="0" custT="1"/>
      <dgm:spPr>
        <a:solidFill>
          <a:srgbClr val="FF9300"/>
        </a:solidFill>
      </dgm:spPr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it-IT" sz="1600" b="1" dirty="0">
              <a:latin typeface="Book Antiqua" panose="02040602050305030304" charset="0"/>
              <a:cs typeface="Book Antiqua" panose="02040602050305030304" charset="0"/>
              <a:sym typeface="+mn-ea"/>
            </a:rPr>
            <a:t>NEEDS: </a:t>
          </a:r>
          <a:endParaRPr lang="it-IT" sz="1600" b="1" dirty="0">
            <a:latin typeface="Book Antiqua" panose="02040602050305030304" charset="0"/>
            <a:cs typeface="Book Antiqua" panose="02040602050305030304" charset="0"/>
          </a:endParaRPr>
        </a:p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it-IT" sz="1600" dirty="0">
              <a:latin typeface="Book Antiqua" panose="02040602050305030304" charset="0"/>
              <a:cs typeface="Book Antiqua" panose="02040602050305030304" charset="0"/>
              <a:sym typeface="+mn-ea"/>
            </a:rPr>
            <a:t>Absent</a:t>
          </a:r>
        </a:p>
      </dgm:t>
    </dgm:pt>
    <dgm:pt modelId="{ADBEF26E-6547-054C-A9F1-E4F7CD3496C1}" type="parTrans" cxnId="{5C136705-6EF9-49C7-B765-F44521AF1D91}">
      <dgm:prSet/>
      <dgm:spPr/>
      <dgm:t>
        <a:bodyPr/>
        <a:lstStyle/>
        <a:p>
          <a:endParaRPr lang="it-IT"/>
        </a:p>
      </dgm:t>
    </dgm:pt>
    <dgm:pt modelId="{0AEDF4D9-1AFD-8A43-A726-3AD521CEFF49}" type="sibTrans" cxnId="{5C136705-6EF9-49C7-B765-F44521AF1D91}">
      <dgm:prSet/>
      <dgm:spPr/>
      <dgm:t>
        <a:bodyPr/>
        <a:lstStyle/>
        <a:p>
          <a:endParaRPr lang="it-IT"/>
        </a:p>
      </dgm:t>
    </dgm:pt>
    <dgm:pt modelId="{9DBC7223-6B24-4D9E-8D65-1BB0575B0CBC}">
      <dgm:prSet phldr="0" custT="1"/>
      <dgm:spPr>
        <a:solidFill>
          <a:srgbClr val="F9A347"/>
        </a:solidFill>
      </dgm:spPr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endParaRPr lang="it-IT" sz="1600" b="1" dirty="0">
            <a:latin typeface="Book Antiqua" panose="02040602050305030304" charset="0"/>
            <a:cs typeface="Book Antiqua" panose="02040602050305030304" charset="0"/>
            <a:sym typeface="+mn-ea"/>
          </a:endParaRPr>
        </a:p>
      </dgm:t>
    </dgm:pt>
    <dgm:pt modelId="{ABAD23BE-0761-4E67-8088-531C0633D83F}" type="parTrans" cxnId="{2A096E8F-D6BA-41F0-87CB-DCB6A0AC3E2D}">
      <dgm:prSet/>
      <dgm:spPr/>
    </dgm:pt>
    <dgm:pt modelId="{22300CD5-F79A-4970-91EE-74D16350C070}" type="sibTrans" cxnId="{2A096E8F-D6BA-41F0-87CB-DCB6A0AC3E2D}">
      <dgm:prSet/>
      <dgm:spPr/>
    </dgm:pt>
    <dgm:pt modelId="{75757D99-A754-40FF-A6BB-549F4BDED880}">
      <dgm:prSet phldr="0" custT="1"/>
      <dgm:spPr>
        <a:solidFill>
          <a:srgbClr val="F0B8A5"/>
        </a:solidFill>
      </dgm:spPr>
      <dgm:t>
        <a:bodyPr vert="horz" wrap="square"/>
        <a:lstStyle/>
        <a:p>
          <a:pPr algn="ctr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sz="1600" b="1">
              <a:latin typeface="Book Antiqua" panose="02040602050305030304" charset="0"/>
              <a:cs typeface="Book Antiqua" panose="02040602050305030304" charset="0"/>
              <a:sym typeface="+mn-ea"/>
            </a:rPr>
            <a:t>B</a:t>
          </a:r>
          <a:r>
            <a:rPr lang="it-IT" sz="1600" b="1" dirty="0">
              <a:latin typeface="Book Antiqua" panose="02040602050305030304" charset="0"/>
              <a:cs typeface="Book Antiqua" panose="02040602050305030304" charset="0"/>
              <a:sym typeface="+mn-ea"/>
            </a:rPr>
            <a:t>REATH</a:t>
          </a:r>
          <a:r>
            <a:rPr sz="1600" b="1">
              <a:latin typeface="Book Antiqua" panose="02040602050305030304" charset="0"/>
              <a:cs typeface="Book Antiqua" panose="02040602050305030304" charset="0"/>
              <a:sym typeface="+mn-ea"/>
            </a:rPr>
            <a:t>: </a:t>
          </a:r>
        </a:p>
        <a:p>
          <a:pPr algn="ctr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sz="1600">
              <a:latin typeface="Book Antiqua" panose="02040602050305030304" charset="0"/>
              <a:cs typeface="Book Antiqua" panose="02040602050305030304" charset="0"/>
              <a:sym typeface="+mn-ea"/>
            </a:rPr>
            <a:t>A</a:t>
          </a:r>
          <a:r>
            <a:rPr lang="it-IT" sz="1600" dirty="0">
              <a:latin typeface="Book Antiqua" panose="02040602050305030304" charset="0"/>
              <a:cs typeface="Book Antiqua" panose="02040602050305030304" charset="0"/>
              <a:sym typeface="+mn-ea"/>
            </a:rPr>
            <a:t>bsent</a:t>
          </a:r>
          <a:r>
            <a:rPr sz="1600">
              <a:latin typeface="Book Antiqua" panose="02040602050305030304" charset="0"/>
              <a:cs typeface="Book Antiqua" panose="02040602050305030304" charset="0"/>
              <a:sym typeface="+mn-ea"/>
            </a:rPr>
            <a:t> </a:t>
          </a:r>
          <a:endParaRPr lang="it-IT" sz="1600" dirty="0">
            <a:latin typeface="Book Antiqua" panose="02040602050305030304" charset="0"/>
            <a:cs typeface="Book Antiqua" panose="02040602050305030304" charset="0"/>
            <a:sym typeface="+mn-ea"/>
          </a:endParaRPr>
        </a:p>
      </dgm:t>
    </dgm:pt>
    <dgm:pt modelId="{68D58971-4A13-441D-8373-697CF0D2C32B}" type="parTrans" cxnId="{4051F92D-9D01-4475-8DFF-72828369BA5C}">
      <dgm:prSet/>
      <dgm:spPr/>
    </dgm:pt>
    <dgm:pt modelId="{2A0C64FD-7D53-438B-BACC-6C9C06D88D9A}" type="sibTrans" cxnId="{4051F92D-9D01-4475-8DFF-72828369BA5C}">
      <dgm:prSet/>
      <dgm:spPr/>
    </dgm:pt>
    <dgm:pt modelId="{39FCD8D7-AFEA-4E65-8650-57E3E9893D3D}">
      <dgm:prSet phldr="0" custT="1"/>
      <dgm:spPr>
        <a:solidFill>
          <a:srgbClr val="E2C1CD"/>
        </a:solidFill>
      </dgm:spPr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endParaRPr lang="it-IT" sz="2000" dirty="0">
            <a:latin typeface="Book Antiqua" panose="02040602050305030304" charset="0"/>
            <a:cs typeface="Book Antiqua" panose="02040602050305030304" charset="0"/>
          </a:endParaRPr>
        </a:p>
      </dgm:t>
    </dgm:pt>
    <dgm:pt modelId="{F492BF52-DBEE-4E74-91F1-5555277E4815}" type="parTrans" cxnId="{5C41BC32-0C31-49C0-8FE1-E601A8767C9B}">
      <dgm:prSet/>
      <dgm:spPr/>
    </dgm:pt>
    <dgm:pt modelId="{019FCDAF-7994-46CF-80BF-ACCE404EB365}" type="sibTrans" cxnId="{5C41BC32-0C31-49C0-8FE1-E601A8767C9B}">
      <dgm:prSet/>
      <dgm:spPr/>
    </dgm:pt>
    <dgm:pt modelId="{E4FBD21A-5740-4C4F-9771-9F10BF54A971}">
      <dgm:prSet phldr="0" custT="1"/>
      <dgm:spPr>
        <a:solidFill>
          <a:srgbClr val="9BBBE2"/>
        </a:solidFill>
      </dgm:spPr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it-IT" sz="1600" b="1" dirty="0">
              <a:latin typeface="Book Antiqua" panose="02040602050305030304" charset="0"/>
              <a:cs typeface="Book Antiqua" panose="02040602050305030304" charset="0"/>
              <a:sym typeface="+mn-ea"/>
            </a:rPr>
            <a:t>MUSCULAR TONE: </a:t>
          </a:r>
          <a:r>
            <a:rPr lang="it-IT" sz="1600" dirty="0">
              <a:latin typeface="Book Antiqua" panose="02040602050305030304" charset="0"/>
              <a:cs typeface="Book Antiqua" panose="02040602050305030304" charset="0"/>
              <a:sym typeface="+mn-ea"/>
            </a:rPr>
            <a:t>Hypertone</a:t>
          </a:r>
        </a:p>
      </dgm:t>
    </dgm:pt>
    <dgm:pt modelId="{ABFBBD38-3160-1245-A211-02F8D4E13684}" type="parTrans" cxnId="{C6B119B0-137B-46AB-A07A-CC835CAF66A3}">
      <dgm:prSet/>
      <dgm:spPr/>
      <dgm:t>
        <a:bodyPr/>
        <a:lstStyle/>
        <a:p>
          <a:endParaRPr lang="it-IT"/>
        </a:p>
      </dgm:t>
    </dgm:pt>
    <dgm:pt modelId="{F739509E-9A6F-D749-BAFF-7AA3DF5E792F}" type="sibTrans" cxnId="{C6B119B0-137B-46AB-A07A-CC835CAF66A3}">
      <dgm:prSet/>
      <dgm:spPr/>
      <dgm:t>
        <a:bodyPr/>
        <a:lstStyle/>
        <a:p>
          <a:endParaRPr lang="it-IT"/>
        </a:p>
      </dgm:t>
    </dgm:pt>
    <dgm:pt modelId="{5158DF7E-073E-D641-AA98-0CF900A180A2}">
      <dgm:prSet phldr="0" custT="1"/>
      <dgm:spPr>
        <a:solidFill>
          <a:srgbClr val="5B9BD5"/>
        </a:solidFill>
      </dgm:spPr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it-IT" sz="1600" b="1" dirty="0">
              <a:latin typeface="Book Antiqua" panose="02040602050305030304" charset="0"/>
              <a:cs typeface="Book Antiqua" panose="02040602050305030304" charset="0"/>
              <a:sym typeface="+mn-ea"/>
            </a:rPr>
            <a:t>MUSCULAR TROPHISM:</a:t>
          </a:r>
          <a:endParaRPr lang="it-IT" sz="1600" b="1" dirty="0">
            <a:latin typeface="Book Antiqua" panose="02040602050305030304" charset="0"/>
            <a:cs typeface="Book Antiqua" panose="02040602050305030304" charset="0"/>
          </a:endParaRPr>
        </a:p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it-IT" sz="1600" dirty="0">
              <a:latin typeface="Book Antiqua" panose="02040602050305030304" charset="0"/>
              <a:cs typeface="Book Antiqua" panose="02040602050305030304" charset="0"/>
              <a:sym typeface="+mn-ea"/>
            </a:rPr>
            <a:t>Sightly hypotrophic</a:t>
          </a:r>
        </a:p>
      </dgm:t>
    </dgm:pt>
    <dgm:pt modelId="{D71EDCF2-A3DC-6E44-A0DA-EEBB13C5F580}" type="parTrans" cxnId="{5E3B5B78-819D-422F-BE32-53F572E663A2}">
      <dgm:prSet/>
      <dgm:spPr/>
      <dgm:t>
        <a:bodyPr/>
        <a:lstStyle/>
        <a:p>
          <a:endParaRPr lang="it-IT"/>
        </a:p>
      </dgm:t>
    </dgm:pt>
    <dgm:pt modelId="{CB1DE8D9-02CB-6D42-B345-5EBF352A4A67}" type="sibTrans" cxnId="{5E3B5B78-819D-422F-BE32-53F572E663A2}">
      <dgm:prSet/>
      <dgm:spPr/>
      <dgm:t>
        <a:bodyPr/>
        <a:lstStyle/>
        <a:p>
          <a:endParaRPr lang="it-IT"/>
        </a:p>
      </dgm:t>
    </dgm:pt>
    <dgm:pt modelId="{1F6E91F8-0F06-4340-B39B-BD83EFC1CF76}" type="pres">
      <dgm:prSet presAssocID="{61F9972B-7041-7946-BD7F-2F93D8BDD7E0}" presName="Name0" presStyleCnt="0">
        <dgm:presLayoutVars>
          <dgm:dir/>
          <dgm:animLvl val="lvl"/>
          <dgm:resizeHandles val="exact"/>
        </dgm:presLayoutVars>
      </dgm:prSet>
      <dgm:spPr/>
    </dgm:pt>
    <dgm:pt modelId="{2E8145A1-99E1-0447-816D-8906139AFD95}" type="pres">
      <dgm:prSet presAssocID="{D8CBB72E-FC22-3E42-BC62-F853B5C1D692}" presName="Name8" presStyleCnt="0"/>
      <dgm:spPr/>
    </dgm:pt>
    <dgm:pt modelId="{A5337F0C-9508-9148-BB23-CEEE19C7BDBC}" type="pres">
      <dgm:prSet presAssocID="{D8CBB72E-FC22-3E42-BC62-F853B5C1D692}" presName="level" presStyleLbl="node1" presStyleIdx="0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522B8AA4-1F4B-ED4A-9A8F-614FC66788F3}" type="pres">
      <dgm:prSet presAssocID="{D8CBB72E-FC22-3E42-BC62-F853B5C1D692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74965320-76D4-41B8-B953-136CD498D4CD}" type="pres">
      <dgm:prSet presAssocID="{9DBC7223-6B24-4D9E-8D65-1BB0575B0CBC}" presName="Name8" presStyleCnt="0"/>
      <dgm:spPr/>
    </dgm:pt>
    <dgm:pt modelId="{C15E7DE0-071A-4E58-B45F-A9908D608BE1}" type="pres">
      <dgm:prSet presAssocID="{9DBC7223-6B24-4D9E-8D65-1BB0575B0CBC}" presName="level" presStyleLbl="node1" presStyleIdx="1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F8A82B93-7B9E-4CEE-9563-9088F9AB48D1}" type="pres">
      <dgm:prSet presAssocID="{9DBC7223-6B24-4D9E-8D65-1BB0575B0CBC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F2260602-1CA0-4AA1-BD12-359315F335B9}" type="pres">
      <dgm:prSet presAssocID="{75757D99-A754-40FF-A6BB-549F4BDED880}" presName="Name8" presStyleCnt="0"/>
      <dgm:spPr/>
    </dgm:pt>
    <dgm:pt modelId="{1A297725-709D-4757-8124-0C8FC3096C2F}" type="pres">
      <dgm:prSet presAssocID="{75757D99-A754-40FF-A6BB-549F4BDED880}" presName="level" presStyleLbl="node1" presStyleIdx="2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B604A454-1415-41B6-8FDF-921339D1C870}" type="pres">
      <dgm:prSet presAssocID="{75757D99-A754-40FF-A6BB-549F4BDED880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049F8E05-D98B-4A4E-AF3C-1E5202E89053}" type="pres">
      <dgm:prSet presAssocID="{39FCD8D7-AFEA-4E65-8650-57E3E9893D3D}" presName="Name8" presStyleCnt="0"/>
      <dgm:spPr/>
    </dgm:pt>
    <dgm:pt modelId="{E4F95C7A-EE21-439F-BF0B-01C7F1DEBD70}" type="pres">
      <dgm:prSet presAssocID="{39FCD8D7-AFEA-4E65-8650-57E3E9893D3D}" presName="level" presStyleLbl="node1" presStyleIdx="3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0A28747A-C983-4F0D-8156-4C245D9BD6B1}" type="pres">
      <dgm:prSet presAssocID="{39FCD8D7-AFEA-4E65-8650-57E3E9893D3D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DBE55BD1-C1E3-2E47-B30A-D531E31757C1}" type="pres">
      <dgm:prSet presAssocID="{E4FBD21A-5740-4C4F-9771-9F10BF54A971}" presName="Name8" presStyleCnt="0"/>
      <dgm:spPr/>
    </dgm:pt>
    <dgm:pt modelId="{C388D006-1978-1A4E-95AB-D92B59912795}" type="pres">
      <dgm:prSet presAssocID="{E4FBD21A-5740-4C4F-9771-9F10BF54A971}" presName="level" presStyleLbl="node1" presStyleIdx="4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F405F1DC-EC50-604C-8BF8-0D287D1E97A6}" type="pres">
      <dgm:prSet presAssocID="{E4FBD21A-5740-4C4F-9771-9F10BF54A971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E9FC5843-6E8C-EE4C-981A-5737935AF933}" type="pres">
      <dgm:prSet presAssocID="{5158DF7E-073E-D641-AA98-0CF900A180A2}" presName="Name8" presStyleCnt="0"/>
      <dgm:spPr/>
    </dgm:pt>
    <dgm:pt modelId="{2C1E5C45-3B17-564B-9BC1-B4ABC7DFCCE6}" type="pres">
      <dgm:prSet presAssocID="{5158DF7E-073E-D641-AA98-0CF900A180A2}" presName="level" presStyleLbl="node1" presStyleIdx="5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0AC2EF9C-3B3E-CD41-BDE0-22DB9B91BC68}" type="pres">
      <dgm:prSet presAssocID="{5158DF7E-073E-D641-AA98-0CF900A180A2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it-IT"/>
        </a:p>
      </dgm:t>
    </dgm:pt>
  </dgm:ptLst>
  <dgm:cxnLst>
    <dgm:cxn modelId="{35A5DCF7-F053-440A-89F4-A0F108DF88AC}" type="presOf" srcId="{75757D99-A754-40FF-A6BB-549F4BDED880}" destId="{1A297725-709D-4757-8124-0C8FC3096C2F}" srcOrd="0" destOrd="0" presId="urn:microsoft.com/office/officeart/2005/8/layout/pyramid1#1"/>
    <dgm:cxn modelId="{003CEC69-7E84-4019-97EB-C24D100D6407}" type="presOf" srcId="{E4FBD21A-5740-4C4F-9771-9F10BF54A971}" destId="{C388D006-1978-1A4E-95AB-D92B59912795}" srcOrd="0" destOrd="0" presId="urn:microsoft.com/office/officeart/2005/8/layout/pyramid1#1"/>
    <dgm:cxn modelId="{CBCFC29B-B186-4F59-AF71-69B2A4C572B0}" type="presOf" srcId="{39FCD8D7-AFEA-4E65-8650-57E3E9893D3D}" destId="{E4F95C7A-EE21-439F-BF0B-01C7F1DEBD70}" srcOrd="0" destOrd="0" presId="urn:microsoft.com/office/officeart/2005/8/layout/pyramid1#1"/>
    <dgm:cxn modelId="{4051F92D-9D01-4475-8DFF-72828369BA5C}" srcId="{61F9972B-7041-7946-BD7F-2F93D8BDD7E0}" destId="{75757D99-A754-40FF-A6BB-549F4BDED880}" srcOrd="2" destOrd="0" parTransId="{68D58971-4A13-441D-8373-697CF0D2C32B}" sibTransId="{2A0C64FD-7D53-438B-BACC-6C9C06D88D9A}"/>
    <dgm:cxn modelId="{4CD5C4C9-8C81-4E45-A2FA-0474DC7F265E}" type="presOf" srcId="{9DBC7223-6B24-4D9E-8D65-1BB0575B0CBC}" destId="{C15E7DE0-071A-4E58-B45F-A9908D608BE1}" srcOrd="0" destOrd="0" presId="urn:microsoft.com/office/officeart/2005/8/layout/pyramid1#1"/>
    <dgm:cxn modelId="{2A096E8F-D6BA-41F0-87CB-DCB6A0AC3E2D}" srcId="{61F9972B-7041-7946-BD7F-2F93D8BDD7E0}" destId="{9DBC7223-6B24-4D9E-8D65-1BB0575B0CBC}" srcOrd="1" destOrd="0" parTransId="{ABAD23BE-0761-4E67-8088-531C0633D83F}" sibTransId="{22300CD5-F79A-4970-91EE-74D16350C070}"/>
    <dgm:cxn modelId="{3122AEB8-3D43-4A81-9555-44AF7AA2BE89}" type="presOf" srcId="{D8CBB72E-FC22-3E42-BC62-F853B5C1D692}" destId="{522B8AA4-1F4B-ED4A-9A8F-614FC66788F3}" srcOrd="1" destOrd="0" presId="urn:microsoft.com/office/officeart/2005/8/layout/pyramid1#1"/>
    <dgm:cxn modelId="{08FDA5D3-A6B9-42AD-AD24-7A7A11D81435}" type="presOf" srcId="{9DBC7223-6B24-4D9E-8D65-1BB0575B0CBC}" destId="{F8A82B93-7B9E-4CEE-9563-9088F9AB48D1}" srcOrd="1" destOrd="0" presId="urn:microsoft.com/office/officeart/2005/8/layout/pyramid1#1"/>
    <dgm:cxn modelId="{5EFDBC83-1C25-4C3B-A378-EF134E6CC52D}" type="presOf" srcId="{39FCD8D7-AFEA-4E65-8650-57E3E9893D3D}" destId="{0A28747A-C983-4F0D-8156-4C245D9BD6B1}" srcOrd="1" destOrd="0" presId="urn:microsoft.com/office/officeart/2005/8/layout/pyramid1#1"/>
    <dgm:cxn modelId="{5C41BC32-0C31-49C0-8FE1-E601A8767C9B}" srcId="{61F9972B-7041-7946-BD7F-2F93D8BDD7E0}" destId="{39FCD8D7-AFEA-4E65-8650-57E3E9893D3D}" srcOrd="3" destOrd="0" parTransId="{F492BF52-DBEE-4E74-91F1-5555277E4815}" sibTransId="{019FCDAF-7994-46CF-80BF-ACCE404EB365}"/>
    <dgm:cxn modelId="{F4668A79-7C18-44B1-A721-4702784C7D07}" type="presOf" srcId="{75757D99-A754-40FF-A6BB-549F4BDED880}" destId="{B604A454-1415-41B6-8FDF-921339D1C870}" srcOrd="1" destOrd="0" presId="urn:microsoft.com/office/officeart/2005/8/layout/pyramid1#1"/>
    <dgm:cxn modelId="{5E3B5B78-819D-422F-BE32-53F572E663A2}" srcId="{61F9972B-7041-7946-BD7F-2F93D8BDD7E0}" destId="{5158DF7E-073E-D641-AA98-0CF900A180A2}" srcOrd="5" destOrd="0" parTransId="{D71EDCF2-A3DC-6E44-A0DA-EEBB13C5F580}" sibTransId="{CB1DE8D9-02CB-6D42-B345-5EBF352A4A67}"/>
    <dgm:cxn modelId="{C6B119B0-137B-46AB-A07A-CC835CAF66A3}" srcId="{61F9972B-7041-7946-BD7F-2F93D8BDD7E0}" destId="{E4FBD21A-5740-4C4F-9771-9F10BF54A971}" srcOrd="4" destOrd="0" parTransId="{ABFBBD38-3160-1245-A211-02F8D4E13684}" sibTransId="{F739509E-9A6F-D749-BAFF-7AA3DF5E792F}"/>
    <dgm:cxn modelId="{41598AFC-B890-4192-80AF-3F7B77418C83}" type="presOf" srcId="{D8CBB72E-FC22-3E42-BC62-F853B5C1D692}" destId="{A5337F0C-9508-9148-BB23-CEEE19C7BDBC}" srcOrd="0" destOrd="0" presId="urn:microsoft.com/office/officeart/2005/8/layout/pyramid1#1"/>
    <dgm:cxn modelId="{FC43AD6A-2A2B-489F-918C-B32CC9F21879}" type="presOf" srcId="{E4FBD21A-5740-4C4F-9771-9F10BF54A971}" destId="{F405F1DC-EC50-604C-8BF8-0D287D1E97A6}" srcOrd="1" destOrd="0" presId="urn:microsoft.com/office/officeart/2005/8/layout/pyramid1#1"/>
    <dgm:cxn modelId="{74EA28C1-1125-490A-91EB-6184C8EBB04D}" type="presOf" srcId="{5158DF7E-073E-D641-AA98-0CF900A180A2}" destId="{2C1E5C45-3B17-564B-9BC1-B4ABC7DFCCE6}" srcOrd="0" destOrd="0" presId="urn:microsoft.com/office/officeart/2005/8/layout/pyramid1#1"/>
    <dgm:cxn modelId="{F6CE4093-06D5-46F8-946B-CD9C81CE8189}" type="presOf" srcId="{5158DF7E-073E-D641-AA98-0CF900A180A2}" destId="{0AC2EF9C-3B3E-CD41-BDE0-22DB9B91BC68}" srcOrd="1" destOrd="0" presId="urn:microsoft.com/office/officeart/2005/8/layout/pyramid1#1"/>
    <dgm:cxn modelId="{5C136705-6EF9-49C7-B765-F44521AF1D91}" srcId="{61F9972B-7041-7946-BD7F-2F93D8BDD7E0}" destId="{D8CBB72E-FC22-3E42-BC62-F853B5C1D692}" srcOrd="0" destOrd="0" parTransId="{ADBEF26E-6547-054C-A9F1-E4F7CD3496C1}" sibTransId="{0AEDF4D9-1AFD-8A43-A726-3AD521CEFF49}"/>
    <dgm:cxn modelId="{5BFA3938-38D6-43A3-9005-917FF5DD4E08}" type="presOf" srcId="{61F9972B-7041-7946-BD7F-2F93D8BDD7E0}" destId="{1F6E91F8-0F06-4340-B39B-BD83EFC1CF76}" srcOrd="0" destOrd="0" presId="urn:microsoft.com/office/officeart/2005/8/layout/pyramid1#1"/>
    <dgm:cxn modelId="{035B8913-6C52-4C34-938A-5939392B60BA}" type="presParOf" srcId="{1F6E91F8-0F06-4340-B39B-BD83EFC1CF76}" destId="{2E8145A1-99E1-0447-816D-8906139AFD95}" srcOrd="0" destOrd="0" presId="urn:microsoft.com/office/officeart/2005/8/layout/pyramid1#1"/>
    <dgm:cxn modelId="{6B506CEF-9E9B-4DEE-B789-F3588EB558D3}" type="presParOf" srcId="{2E8145A1-99E1-0447-816D-8906139AFD95}" destId="{A5337F0C-9508-9148-BB23-CEEE19C7BDBC}" srcOrd="0" destOrd="0" presId="urn:microsoft.com/office/officeart/2005/8/layout/pyramid1#1"/>
    <dgm:cxn modelId="{32E70ECB-FDD7-40C1-828F-714339C575F3}" type="presParOf" srcId="{2E8145A1-99E1-0447-816D-8906139AFD95}" destId="{522B8AA4-1F4B-ED4A-9A8F-614FC66788F3}" srcOrd="1" destOrd="0" presId="urn:microsoft.com/office/officeart/2005/8/layout/pyramid1#1"/>
    <dgm:cxn modelId="{04F11E7D-F054-4644-AF86-3C8BB2793594}" type="presParOf" srcId="{1F6E91F8-0F06-4340-B39B-BD83EFC1CF76}" destId="{74965320-76D4-41B8-B953-136CD498D4CD}" srcOrd="1" destOrd="0" presId="urn:microsoft.com/office/officeart/2005/8/layout/pyramid1#1"/>
    <dgm:cxn modelId="{4E5CC9BD-F2A0-498F-A021-FD411E8A6A9F}" type="presParOf" srcId="{74965320-76D4-41B8-B953-136CD498D4CD}" destId="{C15E7DE0-071A-4E58-B45F-A9908D608BE1}" srcOrd="0" destOrd="0" presId="urn:microsoft.com/office/officeart/2005/8/layout/pyramid1#1"/>
    <dgm:cxn modelId="{02B4064F-A372-4F3C-85A4-74BE2345BB6B}" type="presParOf" srcId="{74965320-76D4-41B8-B953-136CD498D4CD}" destId="{F8A82B93-7B9E-4CEE-9563-9088F9AB48D1}" srcOrd="1" destOrd="0" presId="urn:microsoft.com/office/officeart/2005/8/layout/pyramid1#1"/>
    <dgm:cxn modelId="{CFD7EA16-5C75-497C-8F64-3FFBA07515B0}" type="presParOf" srcId="{1F6E91F8-0F06-4340-B39B-BD83EFC1CF76}" destId="{F2260602-1CA0-4AA1-BD12-359315F335B9}" srcOrd="2" destOrd="0" presId="urn:microsoft.com/office/officeart/2005/8/layout/pyramid1#1"/>
    <dgm:cxn modelId="{684E7BF3-D1AF-47E3-AA12-2712125FFAA2}" type="presParOf" srcId="{F2260602-1CA0-4AA1-BD12-359315F335B9}" destId="{1A297725-709D-4757-8124-0C8FC3096C2F}" srcOrd="0" destOrd="0" presId="urn:microsoft.com/office/officeart/2005/8/layout/pyramid1#1"/>
    <dgm:cxn modelId="{F5EF0697-6C43-42A3-A3C0-6ED4E3142A3A}" type="presParOf" srcId="{F2260602-1CA0-4AA1-BD12-359315F335B9}" destId="{B604A454-1415-41B6-8FDF-921339D1C870}" srcOrd="1" destOrd="0" presId="urn:microsoft.com/office/officeart/2005/8/layout/pyramid1#1"/>
    <dgm:cxn modelId="{63FBD200-2191-40C9-9BD8-5B7CAFC2F84C}" type="presParOf" srcId="{1F6E91F8-0F06-4340-B39B-BD83EFC1CF76}" destId="{049F8E05-D98B-4A4E-AF3C-1E5202E89053}" srcOrd="3" destOrd="0" presId="urn:microsoft.com/office/officeart/2005/8/layout/pyramid1#1"/>
    <dgm:cxn modelId="{72BEAF7C-44DA-4CB6-BBF4-51BEEE7032A0}" type="presParOf" srcId="{049F8E05-D98B-4A4E-AF3C-1E5202E89053}" destId="{E4F95C7A-EE21-439F-BF0B-01C7F1DEBD70}" srcOrd="0" destOrd="0" presId="urn:microsoft.com/office/officeart/2005/8/layout/pyramid1#1"/>
    <dgm:cxn modelId="{A14068A4-DB16-4D85-A92D-322FB9DB0C12}" type="presParOf" srcId="{049F8E05-D98B-4A4E-AF3C-1E5202E89053}" destId="{0A28747A-C983-4F0D-8156-4C245D9BD6B1}" srcOrd="1" destOrd="0" presId="urn:microsoft.com/office/officeart/2005/8/layout/pyramid1#1"/>
    <dgm:cxn modelId="{F3A5214B-3DAA-4422-A1AD-0291234B314E}" type="presParOf" srcId="{1F6E91F8-0F06-4340-B39B-BD83EFC1CF76}" destId="{DBE55BD1-C1E3-2E47-B30A-D531E31757C1}" srcOrd="4" destOrd="0" presId="urn:microsoft.com/office/officeart/2005/8/layout/pyramid1#1"/>
    <dgm:cxn modelId="{BF6D7A3F-A27A-4010-9C08-C2AB29CDF403}" type="presParOf" srcId="{DBE55BD1-C1E3-2E47-B30A-D531E31757C1}" destId="{C388D006-1978-1A4E-95AB-D92B59912795}" srcOrd="0" destOrd="0" presId="urn:microsoft.com/office/officeart/2005/8/layout/pyramid1#1"/>
    <dgm:cxn modelId="{82C9292B-F9BB-4EF4-8ABF-5AC34EB70D77}" type="presParOf" srcId="{DBE55BD1-C1E3-2E47-B30A-D531E31757C1}" destId="{F405F1DC-EC50-604C-8BF8-0D287D1E97A6}" srcOrd="1" destOrd="0" presId="urn:microsoft.com/office/officeart/2005/8/layout/pyramid1#1"/>
    <dgm:cxn modelId="{A9F8945B-1C35-4547-B287-FF1CC6070735}" type="presParOf" srcId="{1F6E91F8-0F06-4340-B39B-BD83EFC1CF76}" destId="{E9FC5843-6E8C-EE4C-981A-5737935AF933}" srcOrd="5" destOrd="0" presId="urn:microsoft.com/office/officeart/2005/8/layout/pyramid1#1"/>
    <dgm:cxn modelId="{BCB716D2-EEBB-47B8-B367-5B5DB2F3DE0D}" type="presParOf" srcId="{E9FC5843-6E8C-EE4C-981A-5737935AF933}" destId="{2C1E5C45-3B17-564B-9BC1-B4ABC7DFCCE6}" srcOrd="0" destOrd="0" presId="urn:microsoft.com/office/officeart/2005/8/layout/pyramid1#1"/>
    <dgm:cxn modelId="{9251E2DB-C996-4668-8842-B122E4F1F68B}" type="presParOf" srcId="{E9FC5843-6E8C-EE4C-981A-5737935AF933}" destId="{0AC2EF9C-3B3E-CD41-BDE0-22DB9B91BC68}" srcOrd="1" destOrd="0" presId="urn:microsoft.com/office/officeart/2005/8/layout/pyramid1#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2.xml><?xml version="1.0" encoding="utf-8"?>
<dgm:dataModel xmlns:dgm="http://schemas.openxmlformats.org/drawingml/2006/diagram" xmlns:a="http://schemas.openxmlformats.org/drawingml/2006/main">
  <dgm:ptLst>
    <dgm:pt modelId="{61F9972B-7041-7946-BD7F-2F93D8BDD7E0}" type="doc">
      <dgm:prSet loTypeId="urn:microsoft.com/office/officeart/2005/8/layout/pyramid1#1" loCatId="" qsTypeId="urn:microsoft.com/office/officeart/2005/8/quickstyle/simple2#13" qsCatId="simple" csTypeId="urn:microsoft.com/office/officeart/2005/8/colors/accent2_2#1" csCatId="accent2" phldr="1"/>
      <dgm:spPr/>
    </dgm:pt>
    <dgm:pt modelId="{D8CBB72E-FC22-3E42-BC62-F853B5C1D692}">
      <dgm:prSet phldrT="[Testo]" phldr="0" custT="1"/>
      <dgm:spPr>
        <a:solidFill>
          <a:srgbClr val="FF9300"/>
        </a:solidFill>
      </dgm:spPr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it-IT" sz="1600" b="1" dirty="0">
              <a:latin typeface="Book Antiqua" panose="02040602050305030304" charset="0"/>
              <a:cs typeface="Book Antiqua" panose="02040602050305030304" charset="0"/>
              <a:sym typeface="+mn-ea"/>
            </a:rPr>
            <a:t>NEEDS: </a:t>
          </a:r>
          <a:endParaRPr lang="it-IT" sz="1600" b="1" dirty="0">
            <a:latin typeface="Book Antiqua" panose="02040602050305030304" charset="0"/>
            <a:cs typeface="Book Antiqua" panose="02040602050305030304" charset="0"/>
          </a:endParaRPr>
        </a:p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it-IT" sz="1600" dirty="0">
              <a:latin typeface="Book Antiqua" panose="02040602050305030304" charset="0"/>
              <a:cs typeface="Book Antiqua" panose="02040602050305030304" charset="0"/>
              <a:sym typeface="+mn-ea"/>
            </a:rPr>
            <a:t>Absent</a:t>
          </a:r>
        </a:p>
      </dgm:t>
    </dgm:pt>
    <dgm:pt modelId="{ADBEF26E-6547-054C-A9F1-E4F7CD3496C1}" type="parTrans" cxnId="{9C5072B8-2A61-4499-8AFE-6E419D9A1C3E}">
      <dgm:prSet/>
      <dgm:spPr/>
      <dgm:t>
        <a:bodyPr/>
        <a:lstStyle/>
        <a:p>
          <a:endParaRPr lang="it-IT"/>
        </a:p>
      </dgm:t>
    </dgm:pt>
    <dgm:pt modelId="{0AEDF4D9-1AFD-8A43-A726-3AD521CEFF49}" type="sibTrans" cxnId="{9C5072B8-2A61-4499-8AFE-6E419D9A1C3E}">
      <dgm:prSet/>
      <dgm:spPr/>
      <dgm:t>
        <a:bodyPr/>
        <a:lstStyle/>
        <a:p>
          <a:endParaRPr lang="it-IT"/>
        </a:p>
      </dgm:t>
    </dgm:pt>
    <dgm:pt modelId="{9DBC7223-6B24-4D9E-8D65-1BB0575B0CBC}">
      <dgm:prSet phldr="0" custT="1"/>
      <dgm:spPr>
        <a:solidFill>
          <a:srgbClr val="F9A347"/>
        </a:solidFill>
      </dgm:spPr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endParaRPr lang="it-IT" sz="1600" b="1" dirty="0">
            <a:latin typeface="Book Antiqua" panose="02040602050305030304" charset="0"/>
            <a:cs typeface="Book Antiqua" panose="02040602050305030304" charset="0"/>
            <a:sym typeface="+mn-ea"/>
          </a:endParaRPr>
        </a:p>
      </dgm:t>
    </dgm:pt>
    <dgm:pt modelId="{ABAD23BE-0761-4E67-8088-531C0633D83F}" type="parTrans" cxnId="{A97F6472-D605-4E80-B9EC-3FE03B5CF729}">
      <dgm:prSet/>
      <dgm:spPr/>
    </dgm:pt>
    <dgm:pt modelId="{22300CD5-F79A-4970-91EE-74D16350C070}" type="sibTrans" cxnId="{A97F6472-D605-4E80-B9EC-3FE03B5CF729}">
      <dgm:prSet/>
      <dgm:spPr/>
    </dgm:pt>
    <dgm:pt modelId="{75757D99-A754-40FF-A6BB-549F4BDED880}">
      <dgm:prSet phldr="0" custT="1"/>
      <dgm:spPr>
        <a:solidFill>
          <a:srgbClr val="F0B8A5"/>
        </a:solidFill>
      </dgm:spPr>
      <dgm:t>
        <a:bodyPr vert="horz" wrap="square"/>
        <a:lstStyle/>
        <a:p>
          <a:pPr algn="ctr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sz="1600" b="1">
              <a:latin typeface="Book Antiqua" panose="02040602050305030304" charset="0"/>
              <a:cs typeface="Book Antiqua" panose="02040602050305030304" charset="0"/>
              <a:sym typeface="+mn-ea"/>
            </a:rPr>
            <a:t>B</a:t>
          </a:r>
          <a:r>
            <a:rPr lang="it-IT" sz="1600" b="1" dirty="0">
              <a:latin typeface="Book Antiqua" panose="02040602050305030304" charset="0"/>
              <a:cs typeface="Book Antiqua" panose="02040602050305030304" charset="0"/>
              <a:sym typeface="+mn-ea"/>
            </a:rPr>
            <a:t>REATH</a:t>
          </a:r>
          <a:r>
            <a:rPr sz="1600" b="1">
              <a:latin typeface="Book Antiqua" panose="02040602050305030304" charset="0"/>
              <a:cs typeface="Book Antiqua" panose="02040602050305030304" charset="0"/>
              <a:sym typeface="+mn-ea"/>
            </a:rPr>
            <a:t>: </a:t>
          </a:r>
        </a:p>
        <a:p>
          <a:pPr algn="ctr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it-IT" sz="1600">
              <a:latin typeface="Book Antiqua" panose="02040602050305030304" charset="0"/>
              <a:cs typeface="Book Antiqua" panose="02040602050305030304" charset="0"/>
              <a:sym typeface="+mn-ea"/>
            </a:rPr>
            <a:t>Locked</a:t>
          </a:r>
          <a:r>
            <a:rPr sz="1600">
              <a:latin typeface="Book Antiqua" panose="02040602050305030304" charset="0"/>
              <a:cs typeface="Book Antiqua" panose="02040602050305030304" charset="0"/>
              <a:sym typeface="+mn-ea"/>
            </a:rPr>
            <a:t> </a:t>
          </a:r>
          <a:endParaRPr lang="it-IT" sz="1600" dirty="0">
            <a:latin typeface="Book Antiqua" panose="02040602050305030304" charset="0"/>
            <a:cs typeface="Book Antiqua" panose="02040602050305030304" charset="0"/>
            <a:sym typeface="+mn-ea"/>
          </a:endParaRPr>
        </a:p>
      </dgm:t>
    </dgm:pt>
    <dgm:pt modelId="{68D58971-4A13-441D-8373-697CF0D2C32B}" type="parTrans" cxnId="{C64E075B-AECE-470C-B821-358B88D4E3B8}">
      <dgm:prSet/>
      <dgm:spPr/>
    </dgm:pt>
    <dgm:pt modelId="{2A0C64FD-7D53-438B-BACC-6C9C06D88D9A}" type="sibTrans" cxnId="{C64E075B-AECE-470C-B821-358B88D4E3B8}">
      <dgm:prSet/>
      <dgm:spPr/>
    </dgm:pt>
    <dgm:pt modelId="{39FCD8D7-AFEA-4E65-8650-57E3E9893D3D}">
      <dgm:prSet phldr="0" custT="1"/>
      <dgm:spPr>
        <a:solidFill>
          <a:srgbClr val="E2C1CD"/>
        </a:solidFill>
      </dgm:spPr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endParaRPr lang="it-IT" sz="2000" dirty="0">
            <a:latin typeface="Book Antiqua" panose="02040602050305030304" charset="0"/>
            <a:cs typeface="Book Antiqua" panose="02040602050305030304" charset="0"/>
          </a:endParaRPr>
        </a:p>
      </dgm:t>
    </dgm:pt>
    <dgm:pt modelId="{F492BF52-DBEE-4E74-91F1-5555277E4815}" type="parTrans" cxnId="{808645CE-FA6D-4AB5-A81B-81BACDF43256}">
      <dgm:prSet/>
      <dgm:spPr/>
    </dgm:pt>
    <dgm:pt modelId="{019FCDAF-7994-46CF-80BF-ACCE404EB365}" type="sibTrans" cxnId="{808645CE-FA6D-4AB5-A81B-81BACDF43256}">
      <dgm:prSet/>
      <dgm:spPr/>
    </dgm:pt>
    <dgm:pt modelId="{E4FBD21A-5740-4C4F-9771-9F10BF54A971}">
      <dgm:prSet phldr="0" custT="1"/>
      <dgm:spPr>
        <a:solidFill>
          <a:srgbClr val="9BBBE2"/>
        </a:solidFill>
      </dgm:spPr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it-IT" sz="1600" b="1" dirty="0">
              <a:latin typeface="Book Antiqua" panose="02040602050305030304" charset="0"/>
              <a:cs typeface="Book Antiqua" panose="02040602050305030304" charset="0"/>
              <a:sym typeface="+mn-ea"/>
            </a:rPr>
            <a:t>MUSCULAR TONE: </a:t>
          </a:r>
          <a:r>
            <a:rPr lang="it-IT" sz="1600" dirty="0">
              <a:latin typeface="Book Antiqua" panose="02040602050305030304" charset="0"/>
              <a:cs typeface="Book Antiqua" panose="02040602050305030304" charset="0"/>
              <a:sym typeface="+mn-ea"/>
            </a:rPr>
            <a:t>Hypertone</a:t>
          </a:r>
        </a:p>
      </dgm:t>
    </dgm:pt>
    <dgm:pt modelId="{ABFBBD38-3160-1245-A211-02F8D4E13684}" type="parTrans" cxnId="{C1AEBCBC-96DE-49E6-8D87-5910F94339F0}">
      <dgm:prSet/>
      <dgm:spPr/>
      <dgm:t>
        <a:bodyPr/>
        <a:lstStyle/>
        <a:p>
          <a:endParaRPr lang="it-IT"/>
        </a:p>
      </dgm:t>
    </dgm:pt>
    <dgm:pt modelId="{F739509E-9A6F-D749-BAFF-7AA3DF5E792F}" type="sibTrans" cxnId="{C1AEBCBC-96DE-49E6-8D87-5910F94339F0}">
      <dgm:prSet/>
      <dgm:spPr/>
      <dgm:t>
        <a:bodyPr/>
        <a:lstStyle/>
        <a:p>
          <a:endParaRPr lang="it-IT"/>
        </a:p>
      </dgm:t>
    </dgm:pt>
    <dgm:pt modelId="{5158DF7E-073E-D641-AA98-0CF900A180A2}">
      <dgm:prSet phldr="0" custT="1"/>
      <dgm:spPr>
        <a:solidFill>
          <a:srgbClr val="5B9BD5"/>
        </a:solidFill>
      </dgm:spPr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it-IT" sz="1600" b="1" dirty="0">
              <a:latin typeface="Book Antiqua" panose="02040602050305030304" charset="0"/>
              <a:cs typeface="Book Antiqua" panose="02040602050305030304" charset="0"/>
              <a:sym typeface="+mn-ea"/>
            </a:rPr>
            <a:t>MUSCULAR TROPHISM:</a:t>
          </a:r>
          <a:endParaRPr lang="it-IT" sz="1600" b="1" dirty="0">
            <a:latin typeface="Book Antiqua" panose="02040602050305030304" charset="0"/>
            <a:cs typeface="Book Antiqua" panose="02040602050305030304" charset="0"/>
          </a:endParaRPr>
        </a:p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it-IT" sz="1600" dirty="0">
              <a:latin typeface="Book Antiqua" panose="02040602050305030304" charset="0"/>
              <a:cs typeface="Book Antiqua" panose="02040602050305030304" charset="0"/>
              <a:sym typeface="+mn-ea"/>
            </a:rPr>
            <a:t>Trophic</a:t>
          </a:r>
        </a:p>
      </dgm:t>
    </dgm:pt>
    <dgm:pt modelId="{D71EDCF2-A3DC-6E44-A0DA-EEBB13C5F580}" type="parTrans" cxnId="{7DBA02F2-E0AB-44B7-9E85-50C4DD5AF62D}">
      <dgm:prSet/>
      <dgm:spPr/>
      <dgm:t>
        <a:bodyPr/>
        <a:lstStyle/>
        <a:p>
          <a:endParaRPr lang="it-IT"/>
        </a:p>
      </dgm:t>
    </dgm:pt>
    <dgm:pt modelId="{CB1DE8D9-02CB-6D42-B345-5EBF352A4A67}" type="sibTrans" cxnId="{7DBA02F2-E0AB-44B7-9E85-50C4DD5AF62D}">
      <dgm:prSet/>
      <dgm:spPr/>
      <dgm:t>
        <a:bodyPr/>
        <a:lstStyle/>
        <a:p>
          <a:endParaRPr lang="it-IT"/>
        </a:p>
      </dgm:t>
    </dgm:pt>
    <dgm:pt modelId="{1F6E91F8-0F06-4340-B39B-BD83EFC1CF76}" type="pres">
      <dgm:prSet presAssocID="{61F9972B-7041-7946-BD7F-2F93D8BDD7E0}" presName="Name0" presStyleCnt="0">
        <dgm:presLayoutVars>
          <dgm:dir/>
          <dgm:animLvl val="lvl"/>
          <dgm:resizeHandles val="exact"/>
        </dgm:presLayoutVars>
      </dgm:prSet>
      <dgm:spPr/>
    </dgm:pt>
    <dgm:pt modelId="{2E8145A1-99E1-0447-816D-8906139AFD95}" type="pres">
      <dgm:prSet presAssocID="{D8CBB72E-FC22-3E42-BC62-F853B5C1D692}" presName="Name8" presStyleCnt="0"/>
      <dgm:spPr/>
    </dgm:pt>
    <dgm:pt modelId="{A5337F0C-9508-9148-BB23-CEEE19C7BDBC}" type="pres">
      <dgm:prSet presAssocID="{D8CBB72E-FC22-3E42-BC62-F853B5C1D692}" presName="level" presStyleLbl="node1" presStyleIdx="0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522B8AA4-1F4B-ED4A-9A8F-614FC66788F3}" type="pres">
      <dgm:prSet presAssocID="{D8CBB72E-FC22-3E42-BC62-F853B5C1D692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74965320-76D4-41B8-B953-136CD498D4CD}" type="pres">
      <dgm:prSet presAssocID="{9DBC7223-6B24-4D9E-8D65-1BB0575B0CBC}" presName="Name8" presStyleCnt="0"/>
      <dgm:spPr/>
    </dgm:pt>
    <dgm:pt modelId="{C15E7DE0-071A-4E58-B45F-A9908D608BE1}" type="pres">
      <dgm:prSet presAssocID="{9DBC7223-6B24-4D9E-8D65-1BB0575B0CBC}" presName="level" presStyleLbl="node1" presStyleIdx="1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F8A82B93-7B9E-4CEE-9563-9088F9AB48D1}" type="pres">
      <dgm:prSet presAssocID="{9DBC7223-6B24-4D9E-8D65-1BB0575B0CBC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F2260602-1CA0-4AA1-BD12-359315F335B9}" type="pres">
      <dgm:prSet presAssocID="{75757D99-A754-40FF-A6BB-549F4BDED880}" presName="Name8" presStyleCnt="0"/>
      <dgm:spPr/>
    </dgm:pt>
    <dgm:pt modelId="{1A297725-709D-4757-8124-0C8FC3096C2F}" type="pres">
      <dgm:prSet presAssocID="{75757D99-A754-40FF-A6BB-549F4BDED880}" presName="level" presStyleLbl="node1" presStyleIdx="2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B604A454-1415-41B6-8FDF-921339D1C870}" type="pres">
      <dgm:prSet presAssocID="{75757D99-A754-40FF-A6BB-549F4BDED880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049F8E05-D98B-4A4E-AF3C-1E5202E89053}" type="pres">
      <dgm:prSet presAssocID="{39FCD8D7-AFEA-4E65-8650-57E3E9893D3D}" presName="Name8" presStyleCnt="0"/>
      <dgm:spPr/>
    </dgm:pt>
    <dgm:pt modelId="{E4F95C7A-EE21-439F-BF0B-01C7F1DEBD70}" type="pres">
      <dgm:prSet presAssocID="{39FCD8D7-AFEA-4E65-8650-57E3E9893D3D}" presName="level" presStyleLbl="node1" presStyleIdx="3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0A28747A-C983-4F0D-8156-4C245D9BD6B1}" type="pres">
      <dgm:prSet presAssocID="{39FCD8D7-AFEA-4E65-8650-57E3E9893D3D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DBE55BD1-C1E3-2E47-B30A-D531E31757C1}" type="pres">
      <dgm:prSet presAssocID="{E4FBD21A-5740-4C4F-9771-9F10BF54A971}" presName="Name8" presStyleCnt="0"/>
      <dgm:spPr/>
    </dgm:pt>
    <dgm:pt modelId="{C388D006-1978-1A4E-95AB-D92B59912795}" type="pres">
      <dgm:prSet presAssocID="{E4FBD21A-5740-4C4F-9771-9F10BF54A971}" presName="level" presStyleLbl="node1" presStyleIdx="4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F405F1DC-EC50-604C-8BF8-0D287D1E97A6}" type="pres">
      <dgm:prSet presAssocID="{E4FBD21A-5740-4C4F-9771-9F10BF54A971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E9FC5843-6E8C-EE4C-981A-5737935AF933}" type="pres">
      <dgm:prSet presAssocID="{5158DF7E-073E-D641-AA98-0CF900A180A2}" presName="Name8" presStyleCnt="0"/>
      <dgm:spPr/>
    </dgm:pt>
    <dgm:pt modelId="{2C1E5C45-3B17-564B-9BC1-B4ABC7DFCCE6}" type="pres">
      <dgm:prSet presAssocID="{5158DF7E-073E-D641-AA98-0CF900A180A2}" presName="level" presStyleLbl="node1" presStyleIdx="5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0AC2EF9C-3B3E-CD41-BDE0-22DB9B91BC68}" type="pres">
      <dgm:prSet presAssocID="{5158DF7E-073E-D641-AA98-0CF900A180A2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it-IT"/>
        </a:p>
      </dgm:t>
    </dgm:pt>
  </dgm:ptLst>
  <dgm:cxnLst>
    <dgm:cxn modelId="{56C9E300-ED53-467C-8A9D-ECFE7E91A891}" type="presOf" srcId="{D8CBB72E-FC22-3E42-BC62-F853B5C1D692}" destId="{A5337F0C-9508-9148-BB23-CEEE19C7BDBC}" srcOrd="0" destOrd="0" presId="urn:microsoft.com/office/officeart/2005/8/layout/pyramid1#1"/>
    <dgm:cxn modelId="{C64E075B-AECE-470C-B821-358B88D4E3B8}" srcId="{61F9972B-7041-7946-BD7F-2F93D8BDD7E0}" destId="{75757D99-A754-40FF-A6BB-549F4BDED880}" srcOrd="2" destOrd="0" parTransId="{68D58971-4A13-441D-8373-697CF0D2C32B}" sibTransId="{2A0C64FD-7D53-438B-BACC-6C9C06D88D9A}"/>
    <dgm:cxn modelId="{808645CE-FA6D-4AB5-A81B-81BACDF43256}" srcId="{61F9972B-7041-7946-BD7F-2F93D8BDD7E0}" destId="{39FCD8D7-AFEA-4E65-8650-57E3E9893D3D}" srcOrd="3" destOrd="0" parTransId="{F492BF52-DBEE-4E74-91F1-5555277E4815}" sibTransId="{019FCDAF-7994-46CF-80BF-ACCE404EB365}"/>
    <dgm:cxn modelId="{5E8498ED-F621-4419-A66F-31453D361F99}" type="presOf" srcId="{75757D99-A754-40FF-A6BB-549F4BDED880}" destId="{1A297725-709D-4757-8124-0C8FC3096C2F}" srcOrd="0" destOrd="0" presId="urn:microsoft.com/office/officeart/2005/8/layout/pyramid1#1"/>
    <dgm:cxn modelId="{5269210F-8621-492B-A508-E6138CB94FA8}" type="presOf" srcId="{5158DF7E-073E-D641-AA98-0CF900A180A2}" destId="{2C1E5C45-3B17-564B-9BC1-B4ABC7DFCCE6}" srcOrd="0" destOrd="0" presId="urn:microsoft.com/office/officeart/2005/8/layout/pyramid1#1"/>
    <dgm:cxn modelId="{5A658E8E-1DC2-4C64-AA2B-90EDD9E9D1D3}" type="presOf" srcId="{75757D99-A754-40FF-A6BB-549F4BDED880}" destId="{B604A454-1415-41B6-8FDF-921339D1C870}" srcOrd="1" destOrd="0" presId="urn:microsoft.com/office/officeart/2005/8/layout/pyramid1#1"/>
    <dgm:cxn modelId="{A97F6472-D605-4E80-B9EC-3FE03B5CF729}" srcId="{61F9972B-7041-7946-BD7F-2F93D8BDD7E0}" destId="{9DBC7223-6B24-4D9E-8D65-1BB0575B0CBC}" srcOrd="1" destOrd="0" parTransId="{ABAD23BE-0761-4E67-8088-531C0633D83F}" sibTransId="{22300CD5-F79A-4970-91EE-74D16350C070}"/>
    <dgm:cxn modelId="{9C5072B8-2A61-4499-8AFE-6E419D9A1C3E}" srcId="{61F9972B-7041-7946-BD7F-2F93D8BDD7E0}" destId="{D8CBB72E-FC22-3E42-BC62-F853B5C1D692}" srcOrd="0" destOrd="0" parTransId="{ADBEF26E-6547-054C-A9F1-E4F7CD3496C1}" sibTransId="{0AEDF4D9-1AFD-8A43-A726-3AD521CEFF49}"/>
    <dgm:cxn modelId="{5C4C17EE-F415-4EDC-8FEE-C9EA1B37211E}" type="presOf" srcId="{5158DF7E-073E-D641-AA98-0CF900A180A2}" destId="{0AC2EF9C-3B3E-CD41-BDE0-22DB9B91BC68}" srcOrd="1" destOrd="0" presId="urn:microsoft.com/office/officeart/2005/8/layout/pyramid1#1"/>
    <dgm:cxn modelId="{8DCAB73E-CC74-4E2D-B459-A97C6805A7E6}" type="presOf" srcId="{D8CBB72E-FC22-3E42-BC62-F853B5C1D692}" destId="{522B8AA4-1F4B-ED4A-9A8F-614FC66788F3}" srcOrd="1" destOrd="0" presId="urn:microsoft.com/office/officeart/2005/8/layout/pyramid1#1"/>
    <dgm:cxn modelId="{B09BE23A-7700-495F-A591-F32AE0CD9713}" type="presOf" srcId="{E4FBD21A-5740-4C4F-9771-9F10BF54A971}" destId="{F405F1DC-EC50-604C-8BF8-0D287D1E97A6}" srcOrd="1" destOrd="0" presId="urn:microsoft.com/office/officeart/2005/8/layout/pyramid1#1"/>
    <dgm:cxn modelId="{7DBA02F2-E0AB-44B7-9E85-50C4DD5AF62D}" srcId="{61F9972B-7041-7946-BD7F-2F93D8BDD7E0}" destId="{5158DF7E-073E-D641-AA98-0CF900A180A2}" srcOrd="5" destOrd="0" parTransId="{D71EDCF2-A3DC-6E44-A0DA-EEBB13C5F580}" sibTransId="{CB1DE8D9-02CB-6D42-B345-5EBF352A4A67}"/>
    <dgm:cxn modelId="{B9B99E32-58B2-4B5C-80E2-2C4A810D7EA0}" type="presOf" srcId="{9DBC7223-6B24-4D9E-8D65-1BB0575B0CBC}" destId="{F8A82B93-7B9E-4CEE-9563-9088F9AB48D1}" srcOrd="1" destOrd="0" presId="urn:microsoft.com/office/officeart/2005/8/layout/pyramid1#1"/>
    <dgm:cxn modelId="{9279F72E-D8F6-46BE-9230-9135D584CCD1}" type="presOf" srcId="{9DBC7223-6B24-4D9E-8D65-1BB0575B0CBC}" destId="{C15E7DE0-071A-4E58-B45F-A9908D608BE1}" srcOrd="0" destOrd="0" presId="urn:microsoft.com/office/officeart/2005/8/layout/pyramid1#1"/>
    <dgm:cxn modelId="{645CCE0E-EFA8-4AB4-88F5-84A33F0232D2}" type="presOf" srcId="{39FCD8D7-AFEA-4E65-8650-57E3E9893D3D}" destId="{E4F95C7A-EE21-439F-BF0B-01C7F1DEBD70}" srcOrd="0" destOrd="0" presId="urn:microsoft.com/office/officeart/2005/8/layout/pyramid1#1"/>
    <dgm:cxn modelId="{82D6320E-42AB-40E5-A3AC-3E2C78A43ABA}" type="presOf" srcId="{39FCD8D7-AFEA-4E65-8650-57E3E9893D3D}" destId="{0A28747A-C983-4F0D-8156-4C245D9BD6B1}" srcOrd="1" destOrd="0" presId="urn:microsoft.com/office/officeart/2005/8/layout/pyramid1#1"/>
    <dgm:cxn modelId="{433266E7-E54B-4273-A834-281067AEF8E3}" type="presOf" srcId="{61F9972B-7041-7946-BD7F-2F93D8BDD7E0}" destId="{1F6E91F8-0F06-4340-B39B-BD83EFC1CF76}" srcOrd="0" destOrd="0" presId="urn:microsoft.com/office/officeart/2005/8/layout/pyramid1#1"/>
    <dgm:cxn modelId="{C1AEBCBC-96DE-49E6-8D87-5910F94339F0}" srcId="{61F9972B-7041-7946-BD7F-2F93D8BDD7E0}" destId="{E4FBD21A-5740-4C4F-9771-9F10BF54A971}" srcOrd="4" destOrd="0" parTransId="{ABFBBD38-3160-1245-A211-02F8D4E13684}" sibTransId="{F739509E-9A6F-D749-BAFF-7AA3DF5E792F}"/>
    <dgm:cxn modelId="{9CA62A16-CAC6-4EAC-9F5C-65DCC6E224FF}" type="presOf" srcId="{E4FBD21A-5740-4C4F-9771-9F10BF54A971}" destId="{C388D006-1978-1A4E-95AB-D92B59912795}" srcOrd="0" destOrd="0" presId="urn:microsoft.com/office/officeart/2005/8/layout/pyramid1#1"/>
    <dgm:cxn modelId="{635970A8-7E4B-4CF4-9936-301BE36859B9}" type="presParOf" srcId="{1F6E91F8-0F06-4340-B39B-BD83EFC1CF76}" destId="{2E8145A1-99E1-0447-816D-8906139AFD95}" srcOrd="0" destOrd="0" presId="urn:microsoft.com/office/officeart/2005/8/layout/pyramid1#1"/>
    <dgm:cxn modelId="{813ED945-45A4-4AA0-B2DE-4D6E66AFD0A8}" type="presParOf" srcId="{2E8145A1-99E1-0447-816D-8906139AFD95}" destId="{A5337F0C-9508-9148-BB23-CEEE19C7BDBC}" srcOrd="0" destOrd="0" presId="urn:microsoft.com/office/officeart/2005/8/layout/pyramid1#1"/>
    <dgm:cxn modelId="{218482D6-C21D-4D94-A27C-B4B0BBCB38F1}" type="presParOf" srcId="{2E8145A1-99E1-0447-816D-8906139AFD95}" destId="{522B8AA4-1F4B-ED4A-9A8F-614FC66788F3}" srcOrd="1" destOrd="0" presId="urn:microsoft.com/office/officeart/2005/8/layout/pyramid1#1"/>
    <dgm:cxn modelId="{3BF3D205-8737-45EA-B878-5F571C7C2B0E}" type="presParOf" srcId="{1F6E91F8-0F06-4340-B39B-BD83EFC1CF76}" destId="{74965320-76D4-41B8-B953-136CD498D4CD}" srcOrd="1" destOrd="0" presId="urn:microsoft.com/office/officeart/2005/8/layout/pyramid1#1"/>
    <dgm:cxn modelId="{F180D821-2E16-4AA4-9CB6-7C3BDFCAFC84}" type="presParOf" srcId="{74965320-76D4-41B8-B953-136CD498D4CD}" destId="{C15E7DE0-071A-4E58-B45F-A9908D608BE1}" srcOrd="0" destOrd="0" presId="urn:microsoft.com/office/officeart/2005/8/layout/pyramid1#1"/>
    <dgm:cxn modelId="{42F7C23A-C946-400D-B9BF-A3F549F81A2D}" type="presParOf" srcId="{74965320-76D4-41B8-B953-136CD498D4CD}" destId="{F8A82B93-7B9E-4CEE-9563-9088F9AB48D1}" srcOrd="1" destOrd="0" presId="urn:microsoft.com/office/officeart/2005/8/layout/pyramid1#1"/>
    <dgm:cxn modelId="{3DB9533C-E589-40F9-A7BD-156E7F95A39C}" type="presParOf" srcId="{1F6E91F8-0F06-4340-B39B-BD83EFC1CF76}" destId="{F2260602-1CA0-4AA1-BD12-359315F335B9}" srcOrd="2" destOrd="0" presId="urn:microsoft.com/office/officeart/2005/8/layout/pyramid1#1"/>
    <dgm:cxn modelId="{129E0CCE-FFE4-4934-9141-CDB178521091}" type="presParOf" srcId="{F2260602-1CA0-4AA1-BD12-359315F335B9}" destId="{1A297725-709D-4757-8124-0C8FC3096C2F}" srcOrd="0" destOrd="0" presId="urn:microsoft.com/office/officeart/2005/8/layout/pyramid1#1"/>
    <dgm:cxn modelId="{6CA6B411-65F3-4F8A-8C13-E8316268E956}" type="presParOf" srcId="{F2260602-1CA0-4AA1-BD12-359315F335B9}" destId="{B604A454-1415-41B6-8FDF-921339D1C870}" srcOrd="1" destOrd="0" presId="urn:microsoft.com/office/officeart/2005/8/layout/pyramid1#1"/>
    <dgm:cxn modelId="{642C9B2A-3716-400A-81E6-6A2739FED058}" type="presParOf" srcId="{1F6E91F8-0F06-4340-B39B-BD83EFC1CF76}" destId="{049F8E05-D98B-4A4E-AF3C-1E5202E89053}" srcOrd="3" destOrd="0" presId="urn:microsoft.com/office/officeart/2005/8/layout/pyramid1#1"/>
    <dgm:cxn modelId="{CB8F1F0A-7D2F-4A27-B8E5-2BE576DD87CD}" type="presParOf" srcId="{049F8E05-D98B-4A4E-AF3C-1E5202E89053}" destId="{E4F95C7A-EE21-439F-BF0B-01C7F1DEBD70}" srcOrd="0" destOrd="0" presId="urn:microsoft.com/office/officeart/2005/8/layout/pyramid1#1"/>
    <dgm:cxn modelId="{EBEDC54A-C38C-4060-A6FC-8B1BD56641C3}" type="presParOf" srcId="{049F8E05-D98B-4A4E-AF3C-1E5202E89053}" destId="{0A28747A-C983-4F0D-8156-4C245D9BD6B1}" srcOrd="1" destOrd="0" presId="urn:microsoft.com/office/officeart/2005/8/layout/pyramid1#1"/>
    <dgm:cxn modelId="{CA5DA29A-DCC5-4811-A1ED-C626941A3E3D}" type="presParOf" srcId="{1F6E91F8-0F06-4340-B39B-BD83EFC1CF76}" destId="{DBE55BD1-C1E3-2E47-B30A-D531E31757C1}" srcOrd="4" destOrd="0" presId="urn:microsoft.com/office/officeart/2005/8/layout/pyramid1#1"/>
    <dgm:cxn modelId="{A25286AB-7216-4585-8790-FAABAE229A76}" type="presParOf" srcId="{DBE55BD1-C1E3-2E47-B30A-D531E31757C1}" destId="{C388D006-1978-1A4E-95AB-D92B59912795}" srcOrd="0" destOrd="0" presId="urn:microsoft.com/office/officeart/2005/8/layout/pyramid1#1"/>
    <dgm:cxn modelId="{429C39B4-162C-45A1-834C-CF05D87C614C}" type="presParOf" srcId="{DBE55BD1-C1E3-2E47-B30A-D531E31757C1}" destId="{F405F1DC-EC50-604C-8BF8-0D287D1E97A6}" srcOrd="1" destOrd="0" presId="urn:microsoft.com/office/officeart/2005/8/layout/pyramid1#1"/>
    <dgm:cxn modelId="{EE797251-4D10-49F9-B49A-502A1073BD3A}" type="presParOf" srcId="{1F6E91F8-0F06-4340-B39B-BD83EFC1CF76}" destId="{E9FC5843-6E8C-EE4C-981A-5737935AF933}" srcOrd="5" destOrd="0" presId="urn:microsoft.com/office/officeart/2005/8/layout/pyramid1#1"/>
    <dgm:cxn modelId="{0A3D4AA1-11FB-4239-B97D-50D42CAE720C}" type="presParOf" srcId="{E9FC5843-6E8C-EE4C-981A-5737935AF933}" destId="{2C1E5C45-3B17-564B-9BC1-B4ABC7DFCCE6}" srcOrd="0" destOrd="0" presId="urn:microsoft.com/office/officeart/2005/8/layout/pyramid1#1"/>
    <dgm:cxn modelId="{A2B5B49B-C153-4CD0-9A82-426D55AEAAFB}" type="presParOf" srcId="{E9FC5843-6E8C-EE4C-981A-5737935AF933}" destId="{0AC2EF9C-3B3E-CD41-BDE0-22DB9B91BC68}" srcOrd="1" destOrd="0" presId="urn:microsoft.com/office/officeart/2005/8/layout/pyramid1#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3.xml><?xml version="1.0" encoding="utf-8"?>
<dgm:dataModel xmlns:dgm="http://schemas.openxmlformats.org/drawingml/2006/diagram" xmlns:a="http://schemas.openxmlformats.org/drawingml/2006/main">
  <dgm:ptLst>
    <dgm:pt modelId="{61F9972B-7041-7946-BD7F-2F93D8BDD7E0}" type="doc">
      <dgm:prSet loTypeId="urn:microsoft.com/office/officeart/2005/8/layout/pyramid1#1" loCatId="" qsTypeId="urn:microsoft.com/office/officeart/2005/8/quickstyle/simple2#14" qsCatId="simple" csTypeId="urn:microsoft.com/office/officeart/2005/8/colors/accent2_2#1" csCatId="accent2" phldr="1"/>
      <dgm:spPr/>
    </dgm:pt>
    <dgm:pt modelId="{D8CBB72E-FC22-3E42-BC62-F853B5C1D692}">
      <dgm:prSet phldrT="[Testo]" phldr="0" custT="1"/>
      <dgm:spPr>
        <a:solidFill>
          <a:srgbClr val="FF9300"/>
        </a:solidFill>
      </dgm:spPr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it-IT" sz="1600" b="1" dirty="0">
              <a:latin typeface="Book Antiqua" panose="02040602050305030304" charset="0"/>
              <a:cs typeface="Book Antiqua" panose="02040602050305030304" charset="0"/>
              <a:sym typeface="+mn-ea"/>
            </a:rPr>
            <a:t>NEEDS: </a:t>
          </a:r>
          <a:endParaRPr lang="it-IT" sz="1600" b="1" dirty="0">
            <a:latin typeface="Book Antiqua" panose="02040602050305030304" charset="0"/>
            <a:cs typeface="Book Antiqua" panose="02040602050305030304" charset="0"/>
          </a:endParaRPr>
        </a:p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it-IT" sz="1600" dirty="0">
              <a:latin typeface="Book Antiqua" panose="02040602050305030304" charset="0"/>
              <a:cs typeface="Book Antiqua" panose="02040602050305030304" charset="0"/>
              <a:sym typeface="+mn-ea"/>
            </a:rPr>
            <a:t>Absent</a:t>
          </a:r>
        </a:p>
      </dgm:t>
    </dgm:pt>
    <dgm:pt modelId="{ADBEF26E-6547-054C-A9F1-E4F7CD3496C1}" type="parTrans" cxnId="{6D363972-F1A3-4879-90EF-BA2032091180}">
      <dgm:prSet/>
      <dgm:spPr/>
      <dgm:t>
        <a:bodyPr/>
        <a:lstStyle/>
        <a:p>
          <a:endParaRPr lang="it-IT"/>
        </a:p>
      </dgm:t>
    </dgm:pt>
    <dgm:pt modelId="{0AEDF4D9-1AFD-8A43-A726-3AD521CEFF49}" type="sibTrans" cxnId="{6D363972-F1A3-4879-90EF-BA2032091180}">
      <dgm:prSet/>
      <dgm:spPr/>
      <dgm:t>
        <a:bodyPr/>
        <a:lstStyle/>
        <a:p>
          <a:endParaRPr lang="it-IT"/>
        </a:p>
      </dgm:t>
    </dgm:pt>
    <dgm:pt modelId="{9DBC7223-6B24-4D9E-8D65-1BB0575B0CBC}">
      <dgm:prSet phldr="0" custT="1"/>
      <dgm:spPr>
        <a:solidFill>
          <a:srgbClr val="F9A347"/>
        </a:solidFill>
      </dgm:spPr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endParaRPr lang="it-IT" sz="1600" b="1" dirty="0">
            <a:latin typeface="Book Antiqua" panose="02040602050305030304" charset="0"/>
            <a:cs typeface="Book Antiqua" panose="02040602050305030304" charset="0"/>
            <a:sym typeface="+mn-ea"/>
          </a:endParaRPr>
        </a:p>
      </dgm:t>
    </dgm:pt>
    <dgm:pt modelId="{ABAD23BE-0761-4E67-8088-531C0633D83F}" type="parTrans" cxnId="{62D375FB-42DA-4879-BA8A-5E11B7B6CEE4}">
      <dgm:prSet/>
      <dgm:spPr/>
    </dgm:pt>
    <dgm:pt modelId="{22300CD5-F79A-4970-91EE-74D16350C070}" type="sibTrans" cxnId="{62D375FB-42DA-4879-BA8A-5E11B7B6CEE4}">
      <dgm:prSet/>
      <dgm:spPr/>
    </dgm:pt>
    <dgm:pt modelId="{75757D99-A754-40FF-A6BB-549F4BDED880}">
      <dgm:prSet phldr="0" custT="1"/>
      <dgm:spPr>
        <a:solidFill>
          <a:srgbClr val="F0B8A5"/>
        </a:solidFill>
      </dgm:spPr>
      <dgm:t>
        <a:bodyPr vert="horz" wrap="square"/>
        <a:lstStyle/>
        <a:p>
          <a:pPr algn="ctr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sz="1600" b="1">
              <a:latin typeface="Book Antiqua" panose="02040602050305030304" charset="0"/>
              <a:cs typeface="Book Antiqua" panose="02040602050305030304" charset="0"/>
              <a:sym typeface="+mn-ea"/>
            </a:rPr>
            <a:t>B</a:t>
          </a:r>
          <a:r>
            <a:rPr lang="it-IT" sz="1600" b="1" dirty="0">
              <a:latin typeface="Book Antiqua" panose="02040602050305030304" charset="0"/>
              <a:cs typeface="Book Antiqua" panose="02040602050305030304" charset="0"/>
              <a:sym typeface="+mn-ea"/>
            </a:rPr>
            <a:t>REATH</a:t>
          </a:r>
          <a:r>
            <a:rPr sz="1600" b="1">
              <a:latin typeface="Book Antiqua" panose="02040602050305030304" charset="0"/>
              <a:cs typeface="Book Antiqua" panose="02040602050305030304" charset="0"/>
              <a:sym typeface="+mn-ea"/>
            </a:rPr>
            <a:t>: </a:t>
          </a:r>
        </a:p>
        <a:p>
          <a:pPr algn="ctr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it-IT" sz="1600">
              <a:latin typeface="Book Antiqua" panose="02040602050305030304" charset="0"/>
              <a:cs typeface="Book Antiqua" panose="02040602050305030304" charset="0"/>
              <a:sym typeface="+mn-ea"/>
            </a:rPr>
            <a:t>Absent</a:t>
          </a:r>
          <a:r>
            <a:rPr sz="1600">
              <a:latin typeface="Book Antiqua" panose="02040602050305030304" charset="0"/>
              <a:cs typeface="Book Antiqua" panose="02040602050305030304" charset="0"/>
              <a:sym typeface="+mn-ea"/>
            </a:rPr>
            <a:t> </a:t>
          </a:r>
          <a:endParaRPr lang="it-IT" sz="1600" dirty="0">
            <a:latin typeface="Book Antiqua" panose="02040602050305030304" charset="0"/>
            <a:cs typeface="Book Antiqua" panose="02040602050305030304" charset="0"/>
            <a:sym typeface="+mn-ea"/>
          </a:endParaRPr>
        </a:p>
      </dgm:t>
    </dgm:pt>
    <dgm:pt modelId="{68D58971-4A13-441D-8373-697CF0D2C32B}" type="parTrans" cxnId="{F4638FE0-A477-4621-B8BB-FA48E9CDBF83}">
      <dgm:prSet/>
      <dgm:spPr/>
    </dgm:pt>
    <dgm:pt modelId="{2A0C64FD-7D53-438B-BACC-6C9C06D88D9A}" type="sibTrans" cxnId="{F4638FE0-A477-4621-B8BB-FA48E9CDBF83}">
      <dgm:prSet/>
      <dgm:spPr/>
    </dgm:pt>
    <dgm:pt modelId="{39FCD8D7-AFEA-4E65-8650-57E3E9893D3D}">
      <dgm:prSet phldr="0" custT="1"/>
      <dgm:spPr>
        <a:solidFill>
          <a:srgbClr val="E2C1CD"/>
        </a:solidFill>
      </dgm:spPr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endParaRPr lang="it-IT" sz="2000" dirty="0">
            <a:latin typeface="Book Antiqua" panose="02040602050305030304" charset="0"/>
            <a:cs typeface="Book Antiqua" panose="02040602050305030304" charset="0"/>
          </a:endParaRPr>
        </a:p>
      </dgm:t>
    </dgm:pt>
    <dgm:pt modelId="{F492BF52-DBEE-4E74-91F1-5555277E4815}" type="parTrans" cxnId="{CF82C202-75A2-4D07-9ED6-0E5F8C4348BD}">
      <dgm:prSet/>
      <dgm:spPr/>
    </dgm:pt>
    <dgm:pt modelId="{019FCDAF-7994-46CF-80BF-ACCE404EB365}" type="sibTrans" cxnId="{CF82C202-75A2-4D07-9ED6-0E5F8C4348BD}">
      <dgm:prSet/>
      <dgm:spPr/>
    </dgm:pt>
    <dgm:pt modelId="{E4FBD21A-5740-4C4F-9771-9F10BF54A971}">
      <dgm:prSet phldr="0" custT="1"/>
      <dgm:spPr>
        <a:solidFill>
          <a:srgbClr val="9BBBE2"/>
        </a:solidFill>
      </dgm:spPr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it-IT" sz="1600" b="1" dirty="0">
              <a:latin typeface="Book Antiqua" panose="02040602050305030304" charset="0"/>
              <a:cs typeface="Book Antiqua" panose="02040602050305030304" charset="0"/>
              <a:sym typeface="+mn-ea"/>
            </a:rPr>
            <a:t>MUSCULAR TONE: </a:t>
          </a:r>
        </a:p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it-IT" sz="1600" dirty="0">
              <a:latin typeface="Book Antiqua" panose="02040602050305030304" charset="0"/>
              <a:cs typeface="Book Antiqua" panose="02040602050305030304" charset="0"/>
              <a:sym typeface="+mn-ea"/>
            </a:rPr>
            <a:t>Hypo-Hypertone</a:t>
          </a:r>
        </a:p>
      </dgm:t>
    </dgm:pt>
    <dgm:pt modelId="{ABFBBD38-3160-1245-A211-02F8D4E13684}" type="parTrans" cxnId="{82A08951-01D1-4E03-B4F8-1140604C4F6D}">
      <dgm:prSet/>
      <dgm:spPr/>
      <dgm:t>
        <a:bodyPr/>
        <a:lstStyle/>
        <a:p>
          <a:endParaRPr lang="it-IT"/>
        </a:p>
      </dgm:t>
    </dgm:pt>
    <dgm:pt modelId="{F739509E-9A6F-D749-BAFF-7AA3DF5E792F}" type="sibTrans" cxnId="{82A08951-01D1-4E03-B4F8-1140604C4F6D}">
      <dgm:prSet/>
      <dgm:spPr/>
      <dgm:t>
        <a:bodyPr/>
        <a:lstStyle/>
        <a:p>
          <a:endParaRPr lang="it-IT"/>
        </a:p>
      </dgm:t>
    </dgm:pt>
    <dgm:pt modelId="{5158DF7E-073E-D641-AA98-0CF900A180A2}">
      <dgm:prSet phldr="0" custT="1"/>
      <dgm:spPr>
        <a:solidFill>
          <a:srgbClr val="5B9BD5"/>
        </a:solidFill>
      </dgm:spPr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it-IT" sz="1600" b="1" dirty="0">
              <a:latin typeface="Book Antiqua" panose="02040602050305030304" charset="0"/>
              <a:cs typeface="Book Antiqua" panose="02040602050305030304" charset="0"/>
              <a:sym typeface="+mn-ea"/>
            </a:rPr>
            <a:t>MUSCULAR TROPHISM:</a:t>
          </a:r>
          <a:endParaRPr lang="it-IT" sz="1600" b="1" dirty="0">
            <a:latin typeface="Book Antiqua" panose="02040602050305030304" charset="0"/>
            <a:cs typeface="Book Antiqua" panose="02040602050305030304" charset="0"/>
          </a:endParaRPr>
        </a:p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it-IT" sz="1600" dirty="0">
              <a:latin typeface="Book Antiqua" panose="02040602050305030304" charset="0"/>
              <a:cs typeface="Book Antiqua" panose="02040602050305030304" charset="0"/>
              <a:sym typeface="+mn-ea"/>
            </a:rPr>
            <a:t>Hypotrophic</a:t>
          </a:r>
        </a:p>
      </dgm:t>
    </dgm:pt>
    <dgm:pt modelId="{D71EDCF2-A3DC-6E44-A0DA-EEBB13C5F580}" type="parTrans" cxnId="{56FB69E6-34FC-4EA3-8419-AE7D348DEB5F}">
      <dgm:prSet/>
      <dgm:spPr/>
      <dgm:t>
        <a:bodyPr/>
        <a:lstStyle/>
        <a:p>
          <a:endParaRPr lang="it-IT"/>
        </a:p>
      </dgm:t>
    </dgm:pt>
    <dgm:pt modelId="{CB1DE8D9-02CB-6D42-B345-5EBF352A4A67}" type="sibTrans" cxnId="{56FB69E6-34FC-4EA3-8419-AE7D348DEB5F}">
      <dgm:prSet/>
      <dgm:spPr/>
      <dgm:t>
        <a:bodyPr/>
        <a:lstStyle/>
        <a:p>
          <a:endParaRPr lang="it-IT"/>
        </a:p>
      </dgm:t>
    </dgm:pt>
    <dgm:pt modelId="{1F6E91F8-0F06-4340-B39B-BD83EFC1CF76}" type="pres">
      <dgm:prSet presAssocID="{61F9972B-7041-7946-BD7F-2F93D8BDD7E0}" presName="Name0" presStyleCnt="0">
        <dgm:presLayoutVars>
          <dgm:dir/>
          <dgm:animLvl val="lvl"/>
          <dgm:resizeHandles val="exact"/>
        </dgm:presLayoutVars>
      </dgm:prSet>
      <dgm:spPr/>
    </dgm:pt>
    <dgm:pt modelId="{2E8145A1-99E1-0447-816D-8906139AFD95}" type="pres">
      <dgm:prSet presAssocID="{D8CBB72E-FC22-3E42-BC62-F853B5C1D692}" presName="Name8" presStyleCnt="0"/>
      <dgm:spPr/>
    </dgm:pt>
    <dgm:pt modelId="{A5337F0C-9508-9148-BB23-CEEE19C7BDBC}" type="pres">
      <dgm:prSet presAssocID="{D8CBB72E-FC22-3E42-BC62-F853B5C1D692}" presName="level" presStyleLbl="node1" presStyleIdx="0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522B8AA4-1F4B-ED4A-9A8F-614FC66788F3}" type="pres">
      <dgm:prSet presAssocID="{D8CBB72E-FC22-3E42-BC62-F853B5C1D692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74965320-76D4-41B8-B953-136CD498D4CD}" type="pres">
      <dgm:prSet presAssocID="{9DBC7223-6B24-4D9E-8D65-1BB0575B0CBC}" presName="Name8" presStyleCnt="0"/>
      <dgm:spPr/>
    </dgm:pt>
    <dgm:pt modelId="{C15E7DE0-071A-4E58-B45F-A9908D608BE1}" type="pres">
      <dgm:prSet presAssocID="{9DBC7223-6B24-4D9E-8D65-1BB0575B0CBC}" presName="level" presStyleLbl="node1" presStyleIdx="1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F8A82B93-7B9E-4CEE-9563-9088F9AB48D1}" type="pres">
      <dgm:prSet presAssocID="{9DBC7223-6B24-4D9E-8D65-1BB0575B0CBC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F2260602-1CA0-4AA1-BD12-359315F335B9}" type="pres">
      <dgm:prSet presAssocID="{75757D99-A754-40FF-A6BB-549F4BDED880}" presName="Name8" presStyleCnt="0"/>
      <dgm:spPr/>
    </dgm:pt>
    <dgm:pt modelId="{1A297725-709D-4757-8124-0C8FC3096C2F}" type="pres">
      <dgm:prSet presAssocID="{75757D99-A754-40FF-A6BB-549F4BDED880}" presName="level" presStyleLbl="node1" presStyleIdx="2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B604A454-1415-41B6-8FDF-921339D1C870}" type="pres">
      <dgm:prSet presAssocID="{75757D99-A754-40FF-A6BB-549F4BDED880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049F8E05-D98B-4A4E-AF3C-1E5202E89053}" type="pres">
      <dgm:prSet presAssocID="{39FCD8D7-AFEA-4E65-8650-57E3E9893D3D}" presName="Name8" presStyleCnt="0"/>
      <dgm:spPr/>
    </dgm:pt>
    <dgm:pt modelId="{E4F95C7A-EE21-439F-BF0B-01C7F1DEBD70}" type="pres">
      <dgm:prSet presAssocID="{39FCD8D7-AFEA-4E65-8650-57E3E9893D3D}" presName="level" presStyleLbl="node1" presStyleIdx="3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0A28747A-C983-4F0D-8156-4C245D9BD6B1}" type="pres">
      <dgm:prSet presAssocID="{39FCD8D7-AFEA-4E65-8650-57E3E9893D3D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DBE55BD1-C1E3-2E47-B30A-D531E31757C1}" type="pres">
      <dgm:prSet presAssocID="{E4FBD21A-5740-4C4F-9771-9F10BF54A971}" presName="Name8" presStyleCnt="0"/>
      <dgm:spPr/>
    </dgm:pt>
    <dgm:pt modelId="{C388D006-1978-1A4E-95AB-D92B59912795}" type="pres">
      <dgm:prSet presAssocID="{E4FBD21A-5740-4C4F-9771-9F10BF54A971}" presName="level" presStyleLbl="node1" presStyleIdx="4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F405F1DC-EC50-604C-8BF8-0D287D1E97A6}" type="pres">
      <dgm:prSet presAssocID="{E4FBD21A-5740-4C4F-9771-9F10BF54A971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E9FC5843-6E8C-EE4C-981A-5737935AF933}" type="pres">
      <dgm:prSet presAssocID="{5158DF7E-073E-D641-AA98-0CF900A180A2}" presName="Name8" presStyleCnt="0"/>
      <dgm:spPr/>
    </dgm:pt>
    <dgm:pt modelId="{2C1E5C45-3B17-564B-9BC1-B4ABC7DFCCE6}" type="pres">
      <dgm:prSet presAssocID="{5158DF7E-073E-D641-AA98-0CF900A180A2}" presName="level" presStyleLbl="node1" presStyleIdx="5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0AC2EF9C-3B3E-CD41-BDE0-22DB9B91BC68}" type="pres">
      <dgm:prSet presAssocID="{5158DF7E-073E-D641-AA98-0CF900A180A2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it-IT"/>
        </a:p>
      </dgm:t>
    </dgm:pt>
  </dgm:ptLst>
  <dgm:cxnLst>
    <dgm:cxn modelId="{7A85A1D1-DF8F-47DE-84E3-55113FBFAA04}" type="presOf" srcId="{D8CBB72E-FC22-3E42-BC62-F853B5C1D692}" destId="{A5337F0C-9508-9148-BB23-CEEE19C7BDBC}" srcOrd="0" destOrd="0" presId="urn:microsoft.com/office/officeart/2005/8/layout/pyramid1#1"/>
    <dgm:cxn modelId="{2DCC84C9-3F4A-48CA-AF60-56E5C9B2FC52}" type="presOf" srcId="{E4FBD21A-5740-4C4F-9771-9F10BF54A971}" destId="{F405F1DC-EC50-604C-8BF8-0D287D1E97A6}" srcOrd="1" destOrd="0" presId="urn:microsoft.com/office/officeart/2005/8/layout/pyramid1#1"/>
    <dgm:cxn modelId="{EABB9765-432D-4655-A6B0-22029E27F674}" type="presOf" srcId="{75757D99-A754-40FF-A6BB-549F4BDED880}" destId="{1A297725-709D-4757-8124-0C8FC3096C2F}" srcOrd="0" destOrd="0" presId="urn:microsoft.com/office/officeart/2005/8/layout/pyramid1#1"/>
    <dgm:cxn modelId="{82A08951-01D1-4E03-B4F8-1140604C4F6D}" srcId="{61F9972B-7041-7946-BD7F-2F93D8BDD7E0}" destId="{E4FBD21A-5740-4C4F-9771-9F10BF54A971}" srcOrd="4" destOrd="0" parTransId="{ABFBBD38-3160-1245-A211-02F8D4E13684}" sibTransId="{F739509E-9A6F-D749-BAFF-7AA3DF5E792F}"/>
    <dgm:cxn modelId="{40A4E063-1867-40A1-90E3-DDA14149B74D}" type="presOf" srcId="{39FCD8D7-AFEA-4E65-8650-57E3E9893D3D}" destId="{0A28747A-C983-4F0D-8156-4C245D9BD6B1}" srcOrd="1" destOrd="0" presId="urn:microsoft.com/office/officeart/2005/8/layout/pyramid1#1"/>
    <dgm:cxn modelId="{DE6CC0ED-5E05-44F9-B018-8D4561D938D2}" type="presOf" srcId="{5158DF7E-073E-D641-AA98-0CF900A180A2}" destId="{2C1E5C45-3B17-564B-9BC1-B4ABC7DFCCE6}" srcOrd="0" destOrd="0" presId="urn:microsoft.com/office/officeart/2005/8/layout/pyramid1#1"/>
    <dgm:cxn modelId="{3FD6D402-BA9D-402C-AF9C-C8695011ADDC}" type="presOf" srcId="{D8CBB72E-FC22-3E42-BC62-F853B5C1D692}" destId="{522B8AA4-1F4B-ED4A-9A8F-614FC66788F3}" srcOrd="1" destOrd="0" presId="urn:microsoft.com/office/officeart/2005/8/layout/pyramid1#1"/>
    <dgm:cxn modelId="{F4638FE0-A477-4621-B8BB-FA48E9CDBF83}" srcId="{61F9972B-7041-7946-BD7F-2F93D8BDD7E0}" destId="{75757D99-A754-40FF-A6BB-549F4BDED880}" srcOrd="2" destOrd="0" parTransId="{68D58971-4A13-441D-8373-697CF0D2C32B}" sibTransId="{2A0C64FD-7D53-438B-BACC-6C9C06D88D9A}"/>
    <dgm:cxn modelId="{3BF4CA5D-7027-40A7-9BB5-F66730D04107}" type="presOf" srcId="{9DBC7223-6B24-4D9E-8D65-1BB0575B0CBC}" destId="{C15E7DE0-071A-4E58-B45F-A9908D608BE1}" srcOrd="0" destOrd="0" presId="urn:microsoft.com/office/officeart/2005/8/layout/pyramid1#1"/>
    <dgm:cxn modelId="{7C830196-F4AB-4AD6-A5EA-783B2E40D858}" type="presOf" srcId="{39FCD8D7-AFEA-4E65-8650-57E3E9893D3D}" destId="{E4F95C7A-EE21-439F-BF0B-01C7F1DEBD70}" srcOrd="0" destOrd="0" presId="urn:microsoft.com/office/officeart/2005/8/layout/pyramid1#1"/>
    <dgm:cxn modelId="{12C45822-E9B9-4A5B-B1BB-95EDB4988E6B}" type="presOf" srcId="{9DBC7223-6B24-4D9E-8D65-1BB0575B0CBC}" destId="{F8A82B93-7B9E-4CEE-9563-9088F9AB48D1}" srcOrd="1" destOrd="0" presId="urn:microsoft.com/office/officeart/2005/8/layout/pyramid1#1"/>
    <dgm:cxn modelId="{CF82C202-75A2-4D07-9ED6-0E5F8C4348BD}" srcId="{61F9972B-7041-7946-BD7F-2F93D8BDD7E0}" destId="{39FCD8D7-AFEA-4E65-8650-57E3E9893D3D}" srcOrd="3" destOrd="0" parTransId="{F492BF52-DBEE-4E74-91F1-5555277E4815}" sibTransId="{019FCDAF-7994-46CF-80BF-ACCE404EB365}"/>
    <dgm:cxn modelId="{05582FF0-5978-4A93-A5E1-58353E104E1C}" type="presOf" srcId="{5158DF7E-073E-D641-AA98-0CF900A180A2}" destId="{0AC2EF9C-3B3E-CD41-BDE0-22DB9B91BC68}" srcOrd="1" destOrd="0" presId="urn:microsoft.com/office/officeart/2005/8/layout/pyramid1#1"/>
    <dgm:cxn modelId="{6D363972-F1A3-4879-90EF-BA2032091180}" srcId="{61F9972B-7041-7946-BD7F-2F93D8BDD7E0}" destId="{D8CBB72E-FC22-3E42-BC62-F853B5C1D692}" srcOrd="0" destOrd="0" parTransId="{ADBEF26E-6547-054C-A9F1-E4F7CD3496C1}" sibTransId="{0AEDF4D9-1AFD-8A43-A726-3AD521CEFF49}"/>
    <dgm:cxn modelId="{9E94DF77-C08C-419D-9320-72C53F1D1E56}" type="presOf" srcId="{75757D99-A754-40FF-A6BB-549F4BDED880}" destId="{B604A454-1415-41B6-8FDF-921339D1C870}" srcOrd="1" destOrd="0" presId="urn:microsoft.com/office/officeart/2005/8/layout/pyramid1#1"/>
    <dgm:cxn modelId="{62D375FB-42DA-4879-BA8A-5E11B7B6CEE4}" srcId="{61F9972B-7041-7946-BD7F-2F93D8BDD7E0}" destId="{9DBC7223-6B24-4D9E-8D65-1BB0575B0CBC}" srcOrd="1" destOrd="0" parTransId="{ABAD23BE-0761-4E67-8088-531C0633D83F}" sibTransId="{22300CD5-F79A-4970-91EE-74D16350C070}"/>
    <dgm:cxn modelId="{56FB69E6-34FC-4EA3-8419-AE7D348DEB5F}" srcId="{61F9972B-7041-7946-BD7F-2F93D8BDD7E0}" destId="{5158DF7E-073E-D641-AA98-0CF900A180A2}" srcOrd="5" destOrd="0" parTransId="{D71EDCF2-A3DC-6E44-A0DA-EEBB13C5F580}" sibTransId="{CB1DE8D9-02CB-6D42-B345-5EBF352A4A67}"/>
    <dgm:cxn modelId="{E436C6EB-C87B-488C-87DE-4B5BC6E4A334}" type="presOf" srcId="{61F9972B-7041-7946-BD7F-2F93D8BDD7E0}" destId="{1F6E91F8-0F06-4340-B39B-BD83EFC1CF76}" srcOrd="0" destOrd="0" presId="urn:microsoft.com/office/officeart/2005/8/layout/pyramid1#1"/>
    <dgm:cxn modelId="{EEDF530C-55B6-447A-8D72-B8388512E512}" type="presOf" srcId="{E4FBD21A-5740-4C4F-9771-9F10BF54A971}" destId="{C388D006-1978-1A4E-95AB-D92B59912795}" srcOrd="0" destOrd="0" presId="urn:microsoft.com/office/officeart/2005/8/layout/pyramid1#1"/>
    <dgm:cxn modelId="{C16B2457-6C96-4307-89C4-D4FDBE20CECA}" type="presParOf" srcId="{1F6E91F8-0F06-4340-B39B-BD83EFC1CF76}" destId="{2E8145A1-99E1-0447-816D-8906139AFD95}" srcOrd="0" destOrd="0" presId="urn:microsoft.com/office/officeart/2005/8/layout/pyramid1#1"/>
    <dgm:cxn modelId="{FB610854-0DFB-4B1C-B381-7AFBCB91A1A8}" type="presParOf" srcId="{2E8145A1-99E1-0447-816D-8906139AFD95}" destId="{A5337F0C-9508-9148-BB23-CEEE19C7BDBC}" srcOrd="0" destOrd="0" presId="urn:microsoft.com/office/officeart/2005/8/layout/pyramid1#1"/>
    <dgm:cxn modelId="{4153F87E-ADBE-49CF-99E0-103247A64711}" type="presParOf" srcId="{2E8145A1-99E1-0447-816D-8906139AFD95}" destId="{522B8AA4-1F4B-ED4A-9A8F-614FC66788F3}" srcOrd="1" destOrd="0" presId="urn:microsoft.com/office/officeart/2005/8/layout/pyramid1#1"/>
    <dgm:cxn modelId="{7B94681E-7946-49B3-9334-F5D611AC0C90}" type="presParOf" srcId="{1F6E91F8-0F06-4340-B39B-BD83EFC1CF76}" destId="{74965320-76D4-41B8-B953-136CD498D4CD}" srcOrd="1" destOrd="0" presId="urn:microsoft.com/office/officeart/2005/8/layout/pyramid1#1"/>
    <dgm:cxn modelId="{C1637D20-E868-428F-8727-1346C4726ECD}" type="presParOf" srcId="{74965320-76D4-41B8-B953-136CD498D4CD}" destId="{C15E7DE0-071A-4E58-B45F-A9908D608BE1}" srcOrd="0" destOrd="0" presId="urn:microsoft.com/office/officeart/2005/8/layout/pyramid1#1"/>
    <dgm:cxn modelId="{0A90D5EB-4FF2-4E48-BC76-9E969D4AB2DF}" type="presParOf" srcId="{74965320-76D4-41B8-B953-136CD498D4CD}" destId="{F8A82B93-7B9E-4CEE-9563-9088F9AB48D1}" srcOrd="1" destOrd="0" presId="urn:microsoft.com/office/officeart/2005/8/layout/pyramid1#1"/>
    <dgm:cxn modelId="{026B3BBB-B9FA-4971-A8BC-956DD31DCE7F}" type="presParOf" srcId="{1F6E91F8-0F06-4340-B39B-BD83EFC1CF76}" destId="{F2260602-1CA0-4AA1-BD12-359315F335B9}" srcOrd="2" destOrd="0" presId="urn:microsoft.com/office/officeart/2005/8/layout/pyramid1#1"/>
    <dgm:cxn modelId="{7603B9A6-8306-4809-BE6F-8C64BE7E9D17}" type="presParOf" srcId="{F2260602-1CA0-4AA1-BD12-359315F335B9}" destId="{1A297725-709D-4757-8124-0C8FC3096C2F}" srcOrd="0" destOrd="0" presId="urn:microsoft.com/office/officeart/2005/8/layout/pyramid1#1"/>
    <dgm:cxn modelId="{88C9898A-EC70-4C21-B524-583CB7FC2900}" type="presParOf" srcId="{F2260602-1CA0-4AA1-BD12-359315F335B9}" destId="{B604A454-1415-41B6-8FDF-921339D1C870}" srcOrd="1" destOrd="0" presId="urn:microsoft.com/office/officeart/2005/8/layout/pyramid1#1"/>
    <dgm:cxn modelId="{0C1506A2-85DE-44AF-8B08-3A2C0A016D71}" type="presParOf" srcId="{1F6E91F8-0F06-4340-B39B-BD83EFC1CF76}" destId="{049F8E05-D98B-4A4E-AF3C-1E5202E89053}" srcOrd="3" destOrd="0" presId="urn:microsoft.com/office/officeart/2005/8/layout/pyramid1#1"/>
    <dgm:cxn modelId="{0043B0B6-6CAA-47D9-BC7D-8E37A6634AEC}" type="presParOf" srcId="{049F8E05-D98B-4A4E-AF3C-1E5202E89053}" destId="{E4F95C7A-EE21-439F-BF0B-01C7F1DEBD70}" srcOrd="0" destOrd="0" presId="urn:microsoft.com/office/officeart/2005/8/layout/pyramid1#1"/>
    <dgm:cxn modelId="{CB3AF568-18EE-42E7-AFB1-A18EF0F7FB34}" type="presParOf" srcId="{049F8E05-D98B-4A4E-AF3C-1E5202E89053}" destId="{0A28747A-C983-4F0D-8156-4C245D9BD6B1}" srcOrd="1" destOrd="0" presId="urn:microsoft.com/office/officeart/2005/8/layout/pyramid1#1"/>
    <dgm:cxn modelId="{F0DCB29E-8083-425B-886E-A3B45ABFF1C4}" type="presParOf" srcId="{1F6E91F8-0F06-4340-B39B-BD83EFC1CF76}" destId="{DBE55BD1-C1E3-2E47-B30A-D531E31757C1}" srcOrd="4" destOrd="0" presId="urn:microsoft.com/office/officeart/2005/8/layout/pyramid1#1"/>
    <dgm:cxn modelId="{32061A9D-190F-47D7-A06D-865A34125BA4}" type="presParOf" srcId="{DBE55BD1-C1E3-2E47-B30A-D531E31757C1}" destId="{C388D006-1978-1A4E-95AB-D92B59912795}" srcOrd="0" destOrd="0" presId="urn:microsoft.com/office/officeart/2005/8/layout/pyramid1#1"/>
    <dgm:cxn modelId="{F85B3B27-E53B-4451-8A77-A51F6EBD10EF}" type="presParOf" srcId="{DBE55BD1-C1E3-2E47-B30A-D531E31757C1}" destId="{F405F1DC-EC50-604C-8BF8-0D287D1E97A6}" srcOrd="1" destOrd="0" presId="urn:microsoft.com/office/officeart/2005/8/layout/pyramid1#1"/>
    <dgm:cxn modelId="{DE16484C-AF0D-449E-B02D-416A059EA9FE}" type="presParOf" srcId="{1F6E91F8-0F06-4340-B39B-BD83EFC1CF76}" destId="{E9FC5843-6E8C-EE4C-981A-5737935AF933}" srcOrd="5" destOrd="0" presId="urn:microsoft.com/office/officeart/2005/8/layout/pyramid1#1"/>
    <dgm:cxn modelId="{38BA6059-2788-477E-8CFC-60C5F72BF8A8}" type="presParOf" srcId="{E9FC5843-6E8C-EE4C-981A-5737935AF933}" destId="{2C1E5C45-3B17-564B-9BC1-B4ABC7DFCCE6}" srcOrd="0" destOrd="0" presId="urn:microsoft.com/office/officeart/2005/8/layout/pyramid1#1"/>
    <dgm:cxn modelId="{1B4ACD42-B817-471F-93CD-9CE9F719A550}" type="presParOf" srcId="{E9FC5843-6E8C-EE4C-981A-5737935AF933}" destId="{0AC2EF9C-3B3E-CD41-BDE0-22DB9B91BC68}" srcOrd="1" destOrd="0" presId="urn:microsoft.com/office/officeart/2005/8/layout/pyramid1#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4.xml><?xml version="1.0" encoding="utf-8"?>
<dgm:dataModel xmlns:dgm="http://schemas.openxmlformats.org/drawingml/2006/diagram" xmlns:a="http://schemas.openxmlformats.org/drawingml/2006/main">
  <dgm:ptLst>
    <dgm:pt modelId="{61F9972B-7041-7946-BD7F-2F93D8BDD7E0}" type="doc">
      <dgm:prSet loTypeId="urn:microsoft.com/office/officeart/2005/8/layout/pyramid1#1" loCatId="" qsTypeId="urn:microsoft.com/office/officeart/2005/8/quickstyle/simple2#15" qsCatId="simple" csTypeId="urn:microsoft.com/office/officeart/2005/8/colors/accent2_2#1" csCatId="accent2" phldr="1"/>
      <dgm:spPr/>
    </dgm:pt>
    <dgm:pt modelId="{D8CBB72E-FC22-3E42-BC62-F853B5C1D692}">
      <dgm:prSet phldrT="[Testo]" phldr="0" custT="1"/>
      <dgm:spPr>
        <a:solidFill>
          <a:srgbClr val="FF9300"/>
        </a:solidFill>
      </dgm:spPr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it-IT" sz="1600" b="1" dirty="0">
              <a:latin typeface="Book Antiqua" panose="02040602050305030304" charset="0"/>
              <a:cs typeface="Book Antiqua" panose="02040602050305030304" charset="0"/>
              <a:sym typeface="+mn-ea"/>
            </a:rPr>
            <a:t>NEEDS: </a:t>
          </a:r>
          <a:endParaRPr lang="it-IT" sz="1600" b="1" dirty="0">
            <a:latin typeface="Book Antiqua" panose="02040602050305030304" charset="0"/>
            <a:cs typeface="Book Antiqua" panose="02040602050305030304" charset="0"/>
          </a:endParaRPr>
        </a:p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it-IT" sz="1600" dirty="0">
              <a:latin typeface="Book Antiqua" panose="02040602050305030304" charset="0"/>
              <a:cs typeface="Book Antiqua" panose="02040602050305030304" charset="0"/>
              <a:sym typeface="+mn-ea"/>
            </a:rPr>
            <a:t>Present</a:t>
          </a:r>
        </a:p>
      </dgm:t>
    </dgm:pt>
    <dgm:pt modelId="{ADBEF26E-6547-054C-A9F1-E4F7CD3496C1}" type="parTrans" cxnId="{6CB54EDA-9BED-4C81-8561-E2A084F5688E}">
      <dgm:prSet/>
      <dgm:spPr/>
      <dgm:t>
        <a:bodyPr/>
        <a:lstStyle/>
        <a:p>
          <a:endParaRPr lang="it-IT"/>
        </a:p>
      </dgm:t>
    </dgm:pt>
    <dgm:pt modelId="{0AEDF4D9-1AFD-8A43-A726-3AD521CEFF49}" type="sibTrans" cxnId="{6CB54EDA-9BED-4C81-8561-E2A084F5688E}">
      <dgm:prSet/>
      <dgm:spPr/>
      <dgm:t>
        <a:bodyPr/>
        <a:lstStyle/>
        <a:p>
          <a:endParaRPr lang="it-IT"/>
        </a:p>
      </dgm:t>
    </dgm:pt>
    <dgm:pt modelId="{9DBC7223-6B24-4D9E-8D65-1BB0575B0CBC}">
      <dgm:prSet phldr="0" custT="1"/>
      <dgm:spPr>
        <a:solidFill>
          <a:srgbClr val="F9A347"/>
        </a:solidFill>
      </dgm:spPr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endParaRPr lang="it-IT" sz="1600" b="1" dirty="0">
            <a:latin typeface="Book Antiqua" panose="02040602050305030304" charset="0"/>
            <a:cs typeface="Book Antiqua" panose="02040602050305030304" charset="0"/>
            <a:sym typeface="+mn-ea"/>
          </a:endParaRPr>
        </a:p>
      </dgm:t>
    </dgm:pt>
    <dgm:pt modelId="{ABAD23BE-0761-4E67-8088-531C0633D83F}" type="parTrans" cxnId="{54AFE20F-C910-4D36-AC8D-AF67A9EDF4A2}">
      <dgm:prSet/>
      <dgm:spPr/>
    </dgm:pt>
    <dgm:pt modelId="{22300CD5-F79A-4970-91EE-74D16350C070}" type="sibTrans" cxnId="{54AFE20F-C910-4D36-AC8D-AF67A9EDF4A2}">
      <dgm:prSet/>
      <dgm:spPr/>
    </dgm:pt>
    <dgm:pt modelId="{75757D99-A754-40FF-A6BB-549F4BDED880}">
      <dgm:prSet phldr="0" custT="1"/>
      <dgm:spPr>
        <a:solidFill>
          <a:srgbClr val="F0B8A5"/>
        </a:solidFill>
      </dgm:spPr>
      <dgm:t>
        <a:bodyPr vert="horz" wrap="square"/>
        <a:lstStyle/>
        <a:p>
          <a:pPr algn="ctr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sz="1600" b="1">
              <a:latin typeface="Book Antiqua" panose="02040602050305030304" charset="0"/>
              <a:cs typeface="Book Antiqua" panose="02040602050305030304" charset="0"/>
              <a:sym typeface="+mn-ea"/>
            </a:rPr>
            <a:t>B</a:t>
          </a:r>
          <a:r>
            <a:rPr lang="it-IT" sz="1600" b="1" dirty="0">
              <a:latin typeface="Book Antiqua" panose="02040602050305030304" charset="0"/>
              <a:cs typeface="Book Antiqua" panose="02040602050305030304" charset="0"/>
              <a:sym typeface="+mn-ea"/>
            </a:rPr>
            <a:t>REATH</a:t>
          </a:r>
          <a:r>
            <a:rPr sz="1600" b="1">
              <a:latin typeface="Book Antiqua" panose="02040602050305030304" charset="0"/>
              <a:cs typeface="Book Antiqua" panose="02040602050305030304" charset="0"/>
              <a:sym typeface="+mn-ea"/>
            </a:rPr>
            <a:t>: </a:t>
          </a:r>
        </a:p>
        <a:p>
          <a:pPr algn="ctr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it-IT" sz="1600">
              <a:latin typeface="Book Antiqua" panose="02040602050305030304" charset="0"/>
              <a:cs typeface="Book Antiqua" panose="02040602050305030304" charset="0"/>
              <a:sym typeface="+mn-ea"/>
            </a:rPr>
            <a:t>Locked </a:t>
          </a:r>
          <a:r>
            <a:rPr sz="1600">
              <a:latin typeface="Book Antiqua" panose="02040602050305030304" charset="0"/>
              <a:cs typeface="Book Antiqua" panose="02040602050305030304" charset="0"/>
              <a:sym typeface="+mn-ea"/>
            </a:rPr>
            <a:t> </a:t>
          </a:r>
          <a:endParaRPr lang="it-IT" sz="1600" dirty="0">
            <a:latin typeface="Book Antiqua" panose="02040602050305030304" charset="0"/>
            <a:cs typeface="Book Antiqua" panose="02040602050305030304" charset="0"/>
            <a:sym typeface="+mn-ea"/>
          </a:endParaRPr>
        </a:p>
      </dgm:t>
    </dgm:pt>
    <dgm:pt modelId="{68D58971-4A13-441D-8373-697CF0D2C32B}" type="parTrans" cxnId="{5D584EEB-A2B1-4DA7-BE06-1D631C0F28EB}">
      <dgm:prSet/>
      <dgm:spPr/>
    </dgm:pt>
    <dgm:pt modelId="{2A0C64FD-7D53-438B-BACC-6C9C06D88D9A}" type="sibTrans" cxnId="{5D584EEB-A2B1-4DA7-BE06-1D631C0F28EB}">
      <dgm:prSet/>
      <dgm:spPr/>
    </dgm:pt>
    <dgm:pt modelId="{39FCD8D7-AFEA-4E65-8650-57E3E9893D3D}">
      <dgm:prSet phldr="0" custT="1"/>
      <dgm:spPr>
        <a:solidFill>
          <a:srgbClr val="E2C1CD"/>
        </a:solidFill>
      </dgm:spPr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endParaRPr lang="it-IT" sz="2000" dirty="0">
            <a:latin typeface="Book Antiqua" panose="02040602050305030304" charset="0"/>
            <a:cs typeface="Book Antiqua" panose="02040602050305030304" charset="0"/>
          </a:endParaRPr>
        </a:p>
      </dgm:t>
    </dgm:pt>
    <dgm:pt modelId="{F492BF52-DBEE-4E74-91F1-5555277E4815}" type="parTrans" cxnId="{C92D1760-ED06-46CA-8752-C3C70260E467}">
      <dgm:prSet/>
      <dgm:spPr/>
    </dgm:pt>
    <dgm:pt modelId="{019FCDAF-7994-46CF-80BF-ACCE404EB365}" type="sibTrans" cxnId="{C92D1760-ED06-46CA-8752-C3C70260E467}">
      <dgm:prSet/>
      <dgm:spPr/>
    </dgm:pt>
    <dgm:pt modelId="{E4FBD21A-5740-4C4F-9771-9F10BF54A971}">
      <dgm:prSet phldr="0" custT="1"/>
      <dgm:spPr>
        <a:solidFill>
          <a:srgbClr val="9BBBE2"/>
        </a:solidFill>
      </dgm:spPr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it-IT" sz="1600" b="1" dirty="0">
              <a:latin typeface="Book Antiqua" panose="02040602050305030304" charset="0"/>
              <a:cs typeface="Book Antiqua" panose="02040602050305030304" charset="0"/>
              <a:sym typeface="+mn-ea"/>
            </a:rPr>
            <a:t>MUSCULAR TONE: </a:t>
          </a:r>
        </a:p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it-IT" sz="1600" dirty="0">
              <a:latin typeface="Book Antiqua" panose="02040602050305030304" charset="0"/>
              <a:cs typeface="Book Antiqua" panose="02040602050305030304" charset="0"/>
              <a:sym typeface="+mn-ea"/>
            </a:rPr>
            <a:t>Tonic</a:t>
          </a:r>
        </a:p>
      </dgm:t>
    </dgm:pt>
    <dgm:pt modelId="{ABFBBD38-3160-1245-A211-02F8D4E13684}" type="parTrans" cxnId="{44778D92-82A3-4774-B734-D5530D3C64D0}">
      <dgm:prSet/>
      <dgm:spPr/>
      <dgm:t>
        <a:bodyPr/>
        <a:lstStyle/>
        <a:p>
          <a:endParaRPr lang="it-IT"/>
        </a:p>
      </dgm:t>
    </dgm:pt>
    <dgm:pt modelId="{F739509E-9A6F-D749-BAFF-7AA3DF5E792F}" type="sibTrans" cxnId="{44778D92-82A3-4774-B734-D5530D3C64D0}">
      <dgm:prSet/>
      <dgm:spPr/>
      <dgm:t>
        <a:bodyPr/>
        <a:lstStyle/>
        <a:p>
          <a:endParaRPr lang="it-IT"/>
        </a:p>
      </dgm:t>
    </dgm:pt>
    <dgm:pt modelId="{5158DF7E-073E-D641-AA98-0CF900A180A2}">
      <dgm:prSet phldr="0" custT="1"/>
      <dgm:spPr>
        <a:solidFill>
          <a:srgbClr val="5B9BD5"/>
        </a:solidFill>
      </dgm:spPr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it-IT" sz="1600" b="1" dirty="0">
              <a:latin typeface="Book Antiqua" panose="02040602050305030304" charset="0"/>
              <a:cs typeface="Book Antiqua" panose="02040602050305030304" charset="0"/>
              <a:sym typeface="+mn-ea"/>
            </a:rPr>
            <a:t>MUSCULAR TROPHISM:</a:t>
          </a:r>
          <a:endParaRPr lang="it-IT" sz="1600" b="1" dirty="0">
            <a:latin typeface="Book Antiqua" panose="02040602050305030304" charset="0"/>
            <a:cs typeface="Book Antiqua" panose="02040602050305030304" charset="0"/>
          </a:endParaRPr>
        </a:p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it-IT" sz="1600" dirty="0">
              <a:latin typeface="Book Antiqua" panose="02040602050305030304" charset="0"/>
              <a:cs typeface="Book Antiqua" panose="02040602050305030304" charset="0"/>
              <a:sym typeface="+mn-ea"/>
            </a:rPr>
            <a:t>Trophic</a:t>
          </a:r>
        </a:p>
      </dgm:t>
    </dgm:pt>
    <dgm:pt modelId="{D71EDCF2-A3DC-6E44-A0DA-EEBB13C5F580}" type="parTrans" cxnId="{4CF5725C-66D7-4D4B-A756-D2B838C2F924}">
      <dgm:prSet/>
      <dgm:spPr/>
      <dgm:t>
        <a:bodyPr/>
        <a:lstStyle/>
        <a:p>
          <a:endParaRPr lang="it-IT"/>
        </a:p>
      </dgm:t>
    </dgm:pt>
    <dgm:pt modelId="{CB1DE8D9-02CB-6D42-B345-5EBF352A4A67}" type="sibTrans" cxnId="{4CF5725C-66D7-4D4B-A756-D2B838C2F924}">
      <dgm:prSet/>
      <dgm:spPr/>
      <dgm:t>
        <a:bodyPr/>
        <a:lstStyle/>
        <a:p>
          <a:endParaRPr lang="it-IT"/>
        </a:p>
      </dgm:t>
    </dgm:pt>
    <dgm:pt modelId="{1F6E91F8-0F06-4340-B39B-BD83EFC1CF76}" type="pres">
      <dgm:prSet presAssocID="{61F9972B-7041-7946-BD7F-2F93D8BDD7E0}" presName="Name0" presStyleCnt="0">
        <dgm:presLayoutVars>
          <dgm:dir/>
          <dgm:animLvl val="lvl"/>
          <dgm:resizeHandles val="exact"/>
        </dgm:presLayoutVars>
      </dgm:prSet>
      <dgm:spPr/>
    </dgm:pt>
    <dgm:pt modelId="{2E8145A1-99E1-0447-816D-8906139AFD95}" type="pres">
      <dgm:prSet presAssocID="{D8CBB72E-FC22-3E42-BC62-F853B5C1D692}" presName="Name8" presStyleCnt="0"/>
      <dgm:spPr/>
    </dgm:pt>
    <dgm:pt modelId="{A5337F0C-9508-9148-BB23-CEEE19C7BDBC}" type="pres">
      <dgm:prSet presAssocID="{D8CBB72E-FC22-3E42-BC62-F853B5C1D692}" presName="level" presStyleLbl="node1" presStyleIdx="0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522B8AA4-1F4B-ED4A-9A8F-614FC66788F3}" type="pres">
      <dgm:prSet presAssocID="{D8CBB72E-FC22-3E42-BC62-F853B5C1D692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74965320-76D4-41B8-B953-136CD498D4CD}" type="pres">
      <dgm:prSet presAssocID="{9DBC7223-6B24-4D9E-8D65-1BB0575B0CBC}" presName="Name8" presStyleCnt="0"/>
      <dgm:spPr/>
    </dgm:pt>
    <dgm:pt modelId="{C15E7DE0-071A-4E58-B45F-A9908D608BE1}" type="pres">
      <dgm:prSet presAssocID="{9DBC7223-6B24-4D9E-8D65-1BB0575B0CBC}" presName="level" presStyleLbl="node1" presStyleIdx="1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F8A82B93-7B9E-4CEE-9563-9088F9AB48D1}" type="pres">
      <dgm:prSet presAssocID="{9DBC7223-6B24-4D9E-8D65-1BB0575B0CBC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F2260602-1CA0-4AA1-BD12-359315F335B9}" type="pres">
      <dgm:prSet presAssocID="{75757D99-A754-40FF-A6BB-549F4BDED880}" presName="Name8" presStyleCnt="0"/>
      <dgm:spPr/>
    </dgm:pt>
    <dgm:pt modelId="{1A297725-709D-4757-8124-0C8FC3096C2F}" type="pres">
      <dgm:prSet presAssocID="{75757D99-A754-40FF-A6BB-549F4BDED880}" presName="level" presStyleLbl="node1" presStyleIdx="2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B604A454-1415-41B6-8FDF-921339D1C870}" type="pres">
      <dgm:prSet presAssocID="{75757D99-A754-40FF-A6BB-549F4BDED880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049F8E05-D98B-4A4E-AF3C-1E5202E89053}" type="pres">
      <dgm:prSet presAssocID="{39FCD8D7-AFEA-4E65-8650-57E3E9893D3D}" presName="Name8" presStyleCnt="0"/>
      <dgm:spPr/>
    </dgm:pt>
    <dgm:pt modelId="{E4F95C7A-EE21-439F-BF0B-01C7F1DEBD70}" type="pres">
      <dgm:prSet presAssocID="{39FCD8D7-AFEA-4E65-8650-57E3E9893D3D}" presName="level" presStyleLbl="node1" presStyleIdx="3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0A28747A-C983-4F0D-8156-4C245D9BD6B1}" type="pres">
      <dgm:prSet presAssocID="{39FCD8D7-AFEA-4E65-8650-57E3E9893D3D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DBE55BD1-C1E3-2E47-B30A-D531E31757C1}" type="pres">
      <dgm:prSet presAssocID="{E4FBD21A-5740-4C4F-9771-9F10BF54A971}" presName="Name8" presStyleCnt="0"/>
      <dgm:spPr/>
    </dgm:pt>
    <dgm:pt modelId="{C388D006-1978-1A4E-95AB-D92B59912795}" type="pres">
      <dgm:prSet presAssocID="{E4FBD21A-5740-4C4F-9771-9F10BF54A971}" presName="level" presStyleLbl="node1" presStyleIdx="4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F405F1DC-EC50-604C-8BF8-0D287D1E97A6}" type="pres">
      <dgm:prSet presAssocID="{E4FBD21A-5740-4C4F-9771-9F10BF54A971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E9FC5843-6E8C-EE4C-981A-5737935AF933}" type="pres">
      <dgm:prSet presAssocID="{5158DF7E-073E-D641-AA98-0CF900A180A2}" presName="Name8" presStyleCnt="0"/>
      <dgm:spPr/>
    </dgm:pt>
    <dgm:pt modelId="{2C1E5C45-3B17-564B-9BC1-B4ABC7DFCCE6}" type="pres">
      <dgm:prSet presAssocID="{5158DF7E-073E-D641-AA98-0CF900A180A2}" presName="level" presStyleLbl="node1" presStyleIdx="5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0AC2EF9C-3B3E-CD41-BDE0-22DB9B91BC68}" type="pres">
      <dgm:prSet presAssocID="{5158DF7E-073E-D641-AA98-0CF900A180A2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it-IT"/>
        </a:p>
      </dgm:t>
    </dgm:pt>
  </dgm:ptLst>
  <dgm:cxnLst>
    <dgm:cxn modelId="{96A39D02-3BB0-47DC-ACD8-89F041109EEB}" type="presOf" srcId="{E4FBD21A-5740-4C4F-9771-9F10BF54A971}" destId="{F405F1DC-EC50-604C-8BF8-0D287D1E97A6}" srcOrd="1" destOrd="0" presId="urn:microsoft.com/office/officeart/2005/8/layout/pyramid1#1"/>
    <dgm:cxn modelId="{9D41C238-5B7E-4DD9-8CAA-A1E8F4F7F929}" type="presOf" srcId="{D8CBB72E-FC22-3E42-BC62-F853B5C1D692}" destId="{A5337F0C-9508-9148-BB23-CEEE19C7BDBC}" srcOrd="0" destOrd="0" presId="urn:microsoft.com/office/officeart/2005/8/layout/pyramid1#1"/>
    <dgm:cxn modelId="{6CB54EDA-9BED-4C81-8561-E2A084F5688E}" srcId="{61F9972B-7041-7946-BD7F-2F93D8BDD7E0}" destId="{D8CBB72E-FC22-3E42-BC62-F853B5C1D692}" srcOrd="0" destOrd="0" parTransId="{ADBEF26E-6547-054C-A9F1-E4F7CD3496C1}" sibTransId="{0AEDF4D9-1AFD-8A43-A726-3AD521CEFF49}"/>
    <dgm:cxn modelId="{44778D92-82A3-4774-B734-D5530D3C64D0}" srcId="{61F9972B-7041-7946-BD7F-2F93D8BDD7E0}" destId="{E4FBD21A-5740-4C4F-9771-9F10BF54A971}" srcOrd="4" destOrd="0" parTransId="{ABFBBD38-3160-1245-A211-02F8D4E13684}" sibTransId="{F739509E-9A6F-D749-BAFF-7AA3DF5E792F}"/>
    <dgm:cxn modelId="{F7F7B9FF-6C70-4E35-84BC-CAFE6B4F663C}" type="presOf" srcId="{39FCD8D7-AFEA-4E65-8650-57E3E9893D3D}" destId="{E4F95C7A-EE21-439F-BF0B-01C7F1DEBD70}" srcOrd="0" destOrd="0" presId="urn:microsoft.com/office/officeart/2005/8/layout/pyramid1#1"/>
    <dgm:cxn modelId="{4CF5725C-66D7-4D4B-A756-D2B838C2F924}" srcId="{61F9972B-7041-7946-BD7F-2F93D8BDD7E0}" destId="{5158DF7E-073E-D641-AA98-0CF900A180A2}" srcOrd="5" destOrd="0" parTransId="{D71EDCF2-A3DC-6E44-A0DA-EEBB13C5F580}" sibTransId="{CB1DE8D9-02CB-6D42-B345-5EBF352A4A67}"/>
    <dgm:cxn modelId="{54AFE20F-C910-4D36-AC8D-AF67A9EDF4A2}" srcId="{61F9972B-7041-7946-BD7F-2F93D8BDD7E0}" destId="{9DBC7223-6B24-4D9E-8D65-1BB0575B0CBC}" srcOrd="1" destOrd="0" parTransId="{ABAD23BE-0761-4E67-8088-531C0633D83F}" sibTransId="{22300CD5-F79A-4970-91EE-74D16350C070}"/>
    <dgm:cxn modelId="{4734CF97-0A72-4122-A62F-0C6B924F1833}" type="presOf" srcId="{61F9972B-7041-7946-BD7F-2F93D8BDD7E0}" destId="{1F6E91F8-0F06-4340-B39B-BD83EFC1CF76}" srcOrd="0" destOrd="0" presId="urn:microsoft.com/office/officeart/2005/8/layout/pyramid1#1"/>
    <dgm:cxn modelId="{B48B2175-6BD4-48CA-8A23-90E0B7D83325}" type="presOf" srcId="{D8CBB72E-FC22-3E42-BC62-F853B5C1D692}" destId="{522B8AA4-1F4B-ED4A-9A8F-614FC66788F3}" srcOrd="1" destOrd="0" presId="urn:microsoft.com/office/officeart/2005/8/layout/pyramid1#1"/>
    <dgm:cxn modelId="{D738F7FE-7500-4D08-BDB7-2125302C7CDE}" type="presOf" srcId="{5158DF7E-073E-D641-AA98-0CF900A180A2}" destId="{2C1E5C45-3B17-564B-9BC1-B4ABC7DFCCE6}" srcOrd="0" destOrd="0" presId="urn:microsoft.com/office/officeart/2005/8/layout/pyramid1#1"/>
    <dgm:cxn modelId="{9F21F61A-2425-4EF9-BFAD-E2C201B18CED}" type="presOf" srcId="{5158DF7E-073E-D641-AA98-0CF900A180A2}" destId="{0AC2EF9C-3B3E-CD41-BDE0-22DB9B91BC68}" srcOrd="1" destOrd="0" presId="urn:microsoft.com/office/officeart/2005/8/layout/pyramid1#1"/>
    <dgm:cxn modelId="{A3164302-B127-4774-9B9F-A1CC0AA390FE}" type="presOf" srcId="{9DBC7223-6B24-4D9E-8D65-1BB0575B0CBC}" destId="{C15E7DE0-071A-4E58-B45F-A9908D608BE1}" srcOrd="0" destOrd="0" presId="urn:microsoft.com/office/officeart/2005/8/layout/pyramid1#1"/>
    <dgm:cxn modelId="{C210833C-A67C-4A5C-90B2-11FE9DB972C1}" type="presOf" srcId="{E4FBD21A-5740-4C4F-9771-9F10BF54A971}" destId="{C388D006-1978-1A4E-95AB-D92B59912795}" srcOrd="0" destOrd="0" presId="urn:microsoft.com/office/officeart/2005/8/layout/pyramid1#1"/>
    <dgm:cxn modelId="{5D584EEB-A2B1-4DA7-BE06-1D631C0F28EB}" srcId="{61F9972B-7041-7946-BD7F-2F93D8BDD7E0}" destId="{75757D99-A754-40FF-A6BB-549F4BDED880}" srcOrd="2" destOrd="0" parTransId="{68D58971-4A13-441D-8373-697CF0D2C32B}" sibTransId="{2A0C64FD-7D53-438B-BACC-6C9C06D88D9A}"/>
    <dgm:cxn modelId="{AE9C11C0-B168-4244-AB6F-DC0743B449B8}" type="presOf" srcId="{39FCD8D7-AFEA-4E65-8650-57E3E9893D3D}" destId="{0A28747A-C983-4F0D-8156-4C245D9BD6B1}" srcOrd="1" destOrd="0" presId="urn:microsoft.com/office/officeart/2005/8/layout/pyramid1#1"/>
    <dgm:cxn modelId="{FE41639E-4EDE-4F78-B221-8198C7FA6801}" type="presOf" srcId="{75757D99-A754-40FF-A6BB-549F4BDED880}" destId="{1A297725-709D-4757-8124-0C8FC3096C2F}" srcOrd="0" destOrd="0" presId="urn:microsoft.com/office/officeart/2005/8/layout/pyramid1#1"/>
    <dgm:cxn modelId="{5C653ABA-2806-4A92-9241-C6F52A280649}" type="presOf" srcId="{9DBC7223-6B24-4D9E-8D65-1BB0575B0CBC}" destId="{F8A82B93-7B9E-4CEE-9563-9088F9AB48D1}" srcOrd="1" destOrd="0" presId="urn:microsoft.com/office/officeart/2005/8/layout/pyramid1#1"/>
    <dgm:cxn modelId="{C92D1760-ED06-46CA-8752-C3C70260E467}" srcId="{61F9972B-7041-7946-BD7F-2F93D8BDD7E0}" destId="{39FCD8D7-AFEA-4E65-8650-57E3E9893D3D}" srcOrd="3" destOrd="0" parTransId="{F492BF52-DBEE-4E74-91F1-5555277E4815}" sibTransId="{019FCDAF-7994-46CF-80BF-ACCE404EB365}"/>
    <dgm:cxn modelId="{3B0CACFB-C8CF-4A53-957B-A219502C9CF0}" type="presOf" srcId="{75757D99-A754-40FF-A6BB-549F4BDED880}" destId="{B604A454-1415-41B6-8FDF-921339D1C870}" srcOrd="1" destOrd="0" presId="urn:microsoft.com/office/officeart/2005/8/layout/pyramid1#1"/>
    <dgm:cxn modelId="{EF6F04C5-4195-4228-BF73-E761206EE33D}" type="presParOf" srcId="{1F6E91F8-0F06-4340-B39B-BD83EFC1CF76}" destId="{2E8145A1-99E1-0447-816D-8906139AFD95}" srcOrd="0" destOrd="0" presId="urn:microsoft.com/office/officeart/2005/8/layout/pyramid1#1"/>
    <dgm:cxn modelId="{BC88F2A9-C09D-4EED-9553-33C496921687}" type="presParOf" srcId="{2E8145A1-99E1-0447-816D-8906139AFD95}" destId="{A5337F0C-9508-9148-BB23-CEEE19C7BDBC}" srcOrd="0" destOrd="0" presId="urn:microsoft.com/office/officeart/2005/8/layout/pyramid1#1"/>
    <dgm:cxn modelId="{B525357C-DFED-4839-B647-7761C7323695}" type="presParOf" srcId="{2E8145A1-99E1-0447-816D-8906139AFD95}" destId="{522B8AA4-1F4B-ED4A-9A8F-614FC66788F3}" srcOrd="1" destOrd="0" presId="urn:microsoft.com/office/officeart/2005/8/layout/pyramid1#1"/>
    <dgm:cxn modelId="{CC01FBFF-C527-48BB-BC42-B2464CD9D829}" type="presParOf" srcId="{1F6E91F8-0F06-4340-B39B-BD83EFC1CF76}" destId="{74965320-76D4-41B8-B953-136CD498D4CD}" srcOrd="1" destOrd="0" presId="urn:microsoft.com/office/officeart/2005/8/layout/pyramid1#1"/>
    <dgm:cxn modelId="{7FF09E70-74CD-424C-947F-599A01869B3D}" type="presParOf" srcId="{74965320-76D4-41B8-B953-136CD498D4CD}" destId="{C15E7DE0-071A-4E58-B45F-A9908D608BE1}" srcOrd="0" destOrd="0" presId="urn:microsoft.com/office/officeart/2005/8/layout/pyramid1#1"/>
    <dgm:cxn modelId="{1A07B668-39D3-474A-B1B3-F6239F2FAC0B}" type="presParOf" srcId="{74965320-76D4-41B8-B953-136CD498D4CD}" destId="{F8A82B93-7B9E-4CEE-9563-9088F9AB48D1}" srcOrd="1" destOrd="0" presId="urn:microsoft.com/office/officeart/2005/8/layout/pyramid1#1"/>
    <dgm:cxn modelId="{2EEF404A-1BE1-4A3D-8B32-8F605509913D}" type="presParOf" srcId="{1F6E91F8-0F06-4340-B39B-BD83EFC1CF76}" destId="{F2260602-1CA0-4AA1-BD12-359315F335B9}" srcOrd="2" destOrd="0" presId="urn:microsoft.com/office/officeart/2005/8/layout/pyramid1#1"/>
    <dgm:cxn modelId="{4047A3E6-93B4-484C-BF51-EB4D005C2C74}" type="presParOf" srcId="{F2260602-1CA0-4AA1-BD12-359315F335B9}" destId="{1A297725-709D-4757-8124-0C8FC3096C2F}" srcOrd="0" destOrd="0" presId="urn:microsoft.com/office/officeart/2005/8/layout/pyramid1#1"/>
    <dgm:cxn modelId="{B4AAAA08-FA37-4AAD-ACA8-99F2731BC406}" type="presParOf" srcId="{F2260602-1CA0-4AA1-BD12-359315F335B9}" destId="{B604A454-1415-41B6-8FDF-921339D1C870}" srcOrd="1" destOrd="0" presId="urn:microsoft.com/office/officeart/2005/8/layout/pyramid1#1"/>
    <dgm:cxn modelId="{F6128320-1224-454F-9EAA-08AC6C2075ED}" type="presParOf" srcId="{1F6E91F8-0F06-4340-B39B-BD83EFC1CF76}" destId="{049F8E05-D98B-4A4E-AF3C-1E5202E89053}" srcOrd="3" destOrd="0" presId="urn:microsoft.com/office/officeart/2005/8/layout/pyramid1#1"/>
    <dgm:cxn modelId="{35B955DA-64C0-4351-A273-0CDA1E62AFA9}" type="presParOf" srcId="{049F8E05-D98B-4A4E-AF3C-1E5202E89053}" destId="{E4F95C7A-EE21-439F-BF0B-01C7F1DEBD70}" srcOrd="0" destOrd="0" presId="urn:microsoft.com/office/officeart/2005/8/layout/pyramid1#1"/>
    <dgm:cxn modelId="{A271523E-4957-4E6C-A0B1-EA481B515CA5}" type="presParOf" srcId="{049F8E05-D98B-4A4E-AF3C-1E5202E89053}" destId="{0A28747A-C983-4F0D-8156-4C245D9BD6B1}" srcOrd="1" destOrd="0" presId="urn:microsoft.com/office/officeart/2005/8/layout/pyramid1#1"/>
    <dgm:cxn modelId="{F59F4918-9A2F-4131-9EF8-854A9BF11720}" type="presParOf" srcId="{1F6E91F8-0F06-4340-B39B-BD83EFC1CF76}" destId="{DBE55BD1-C1E3-2E47-B30A-D531E31757C1}" srcOrd="4" destOrd="0" presId="urn:microsoft.com/office/officeart/2005/8/layout/pyramid1#1"/>
    <dgm:cxn modelId="{110CFB39-2123-4D97-86AC-1E25BF492E68}" type="presParOf" srcId="{DBE55BD1-C1E3-2E47-B30A-D531E31757C1}" destId="{C388D006-1978-1A4E-95AB-D92B59912795}" srcOrd="0" destOrd="0" presId="urn:microsoft.com/office/officeart/2005/8/layout/pyramid1#1"/>
    <dgm:cxn modelId="{9CB79A4F-4FB9-49A7-A745-B40469D5BB80}" type="presParOf" srcId="{DBE55BD1-C1E3-2E47-B30A-D531E31757C1}" destId="{F405F1DC-EC50-604C-8BF8-0D287D1E97A6}" srcOrd="1" destOrd="0" presId="urn:microsoft.com/office/officeart/2005/8/layout/pyramid1#1"/>
    <dgm:cxn modelId="{FF741BFA-A43E-4175-96DA-DDCEA4516DAB}" type="presParOf" srcId="{1F6E91F8-0F06-4340-B39B-BD83EFC1CF76}" destId="{E9FC5843-6E8C-EE4C-981A-5737935AF933}" srcOrd="5" destOrd="0" presId="urn:microsoft.com/office/officeart/2005/8/layout/pyramid1#1"/>
    <dgm:cxn modelId="{8FD88362-9EE5-468D-A28D-6E7BEA842372}" type="presParOf" srcId="{E9FC5843-6E8C-EE4C-981A-5737935AF933}" destId="{2C1E5C45-3B17-564B-9BC1-B4ABC7DFCCE6}" srcOrd="0" destOrd="0" presId="urn:microsoft.com/office/officeart/2005/8/layout/pyramid1#1"/>
    <dgm:cxn modelId="{B1BF6851-49B7-4784-A926-C91BF71C1830}" type="presParOf" srcId="{E9FC5843-6E8C-EE4C-981A-5737935AF933}" destId="{0AC2EF9C-3B3E-CD41-BDE0-22DB9B91BC68}" srcOrd="1" destOrd="0" presId="urn:microsoft.com/office/officeart/2005/8/layout/pyramid1#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C4D48CD0-0B53-4281-9352-B8FD3E1D9C58}" type="doc">
      <dgm:prSet loTypeId="urn:microsoft.com/office/officeart/2005/8/layout/cycle4#1" loCatId="cycle" qsTypeId="urn:microsoft.com/office/officeart/2005/8/quickstyle/simple1#5" qsCatId="simple" csTypeId="urn:microsoft.com/office/officeart/2005/8/colors/accent2_5#1" csCatId="accent2" phldr="1"/>
      <dgm:spPr/>
      <dgm:t>
        <a:bodyPr/>
        <a:lstStyle/>
        <a:p>
          <a:endParaRPr lang="it-IT"/>
        </a:p>
      </dgm:t>
    </dgm:pt>
    <dgm:pt modelId="{4AD24638-7EB1-46FC-978C-C71CE4A598C1}">
      <dgm:prSet phldrT="[Testo]" phldr="0" custT="1"/>
      <dgm:spPr/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endParaRPr lang="it-IT" sz="1600" dirty="0">
            <a:solidFill>
              <a:schemeClr val="tx1"/>
            </a:solidFill>
            <a:latin typeface="Book Antiqua" panose="02040602050305030304" charset="0"/>
          </a:endParaRPr>
        </a:p>
      </dgm:t>
    </dgm:pt>
    <dgm:pt modelId="{CBFB05FE-628D-4997-80F1-A553A9A47A80}" type="parTrans" cxnId="{8500033B-CC40-47D2-883C-E8DE9FC0B062}">
      <dgm:prSet/>
      <dgm:spPr/>
      <dgm:t>
        <a:bodyPr/>
        <a:lstStyle/>
        <a:p>
          <a:endParaRPr lang="it-IT"/>
        </a:p>
      </dgm:t>
    </dgm:pt>
    <dgm:pt modelId="{059738D5-E103-4FE0-BC2E-25611D41B6D7}" type="sibTrans" cxnId="{8500033B-CC40-47D2-883C-E8DE9FC0B062}">
      <dgm:prSet/>
      <dgm:spPr/>
      <dgm:t>
        <a:bodyPr/>
        <a:lstStyle/>
        <a:p>
          <a:endParaRPr lang="it-IT"/>
        </a:p>
      </dgm:t>
    </dgm:pt>
    <dgm:pt modelId="{E59F60F5-DBCA-4BE8-9A96-CEE247EFE4C1}">
      <dgm:prSet phldrT="[Testo]" phldr="0" custT="1"/>
      <dgm:spPr/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endParaRPr sz="1600"/>
        </a:p>
      </dgm:t>
    </dgm:pt>
    <dgm:pt modelId="{46C1776F-8598-4978-A54F-99AE0B2924B7}" type="parTrans" cxnId="{62C1AA7C-0301-48CE-91F3-783261176916}">
      <dgm:prSet/>
      <dgm:spPr/>
      <dgm:t>
        <a:bodyPr/>
        <a:lstStyle/>
        <a:p>
          <a:endParaRPr lang="it-IT"/>
        </a:p>
      </dgm:t>
    </dgm:pt>
    <dgm:pt modelId="{546CDFC8-0956-47B6-B1CA-6A880AADEB74}" type="sibTrans" cxnId="{62C1AA7C-0301-48CE-91F3-783261176916}">
      <dgm:prSet/>
      <dgm:spPr/>
      <dgm:t>
        <a:bodyPr/>
        <a:lstStyle/>
        <a:p>
          <a:endParaRPr lang="it-IT"/>
        </a:p>
      </dgm:t>
    </dgm:pt>
    <dgm:pt modelId="{3869955F-C3BE-4EBC-851E-2AFDA92D2614}">
      <dgm:prSet phldrT="[Testo]" phldr="0" custT="1"/>
      <dgm:spPr/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endParaRPr sz="1600"/>
        </a:p>
      </dgm:t>
    </dgm:pt>
    <dgm:pt modelId="{DCF54B77-DA98-43E2-9757-579D2154C9CF}" type="parTrans" cxnId="{60B2DAA5-D23E-49BF-B960-DD717E796590}">
      <dgm:prSet/>
      <dgm:spPr/>
      <dgm:t>
        <a:bodyPr/>
        <a:lstStyle/>
        <a:p>
          <a:endParaRPr lang="it-IT"/>
        </a:p>
      </dgm:t>
    </dgm:pt>
    <dgm:pt modelId="{BC27AAA3-2845-4687-ABC8-9B9D64B8A649}" type="sibTrans" cxnId="{60B2DAA5-D23E-49BF-B960-DD717E796590}">
      <dgm:prSet/>
      <dgm:spPr/>
      <dgm:t>
        <a:bodyPr/>
        <a:lstStyle/>
        <a:p>
          <a:endParaRPr lang="it-IT"/>
        </a:p>
      </dgm:t>
    </dgm:pt>
    <dgm:pt modelId="{7A018793-ED59-472E-94C1-4E2C0AAC7B7A}">
      <dgm:prSet phldrT="[Testo]" phldr="0" custT="1"/>
      <dgm:spPr/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endParaRPr lang="it-IT" sz="1600" dirty="0">
            <a:solidFill>
              <a:schemeClr val="tx1"/>
            </a:solidFill>
            <a:latin typeface="Book Antiqua" panose="02040602050305030304" charset="0"/>
          </a:endParaRPr>
        </a:p>
        <a:p>
          <a:pPr algn="ctr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endParaRPr sz="1900"/>
        </a:p>
      </dgm:t>
    </dgm:pt>
    <dgm:pt modelId="{B9BA0790-6BBD-491D-82C8-710CE05B5893}" type="parTrans" cxnId="{B72B8025-EDCA-475D-9282-D00F024D56D7}">
      <dgm:prSet/>
      <dgm:spPr/>
      <dgm:t>
        <a:bodyPr/>
        <a:lstStyle/>
        <a:p>
          <a:endParaRPr lang="it-IT"/>
        </a:p>
      </dgm:t>
    </dgm:pt>
    <dgm:pt modelId="{502B707E-8E71-4049-B6C7-1A4C65DA5F80}" type="sibTrans" cxnId="{B72B8025-EDCA-475D-9282-D00F024D56D7}">
      <dgm:prSet/>
      <dgm:spPr/>
      <dgm:t>
        <a:bodyPr/>
        <a:lstStyle/>
        <a:p>
          <a:endParaRPr lang="it-IT"/>
        </a:p>
      </dgm:t>
    </dgm:pt>
    <dgm:pt modelId="{23ABD302-7496-45A9-B4B7-47E0D1493F85}" type="pres">
      <dgm:prSet presAssocID="{C4D48CD0-0B53-4281-9352-B8FD3E1D9C58}" presName="cycleMatrixDiagram" presStyleCnt="0">
        <dgm:presLayoutVars>
          <dgm:chMax val="1"/>
          <dgm:dir/>
          <dgm:animLvl val="lvl"/>
          <dgm:resizeHandles val="exact"/>
        </dgm:presLayoutVars>
      </dgm:prSet>
      <dgm:spPr/>
      <dgm:t>
        <a:bodyPr/>
        <a:lstStyle/>
        <a:p>
          <a:endParaRPr lang="it-IT"/>
        </a:p>
      </dgm:t>
    </dgm:pt>
    <dgm:pt modelId="{70B8C13F-B39A-4AC2-AF4C-DF00F4256AC4}" type="pres">
      <dgm:prSet presAssocID="{C4D48CD0-0B53-4281-9352-B8FD3E1D9C58}" presName="children" presStyleCnt="0"/>
      <dgm:spPr/>
    </dgm:pt>
    <dgm:pt modelId="{4CCD8D10-C7F5-45B1-8CAC-EEAB36963113}" type="pres">
      <dgm:prSet presAssocID="{C4D48CD0-0B53-4281-9352-B8FD3E1D9C58}" presName="childPlaceholder" presStyleCnt="0"/>
      <dgm:spPr/>
    </dgm:pt>
    <dgm:pt modelId="{2398A755-1D7B-4DEF-8EB3-B712E0759CD6}" type="pres">
      <dgm:prSet presAssocID="{C4D48CD0-0B53-4281-9352-B8FD3E1D9C58}" presName="circle" presStyleCnt="0"/>
      <dgm:spPr/>
    </dgm:pt>
    <dgm:pt modelId="{F975EE67-742C-4766-B30B-CD07C025B8A4}" type="pres">
      <dgm:prSet presAssocID="{C4D48CD0-0B53-4281-9352-B8FD3E1D9C58}" presName="quadrant1" presStyleLbl="node1" presStyleIdx="0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A8722F9D-1AAC-4614-A21D-D89E4D8E862F}" type="pres">
      <dgm:prSet presAssocID="{C4D48CD0-0B53-4281-9352-B8FD3E1D9C58}" presName="quadrant2" presStyleLbl="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6A715980-677E-4C20-B1B9-1F565030E307}" type="pres">
      <dgm:prSet presAssocID="{C4D48CD0-0B53-4281-9352-B8FD3E1D9C58}" presName="quadrant3" presStyleLbl="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DCA4CBDD-54F7-4693-BAB0-3BB217D2DFC4}" type="pres">
      <dgm:prSet presAssocID="{C4D48CD0-0B53-4281-9352-B8FD3E1D9C58}" presName="quadrant4" presStyleLbl="node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D9121619-D455-4342-9C0C-FA344A83895A}" type="pres">
      <dgm:prSet presAssocID="{C4D48CD0-0B53-4281-9352-B8FD3E1D9C58}" presName="quadrantPlaceholder" presStyleCnt="0"/>
      <dgm:spPr/>
    </dgm:pt>
    <dgm:pt modelId="{96675419-AEE3-4A20-A9B0-15D1066A6D07}" type="pres">
      <dgm:prSet presAssocID="{C4D48CD0-0B53-4281-9352-B8FD3E1D9C58}" presName="center1" presStyleLbl="fgShp" presStyleIdx="0" presStyleCnt="2" custLinFactNeighborX="1189" custLinFactNeighborY="16103"/>
      <dgm:spPr>
        <a:solidFill>
          <a:schemeClr val="accent1"/>
        </a:solidFill>
      </dgm:spPr>
    </dgm:pt>
    <dgm:pt modelId="{D7D8448C-7BF0-4FDA-A802-B57890F57EE2}" type="pres">
      <dgm:prSet presAssocID="{C4D48CD0-0B53-4281-9352-B8FD3E1D9C58}" presName="center2" presStyleLbl="fgShp" presStyleIdx="1" presStyleCnt="2" custLinFactNeighborX="1189" custLinFactNeighborY="-12147"/>
      <dgm:spPr>
        <a:solidFill>
          <a:schemeClr val="accent1"/>
        </a:solidFill>
      </dgm:spPr>
    </dgm:pt>
  </dgm:ptLst>
  <dgm:cxnLst>
    <dgm:cxn modelId="{11CD9A7D-AC5D-453B-97A0-3FB772480069}" type="presOf" srcId="{C4D48CD0-0B53-4281-9352-B8FD3E1D9C58}" destId="{23ABD302-7496-45A9-B4B7-47E0D1493F85}" srcOrd="0" destOrd="0" presId="urn:microsoft.com/office/officeart/2005/8/layout/cycle4#1"/>
    <dgm:cxn modelId="{8500033B-CC40-47D2-883C-E8DE9FC0B062}" srcId="{C4D48CD0-0B53-4281-9352-B8FD3E1D9C58}" destId="{4AD24638-7EB1-46FC-978C-C71CE4A598C1}" srcOrd="0" destOrd="0" parTransId="{CBFB05FE-628D-4997-80F1-A553A9A47A80}" sibTransId="{059738D5-E103-4FE0-BC2E-25611D41B6D7}"/>
    <dgm:cxn modelId="{B72B8025-EDCA-475D-9282-D00F024D56D7}" srcId="{C4D48CD0-0B53-4281-9352-B8FD3E1D9C58}" destId="{7A018793-ED59-472E-94C1-4E2C0AAC7B7A}" srcOrd="3" destOrd="0" parTransId="{B9BA0790-6BBD-491D-82C8-710CE05B5893}" sibTransId="{502B707E-8E71-4049-B6C7-1A4C65DA5F80}"/>
    <dgm:cxn modelId="{D13B478A-EA71-4088-A486-C03003737FA5}" type="presOf" srcId="{E59F60F5-DBCA-4BE8-9A96-CEE247EFE4C1}" destId="{A8722F9D-1AAC-4614-A21D-D89E4D8E862F}" srcOrd="0" destOrd="0" presId="urn:microsoft.com/office/officeart/2005/8/layout/cycle4#1"/>
    <dgm:cxn modelId="{FCA6727C-478D-49D2-8998-BEE6678733DE}" type="presOf" srcId="{3869955F-C3BE-4EBC-851E-2AFDA92D2614}" destId="{6A715980-677E-4C20-B1B9-1F565030E307}" srcOrd="0" destOrd="0" presId="urn:microsoft.com/office/officeart/2005/8/layout/cycle4#1"/>
    <dgm:cxn modelId="{D6C63B0D-3C17-4476-B459-D59DCE0CD78F}" type="presOf" srcId="{7A018793-ED59-472E-94C1-4E2C0AAC7B7A}" destId="{DCA4CBDD-54F7-4693-BAB0-3BB217D2DFC4}" srcOrd="0" destOrd="0" presId="urn:microsoft.com/office/officeart/2005/8/layout/cycle4#1"/>
    <dgm:cxn modelId="{60B2DAA5-D23E-49BF-B960-DD717E796590}" srcId="{C4D48CD0-0B53-4281-9352-B8FD3E1D9C58}" destId="{3869955F-C3BE-4EBC-851E-2AFDA92D2614}" srcOrd="2" destOrd="0" parTransId="{DCF54B77-DA98-43E2-9757-579D2154C9CF}" sibTransId="{BC27AAA3-2845-4687-ABC8-9B9D64B8A649}"/>
    <dgm:cxn modelId="{AC3E811F-2B3F-4B18-9AC9-86AA733EA80D}" type="presOf" srcId="{4AD24638-7EB1-46FC-978C-C71CE4A598C1}" destId="{F975EE67-742C-4766-B30B-CD07C025B8A4}" srcOrd="0" destOrd="0" presId="urn:microsoft.com/office/officeart/2005/8/layout/cycle4#1"/>
    <dgm:cxn modelId="{62C1AA7C-0301-48CE-91F3-783261176916}" srcId="{C4D48CD0-0B53-4281-9352-B8FD3E1D9C58}" destId="{E59F60F5-DBCA-4BE8-9A96-CEE247EFE4C1}" srcOrd="1" destOrd="0" parTransId="{46C1776F-8598-4978-A54F-99AE0B2924B7}" sibTransId="{546CDFC8-0956-47B6-B1CA-6A880AADEB74}"/>
    <dgm:cxn modelId="{D96A9A12-E172-4EBB-B9D3-3669DC0A2B0F}" type="presParOf" srcId="{23ABD302-7496-45A9-B4B7-47E0D1493F85}" destId="{70B8C13F-B39A-4AC2-AF4C-DF00F4256AC4}" srcOrd="0" destOrd="0" presId="urn:microsoft.com/office/officeart/2005/8/layout/cycle4#1"/>
    <dgm:cxn modelId="{F874909E-4354-41D3-8B00-3325B3014DB2}" type="presParOf" srcId="{70B8C13F-B39A-4AC2-AF4C-DF00F4256AC4}" destId="{4CCD8D10-C7F5-45B1-8CAC-EEAB36963113}" srcOrd="0" destOrd="0" presId="urn:microsoft.com/office/officeart/2005/8/layout/cycle4#1"/>
    <dgm:cxn modelId="{234EF1D2-9837-4BDB-97F0-633D5A936C7E}" type="presParOf" srcId="{23ABD302-7496-45A9-B4B7-47E0D1493F85}" destId="{2398A755-1D7B-4DEF-8EB3-B712E0759CD6}" srcOrd="1" destOrd="0" presId="urn:microsoft.com/office/officeart/2005/8/layout/cycle4#1"/>
    <dgm:cxn modelId="{94004799-B56B-4CA9-87FD-3CCAA269724A}" type="presParOf" srcId="{2398A755-1D7B-4DEF-8EB3-B712E0759CD6}" destId="{F975EE67-742C-4766-B30B-CD07C025B8A4}" srcOrd="0" destOrd="0" presId="urn:microsoft.com/office/officeart/2005/8/layout/cycle4#1"/>
    <dgm:cxn modelId="{2A8098FD-539B-4029-A10D-CEAF66A1AD31}" type="presParOf" srcId="{2398A755-1D7B-4DEF-8EB3-B712E0759CD6}" destId="{A8722F9D-1AAC-4614-A21D-D89E4D8E862F}" srcOrd="1" destOrd="0" presId="urn:microsoft.com/office/officeart/2005/8/layout/cycle4#1"/>
    <dgm:cxn modelId="{D35FE444-1716-4F77-A629-F7C240A4933C}" type="presParOf" srcId="{2398A755-1D7B-4DEF-8EB3-B712E0759CD6}" destId="{6A715980-677E-4C20-B1B9-1F565030E307}" srcOrd="2" destOrd="0" presId="urn:microsoft.com/office/officeart/2005/8/layout/cycle4#1"/>
    <dgm:cxn modelId="{4A31A3BE-500F-4995-A266-1BA1533D14BA}" type="presParOf" srcId="{2398A755-1D7B-4DEF-8EB3-B712E0759CD6}" destId="{DCA4CBDD-54F7-4693-BAB0-3BB217D2DFC4}" srcOrd="3" destOrd="0" presId="urn:microsoft.com/office/officeart/2005/8/layout/cycle4#1"/>
    <dgm:cxn modelId="{4BC59E19-2F40-4EED-9FD9-04475B9C7889}" type="presParOf" srcId="{2398A755-1D7B-4DEF-8EB3-B712E0759CD6}" destId="{D9121619-D455-4342-9C0C-FA344A83895A}" srcOrd="4" destOrd="0" presId="urn:microsoft.com/office/officeart/2005/8/layout/cycle4#1"/>
    <dgm:cxn modelId="{BE28DAC4-3490-4E72-BCEB-A30C6A94981F}" type="presParOf" srcId="{23ABD302-7496-45A9-B4B7-47E0D1493F85}" destId="{96675419-AEE3-4A20-A9B0-15D1066A6D07}" srcOrd="2" destOrd="0" presId="urn:microsoft.com/office/officeart/2005/8/layout/cycle4#1"/>
    <dgm:cxn modelId="{06D094E2-567B-4819-906F-39E31E59D491}" type="presParOf" srcId="{23ABD302-7496-45A9-B4B7-47E0D1493F85}" destId="{D7D8448C-7BF0-4FDA-A802-B57890F57EE2}" srcOrd="3" destOrd="0" presId="urn:microsoft.com/office/officeart/2005/8/layout/cycle4#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8F95EA0D-8B10-4E4C-909E-5AC3CCE95DE7}" type="doc">
      <dgm:prSet loTypeId="urn:microsoft.com/office/officeart/2005/8/layout/process1" loCatId="process" qsTypeId="urn:microsoft.com/office/officeart/2005/8/quickstyle/simple1#6" qsCatId="simple" csTypeId="urn:microsoft.com/office/officeart/2005/8/colors/accent1_1#1" csCatId="accent1" phldr="1"/>
      <dgm:spPr/>
    </dgm:pt>
    <dgm:pt modelId="{23F77D7F-1DB6-4972-A799-C98039262FCB}">
      <dgm:prSet phldrT="[Testo]" phldr="0" custT="1"/>
      <dgm:spPr/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it-IT" sz="1800" dirty="0">
              <a:latin typeface="Book Antiqua" panose="02040602050305030304" charset="0"/>
            </a:rPr>
            <a:t>COGNITIVE</a:t>
          </a:r>
        </a:p>
      </dgm:t>
    </dgm:pt>
    <dgm:pt modelId="{F1E49340-8AB7-482A-96DA-DEA44183F07C}" type="parTrans" cxnId="{5E06FCD5-507E-4FA3-ABC5-CF650F75EE5E}">
      <dgm:prSet/>
      <dgm:spPr/>
      <dgm:t>
        <a:bodyPr/>
        <a:lstStyle/>
        <a:p>
          <a:endParaRPr lang="it-IT"/>
        </a:p>
      </dgm:t>
    </dgm:pt>
    <dgm:pt modelId="{BBB69F9D-B9A2-4106-8577-3DF5E8C1CB10}" type="sibTrans" cxnId="{5E06FCD5-507E-4FA3-ABC5-CF650F75EE5E}">
      <dgm:prSet/>
      <dgm:spPr/>
      <dgm:t>
        <a:bodyPr/>
        <a:lstStyle/>
        <a:p>
          <a:endParaRPr lang="it-IT"/>
        </a:p>
      </dgm:t>
    </dgm:pt>
    <dgm:pt modelId="{DB10AEEE-3496-4ACB-A016-D845295BDC1B}">
      <dgm:prSet phldrT="[Testo]" phldr="0" custT="1"/>
      <dgm:spPr/>
      <dgm:t>
        <a:bodyPr vert="horz" wrap="square"/>
        <a:lstStyle/>
        <a:p>
          <a:pPr algn="l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it-IT" altLang="en-US" sz="1400">
              <a:latin typeface="Book Antiqua" panose="02040602050305030304" charset="0"/>
              <a:cs typeface="Book Antiqua" panose="02040602050305030304" charset="0"/>
              <a:sym typeface="+mn-ea"/>
            </a:rPr>
            <a:t>- Inductive delirium</a:t>
          </a:r>
          <a:r>
            <a:rPr lang="en-US" sz="1400">
              <a:latin typeface="Book Antiqua" panose="02040602050305030304" charset="0"/>
              <a:cs typeface="Book Antiqua" panose="02040602050305030304" charset="0"/>
              <a:sym typeface="+mn-ea"/>
            </a:rPr>
            <a:t> (S</a:t>
          </a:r>
          <a:r>
            <a:rPr lang="it-IT" altLang="en-US" sz="1400">
              <a:latin typeface="Book Antiqua" panose="02040602050305030304" charset="0"/>
              <a:cs typeface="Book Antiqua" panose="02040602050305030304" charset="0"/>
              <a:sym typeface="+mn-ea"/>
            </a:rPr>
            <a:t>chizophenic</a:t>
          </a:r>
          <a:r>
            <a:rPr lang="en-US" sz="1400">
              <a:latin typeface="Book Antiqua" panose="02040602050305030304" charset="0"/>
              <a:cs typeface="Book Antiqua" panose="02040602050305030304" charset="0"/>
              <a:sym typeface="+mn-ea"/>
            </a:rPr>
            <a:t>)</a:t>
          </a:r>
          <a:endParaRPr lang="it-IT" sz="1400" dirty="0">
            <a:latin typeface="Book Antiqua" panose="02040602050305030304" charset="0"/>
            <a:cs typeface="Book Antiqua" panose="02040602050305030304" charset="0"/>
          </a:endParaRPr>
        </a:p>
        <a:p>
          <a:pPr algn="l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it-IT" altLang="en-US" sz="1400">
              <a:latin typeface="Book Antiqua" panose="02040602050305030304" charset="0"/>
              <a:cs typeface="Book Antiqua" panose="02040602050305030304" charset="0"/>
              <a:sym typeface="+mn-ea"/>
            </a:rPr>
            <a:t>- Hallucinations</a:t>
          </a:r>
          <a:endParaRPr lang="it-IT" altLang="en-US" sz="1400" dirty="0">
            <a:latin typeface="Book Antiqua" panose="02040602050305030304" charset="0"/>
            <a:cs typeface="Book Antiqua" panose="02040602050305030304" charset="0"/>
            <a:sym typeface="+mn-ea"/>
          </a:endParaRPr>
        </a:p>
      </dgm:t>
    </dgm:pt>
    <dgm:pt modelId="{474B1929-EEED-4D70-8551-4A4155AF4955}" type="parTrans" cxnId="{DABAB8E4-FB58-481B-B031-A322AEE40577}">
      <dgm:prSet/>
      <dgm:spPr/>
      <dgm:t>
        <a:bodyPr/>
        <a:lstStyle/>
        <a:p>
          <a:endParaRPr lang="it-IT"/>
        </a:p>
      </dgm:t>
    </dgm:pt>
    <dgm:pt modelId="{C03FA2E4-2D91-42C3-895D-51AFEEBE1F0F}" type="sibTrans" cxnId="{DABAB8E4-FB58-481B-B031-A322AEE40577}">
      <dgm:prSet/>
      <dgm:spPr/>
      <dgm:t>
        <a:bodyPr/>
        <a:lstStyle/>
        <a:p>
          <a:endParaRPr lang="it-IT"/>
        </a:p>
      </dgm:t>
    </dgm:pt>
    <dgm:pt modelId="{8FC8258C-E500-460A-8953-D8A525517659}" type="pres">
      <dgm:prSet presAssocID="{8F95EA0D-8B10-4E4C-909E-5AC3CCE95DE7}" presName="Name0" presStyleCnt="0">
        <dgm:presLayoutVars>
          <dgm:dir/>
          <dgm:resizeHandles val="exact"/>
        </dgm:presLayoutVars>
      </dgm:prSet>
      <dgm:spPr/>
    </dgm:pt>
    <dgm:pt modelId="{7874F717-917A-42AC-AF4F-02C47E5750DE}" type="pres">
      <dgm:prSet presAssocID="{23F77D7F-1DB6-4972-A799-C98039262FCB}" presName="node" presStyleLbl="node1" presStyleIdx="0" presStyleCnt="2" custLinFactNeighborX="-11203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C3038E48-1246-4412-B294-2FEEDFC38DC6}" type="pres">
      <dgm:prSet presAssocID="{BBB69F9D-B9A2-4106-8577-3DF5E8C1CB10}" presName="sibTrans" presStyleLbl="sibTrans2D1" presStyleIdx="0" presStyleCnt="1"/>
      <dgm:spPr/>
      <dgm:t>
        <a:bodyPr/>
        <a:lstStyle/>
        <a:p>
          <a:endParaRPr lang="it-IT"/>
        </a:p>
      </dgm:t>
    </dgm:pt>
    <dgm:pt modelId="{F3B68155-42DF-4F2E-8447-3365CDA75D4F}" type="pres">
      <dgm:prSet presAssocID="{BBB69F9D-B9A2-4106-8577-3DF5E8C1CB10}" presName="connectorText" presStyleLbl="sibTrans2D1" presStyleIdx="0" presStyleCnt="1"/>
      <dgm:spPr/>
      <dgm:t>
        <a:bodyPr/>
        <a:lstStyle/>
        <a:p>
          <a:endParaRPr lang="it-IT"/>
        </a:p>
      </dgm:t>
    </dgm:pt>
    <dgm:pt modelId="{7D8B0688-211F-4F59-BDF5-F88D4758FCF2}" type="pres">
      <dgm:prSet presAssocID="{DB10AEEE-3496-4ACB-A016-D845295BDC1B}" presName="node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</dgm:ptLst>
  <dgm:cxnLst>
    <dgm:cxn modelId="{DABAB8E4-FB58-481B-B031-A322AEE40577}" srcId="{8F95EA0D-8B10-4E4C-909E-5AC3CCE95DE7}" destId="{DB10AEEE-3496-4ACB-A016-D845295BDC1B}" srcOrd="1" destOrd="0" parTransId="{474B1929-EEED-4D70-8551-4A4155AF4955}" sibTransId="{C03FA2E4-2D91-42C3-895D-51AFEEBE1F0F}"/>
    <dgm:cxn modelId="{A1577BD2-349E-41E5-B5AF-2C0CD96C8FF2}" type="presOf" srcId="{23F77D7F-1DB6-4972-A799-C98039262FCB}" destId="{7874F717-917A-42AC-AF4F-02C47E5750DE}" srcOrd="0" destOrd="0" presId="urn:microsoft.com/office/officeart/2005/8/layout/process1"/>
    <dgm:cxn modelId="{54B30995-43DE-4D7F-B9AC-607787D08476}" type="presOf" srcId="{BBB69F9D-B9A2-4106-8577-3DF5E8C1CB10}" destId="{F3B68155-42DF-4F2E-8447-3365CDA75D4F}" srcOrd="1" destOrd="0" presId="urn:microsoft.com/office/officeart/2005/8/layout/process1"/>
    <dgm:cxn modelId="{5E06FCD5-507E-4FA3-ABC5-CF650F75EE5E}" srcId="{8F95EA0D-8B10-4E4C-909E-5AC3CCE95DE7}" destId="{23F77D7F-1DB6-4972-A799-C98039262FCB}" srcOrd="0" destOrd="0" parTransId="{F1E49340-8AB7-482A-96DA-DEA44183F07C}" sibTransId="{BBB69F9D-B9A2-4106-8577-3DF5E8C1CB10}"/>
    <dgm:cxn modelId="{605E6EA3-F11F-451A-A437-1AB329C4ECC3}" type="presOf" srcId="{DB10AEEE-3496-4ACB-A016-D845295BDC1B}" destId="{7D8B0688-211F-4F59-BDF5-F88D4758FCF2}" srcOrd="0" destOrd="0" presId="urn:microsoft.com/office/officeart/2005/8/layout/process1"/>
    <dgm:cxn modelId="{8E07CB27-BFFC-4442-9930-6C473526EBD1}" type="presOf" srcId="{8F95EA0D-8B10-4E4C-909E-5AC3CCE95DE7}" destId="{8FC8258C-E500-460A-8953-D8A525517659}" srcOrd="0" destOrd="0" presId="urn:microsoft.com/office/officeart/2005/8/layout/process1"/>
    <dgm:cxn modelId="{F5354B84-AC87-4274-BA7B-91C6C9461548}" type="presOf" srcId="{BBB69F9D-B9A2-4106-8577-3DF5E8C1CB10}" destId="{C3038E48-1246-4412-B294-2FEEDFC38DC6}" srcOrd="0" destOrd="0" presId="urn:microsoft.com/office/officeart/2005/8/layout/process1"/>
    <dgm:cxn modelId="{32F9C898-3A29-4036-B717-FD133539CC21}" type="presParOf" srcId="{8FC8258C-E500-460A-8953-D8A525517659}" destId="{7874F717-917A-42AC-AF4F-02C47E5750DE}" srcOrd="0" destOrd="0" presId="urn:microsoft.com/office/officeart/2005/8/layout/process1"/>
    <dgm:cxn modelId="{5038C1F8-6256-4D41-B180-DE71D8166650}" type="presParOf" srcId="{8FC8258C-E500-460A-8953-D8A525517659}" destId="{C3038E48-1246-4412-B294-2FEEDFC38DC6}" srcOrd="1" destOrd="0" presId="urn:microsoft.com/office/officeart/2005/8/layout/process1"/>
    <dgm:cxn modelId="{FAAC0C56-C83D-4AF1-8F43-90D36F435070}" type="presParOf" srcId="{C3038E48-1246-4412-B294-2FEEDFC38DC6}" destId="{F3B68155-42DF-4F2E-8447-3365CDA75D4F}" srcOrd="0" destOrd="0" presId="urn:microsoft.com/office/officeart/2005/8/layout/process1"/>
    <dgm:cxn modelId="{8456721B-7659-445F-BE9E-B37FF31DF348}" type="presParOf" srcId="{8FC8258C-E500-460A-8953-D8A525517659}" destId="{7D8B0688-211F-4F59-BDF5-F88D4758FCF2}" srcOrd="2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8F95EA0D-8B10-4E4C-909E-5AC3CCE95DE7}" type="doc">
      <dgm:prSet loTypeId="urn:microsoft.com/office/officeart/2005/8/layout/process1" loCatId="process" qsTypeId="urn:microsoft.com/office/officeart/2005/8/quickstyle/simple1#7" qsCatId="simple" csTypeId="urn:microsoft.com/office/officeart/2005/8/colors/accent1_1#2" csCatId="accent1" phldr="1"/>
      <dgm:spPr/>
    </dgm:pt>
    <dgm:pt modelId="{23F77D7F-1DB6-4972-A799-C98039262FCB}">
      <dgm:prSet phldrT="[Testo]" phldr="0" custT="1"/>
      <dgm:spPr/>
      <dgm:t>
        <a:bodyPr vert="horz" wrap="square"/>
        <a:lstStyle/>
        <a:p>
          <a:pPr algn="ctr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sz="1800">
              <a:latin typeface="Book Antiqua" panose="02040602050305030304" charset="0"/>
              <a:cs typeface="Book Antiqua" panose="02040602050305030304" charset="0"/>
              <a:sym typeface="+mn-ea"/>
            </a:rPr>
            <a:t>AFFECTIV</a:t>
          </a:r>
          <a:r>
            <a:rPr lang="it-IT" altLang="en-US" sz="1800">
              <a:latin typeface="Book Antiqua" panose="02040602050305030304" charset="0"/>
              <a:cs typeface="Book Antiqua" panose="02040602050305030304" charset="0"/>
              <a:sym typeface="+mn-ea"/>
            </a:rPr>
            <a:t>E</a:t>
          </a:r>
          <a:endParaRPr lang="it-IT" altLang="en-US" sz="1800" dirty="0">
            <a:latin typeface="Book Antiqua" panose="02040602050305030304" charset="0"/>
            <a:cs typeface="Book Antiqua" panose="02040602050305030304" charset="0"/>
            <a:sym typeface="+mn-ea"/>
          </a:endParaRPr>
        </a:p>
      </dgm:t>
    </dgm:pt>
    <dgm:pt modelId="{F1E49340-8AB7-482A-96DA-DEA44183F07C}" type="parTrans" cxnId="{A13D8EFB-AB52-4248-AC9C-8D30A880369A}">
      <dgm:prSet/>
      <dgm:spPr/>
      <dgm:t>
        <a:bodyPr/>
        <a:lstStyle/>
        <a:p>
          <a:endParaRPr lang="it-IT"/>
        </a:p>
      </dgm:t>
    </dgm:pt>
    <dgm:pt modelId="{BBB69F9D-B9A2-4106-8577-3DF5E8C1CB10}" type="sibTrans" cxnId="{A13D8EFB-AB52-4248-AC9C-8D30A880369A}">
      <dgm:prSet/>
      <dgm:spPr/>
      <dgm:t>
        <a:bodyPr/>
        <a:lstStyle/>
        <a:p>
          <a:endParaRPr lang="it-IT"/>
        </a:p>
      </dgm:t>
    </dgm:pt>
    <dgm:pt modelId="{DB10AEEE-3496-4ACB-A016-D845295BDC1B}">
      <dgm:prSet phldrT="[Testo]" phldr="0" custT="1"/>
      <dgm:spPr/>
      <dgm:t>
        <a:bodyPr vert="horz" wrap="square"/>
        <a:lstStyle/>
        <a:p>
          <a:pPr algn="l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it-IT" altLang="en-US" sz="1400">
              <a:latin typeface="Book Antiqua" panose="02040602050305030304" charset="0"/>
              <a:cs typeface="Book Antiqua" panose="02040602050305030304" charset="0"/>
              <a:sym typeface="+mn-ea"/>
            </a:rPr>
            <a:t>- Emotional instability</a:t>
          </a:r>
        </a:p>
      </dgm:t>
    </dgm:pt>
    <dgm:pt modelId="{474B1929-EEED-4D70-8551-4A4155AF4955}" type="parTrans" cxnId="{2E78C06F-963A-4B4E-9DDF-7BD82AE073BA}">
      <dgm:prSet/>
      <dgm:spPr/>
      <dgm:t>
        <a:bodyPr/>
        <a:lstStyle/>
        <a:p>
          <a:endParaRPr lang="it-IT"/>
        </a:p>
      </dgm:t>
    </dgm:pt>
    <dgm:pt modelId="{C03FA2E4-2D91-42C3-895D-51AFEEBE1F0F}" type="sibTrans" cxnId="{2E78C06F-963A-4B4E-9DDF-7BD82AE073BA}">
      <dgm:prSet/>
      <dgm:spPr/>
      <dgm:t>
        <a:bodyPr/>
        <a:lstStyle/>
        <a:p>
          <a:endParaRPr lang="it-IT"/>
        </a:p>
      </dgm:t>
    </dgm:pt>
    <dgm:pt modelId="{8FC8258C-E500-460A-8953-D8A525517659}" type="pres">
      <dgm:prSet presAssocID="{8F95EA0D-8B10-4E4C-909E-5AC3CCE95DE7}" presName="Name0" presStyleCnt="0">
        <dgm:presLayoutVars>
          <dgm:dir/>
          <dgm:resizeHandles val="exact"/>
        </dgm:presLayoutVars>
      </dgm:prSet>
      <dgm:spPr/>
    </dgm:pt>
    <dgm:pt modelId="{7874F717-917A-42AC-AF4F-02C47E5750DE}" type="pres">
      <dgm:prSet presAssocID="{23F77D7F-1DB6-4972-A799-C98039262FCB}" presName="node" presStyleLbl="node1" presStyleIdx="0" presStyleCnt="2" custLinFactNeighborX="20764" custLinFactNeighborY="9817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C3038E48-1246-4412-B294-2FEEDFC38DC6}" type="pres">
      <dgm:prSet presAssocID="{BBB69F9D-B9A2-4106-8577-3DF5E8C1CB10}" presName="sibTrans" presStyleLbl="sibTrans2D1" presStyleIdx="0" presStyleCnt="1"/>
      <dgm:spPr/>
      <dgm:t>
        <a:bodyPr/>
        <a:lstStyle/>
        <a:p>
          <a:endParaRPr lang="it-IT"/>
        </a:p>
      </dgm:t>
    </dgm:pt>
    <dgm:pt modelId="{F3B68155-42DF-4F2E-8447-3365CDA75D4F}" type="pres">
      <dgm:prSet presAssocID="{BBB69F9D-B9A2-4106-8577-3DF5E8C1CB10}" presName="connectorText" presStyleLbl="sibTrans2D1" presStyleIdx="0" presStyleCnt="1"/>
      <dgm:spPr/>
      <dgm:t>
        <a:bodyPr/>
        <a:lstStyle/>
        <a:p>
          <a:endParaRPr lang="it-IT"/>
        </a:p>
      </dgm:t>
    </dgm:pt>
    <dgm:pt modelId="{7D8B0688-211F-4F59-BDF5-F88D4758FCF2}" type="pres">
      <dgm:prSet presAssocID="{DB10AEEE-3496-4ACB-A016-D845295BDC1B}" presName="node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</dgm:ptLst>
  <dgm:cxnLst>
    <dgm:cxn modelId="{4348BD28-77E3-4B21-A663-C927C744F23C}" type="presOf" srcId="{8F95EA0D-8B10-4E4C-909E-5AC3CCE95DE7}" destId="{8FC8258C-E500-460A-8953-D8A525517659}" srcOrd="0" destOrd="0" presId="urn:microsoft.com/office/officeart/2005/8/layout/process1"/>
    <dgm:cxn modelId="{4DCC5D46-196B-463F-891F-8F1BDED3FF7B}" type="presOf" srcId="{BBB69F9D-B9A2-4106-8577-3DF5E8C1CB10}" destId="{F3B68155-42DF-4F2E-8447-3365CDA75D4F}" srcOrd="1" destOrd="0" presId="urn:microsoft.com/office/officeart/2005/8/layout/process1"/>
    <dgm:cxn modelId="{0F90BC0A-46E4-482E-B4D5-3B0076135712}" type="presOf" srcId="{DB10AEEE-3496-4ACB-A016-D845295BDC1B}" destId="{7D8B0688-211F-4F59-BDF5-F88D4758FCF2}" srcOrd="0" destOrd="0" presId="urn:microsoft.com/office/officeart/2005/8/layout/process1"/>
    <dgm:cxn modelId="{F3538540-D1E5-42D6-8B2D-2CD93D6C0263}" type="presOf" srcId="{23F77D7F-1DB6-4972-A799-C98039262FCB}" destId="{7874F717-917A-42AC-AF4F-02C47E5750DE}" srcOrd="0" destOrd="0" presId="urn:microsoft.com/office/officeart/2005/8/layout/process1"/>
    <dgm:cxn modelId="{36656EB3-A6A6-4181-9C3F-C6B7EB8BB180}" type="presOf" srcId="{BBB69F9D-B9A2-4106-8577-3DF5E8C1CB10}" destId="{C3038E48-1246-4412-B294-2FEEDFC38DC6}" srcOrd="0" destOrd="0" presId="urn:microsoft.com/office/officeart/2005/8/layout/process1"/>
    <dgm:cxn modelId="{A13D8EFB-AB52-4248-AC9C-8D30A880369A}" srcId="{8F95EA0D-8B10-4E4C-909E-5AC3CCE95DE7}" destId="{23F77D7F-1DB6-4972-A799-C98039262FCB}" srcOrd="0" destOrd="0" parTransId="{F1E49340-8AB7-482A-96DA-DEA44183F07C}" sibTransId="{BBB69F9D-B9A2-4106-8577-3DF5E8C1CB10}"/>
    <dgm:cxn modelId="{2E78C06F-963A-4B4E-9DDF-7BD82AE073BA}" srcId="{8F95EA0D-8B10-4E4C-909E-5AC3CCE95DE7}" destId="{DB10AEEE-3496-4ACB-A016-D845295BDC1B}" srcOrd="1" destOrd="0" parTransId="{474B1929-EEED-4D70-8551-4A4155AF4955}" sibTransId="{C03FA2E4-2D91-42C3-895D-51AFEEBE1F0F}"/>
    <dgm:cxn modelId="{FB2BDDF5-2DC5-4C43-9D59-E78CB427F860}" type="presParOf" srcId="{8FC8258C-E500-460A-8953-D8A525517659}" destId="{7874F717-917A-42AC-AF4F-02C47E5750DE}" srcOrd="0" destOrd="0" presId="urn:microsoft.com/office/officeart/2005/8/layout/process1"/>
    <dgm:cxn modelId="{C2DAB73C-D7E1-470B-9AFD-9BE81892171A}" type="presParOf" srcId="{8FC8258C-E500-460A-8953-D8A525517659}" destId="{C3038E48-1246-4412-B294-2FEEDFC38DC6}" srcOrd="1" destOrd="0" presId="urn:microsoft.com/office/officeart/2005/8/layout/process1"/>
    <dgm:cxn modelId="{6E91A5FD-3100-482C-8D07-5BBE1A595852}" type="presParOf" srcId="{C3038E48-1246-4412-B294-2FEEDFC38DC6}" destId="{F3B68155-42DF-4F2E-8447-3365CDA75D4F}" srcOrd="0" destOrd="0" presId="urn:microsoft.com/office/officeart/2005/8/layout/process1"/>
    <dgm:cxn modelId="{AF6128C1-7D53-4B5C-8F42-04FA3ACFDCD5}" type="presParOf" srcId="{8FC8258C-E500-460A-8953-D8A525517659}" destId="{7D8B0688-211F-4F59-BDF5-F88D4758FCF2}" srcOrd="2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8F95EA0D-8B10-4E4C-909E-5AC3CCE95DE7}" type="doc">
      <dgm:prSet loTypeId="urn:microsoft.com/office/officeart/2005/8/layout/process1" loCatId="process" qsTypeId="urn:microsoft.com/office/officeart/2005/8/quickstyle/simple1#8" qsCatId="simple" csTypeId="urn:microsoft.com/office/officeart/2005/8/colors/accent1_1#3" csCatId="accent1" phldr="1"/>
      <dgm:spPr/>
    </dgm:pt>
    <dgm:pt modelId="{23F77D7F-1DB6-4972-A799-C98039262FCB}">
      <dgm:prSet phldrT="[Testo]" phldr="0" custT="1"/>
      <dgm:spPr/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sz="1800">
              <a:latin typeface="Book Antiqua" panose="02040602050305030304" charset="0"/>
              <a:cs typeface="Book Antiqua" panose="02040602050305030304" charset="0"/>
              <a:sym typeface="+mn-ea"/>
            </a:rPr>
            <a:t>PSYC</a:t>
          </a:r>
          <a:r>
            <a:rPr lang="it-IT" altLang="en-US" sz="1800">
              <a:latin typeface="Book Antiqua" panose="02040602050305030304" charset="0"/>
              <a:cs typeface="Book Antiqua" panose="02040602050305030304" charset="0"/>
              <a:sym typeface="+mn-ea"/>
            </a:rPr>
            <a:t>H</a:t>
          </a:r>
          <a:r>
            <a:rPr lang="en-US" sz="1800">
              <a:latin typeface="Book Antiqua" panose="02040602050305030304" charset="0"/>
              <a:cs typeface="Book Antiqua" panose="02040602050305030304" charset="0"/>
              <a:sym typeface="+mn-ea"/>
            </a:rPr>
            <a:t>OMOTOR</a:t>
          </a:r>
        </a:p>
      </dgm:t>
    </dgm:pt>
    <dgm:pt modelId="{F1E49340-8AB7-482A-96DA-DEA44183F07C}" type="parTrans" cxnId="{57F878AA-1B8F-4CB1-85D7-A63EEDF124E3}">
      <dgm:prSet/>
      <dgm:spPr/>
      <dgm:t>
        <a:bodyPr/>
        <a:lstStyle/>
        <a:p>
          <a:endParaRPr lang="it-IT"/>
        </a:p>
      </dgm:t>
    </dgm:pt>
    <dgm:pt modelId="{BBB69F9D-B9A2-4106-8577-3DF5E8C1CB10}" type="sibTrans" cxnId="{57F878AA-1B8F-4CB1-85D7-A63EEDF124E3}">
      <dgm:prSet/>
      <dgm:spPr/>
      <dgm:t>
        <a:bodyPr/>
        <a:lstStyle/>
        <a:p>
          <a:endParaRPr lang="it-IT"/>
        </a:p>
      </dgm:t>
    </dgm:pt>
    <dgm:pt modelId="{DB10AEEE-3496-4ACB-A016-D845295BDC1B}">
      <dgm:prSet phldrT="[Testo]" phldr="0" custT="1"/>
      <dgm:spPr/>
      <dgm:t>
        <a:bodyPr vert="horz" wrap="square"/>
        <a:lstStyle/>
        <a:p>
          <a:pPr algn="l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it-IT" altLang="en-US" sz="1400">
              <a:latin typeface="Book Antiqua" panose="02040602050305030304" charset="0"/>
              <a:cs typeface="Book Antiqua" panose="02040602050305030304" charset="0"/>
              <a:sym typeface="+mn-ea"/>
            </a:rPr>
            <a:t>- </a:t>
          </a:r>
          <a:r>
            <a:rPr lang="en-US" sz="1400">
              <a:latin typeface="Book Antiqua" panose="02040602050305030304" charset="0"/>
              <a:cs typeface="Book Antiqua" panose="02040602050305030304" charset="0"/>
              <a:sym typeface="+mn-ea"/>
            </a:rPr>
            <a:t>A</a:t>
          </a:r>
          <a:r>
            <a:rPr lang="it-IT" altLang="en-US" sz="1400">
              <a:latin typeface="Book Antiqua" panose="02040602050305030304" charset="0"/>
              <a:cs typeface="Book Antiqua" panose="02040602050305030304" charset="0"/>
              <a:sym typeface="+mn-ea"/>
            </a:rPr>
            <a:t>ggressive</a:t>
          </a:r>
          <a:r>
            <a:rPr lang="en-US" sz="1400">
              <a:latin typeface="Book Antiqua" panose="02040602050305030304" charset="0"/>
              <a:cs typeface="Book Antiqua" panose="02040602050305030304" charset="0"/>
              <a:sym typeface="+mn-ea"/>
            </a:rPr>
            <a:t> </a:t>
          </a:r>
          <a:r>
            <a:rPr lang="it-IT" altLang="en-US" sz="1400">
              <a:latin typeface="Book Antiqua" panose="02040602050305030304" charset="0"/>
              <a:cs typeface="Book Antiqua" panose="02040602050305030304" charset="0"/>
              <a:sym typeface="+mn-ea"/>
            </a:rPr>
            <a:t>and </a:t>
          </a:r>
          <a:r>
            <a:rPr lang="en-US" sz="1400">
              <a:latin typeface="Book Antiqua" panose="02040602050305030304" charset="0"/>
              <a:cs typeface="Book Antiqua" panose="02040602050305030304" charset="0"/>
              <a:sym typeface="+mn-ea"/>
            </a:rPr>
            <a:t> </a:t>
          </a:r>
          <a:r>
            <a:rPr lang="it-IT" altLang="en-US" sz="1400">
              <a:latin typeface="Book Antiqua" panose="02040602050305030304" charset="0"/>
              <a:cs typeface="Book Antiqua" panose="02040602050305030304" charset="0"/>
              <a:sym typeface="+mn-ea"/>
            </a:rPr>
            <a:t>psychomotor agitation </a:t>
          </a:r>
        </a:p>
        <a:p>
          <a:pPr algn="l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it-IT" altLang="en-US" sz="1400">
              <a:latin typeface="Book Antiqua" panose="02040602050305030304" charset="0"/>
              <a:cs typeface="Book Antiqua" panose="02040602050305030304" charset="0"/>
              <a:sym typeface="+mn-ea"/>
            </a:rPr>
            <a:t>- S</a:t>
          </a:r>
          <a:r>
            <a:rPr lang="en-US" sz="1400">
              <a:latin typeface="Book Antiqua" panose="02040602050305030304" charset="0"/>
              <a:cs typeface="Book Antiqua" panose="02040602050305030304" charset="0"/>
              <a:sym typeface="+mn-ea"/>
            </a:rPr>
            <a:t>ocial withdrawal and relational closure</a:t>
          </a:r>
          <a:endParaRPr lang="en-US" sz="1400" b="0" dirty="0">
            <a:latin typeface="Book Antiqua" panose="02040602050305030304" charset="0"/>
            <a:cs typeface="Book Antiqua" panose="02040602050305030304" charset="0"/>
            <a:sym typeface="+mn-ea"/>
          </a:endParaRPr>
        </a:p>
      </dgm:t>
    </dgm:pt>
    <dgm:pt modelId="{474B1929-EEED-4D70-8551-4A4155AF4955}" type="parTrans" cxnId="{FAF28A6C-740C-4DC3-91B2-D906C0706031}">
      <dgm:prSet/>
      <dgm:spPr/>
      <dgm:t>
        <a:bodyPr/>
        <a:lstStyle/>
        <a:p>
          <a:endParaRPr lang="it-IT"/>
        </a:p>
      </dgm:t>
    </dgm:pt>
    <dgm:pt modelId="{C03FA2E4-2D91-42C3-895D-51AFEEBE1F0F}" type="sibTrans" cxnId="{FAF28A6C-740C-4DC3-91B2-D906C0706031}">
      <dgm:prSet/>
      <dgm:spPr/>
      <dgm:t>
        <a:bodyPr/>
        <a:lstStyle/>
        <a:p>
          <a:endParaRPr lang="it-IT"/>
        </a:p>
      </dgm:t>
    </dgm:pt>
    <dgm:pt modelId="{8FC8258C-E500-460A-8953-D8A525517659}" type="pres">
      <dgm:prSet presAssocID="{8F95EA0D-8B10-4E4C-909E-5AC3CCE95DE7}" presName="Name0" presStyleCnt="0">
        <dgm:presLayoutVars>
          <dgm:dir/>
          <dgm:resizeHandles val="exact"/>
        </dgm:presLayoutVars>
      </dgm:prSet>
      <dgm:spPr/>
    </dgm:pt>
    <dgm:pt modelId="{7874F717-917A-42AC-AF4F-02C47E5750DE}" type="pres">
      <dgm:prSet presAssocID="{23F77D7F-1DB6-4972-A799-C98039262FCB}" presName="node" presStyleLbl="node1" presStyleIdx="0" presStyleCnt="2" custLinFactNeighborX="-117" custLinFactNeighborY="0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C3038E48-1246-4412-B294-2FEEDFC38DC6}" type="pres">
      <dgm:prSet presAssocID="{BBB69F9D-B9A2-4106-8577-3DF5E8C1CB10}" presName="sibTrans" presStyleLbl="sibTrans2D1" presStyleIdx="0" presStyleCnt="1"/>
      <dgm:spPr/>
      <dgm:t>
        <a:bodyPr/>
        <a:lstStyle/>
        <a:p>
          <a:endParaRPr lang="it-IT"/>
        </a:p>
      </dgm:t>
    </dgm:pt>
    <dgm:pt modelId="{F3B68155-42DF-4F2E-8447-3365CDA75D4F}" type="pres">
      <dgm:prSet presAssocID="{BBB69F9D-B9A2-4106-8577-3DF5E8C1CB10}" presName="connectorText" presStyleLbl="sibTrans2D1" presStyleIdx="0" presStyleCnt="1"/>
      <dgm:spPr/>
      <dgm:t>
        <a:bodyPr/>
        <a:lstStyle/>
        <a:p>
          <a:endParaRPr lang="it-IT"/>
        </a:p>
      </dgm:t>
    </dgm:pt>
    <dgm:pt modelId="{7D8B0688-211F-4F59-BDF5-F88D4758FCF2}" type="pres">
      <dgm:prSet presAssocID="{DB10AEEE-3496-4ACB-A016-D845295BDC1B}" presName="node" presStyleLbl="node1" presStyleIdx="1" presStyleCnt="2" custLinFactNeighborX="2052" custLinFactNeighborY="-2588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</dgm:ptLst>
  <dgm:cxnLst>
    <dgm:cxn modelId="{32E44A8C-A97D-4265-9165-1C357D27E4E5}" type="presOf" srcId="{8F95EA0D-8B10-4E4C-909E-5AC3CCE95DE7}" destId="{8FC8258C-E500-460A-8953-D8A525517659}" srcOrd="0" destOrd="0" presId="urn:microsoft.com/office/officeart/2005/8/layout/process1"/>
    <dgm:cxn modelId="{83D9CF88-C817-4DAD-B669-7927DF67114E}" type="presOf" srcId="{BBB69F9D-B9A2-4106-8577-3DF5E8C1CB10}" destId="{F3B68155-42DF-4F2E-8447-3365CDA75D4F}" srcOrd="1" destOrd="0" presId="urn:microsoft.com/office/officeart/2005/8/layout/process1"/>
    <dgm:cxn modelId="{5ED39774-CE56-42D9-8D83-907A5E83ABC8}" type="presOf" srcId="{BBB69F9D-B9A2-4106-8577-3DF5E8C1CB10}" destId="{C3038E48-1246-4412-B294-2FEEDFC38DC6}" srcOrd="0" destOrd="0" presId="urn:microsoft.com/office/officeart/2005/8/layout/process1"/>
    <dgm:cxn modelId="{6839D25C-368F-44F9-876E-72E025EA7ADA}" type="presOf" srcId="{23F77D7F-1DB6-4972-A799-C98039262FCB}" destId="{7874F717-917A-42AC-AF4F-02C47E5750DE}" srcOrd="0" destOrd="0" presId="urn:microsoft.com/office/officeart/2005/8/layout/process1"/>
    <dgm:cxn modelId="{7CD3F90D-A8D8-41E0-8C25-CB1071A70D50}" type="presOf" srcId="{DB10AEEE-3496-4ACB-A016-D845295BDC1B}" destId="{7D8B0688-211F-4F59-BDF5-F88D4758FCF2}" srcOrd="0" destOrd="0" presId="urn:microsoft.com/office/officeart/2005/8/layout/process1"/>
    <dgm:cxn modelId="{57F878AA-1B8F-4CB1-85D7-A63EEDF124E3}" srcId="{8F95EA0D-8B10-4E4C-909E-5AC3CCE95DE7}" destId="{23F77D7F-1DB6-4972-A799-C98039262FCB}" srcOrd="0" destOrd="0" parTransId="{F1E49340-8AB7-482A-96DA-DEA44183F07C}" sibTransId="{BBB69F9D-B9A2-4106-8577-3DF5E8C1CB10}"/>
    <dgm:cxn modelId="{FAF28A6C-740C-4DC3-91B2-D906C0706031}" srcId="{8F95EA0D-8B10-4E4C-909E-5AC3CCE95DE7}" destId="{DB10AEEE-3496-4ACB-A016-D845295BDC1B}" srcOrd="1" destOrd="0" parTransId="{474B1929-EEED-4D70-8551-4A4155AF4955}" sibTransId="{C03FA2E4-2D91-42C3-895D-51AFEEBE1F0F}"/>
    <dgm:cxn modelId="{2007A90E-6662-468D-A3A4-FA772A23DCAD}" type="presParOf" srcId="{8FC8258C-E500-460A-8953-D8A525517659}" destId="{7874F717-917A-42AC-AF4F-02C47E5750DE}" srcOrd="0" destOrd="0" presId="urn:microsoft.com/office/officeart/2005/8/layout/process1"/>
    <dgm:cxn modelId="{3A11B14E-CB2B-46B1-97FC-ACC379A4615D}" type="presParOf" srcId="{8FC8258C-E500-460A-8953-D8A525517659}" destId="{C3038E48-1246-4412-B294-2FEEDFC38DC6}" srcOrd="1" destOrd="0" presId="urn:microsoft.com/office/officeart/2005/8/layout/process1"/>
    <dgm:cxn modelId="{C51CF53F-AA88-47AF-AE64-C62D029D5BF0}" type="presParOf" srcId="{C3038E48-1246-4412-B294-2FEEDFC38DC6}" destId="{F3B68155-42DF-4F2E-8447-3365CDA75D4F}" srcOrd="0" destOrd="0" presId="urn:microsoft.com/office/officeart/2005/8/layout/process1"/>
    <dgm:cxn modelId="{8D98FAE8-F3C0-4D46-AC62-FC89EC254A89}" type="presParOf" srcId="{8FC8258C-E500-460A-8953-D8A525517659}" destId="{7D8B0688-211F-4F59-BDF5-F88D4758FCF2}" srcOrd="2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8F95EA0D-8B10-4E4C-909E-5AC3CCE95DE7}" type="doc">
      <dgm:prSet loTypeId="urn:microsoft.com/office/officeart/2005/8/layout/process1" loCatId="process" qsTypeId="urn:microsoft.com/office/officeart/2005/8/quickstyle/simple1#9" qsCatId="simple" csTypeId="urn:microsoft.com/office/officeart/2005/8/colors/accent1_1#4" csCatId="accent1" phldr="1"/>
      <dgm:spPr/>
    </dgm:pt>
    <dgm:pt modelId="{23F77D7F-1DB6-4972-A799-C98039262FCB}">
      <dgm:prSet phldrT="[Testo]" phldr="0" custT="1"/>
      <dgm:spPr/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it-IT" sz="1800" dirty="0">
              <a:latin typeface="Book Antiqua" panose="02040602050305030304" charset="0"/>
            </a:rPr>
            <a:t>VEGETATIVE</a:t>
          </a:r>
        </a:p>
      </dgm:t>
    </dgm:pt>
    <dgm:pt modelId="{F1E49340-8AB7-482A-96DA-DEA44183F07C}" type="parTrans" cxnId="{0FD64987-18E6-4397-AAB1-623B407E7645}">
      <dgm:prSet/>
      <dgm:spPr/>
      <dgm:t>
        <a:bodyPr/>
        <a:lstStyle/>
        <a:p>
          <a:endParaRPr lang="it-IT"/>
        </a:p>
      </dgm:t>
    </dgm:pt>
    <dgm:pt modelId="{BBB69F9D-B9A2-4106-8577-3DF5E8C1CB10}" type="sibTrans" cxnId="{0FD64987-18E6-4397-AAB1-623B407E7645}">
      <dgm:prSet/>
      <dgm:spPr/>
      <dgm:t>
        <a:bodyPr/>
        <a:lstStyle/>
        <a:p>
          <a:endParaRPr lang="it-IT"/>
        </a:p>
      </dgm:t>
    </dgm:pt>
    <dgm:pt modelId="{DB10AEEE-3496-4ACB-A016-D845295BDC1B}">
      <dgm:prSet phldrT="[Testo]" phldr="0" custT="1"/>
      <dgm:spPr/>
      <dgm:t>
        <a:bodyPr vert="horz" wrap="square"/>
        <a:lstStyle/>
        <a:p>
          <a:pPr algn="l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it-IT" sz="1400" dirty="0">
              <a:latin typeface="Book Antiqua" panose="02040602050305030304" charset="0"/>
            </a:rPr>
            <a:t>- Hyperphagia</a:t>
          </a:r>
        </a:p>
      </dgm:t>
    </dgm:pt>
    <dgm:pt modelId="{474B1929-EEED-4D70-8551-4A4155AF4955}" type="parTrans" cxnId="{A60F6FB3-24BE-435D-A03E-352EFDF725D2}">
      <dgm:prSet/>
      <dgm:spPr/>
      <dgm:t>
        <a:bodyPr/>
        <a:lstStyle/>
        <a:p>
          <a:endParaRPr lang="it-IT"/>
        </a:p>
      </dgm:t>
    </dgm:pt>
    <dgm:pt modelId="{C03FA2E4-2D91-42C3-895D-51AFEEBE1F0F}" type="sibTrans" cxnId="{A60F6FB3-24BE-435D-A03E-352EFDF725D2}">
      <dgm:prSet/>
      <dgm:spPr/>
      <dgm:t>
        <a:bodyPr/>
        <a:lstStyle/>
        <a:p>
          <a:endParaRPr lang="it-IT"/>
        </a:p>
      </dgm:t>
    </dgm:pt>
    <dgm:pt modelId="{8FC8258C-E500-460A-8953-D8A525517659}" type="pres">
      <dgm:prSet presAssocID="{8F95EA0D-8B10-4E4C-909E-5AC3CCE95DE7}" presName="Name0" presStyleCnt="0">
        <dgm:presLayoutVars>
          <dgm:dir/>
          <dgm:resizeHandles val="exact"/>
        </dgm:presLayoutVars>
      </dgm:prSet>
      <dgm:spPr/>
    </dgm:pt>
    <dgm:pt modelId="{7874F717-917A-42AC-AF4F-02C47E5750DE}" type="pres">
      <dgm:prSet presAssocID="{23F77D7F-1DB6-4972-A799-C98039262FCB}" presName="node" presStyleLbl="node1" presStyleIdx="0" presStyleCnt="2" custLinFactNeighborX="-15075" custLinFactNeighborY="-3880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C3038E48-1246-4412-B294-2FEEDFC38DC6}" type="pres">
      <dgm:prSet presAssocID="{BBB69F9D-B9A2-4106-8577-3DF5E8C1CB10}" presName="sibTrans" presStyleLbl="sibTrans2D1" presStyleIdx="0" presStyleCnt="1"/>
      <dgm:spPr/>
      <dgm:t>
        <a:bodyPr/>
        <a:lstStyle/>
        <a:p>
          <a:endParaRPr lang="it-IT"/>
        </a:p>
      </dgm:t>
    </dgm:pt>
    <dgm:pt modelId="{F3B68155-42DF-4F2E-8447-3365CDA75D4F}" type="pres">
      <dgm:prSet presAssocID="{BBB69F9D-B9A2-4106-8577-3DF5E8C1CB10}" presName="connectorText" presStyleLbl="sibTrans2D1" presStyleIdx="0" presStyleCnt="1"/>
      <dgm:spPr/>
      <dgm:t>
        <a:bodyPr/>
        <a:lstStyle/>
        <a:p>
          <a:endParaRPr lang="it-IT"/>
        </a:p>
      </dgm:t>
    </dgm:pt>
    <dgm:pt modelId="{7D8B0688-211F-4F59-BDF5-F88D4758FCF2}" type="pres">
      <dgm:prSet presAssocID="{DB10AEEE-3496-4ACB-A016-D845295BDC1B}" presName="node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</dgm:ptLst>
  <dgm:cxnLst>
    <dgm:cxn modelId="{A82AF252-8489-458B-A5D5-6EFB0E55D44F}" type="presOf" srcId="{8F95EA0D-8B10-4E4C-909E-5AC3CCE95DE7}" destId="{8FC8258C-E500-460A-8953-D8A525517659}" srcOrd="0" destOrd="0" presId="urn:microsoft.com/office/officeart/2005/8/layout/process1"/>
    <dgm:cxn modelId="{A60F6FB3-24BE-435D-A03E-352EFDF725D2}" srcId="{8F95EA0D-8B10-4E4C-909E-5AC3CCE95DE7}" destId="{DB10AEEE-3496-4ACB-A016-D845295BDC1B}" srcOrd="1" destOrd="0" parTransId="{474B1929-EEED-4D70-8551-4A4155AF4955}" sibTransId="{C03FA2E4-2D91-42C3-895D-51AFEEBE1F0F}"/>
    <dgm:cxn modelId="{0FD64987-18E6-4397-AAB1-623B407E7645}" srcId="{8F95EA0D-8B10-4E4C-909E-5AC3CCE95DE7}" destId="{23F77D7F-1DB6-4972-A799-C98039262FCB}" srcOrd="0" destOrd="0" parTransId="{F1E49340-8AB7-482A-96DA-DEA44183F07C}" sibTransId="{BBB69F9D-B9A2-4106-8577-3DF5E8C1CB10}"/>
    <dgm:cxn modelId="{F3F20D16-99E8-4EB4-BA89-3DEAA8167E13}" type="presOf" srcId="{DB10AEEE-3496-4ACB-A016-D845295BDC1B}" destId="{7D8B0688-211F-4F59-BDF5-F88D4758FCF2}" srcOrd="0" destOrd="0" presId="urn:microsoft.com/office/officeart/2005/8/layout/process1"/>
    <dgm:cxn modelId="{FBF2375C-8BCE-4CDB-A394-CDF11486C1B3}" type="presOf" srcId="{BBB69F9D-B9A2-4106-8577-3DF5E8C1CB10}" destId="{C3038E48-1246-4412-B294-2FEEDFC38DC6}" srcOrd="0" destOrd="0" presId="urn:microsoft.com/office/officeart/2005/8/layout/process1"/>
    <dgm:cxn modelId="{4E319A6D-263B-4AE6-BD86-3891ED27AC62}" type="presOf" srcId="{23F77D7F-1DB6-4972-A799-C98039262FCB}" destId="{7874F717-917A-42AC-AF4F-02C47E5750DE}" srcOrd="0" destOrd="0" presId="urn:microsoft.com/office/officeart/2005/8/layout/process1"/>
    <dgm:cxn modelId="{AE82AF84-6467-4AF7-9847-2BDE2CEA85A4}" type="presOf" srcId="{BBB69F9D-B9A2-4106-8577-3DF5E8C1CB10}" destId="{F3B68155-42DF-4F2E-8447-3365CDA75D4F}" srcOrd="1" destOrd="0" presId="urn:microsoft.com/office/officeart/2005/8/layout/process1"/>
    <dgm:cxn modelId="{8A396FCE-9CC6-47C3-A430-BAF5C581B100}" type="presParOf" srcId="{8FC8258C-E500-460A-8953-D8A525517659}" destId="{7874F717-917A-42AC-AF4F-02C47E5750DE}" srcOrd="0" destOrd="0" presId="urn:microsoft.com/office/officeart/2005/8/layout/process1"/>
    <dgm:cxn modelId="{275B35A1-573A-425C-AB65-2B13571531BC}" type="presParOf" srcId="{8FC8258C-E500-460A-8953-D8A525517659}" destId="{C3038E48-1246-4412-B294-2FEEDFC38DC6}" srcOrd="1" destOrd="0" presId="urn:microsoft.com/office/officeart/2005/8/layout/process1"/>
    <dgm:cxn modelId="{8AB6A098-BE91-4207-BB2A-3A4FE7E864BA}" type="presParOf" srcId="{C3038E48-1246-4412-B294-2FEEDFC38DC6}" destId="{F3B68155-42DF-4F2E-8447-3365CDA75D4F}" srcOrd="0" destOrd="0" presId="urn:microsoft.com/office/officeart/2005/8/layout/process1"/>
    <dgm:cxn modelId="{6AA2A292-D2AA-4CDA-9248-143009E1FB78}" type="presParOf" srcId="{8FC8258C-E500-460A-8953-D8A525517659}" destId="{7D8B0688-211F-4F59-BDF5-F88D4758FCF2}" srcOrd="2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2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21444F9-F65A-A644-BF91-AF25DF0C61B1}">
      <dsp:nvSpPr>
        <dsp:cNvPr id="0" name=""/>
        <dsp:cNvSpPr/>
      </dsp:nvSpPr>
      <dsp:spPr bwMode="white">
        <a:xfrm>
          <a:off x="1040191" y="0"/>
          <a:ext cx="2027433" cy="2284730"/>
        </a:xfrm>
        <a:prstGeom prst="trapezoid">
          <a:avLst>
            <a:gd name="adj" fmla="val 50000"/>
          </a:avLst>
        </a:prstGeom>
        <a:solidFill>
          <a:srgbClr val="5B9BD5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hemeClr val="lt1"/>
        </a:lnRef>
        <a:fillRef idx="1">
          <a:schemeClr val="accent1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endParaRPr lang="it-IT" sz="1600" kern="1200" dirty="0">
            <a:latin typeface="Book Antiqua" panose="02040602050305030304" charset="0"/>
            <a:cs typeface="Book Antiqua" panose="02040602050305030304" charset="0"/>
          </a:endParaRPr>
        </a:p>
        <a:p>
          <a:pPr lvl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endParaRPr lang="it-IT" sz="1600" b="1" kern="1200" dirty="0">
            <a:latin typeface="Book Antiqua" panose="02040602050305030304" charset="0"/>
            <a:cs typeface="Book Antiqua" panose="02040602050305030304" charset="0"/>
          </a:endParaRPr>
        </a:p>
        <a:p>
          <a:pPr lvl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it-IT" sz="1600" b="1" kern="1200" dirty="0">
              <a:solidFill>
                <a:schemeClr val="bg1"/>
              </a:solidFill>
              <a:latin typeface="Book Antiqua" panose="02040602050305030304" charset="0"/>
              <a:cs typeface="Book Antiqua" panose="02040602050305030304" charset="0"/>
            </a:rPr>
            <a:t> “NUCLEAR”</a:t>
          </a:r>
        </a:p>
        <a:p>
          <a:pPr lvl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it-IT" sz="1600" b="1" kern="1200" dirty="0">
              <a:solidFill>
                <a:schemeClr val="bg1"/>
              </a:solidFill>
              <a:latin typeface="Book Antiqua" panose="02040602050305030304" charset="0"/>
              <a:cs typeface="Book Antiqua" panose="02040602050305030304" charset="0"/>
            </a:rPr>
            <a:t>SYMPTOMS</a:t>
          </a:r>
        </a:p>
      </dsp:txBody>
      <dsp:txXfrm>
        <a:off x="1040191" y="0"/>
        <a:ext cx="2027433" cy="2284730"/>
      </dsp:txXfrm>
    </dsp:sp>
    <dsp:sp modelId="{F3BF0C4B-D151-4A49-98C8-F176660ADC83}">
      <dsp:nvSpPr>
        <dsp:cNvPr id="0" name=""/>
        <dsp:cNvSpPr/>
      </dsp:nvSpPr>
      <dsp:spPr bwMode="white">
        <a:xfrm>
          <a:off x="0" y="2284730"/>
          <a:ext cx="4107815" cy="2284730"/>
        </a:xfrm>
        <a:prstGeom prst="trapezoid">
          <a:avLst>
            <a:gd name="adj" fmla="val 44948"/>
          </a:avLst>
        </a:prstGeom>
        <a:solidFill>
          <a:srgbClr val="FF93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hemeClr val="lt1"/>
        </a:lnRef>
        <a:fillRef idx="1">
          <a:schemeClr val="accent1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it-IT" sz="1600" b="1" kern="1200" dirty="0">
              <a:solidFill>
                <a:schemeClr val="bg1"/>
              </a:solidFill>
              <a:latin typeface="Book Antiqua" panose="02040602050305030304" charset="0"/>
              <a:cs typeface="Book Antiqua" panose="02040602050305030304" charset="0"/>
              <a:sym typeface="+mn-ea"/>
            </a:rPr>
            <a:t> PERIPHERAL</a:t>
          </a:r>
          <a:endParaRPr lang="it-IT" sz="1600" b="1" kern="1200" dirty="0">
            <a:solidFill>
              <a:schemeClr val="bg1"/>
            </a:solidFill>
            <a:latin typeface="Book Antiqua" panose="02040602050305030304" charset="0"/>
            <a:cs typeface="Book Antiqua" panose="02040602050305030304" charset="0"/>
          </a:endParaRPr>
        </a:p>
        <a:p>
          <a:pPr lvl="0" algn="ctr" defTabSz="7112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it-IT" sz="1600" b="1" kern="1200" dirty="0">
              <a:solidFill>
                <a:schemeClr val="bg1"/>
              </a:solidFill>
              <a:latin typeface="Book Antiqua" panose="02040602050305030304" charset="0"/>
              <a:cs typeface="Book Antiqua" panose="02040602050305030304" charset="0"/>
              <a:sym typeface="+mn-ea"/>
            </a:rPr>
            <a:t>SYMPTOMS</a:t>
          </a:r>
        </a:p>
      </dsp:txBody>
      <dsp:txXfrm>
        <a:off x="0" y="2284730"/>
        <a:ext cx="4107815" cy="2284730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874F717-917A-42AC-AF4F-02C47E5750DE}">
      <dsp:nvSpPr>
        <dsp:cNvPr id="0" name=""/>
        <dsp:cNvSpPr/>
      </dsp:nvSpPr>
      <dsp:spPr bwMode="white">
        <a:xfrm>
          <a:off x="0" y="0"/>
          <a:ext cx="2165279" cy="866496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it-IT" sz="1800" kern="1200" dirty="0">
              <a:latin typeface="Book Antiqua" panose="02040602050305030304" charset="0"/>
            </a:rPr>
            <a:t>COGNITIVE</a:t>
          </a:r>
        </a:p>
      </dsp:txBody>
      <dsp:txXfrm>
        <a:off x="25379" y="25379"/>
        <a:ext cx="2114521" cy="815738"/>
      </dsp:txXfrm>
    </dsp:sp>
    <dsp:sp modelId="{C3038E48-1246-4412-B294-2FEEDFC38DC6}">
      <dsp:nvSpPr>
        <dsp:cNvPr id="0" name=""/>
        <dsp:cNvSpPr/>
      </dsp:nvSpPr>
      <dsp:spPr bwMode="white">
        <a:xfrm>
          <a:off x="2382696" y="164753"/>
          <a:ext cx="460924" cy="536989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it-IT" sz="2300" kern="1200"/>
        </a:p>
      </dsp:txBody>
      <dsp:txXfrm>
        <a:off x="2382696" y="272151"/>
        <a:ext cx="322647" cy="322193"/>
      </dsp:txXfrm>
    </dsp:sp>
    <dsp:sp modelId="{7D8B0688-211F-4F59-BDF5-F88D4758FCF2}">
      <dsp:nvSpPr>
        <dsp:cNvPr id="0" name=""/>
        <dsp:cNvSpPr/>
      </dsp:nvSpPr>
      <dsp:spPr bwMode="white">
        <a:xfrm>
          <a:off x="3034947" y="0"/>
          <a:ext cx="2165279" cy="866496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it-IT" altLang="en-US" sz="1400" kern="1200">
              <a:latin typeface="Book Antiqua" panose="02040602050305030304" charset="0"/>
              <a:cs typeface="Book Antiqua" panose="02040602050305030304" charset="0"/>
              <a:sym typeface="+mn-ea"/>
            </a:rPr>
            <a:t>- Deductive delirium</a:t>
          </a:r>
          <a:r>
            <a:rPr lang="en-US" sz="1400" kern="1200">
              <a:latin typeface="Book Antiqua" panose="02040602050305030304" charset="0"/>
              <a:cs typeface="Book Antiqua" panose="02040602050305030304" charset="0"/>
              <a:sym typeface="+mn-ea"/>
            </a:rPr>
            <a:t> (</a:t>
          </a:r>
          <a:r>
            <a:rPr lang="it-IT" altLang="en-US" sz="1400" kern="1200">
              <a:latin typeface="Book Antiqua" panose="02040602050305030304" charset="0"/>
              <a:cs typeface="Book Antiqua" panose="02040602050305030304" charset="0"/>
              <a:sym typeface="+mn-ea"/>
            </a:rPr>
            <a:t>Paranoia</a:t>
          </a:r>
          <a:r>
            <a:rPr lang="en-US" sz="1400" kern="1200">
              <a:latin typeface="Book Antiqua" panose="02040602050305030304" charset="0"/>
              <a:cs typeface="Book Antiqua" panose="02040602050305030304" charset="0"/>
              <a:sym typeface="+mn-ea"/>
            </a:rPr>
            <a:t>)</a:t>
          </a:r>
          <a:endParaRPr lang="it-IT" sz="1400" kern="1200" dirty="0">
            <a:latin typeface="Book Antiqua" panose="02040602050305030304" charset="0"/>
            <a:cs typeface="Book Antiqua" panose="02040602050305030304" charset="0"/>
          </a:endParaRPr>
        </a:p>
        <a:p>
          <a:pPr lvl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it-IT" altLang="en-US" sz="1400" kern="1200">
              <a:latin typeface="Book Antiqua" panose="02040602050305030304" charset="0"/>
              <a:cs typeface="Book Antiqua" panose="02040602050305030304" charset="0"/>
              <a:sym typeface="+mn-ea"/>
            </a:rPr>
            <a:t>- Hallucinations</a:t>
          </a:r>
          <a:endParaRPr lang="it-IT" altLang="en-US" sz="1400" kern="1200" dirty="0">
            <a:latin typeface="Book Antiqua" panose="02040602050305030304" charset="0"/>
            <a:cs typeface="Book Antiqua" panose="02040602050305030304" charset="0"/>
            <a:sym typeface="+mn-ea"/>
          </a:endParaRPr>
        </a:p>
      </dsp:txBody>
      <dsp:txXfrm>
        <a:off x="3060326" y="25379"/>
        <a:ext cx="2114521" cy="815738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874F717-917A-42AC-AF4F-02C47E5750DE}">
      <dsp:nvSpPr>
        <dsp:cNvPr id="0" name=""/>
        <dsp:cNvSpPr/>
      </dsp:nvSpPr>
      <dsp:spPr bwMode="white">
        <a:xfrm>
          <a:off x="190581" y="0"/>
          <a:ext cx="2281737" cy="866496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>
              <a:latin typeface="Book Antiqua" panose="02040602050305030304" charset="0"/>
              <a:cs typeface="Book Antiqua" panose="02040602050305030304" charset="0"/>
              <a:sym typeface="+mn-ea"/>
            </a:rPr>
            <a:t>AFFECTIV</a:t>
          </a:r>
          <a:r>
            <a:rPr lang="it-IT" altLang="en-US" sz="1800" kern="1200">
              <a:latin typeface="Book Antiqua" panose="02040602050305030304" charset="0"/>
              <a:cs typeface="Book Antiqua" panose="02040602050305030304" charset="0"/>
              <a:sym typeface="+mn-ea"/>
            </a:rPr>
            <a:t>E</a:t>
          </a:r>
          <a:endParaRPr lang="it-IT" altLang="en-US" sz="1800" kern="1200" dirty="0">
            <a:latin typeface="Book Antiqua" panose="02040602050305030304" charset="0"/>
            <a:cs typeface="Book Antiqua" panose="02040602050305030304" charset="0"/>
            <a:sym typeface="+mn-ea"/>
          </a:endParaRPr>
        </a:p>
      </dsp:txBody>
      <dsp:txXfrm>
        <a:off x="215960" y="25379"/>
        <a:ext cx="2230979" cy="815738"/>
      </dsp:txXfrm>
    </dsp:sp>
    <dsp:sp modelId="{C3038E48-1246-4412-B294-2FEEDFC38DC6}">
      <dsp:nvSpPr>
        <dsp:cNvPr id="0" name=""/>
        <dsp:cNvSpPr/>
      </dsp:nvSpPr>
      <dsp:spPr bwMode="white">
        <a:xfrm>
          <a:off x="2653114" y="150312"/>
          <a:ext cx="383286" cy="565870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it-IT" sz="2400" kern="1200"/>
        </a:p>
      </dsp:txBody>
      <dsp:txXfrm>
        <a:off x="2653114" y="263486"/>
        <a:ext cx="268300" cy="339522"/>
      </dsp:txXfrm>
    </dsp:sp>
    <dsp:sp modelId="{7D8B0688-211F-4F59-BDF5-F88D4758FCF2}">
      <dsp:nvSpPr>
        <dsp:cNvPr id="0" name=""/>
        <dsp:cNvSpPr/>
      </dsp:nvSpPr>
      <dsp:spPr bwMode="white">
        <a:xfrm>
          <a:off x="3195501" y="0"/>
          <a:ext cx="2281737" cy="866496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it-IT" altLang="en-US" sz="1400" kern="1200">
              <a:latin typeface="Book Antiqua" panose="02040602050305030304" charset="0"/>
              <a:cs typeface="Book Antiqua" panose="02040602050305030304" charset="0"/>
              <a:sym typeface="+mn-ea"/>
            </a:rPr>
            <a:t>- Emotional instability</a:t>
          </a:r>
        </a:p>
      </dsp:txBody>
      <dsp:txXfrm>
        <a:off x="3220880" y="25379"/>
        <a:ext cx="2230979" cy="815738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874F717-917A-42AC-AF4F-02C47E5750DE}">
      <dsp:nvSpPr>
        <dsp:cNvPr id="0" name=""/>
        <dsp:cNvSpPr/>
      </dsp:nvSpPr>
      <dsp:spPr>
        <a:xfrm>
          <a:off x="2542" y="0"/>
          <a:ext cx="2165296" cy="1322705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>
              <a:latin typeface="Book Antiqua" panose="02040602050305030304" charset="0"/>
              <a:cs typeface="Book Antiqua" panose="02040602050305030304" charset="0"/>
              <a:sym typeface="+mn-ea"/>
            </a:rPr>
            <a:t>PSYC</a:t>
          </a:r>
          <a:r>
            <a:rPr lang="it-IT" altLang="en-US" sz="1800" kern="1200">
              <a:latin typeface="Book Antiqua" panose="02040602050305030304" charset="0"/>
              <a:cs typeface="Book Antiqua" panose="02040602050305030304" charset="0"/>
              <a:sym typeface="+mn-ea"/>
            </a:rPr>
            <a:t>H</a:t>
          </a:r>
          <a:r>
            <a:rPr lang="en-US" sz="1800" kern="1200">
              <a:latin typeface="Book Antiqua" panose="02040602050305030304" charset="0"/>
              <a:cs typeface="Book Antiqua" panose="02040602050305030304" charset="0"/>
              <a:sym typeface="+mn-ea"/>
            </a:rPr>
            <a:t>OMOTOR</a:t>
          </a:r>
        </a:p>
      </dsp:txBody>
      <dsp:txXfrm>
        <a:off x="41283" y="38741"/>
        <a:ext cx="2087814" cy="1245223"/>
      </dsp:txXfrm>
    </dsp:sp>
    <dsp:sp modelId="{C3038E48-1246-4412-B294-2FEEDFC38DC6}">
      <dsp:nvSpPr>
        <dsp:cNvPr id="0" name=""/>
        <dsp:cNvSpPr/>
      </dsp:nvSpPr>
      <dsp:spPr>
        <a:xfrm>
          <a:off x="2385511" y="392855"/>
          <a:ext cx="461464" cy="53699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it-IT" sz="2300" kern="1200"/>
        </a:p>
      </dsp:txBody>
      <dsp:txXfrm>
        <a:off x="2385511" y="500254"/>
        <a:ext cx="323025" cy="322195"/>
      </dsp:txXfrm>
    </dsp:sp>
    <dsp:sp modelId="{7D8B0688-211F-4F59-BDF5-F88D4758FCF2}">
      <dsp:nvSpPr>
        <dsp:cNvPr id="0" name=""/>
        <dsp:cNvSpPr/>
      </dsp:nvSpPr>
      <dsp:spPr>
        <a:xfrm>
          <a:off x="3038528" y="0"/>
          <a:ext cx="2165296" cy="1322705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it-IT" altLang="en-US" sz="1400" kern="1200" dirty="0">
              <a:latin typeface="Book Antiqua" panose="02040602050305030304" charset="0"/>
              <a:cs typeface="Book Antiqua" panose="02040602050305030304" charset="0"/>
              <a:sym typeface="+mn-ea"/>
            </a:rPr>
            <a:t>- </a:t>
          </a:r>
          <a:r>
            <a:rPr lang="en-US" sz="1400" kern="1200" dirty="0">
              <a:latin typeface="Book Antiqua" panose="02040602050305030304" charset="0"/>
              <a:cs typeface="Book Antiqua" panose="02040602050305030304" charset="0"/>
              <a:sym typeface="+mn-ea"/>
            </a:rPr>
            <a:t>A</a:t>
          </a:r>
          <a:r>
            <a:rPr lang="it-IT" altLang="en-US" sz="1400" kern="1200" dirty="0" err="1">
              <a:latin typeface="Book Antiqua" panose="02040602050305030304" charset="0"/>
              <a:cs typeface="Book Antiqua" panose="02040602050305030304" charset="0"/>
              <a:sym typeface="+mn-ea"/>
            </a:rPr>
            <a:t>ggressive</a:t>
          </a:r>
          <a:r>
            <a:rPr lang="en-US" sz="1400" kern="1200" dirty="0">
              <a:latin typeface="Book Antiqua" panose="02040602050305030304" charset="0"/>
              <a:cs typeface="Book Antiqua" panose="02040602050305030304" charset="0"/>
              <a:sym typeface="+mn-ea"/>
            </a:rPr>
            <a:t> </a:t>
          </a:r>
          <a:r>
            <a:rPr lang="it-IT" altLang="en-US" sz="1400" kern="1200" dirty="0">
              <a:latin typeface="Book Antiqua" panose="02040602050305030304" charset="0"/>
              <a:cs typeface="Book Antiqua" panose="02040602050305030304" charset="0"/>
              <a:sym typeface="+mn-ea"/>
            </a:rPr>
            <a:t>and </a:t>
          </a:r>
          <a:r>
            <a:rPr lang="en-US" sz="1400" kern="1200" dirty="0">
              <a:latin typeface="Book Antiqua" panose="02040602050305030304" charset="0"/>
              <a:cs typeface="Book Antiqua" panose="02040602050305030304" charset="0"/>
              <a:sym typeface="+mn-ea"/>
            </a:rPr>
            <a:t> </a:t>
          </a:r>
          <a:r>
            <a:rPr lang="it-IT" altLang="en-US" sz="1400" kern="1200" dirty="0" err="1">
              <a:latin typeface="Book Antiqua" panose="02040602050305030304" charset="0"/>
              <a:cs typeface="Book Antiqua" panose="02040602050305030304" charset="0"/>
              <a:sym typeface="+mn-ea"/>
            </a:rPr>
            <a:t>psychomotor</a:t>
          </a:r>
          <a:r>
            <a:rPr lang="it-IT" altLang="en-US" sz="1400" kern="1200" dirty="0">
              <a:latin typeface="Book Antiqua" panose="02040602050305030304" charset="0"/>
              <a:cs typeface="Book Antiqua" panose="02040602050305030304" charset="0"/>
              <a:sym typeface="+mn-ea"/>
            </a:rPr>
            <a:t> </a:t>
          </a:r>
          <a:r>
            <a:rPr lang="it-IT" altLang="en-US" sz="1400" kern="1200" dirty="0" err="1">
              <a:latin typeface="Book Antiqua" panose="02040602050305030304" charset="0"/>
              <a:cs typeface="Book Antiqua" panose="02040602050305030304" charset="0"/>
              <a:sym typeface="+mn-ea"/>
            </a:rPr>
            <a:t>agitation</a:t>
          </a:r>
          <a:r>
            <a:rPr lang="it-IT" altLang="en-US" sz="1400" kern="1200" dirty="0">
              <a:latin typeface="Book Antiqua" panose="02040602050305030304" charset="0"/>
              <a:cs typeface="Book Antiqua" panose="02040602050305030304" charset="0"/>
              <a:sym typeface="+mn-ea"/>
            </a:rPr>
            <a:t> </a:t>
          </a:r>
        </a:p>
        <a:p>
          <a:pPr lvl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it-IT" altLang="en-US" sz="1400" kern="1200" dirty="0">
              <a:latin typeface="Book Antiqua" panose="02040602050305030304" charset="0"/>
              <a:cs typeface="Book Antiqua" panose="02040602050305030304" charset="0"/>
              <a:sym typeface="+mn-ea"/>
            </a:rPr>
            <a:t>- S</a:t>
          </a:r>
          <a:r>
            <a:rPr lang="en-US" sz="1400" kern="1200" dirty="0" err="1">
              <a:latin typeface="Book Antiqua" panose="02040602050305030304" charset="0"/>
              <a:cs typeface="Book Antiqua" panose="02040602050305030304" charset="0"/>
              <a:sym typeface="+mn-ea"/>
            </a:rPr>
            <a:t>ocial</a:t>
          </a:r>
          <a:r>
            <a:rPr lang="en-US" sz="1400" kern="1200" dirty="0">
              <a:latin typeface="Book Antiqua" panose="02040602050305030304" charset="0"/>
              <a:cs typeface="Book Antiqua" panose="02040602050305030304" charset="0"/>
              <a:sym typeface="+mn-ea"/>
            </a:rPr>
            <a:t> withdrawal and relational closure</a:t>
          </a:r>
        </a:p>
        <a:p>
          <a:pPr lvl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it-IT" altLang="en-US" sz="1400" b="0" kern="1200" dirty="0">
              <a:latin typeface="Book Antiqua" panose="02040602050305030304" charset="0"/>
              <a:cs typeface="Book Antiqua" panose="02040602050305030304" charset="0"/>
              <a:sym typeface="+mn-ea"/>
            </a:rPr>
            <a:t>-Abuse of drugs</a:t>
          </a:r>
        </a:p>
      </dsp:txBody>
      <dsp:txXfrm>
        <a:off x="3077269" y="38741"/>
        <a:ext cx="2087814" cy="1245223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874F717-917A-42AC-AF4F-02C47E5750DE}">
      <dsp:nvSpPr>
        <dsp:cNvPr id="0" name=""/>
        <dsp:cNvSpPr/>
      </dsp:nvSpPr>
      <dsp:spPr bwMode="white">
        <a:xfrm>
          <a:off x="0" y="0"/>
          <a:ext cx="2167395" cy="866496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it-IT" sz="1800" kern="1200" dirty="0">
              <a:latin typeface="Book Antiqua" panose="02040602050305030304" charset="0"/>
            </a:rPr>
            <a:t>VEGETATIVE</a:t>
          </a:r>
        </a:p>
      </dsp:txBody>
      <dsp:txXfrm>
        <a:off x="25379" y="25379"/>
        <a:ext cx="2116637" cy="815738"/>
      </dsp:txXfrm>
    </dsp:sp>
    <dsp:sp modelId="{C3038E48-1246-4412-B294-2FEEDFC38DC6}">
      <dsp:nvSpPr>
        <dsp:cNvPr id="0" name=""/>
        <dsp:cNvSpPr/>
      </dsp:nvSpPr>
      <dsp:spPr bwMode="white">
        <a:xfrm>
          <a:off x="2384389" y="164490"/>
          <a:ext cx="460026" cy="537514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it-IT" sz="2300" kern="1200"/>
        </a:p>
      </dsp:txBody>
      <dsp:txXfrm>
        <a:off x="2384389" y="271993"/>
        <a:ext cx="322018" cy="322508"/>
      </dsp:txXfrm>
    </dsp:sp>
    <dsp:sp modelId="{7D8B0688-211F-4F59-BDF5-F88D4758FCF2}">
      <dsp:nvSpPr>
        <dsp:cNvPr id="0" name=""/>
        <dsp:cNvSpPr/>
      </dsp:nvSpPr>
      <dsp:spPr bwMode="white">
        <a:xfrm>
          <a:off x="3035370" y="0"/>
          <a:ext cx="2167395" cy="866496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it-IT" sz="1400" kern="1200" dirty="0">
              <a:latin typeface="Book Antiqua" panose="02040602050305030304" charset="0"/>
            </a:rPr>
            <a:t>- Insomnia</a:t>
          </a:r>
        </a:p>
      </dsp:txBody>
      <dsp:txXfrm>
        <a:off x="3060749" y="25379"/>
        <a:ext cx="2116637" cy="815738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62A7962-3BB1-4445-AC5A-AF2FD53B0888}">
      <dsp:nvSpPr>
        <dsp:cNvPr id="0" name=""/>
        <dsp:cNvSpPr/>
      </dsp:nvSpPr>
      <dsp:spPr bwMode="white">
        <a:xfrm>
          <a:off x="1450895" y="0"/>
          <a:ext cx="967263" cy="1187132"/>
        </a:xfrm>
        <a:prstGeom prst="trapezoid">
          <a:avLst>
            <a:gd name="adj" fmla="val 50000"/>
          </a:avLst>
        </a:prstGeom>
        <a:solidFill>
          <a:srgbClr val="FF93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endParaRPr lang="it-IT" sz="1600" kern="1200" dirty="0">
            <a:latin typeface="Book Antiqua" panose="02040602050305030304" charset="0"/>
          </a:endParaRPr>
        </a:p>
      </dsp:txBody>
      <dsp:txXfrm>
        <a:off x="1450895" y="0"/>
        <a:ext cx="967263" cy="1187132"/>
      </dsp:txXfrm>
    </dsp:sp>
    <dsp:sp modelId="{0DB89B81-E684-4F51-B547-00EA678782BE}">
      <dsp:nvSpPr>
        <dsp:cNvPr id="0" name=""/>
        <dsp:cNvSpPr/>
      </dsp:nvSpPr>
      <dsp:spPr bwMode="white">
        <a:xfrm>
          <a:off x="967263" y="1187132"/>
          <a:ext cx="1934527" cy="1187132"/>
        </a:xfrm>
        <a:prstGeom prst="trapezoid">
          <a:avLst>
            <a:gd name="adj" fmla="val 40740"/>
          </a:avLst>
        </a:prstGeom>
        <a:solidFill>
          <a:srgbClr val="FB9F33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it-IT" sz="1800" b="1" kern="1200" dirty="0">
              <a:latin typeface="Book Antiqua" panose="02040602050305030304" charset="0"/>
            </a:rPr>
            <a:t>SS- SR</a:t>
          </a:r>
        </a:p>
      </dsp:txBody>
      <dsp:txXfrm>
        <a:off x="1305806" y="1187132"/>
        <a:ext cx="1257442" cy="1187132"/>
      </dsp:txXfrm>
    </dsp:sp>
    <dsp:sp modelId="{631E8F66-B85E-4B0C-B697-1679C6CDFCB0}">
      <dsp:nvSpPr>
        <dsp:cNvPr id="0" name=""/>
        <dsp:cNvSpPr/>
      </dsp:nvSpPr>
      <dsp:spPr bwMode="white">
        <a:xfrm>
          <a:off x="483631" y="2374265"/>
          <a:ext cx="2901791" cy="1187132"/>
        </a:xfrm>
        <a:prstGeom prst="trapezoid">
          <a:avLst>
            <a:gd name="adj" fmla="val 40740"/>
          </a:avLst>
        </a:prstGeom>
        <a:solidFill>
          <a:srgbClr val="F4B07E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>
              <a:latin typeface="Book Antiqua" panose="02040602050305030304" charset="0"/>
            </a:rPr>
            <a:t>EXISTENTI</a:t>
          </a:r>
          <a:r>
            <a:rPr lang="it-IT" altLang="en-US" sz="1800" b="1" kern="1200" dirty="0">
              <a:latin typeface="Book Antiqua" panose="02040602050305030304" charset="0"/>
            </a:rPr>
            <a:t>A</a:t>
          </a:r>
          <a:r>
            <a:rPr lang="en-US" sz="1800" b="1" kern="1200" dirty="0">
              <a:latin typeface="Book Antiqua" panose="02040602050305030304" charset="0"/>
            </a:rPr>
            <a:t>L POSITION</a:t>
          </a:r>
        </a:p>
      </dsp:txBody>
      <dsp:txXfrm>
        <a:off x="991445" y="2374265"/>
        <a:ext cx="1886164" cy="1187132"/>
      </dsp:txXfrm>
    </dsp:sp>
    <dsp:sp modelId="{E093FD16-80A9-4BD0-94EC-997DC9267EDC}">
      <dsp:nvSpPr>
        <dsp:cNvPr id="0" name=""/>
        <dsp:cNvSpPr/>
      </dsp:nvSpPr>
      <dsp:spPr bwMode="white">
        <a:xfrm>
          <a:off x="0" y="3561397"/>
          <a:ext cx="3869055" cy="1187132"/>
        </a:xfrm>
        <a:prstGeom prst="trapezoid">
          <a:avLst>
            <a:gd name="adj" fmla="val 40740"/>
          </a:avLst>
        </a:prstGeom>
        <a:solidFill>
          <a:srgbClr val="F2B597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it-IT" sz="1800" b="1" kern="1200" dirty="0">
              <a:latin typeface="Book Antiqua" panose="02040602050305030304" charset="0"/>
            </a:rPr>
            <a:t>LANGUAGES</a:t>
          </a:r>
        </a:p>
      </dsp:txBody>
      <dsp:txXfrm>
        <a:off x="677084" y="3561397"/>
        <a:ext cx="2514885" cy="1187132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9BCD47C-2D42-478F-8C59-7BBA44E82A71}">
      <dsp:nvSpPr>
        <dsp:cNvPr id="0" name=""/>
        <dsp:cNvSpPr/>
      </dsp:nvSpPr>
      <dsp:spPr>
        <a:xfrm>
          <a:off x="-5138066" y="-787078"/>
          <a:ext cx="6118802" cy="6118802"/>
        </a:xfrm>
        <a:prstGeom prst="blockArc">
          <a:avLst>
            <a:gd name="adj1" fmla="val 18900000"/>
            <a:gd name="adj2" fmla="val 2700000"/>
            <a:gd name="adj3" fmla="val 353"/>
          </a:avLst>
        </a:pr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0DD0F27-56C7-4814-BC5C-EB4BE1258B32}">
      <dsp:nvSpPr>
        <dsp:cNvPr id="0" name=""/>
        <dsp:cNvSpPr/>
      </dsp:nvSpPr>
      <dsp:spPr>
        <a:xfrm>
          <a:off x="630796" y="454464"/>
          <a:ext cx="6653395" cy="908929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1462" tIns="60960" rIns="60960" bIns="6096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anose="02040602050305030304" charset="0"/>
              <a:ea typeface="Cambria" panose="02040503050406030204" pitchFamily="18" charset="0"/>
            </a:rPr>
            <a:t>PATIENT (INDIVIDUAL-FAMILY)</a:t>
          </a:r>
        </a:p>
      </dsp:txBody>
      <dsp:txXfrm>
        <a:off x="630796" y="454464"/>
        <a:ext cx="6653395" cy="908929"/>
      </dsp:txXfrm>
    </dsp:sp>
    <dsp:sp modelId="{3C1A22CB-BAFB-4F5C-9D84-F2D662C08B65}">
      <dsp:nvSpPr>
        <dsp:cNvPr id="0" name=""/>
        <dsp:cNvSpPr/>
      </dsp:nvSpPr>
      <dsp:spPr>
        <a:xfrm>
          <a:off x="62716" y="340848"/>
          <a:ext cx="1136161" cy="113616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B42F803-D04C-41B6-81D2-707DD32E42EA}">
      <dsp:nvSpPr>
        <dsp:cNvPr id="0" name=""/>
        <dsp:cNvSpPr/>
      </dsp:nvSpPr>
      <dsp:spPr>
        <a:xfrm>
          <a:off x="1003240" y="1855151"/>
          <a:ext cx="6322999" cy="908929"/>
        </a:xfrm>
        <a:prstGeom prst="rect">
          <a:avLst/>
        </a:prstGeom>
        <a:solidFill>
          <a:schemeClr val="accent1">
            <a:lumMod val="40000"/>
            <a:lumOff val="60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1462" tIns="60960" rIns="60960" bIns="6096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2400" b="1" kern="1200" dirty="0">
              <a:latin typeface="Book Antiqua" panose="02040602050305030304" charset="0"/>
              <a:ea typeface="Cambria" panose="02040503050406030204" pitchFamily="18" charset="0"/>
            </a:rPr>
            <a:t>PUBLIC HEALTH SERVICE</a:t>
          </a:r>
        </a:p>
      </dsp:txBody>
      <dsp:txXfrm>
        <a:off x="1003240" y="1855151"/>
        <a:ext cx="6322999" cy="908929"/>
      </dsp:txXfrm>
    </dsp:sp>
    <dsp:sp modelId="{3AC60185-92F0-4D9F-B076-A702589EC537}">
      <dsp:nvSpPr>
        <dsp:cNvPr id="0" name=""/>
        <dsp:cNvSpPr/>
      </dsp:nvSpPr>
      <dsp:spPr>
        <a:xfrm>
          <a:off x="393111" y="1704241"/>
          <a:ext cx="1136161" cy="113616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32DB2E1-4477-473A-88F4-35EED550612F}">
      <dsp:nvSpPr>
        <dsp:cNvPr id="0" name=""/>
        <dsp:cNvSpPr/>
      </dsp:nvSpPr>
      <dsp:spPr>
        <a:xfrm>
          <a:off x="630796" y="3181251"/>
          <a:ext cx="6653395" cy="908929"/>
        </a:xfrm>
        <a:prstGeom prst="rect">
          <a:avLst/>
        </a:prstGeom>
        <a:solidFill>
          <a:schemeClr val="accent2">
            <a:lumMod val="75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1462" tIns="60960" rIns="60960" bIns="6096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2400" b="1" kern="1200" dirty="0">
              <a:latin typeface="Book Antiqua" panose="02040602050305030304" charset="0"/>
              <a:ea typeface="Cambria" panose="02040503050406030204" pitchFamily="18" charset="0"/>
            </a:rPr>
            <a:t>COMMUNITY (</a:t>
          </a:r>
          <a:r>
            <a:rPr lang="it-IT" sz="2400" b="1" kern="1200" dirty="0" err="1">
              <a:latin typeface="Book Antiqua" panose="02040602050305030304" charset="0"/>
              <a:ea typeface="Cambria" panose="02040503050406030204" pitchFamily="18" charset="0"/>
            </a:rPr>
            <a:t>its</a:t>
          </a:r>
          <a:r>
            <a:rPr lang="it-IT" sz="2400" b="1" kern="1200" dirty="0">
              <a:latin typeface="Book Antiqua" panose="02040602050305030304" charset="0"/>
              <a:ea typeface="Cambria" panose="02040503050406030204" pitchFamily="18" charset="0"/>
            </a:rPr>
            <a:t> </a:t>
          </a:r>
          <a:r>
            <a:rPr lang="it-IT" sz="2400" b="1" kern="1200" dirty="0" err="1">
              <a:latin typeface="Book Antiqua" panose="02040602050305030304" charset="0"/>
              <a:ea typeface="Cambria" panose="02040503050406030204" pitchFamily="18" charset="0"/>
            </a:rPr>
            <a:t>constituent</a:t>
          </a:r>
          <a:r>
            <a:rPr lang="it-IT" sz="2400" b="1" kern="1200" dirty="0">
              <a:latin typeface="Book Antiqua" panose="02040602050305030304" charset="0"/>
              <a:ea typeface="Cambria" panose="02040503050406030204" pitchFamily="18" charset="0"/>
            </a:rPr>
            <a:t> </a:t>
          </a:r>
          <a:r>
            <a:rPr lang="it-IT" sz="2400" b="1" kern="1200" dirty="0" err="1">
              <a:latin typeface="Book Antiqua" panose="02040602050305030304" charset="0"/>
              <a:ea typeface="Cambria" panose="02040503050406030204" pitchFamily="18" charset="0"/>
            </a:rPr>
            <a:t>entities</a:t>
          </a:r>
          <a:r>
            <a:rPr lang="it-IT" sz="2400" b="1" kern="1200" dirty="0">
              <a:latin typeface="Book Antiqua" panose="02040602050305030304" charset="0"/>
              <a:ea typeface="Cambria" panose="02040503050406030204" pitchFamily="18" charset="0"/>
            </a:rPr>
            <a:t>)</a:t>
          </a:r>
        </a:p>
      </dsp:txBody>
      <dsp:txXfrm>
        <a:off x="630796" y="3181251"/>
        <a:ext cx="6653395" cy="908929"/>
      </dsp:txXfrm>
    </dsp:sp>
    <dsp:sp modelId="{8CF820D3-65A3-4497-9B2B-CCF6912F8E50}">
      <dsp:nvSpPr>
        <dsp:cNvPr id="0" name=""/>
        <dsp:cNvSpPr/>
      </dsp:nvSpPr>
      <dsp:spPr>
        <a:xfrm>
          <a:off x="62716" y="3067635"/>
          <a:ext cx="1136161" cy="113616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1863831-7299-49D7-9927-35E4DF0DCA5D}">
      <dsp:nvSpPr>
        <dsp:cNvPr id="0" name=""/>
        <dsp:cNvSpPr/>
      </dsp:nvSpPr>
      <dsp:spPr>
        <a:xfrm>
          <a:off x="4603632" y="2243709"/>
          <a:ext cx="2742311" cy="2742311"/>
        </a:xfrm>
        <a:prstGeom prst="gear9">
          <a:avLst/>
        </a:prstGeom>
        <a:solidFill>
          <a:schemeClr val="accen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lvl="0" algn="ctr" defTabSz="288925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endParaRPr sz="6500" kern="1200"/>
        </a:p>
      </dsp:txBody>
      <dsp:txXfrm>
        <a:off x="5154959" y="2886082"/>
        <a:ext cx="1639657" cy="1409605"/>
      </dsp:txXfrm>
    </dsp:sp>
    <dsp:sp modelId="{448B3C18-A197-4067-9641-C93E9B13F5AA}">
      <dsp:nvSpPr>
        <dsp:cNvPr id="0" name=""/>
        <dsp:cNvSpPr/>
      </dsp:nvSpPr>
      <dsp:spPr>
        <a:xfrm>
          <a:off x="2981807" y="1595526"/>
          <a:ext cx="1994408" cy="1994408"/>
        </a:xfrm>
        <a:prstGeom prst="gear6">
          <a:avLst/>
        </a:prstGeom>
        <a:solidFill>
          <a:schemeClr val="accent1">
            <a:alpha val="70000"/>
          </a:schemeClr>
        </a:solidFill>
        <a:ln>
          <a:noFill/>
        </a:ln>
        <a:effectLst/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24003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endParaRPr sz="5400" kern="1200"/>
        </a:p>
      </dsp:txBody>
      <dsp:txXfrm>
        <a:off x="3483905" y="2100659"/>
        <a:ext cx="990212" cy="984142"/>
      </dsp:txXfrm>
    </dsp:sp>
    <dsp:sp modelId="{E1961E43-3E31-4376-A7B3-130522910E6C}">
      <dsp:nvSpPr>
        <dsp:cNvPr id="0" name=""/>
        <dsp:cNvSpPr/>
      </dsp:nvSpPr>
      <dsp:spPr>
        <a:xfrm rot="20700000">
          <a:off x="4098879" y="219588"/>
          <a:ext cx="1954112" cy="1954112"/>
        </a:xfrm>
        <a:prstGeom prst="gear6">
          <a:avLst/>
        </a:prstGeom>
        <a:solidFill>
          <a:schemeClr val="accent1"/>
        </a:solidFill>
        <a:ln>
          <a:noFill/>
        </a:ln>
        <a:effectLst/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4445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endParaRPr lang="it-IT" sz="1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Book Antiqua" panose="02040602050305030304" charset="0"/>
            <a:ea typeface="Cambria" panose="02040503050406030204" pitchFamily="18" charset="0"/>
          </a:endParaRPr>
        </a:p>
      </dsp:txBody>
      <dsp:txXfrm rot="-20700000">
        <a:off x="4527473" y="648182"/>
        <a:ext cx="1096924" cy="1096924"/>
      </dsp:txXfrm>
    </dsp:sp>
    <dsp:sp modelId="{0B969168-4CAD-412B-AAB7-68DC40A2BF9A}">
      <dsp:nvSpPr>
        <dsp:cNvPr id="0" name=""/>
        <dsp:cNvSpPr/>
      </dsp:nvSpPr>
      <dsp:spPr>
        <a:xfrm>
          <a:off x="4375257" y="1824882"/>
          <a:ext cx="3510158" cy="3510158"/>
        </a:xfrm>
        <a:prstGeom prst="circularArrow">
          <a:avLst>
            <a:gd name="adj1" fmla="val 4688"/>
            <a:gd name="adj2" fmla="val 299029"/>
            <a:gd name="adj3" fmla="val 2532301"/>
            <a:gd name="adj4" fmla="val 15826947"/>
            <a:gd name="adj5" fmla="val 5469"/>
          </a:avLst>
        </a:prstGeom>
        <a:solidFill>
          <a:schemeClr val="accent2"/>
        </a:solidFill>
        <a:ln>
          <a:noFill/>
        </a:ln>
        <a:effectLst/>
        <a:sp3d z="-110000">
          <a:bevelT w="40600" h="2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865E77F0-871E-46D2-BA76-C06DAD6297DE}">
      <dsp:nvSpPr>
        <dsp:cNvPr id="0" name=""/>
        <dsp:cNvSpPr/>
      </dsp:nvSpPr>
      <dsp:spPr>
        <a:xfrm>
          <a:off x="2628601" y="1150841"/>
          <a:ext cx="2550349" cy="2550349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solidFill>
          <a:schemeClr val="accent2"/>
        </a:solidFill>
        <a:ln>
          <a:noFill/>
        </a:ln>
        <a:effectLst/>
        <a:sp3d z="-110000">
          <a:bevelT w="40600" h="2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F7A9C2C5-6DB0-48E9-A8B7-1AD3CBBE2412}">
      <dsp:nvSpPr>
        <dsp:cNvPr id="0" name=""/>
        <dsp:cNvSpPr/>
      </dsp:nvSpPr>
      <dsp:spPr>
        <a:xfrm>
          <a:off x="3646873" y="-211833"/>
          <a:ext cx="2749790" cy="2749790"/>
        </a:xfrm>
        <a:prstGeom prst="circularArrow">
          <a:avLst>
            <a:gd name="adj1" fmla="val 5984"/>
            <a:gd name="adj2" fmla="val 394124"/>
            <a:gd name="adj3" fmla="val 13313824"/>
            <a:gd name="adj4" fmla="val 10508221"/>
            <a:gd name="adj5" fmla="val 6981"/>
          </a:avLst>
        </a:prstGeom>
        <a:solidFill>
          <a:schemeClr val="accent2"/>
        </a:solidFill>
        <a:ln>
          <a:noFill/>
        </a:ln>
        <a:effectLst/>
        <a:sp3d z="-110000">
          <a:bevelT w="40600" h="2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98CEAF6-F516-1342-B28F-B21E4658FE0A}">
      <dsp:nvSpPr>
        <dsp:cNvPr id="0" name=""/>
        <dsp:cNvSpPr/>
      </dsp:nvSpPr>
      <dsp:spPr bwMode="white">
        <a:xfrm>
          <a:off x="2350358" y="0"/>
          <a:ext cx="2350358" cy="1887914"/>
        </a:xfrm>
        <a:prstGeom prst="trapezoid">
          <a:avLst>
            <a:gd name="adj" fmla="val 62247"/>
          </a:avLst>
        </a:prstGeom>
        <a:solidFill>
          <a:srgbClr val="FF93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lvl="0" algn="ctr" defTabSz="102235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endParaRPr lang="it-IT" sz="2300" kern="1200" dirty="0"/>
        </a:p>
        <a:p>
          <a:pPr lvl="0" algn="ctr" defTabSz="102235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endParaRPr lang="it-IT" sz="2300" kern="1200" dirty="0"/>
        </a:p>
        <a:p>
          <a:pPr lvl="0" algn="ctr" defTabSz="102235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endParaRPr lang="it-IT" sz="2300" kern="1200" dirty="0">
            <a:solidFill>
              <a:schemeClr val="bg1"/>
            </a:solidFill>
          </a:endParaRPr>
        </a:p>
        <a:p>
          <a:pPr lvl="0" algn="ctr" defTabSz="102235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it-IT" sz="2300" kern="1200" dirty="0">
              <a:solidFill>
                <a:schemeClr val="bg1"/>
              </a:solidFill>
              <a:latin typeface="Book Antiqua" panose="02040602050305030304" charset="0"/>
            </a:rPr>
            <a:t>SS/SR</a:t>
          </a:r>
        </a:p>
      </dsp:txBody>
      <dsp:txXfrm>
        <a:off x="2350358" y="0"/>
        <a:ext cx="2350358" cy="1887914"/>
      </dsp:txXfrm>
    </dsp:sp>
    <dsp:sp modelId="{ECC8FC83-8856-4C43-B063-B47AF063F423}">
      <dsp:nvSpPr>
        <dsp:cNvPr id="0" name=""/>
        <dsp:cNvSpPr/>
      </dsp:nvSpPr>
      <dsp:spPr bwMode="white">
        <a:xfrm>
          <a:off x="1175179" y="1887914"/>
          <a:ext cx="4700716" cy="1887914"/>
        </a:xfrm>
        <a:prstGeom prst="trapezoid">
          <a:avLst>
            <a:gd name="adj" fmla="val 62247"/>
          </a:avLst>
        </a:prstGeom>
        <a:solidFill>
          <a:srgbClr val="9DBCE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210" tIns="29210" rIns="29210" bIns="29210" numCol="1" spcCol="1270" anchor="b" anchorCtr="0">
          <a:noAutofit/>
        </a:bodyPr>
        <a:lstStyle/>
        <a:p>
          <a:pPr lvl="0" algn="ctr" defTabSz="102235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endParaRPr lang="it-IT" sz="2300" kern="1200" dirty="0">
            <a:solidFill>
              <a:schemeClr val="bg1"/>
            </a:solidFill>
            <a:latin typeface="Book Antiqua" panose="02040602050305030304" charset="0"/>
          </a:endParaRPr>
        </a:p>
        <a:p>
          <a:pPr lvl="0" algn="ctr" defTabSz="102235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it-IT" sz="2300" kern="1200" dirty="0">
              <a:solidFill>
                <a:schemeClr val="bg1"/>
              </a:solidFill>
              <a:latin typeface="Book Antiqua" panose="02040602050305030304" charset="0"/>
            </a:rPr>
            <a:t>EXISTENTIAL POSITIONS</a:t>
          </a:r>
          <a:endParaRPr sz="2300" kern="1200"/>
        </a:p>
      </dsp:txBody>
      <dsp:txXfrm>
        <a:off x="1997804" y="1887914"/>
        <a:ext cx="3055465" cy="1887914"/>
      </dsp:txXfrm>
    </dsp:sp>
    <dsp:sp modelId="{76BA243C-FEFF-CC4A-AE54-A381A2161CA4}">
      <dsp:nvSpPr>
        <dsp:cNvPr id="0" name=""/>
        <dsp:cNvSpPr/>
      </dsp:nvSpPr>
      <dsp:spPr bwMode="white">
        <a:xfrm>
          <a:off x="0" y="3775829"/>
          <a:ext cx="7051075" cy="1887914"/>
        </a:xfrm>
        <a:prstGeom prst="trapezoid">
          <a:avLst>
            <a:gd name="adj" fmla="val 62247"/>
          </a:avLst>
        </a:prstGeom>
        <a:solidFill>
          <a:srgbClr val="5B9BD5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210" tIns="29210" rIns="29210" bIns="29210" numCol="1" spcCol="1270" anchor="b" anchorCtr="0">
          <a:noAutofit/>
        </a:bodyPr>
        <a:lstStyle/>
        <a:p>
          <a:pPr lvl="0" algn="ctr" defTabSz="102235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it-IT" sz="2300" kern="1200" dirty="0">
              <a:solidFill>
                <a:schemeClr val="bg1"/>
              </a:solidFill>
              <a:latin typeface="Book Antiqua" panose="02040602050305030304" charset="0"/>
            </a:rPr>
            <a:t>EXISTENTIAL LANGUAGES</a:t>
          </a:r>
          <a:endParaRPr sz="2300" kern="1200"/>
        </a:p>
      </dsp:txBody>
      <dsp:txXfrm>
        <a:off x="1233938" y="3775829"/>
        <a:ext cx="4583198" cy="1887914"/>
      </dsp:txXfrm>
    </dsp:sp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EB56995-2956-4CD3-BE2C-E9E65468D5E4}">
      <dsp:nvSpPr>
        <dsp:cNvPr id="0" name=""/>
        <dsp:cNvSpPr/>
      </dsp:nvSpPr>
      <dsp:spPr>
        <a:xfrm>
          <a:off x="970533" y="0"/>
          <a:ext cx="4818380" cy="4818380"/>
        </a:xfrm>
        <a:prstGeom prst="triangle">
          <a:avLst/>
        </a:prstGeom>
        <a:solidFill>
          <a:schemeClr val="accent2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70762CA-E113-4EE8-93F2-727861694C66}">
      <dsp:nvSpPr>
        <dsp:cNvPr id="0" name=""/>
        <dsp:cNvSpPr/>
      </dsp:nvSpPr>
      <dsp:spPr bwMode="white">
        <a:xfrm>
          <a:off x="3358739" y="506662"/>
          <a:ext cx="3131947" cy="428195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it-IT" sz="1600" b="1" kern="1200" dirty="0">
              <a:latin typeface="Book Antiqua" panose="02040602050305030304" charset="0"/>
              <a:cs typeface="Book Antiqua" panose="02040602050305030304" charset="0"/>
            </a:rPr>
            <a:t>  General Supervisor</a:t>
          </a:r>
          <a:endParaRPr sz="1600" kern="1200">
            <a:latin typeface="Book Antiqua" panose="02040602050305030304" charset="0"/>
            <a:cs typeface="Book Antiqua" panose="02040602050305030304" charset="0"/>
          </a:endParaRPr>
        </a:p>
      </dsp:txBody>
      <dsp:txXfrm>
        <a:off x="3379642" y="527565"/>
        <a:ext cx="3090141" cy="386389"/>
      </dsp:txXfrm>
    </dsp:sp>
    <dsp:sp modelId="{E20959F7-83A1-4F8E-BFE5-AAF71E9BCD3F}">
      <dsp:nvSpPr>
        <dsp:cNvPr id="0" name=""/>
        <dsp:cNvSpPr/>
      </dsp:nvSpPr>
      <dsp:spPr bwMode="white">
        <a:xfrm>
          <a:off x="3379723" y="964028"/>
          <a:ext cx="3131947" cy="428195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it-IT" sz="1700" kern="1200" dirty="0">
              <a:latin typeface="Book Antiqua" panose="02040602050305030304" charset="0"/>
              <a:cs typeface="Book Antiqua" panose="02040602050305030304" charset="0"/>
            </a:rPr>
            <a:t> </a:t>
          </a:r>
          <a:r>
            <a:rPr lang="it-IT" sz="1700" b="1" kern="1200" dirty="0">
              <a:latin typeface="Book Antiqua" panose="02040602050305030304" charset="0"/>
              <a:ea typeface="+mn-ea"/>
              <a:cs typeface="Book Antiqua" panose="02040602050305030304" charset="0"/>
            </a:rPr>
            <a:t>Supervisor</a:t>
          </a:r>
        </a:p>
      </dsp:txBody>
      <dsp:txXfrm>
        <a:off x="3400626" y="984931"/>
        <a:ext cx="3090141" cy="386389"/>
      </dsp:txXfrm>
    </dsp:sp>
    <dsp:sp modelId="{6BDD1129-672D-4E76-91C6-45AE6C2F27E0}">
      <dsp:nvSpPr>
        <dsp:cNvPr id="0" name=""/>
        <dsp:cNvSpPr/>
      </dsp:nvSpPr>
      <dsp:spPr bwMode="white">
        <a:xfrm>
          <a:off x="3379723" y="1420621"/>
          <a:ext cx="3131947" cy="428195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700" b="1" kern="1200" dirty="0">
              <a:latin typeface="Book Antiqua" panose="02040602050305030304" charset="0"/>
              <a:ea typeface="+mn-ea"/>
              <a:cs typeface="Book Antiqua" panose="02040602050305030304" charset="0"/>
            </a:rPr>
            <a:t> Director of the community</a:t>
          </a:r>
          <a:endParaRPr sz="1700" dirty="0">
            <a:latin typeface="Book Antiqua" panose="02040602050305030304" charset="0"/>
            <a:cs typeface="Book Antiqua" panose="02040602050305030304" charset="0"/>
          </a:endParaRPr>
        </a:p>
      </dsp:txBody>
      <dsp:txXfrm>
        <a:off x="3400626" y="1441524"/>
        <a:ext cx="3090141" cy="386389"/>
      </dsp:txXfrm>
    </dsp:sp>
    <dsp:sp modelId="{E34F397E-FB47-4ADE-A169-BB59DB0C36D1}">
      <dsp:nvSpPr>
        <dsp:cNvPr id="0" name=""/>
        <dsp:cNvSpPr/>
      </dsp:nvSpPr>
      <dsp:spPr bwMode="white">
        <a:xfrm>
          <a:off x="3379723" y="1877213"/>
          <a:ext cx="3131947" cy="428195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700" b="1" kern="1200" dirty="0" err="1">
              <a:latin typeface="Book Antiqua" panose="02040602050305030304" charset="0"/>
              <a:ea typeface="+mn-ea"/>
              <a:cs typeface="+mn-cs"/>
            </a:rPr>
            <a:t>Psychotherapists</a:t>
          </a:r>
          <a:endParaRPr lang="it-IT" sz="1700" b="1" kern="1200" dirty="0">
            <a:latin typeface="Book Antiqua" panose="02040602050305030304" charset="0"/>
            <a:ea typeface="+mn-ea"/>
            <a:cs typeface="+mn-cs"/>
          </a:endParaRPr>
        </a:p>
      </dsp:txBody>
      <dsp:txXfrm>
        <a:off x="3400626" y="1898116"/>
        <a:ext cx="3090141" cy="386389"/>
      </dsp:txXfrm>
    </dsp:sp>
    <dsp:sp modelId="{4B86AFD4-607E-43B9-9358-8D2F6E579800}">
      <dsp:nvSpPr>
        <dsp:cNvPr id="0" name=""/>
        <dsp:cNvSpPr/>
      </dsp:nvSpPr>
      <dsp:spPr bwMode="white">
        <a:xfrm>
          <a:off x="3379723" y="2333806"/>
          <a:ext cx="3131947" cy="428195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700" b="1" kern="1200" dirty="0">
              <a:latin typeface="Book Antiqua" panose="02040602050305030304" charset="0"/>
              <a:ea typeface="+mn-ea"/>
              <a:cs typeface="Book Antiqua" panose="02040602050305030304" charset="0"/>
            </a:rPr>
            <a:t> </a:t>
          </a:r>
          <a:r>
            <a:rPr lang="it-IT" sz="1700" b="1" kern="1200" dirty="0" err="1">
              <a:latin typeface="Book Antiqua" panose="02040602050305030304" charset="0"/>
              <a:ea typeface="+mn-ea"/>
              <a:cs typeface="Book Antiqua" panose="02040602050305030304" charset="0"/>
            </a:rPr>
            <a:t>Pharmacotherapist</a:t>
          </a:r>
          <a:endParaRPr lang="it-IT" sz="1700" b="1" kern="1200" dirty="0">
            <a:latin typeface="Book Antiqua" panose="02040602050305030304" charset="0"/>
            <a:ea typeface="+mn-ea"/>
            <a:cs typeface="Book Antiqua" panose="02040602050305030304" charset="0"/>
          </a:endParaRPr>
        </a:p>
      </dsp:txBody>
      <dsp:txXfrm>
        <a:off x="3400626" y="2354709"/>
        <a:ext cx="3090141" cy="386389"/>
      </dsp:txXfrm>
    </dsp:sp>
    <dsp:sp modelId="{8035E961-7C9B-4DC6-BA21-04105293DA76}">
      <dsp:nvSpPr>
        <dsp:cNvPr id="0" name=""/>
        <dsp:cNvSpPr/>
      </dsp:nvSpPr>
      <dsp:spPr bwMode="white">
        <a:xfrm>
          <a:off x="3379723" y="2798775"/>
          <a:ext cx="3131947" cy="428195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it-IT" sz="1700" b="1" kern="1200" dirty="0">
              <a:latin typeface="Book Antiqua" panose="02040602050305030304" charset="0"/>
              <a:ea typeface="+mn-ea"/>
              <a:cs typeface="Book Antiqua" panose="02040602050305030304" charset="0"/>
            </a:rPr>
            <a:t> </a:t>
          </a:r>
          <a:r>
            <a:rPr lang="it-IT" sz="1700" b="1" kern="1200" dirty="0" err="1">
              <a:latin typeface="Book Antiqua" panose="02040602050305030304" charset="0"/>
              <a:ea typeface="+mn-ea"/>
              <a:cs typeface="Book Antiqua" panose="02040602050305030304" charset="0"/>
            </a:rPr>
            <a:t>Sociotherapists</a:t>
          </a:r>
          <a:endParaRPr lang="it-IT" sz="1700" b="1" kern="1200" dirty="0">
            <a:latin typeface="Book Antiqua" panose="02040602050305030304" charset="0"/>
            <a:ea typeface="+mn-ea"/>
            <a:cs typeface="Book Antiqua" panose="02040602050305030304" charset="0"/>
          </a:endParaRPr>
        </a:p>
      </dsp:txBody>
      <dsp:txXfrm>
        <a:off x="3400626" y="2819678"/>
        <a:ext cx="3090141" cy="386389"/>
      </dsp:txXfrm>
    </dsp:sp>
    <dsp:sp modelId="{4C426C53-CAF3-4816-9CC9-0D7F3CB317CF}">
      <dsp:nvSpPr>
        <dsp:cNvPr id="0" name=""/>
        <dsp:cNvSpPr/>
      </dsp:nvSpPr>
      <dsp:spPr bwMode="white">
        <a:xfrm>
          <a:off x="3379723" y="3255369"/>
          <a:ext cx="3131947" cy="428195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it-IT" sz="1700" b="1" kern="1200" dirty="0">
              <a:latin typeface="Book Antiqua" panose="02040602050305030304" charset="0"/>
              <a:ea typeface="+mn-ea"/>
              <a:cs typeface="Book Antiqua" panose="02040602050305030304" charset="0"/>
            </a:rPr>
            <a:t> Students and </a:t>
          </a:r>
          <a:r>
            <a:rPr lang="it-IT" sz="1700" b="1" kern="1200" dirty="0" err="1">
              <a:latin typeface="Book Antiqua" panose="02040602050305030304" charset="0"/>
              <a:ea typeface="+mn-ea"/>
              <a:cs typeface="Book Antiqua" panose="02040602050305030304" charset="0"/>
            </a:rPr>
            <a:t>pupils</a:t>
          </a:r>
          <a:endParaRPr lang="it-IT" sz="1700" b="1" kern="1200" dirty="0">
            <a:latin typeface="Book Antiqua" panose="02040602050305030304" charset="0"/>
            <a:ea typeface="+mn-ea"/>
            <a:cs typeface="Book Antiqua" panose="02040602050305030304" charset="0"/>
          </a:endParaRPr>
        </a:p>
      </dsp:txBody>
      <dsp:txXfrm>
        <a:off x="3400626" y="3276272"/>
        <a:ext cx="3090141" cy="386389"/>
      </dsp:txXfrm>
    </dsp:sp>
    <dsp:sp modelId="{6D3C8271-A883-4744-BFF7-C77C094DDD26}">
      <dsp:nvSpPr>
        <dsp:cNvPr id="0" name=""/>
        <dsp:cNvSpPr/>
      </dsp:nvSpPr>
      <dsp:spPr bwMode="white">
        <a:xfrm>
          <a:off x="3379723" y="3720338"/>
          <a:ext cx="3131947" cy="428195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it-IT" sz="1700" kern="1200" dirty="0">
              <a:latin typeface="Book Antiqua" panose="02040602050305030304" charset="0"/>
              <a:cs typeface="Book Antiqua" panose="02040602050305030304" charset="0"/>
            </a:rPr>
            <a:t> </a:t>
          </a:r>
          <a:r>
            <a:rPr lang="it-IT" sz="1700" b="1" kern="1200" dirty="0" err="1">
              <a:latin typeface="Book Antiqua" panose="02040602050305030304" charset="0"/>
              <a:ea typeface="+mn-ea"/>
              <a:cs typeface="Book Antiqua" panose="02040602050305030304" charset="0"/>
            </a:rPr>
            <a:t>Patients</a:t>
          </a:r>
          <a:endParaRPr lang="it-IT" sz="1700" b="1" kern="1200" dirty="0">
            <a:latin typeface="Book Antiqua" panose="02040602050305030304" charset="0"/>
            <a:ea typeface="+mn-ea"/>
            <a:cs typeface="Book Antiqua" panose="02040602050305030304" charset="0"/>
          </a:endParaRPr>
        </a:p>
      </dsp:txBody>
      <dsp:txXfrm>
        <a:off x="3400626" y="3741241"/>
        <a:ext cx="3090141" cy="386389"/>
      </dsp:txXfrm>
    </dsp:sp>
  </dsp:spTree>
</dsp:drawing>
</file>

<file path=ppt/diagrams/drawing1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A0DD756-D7F1-4BA6-AA63-2C651D99C018}">
      <dsp:nvSpPr>
        <dsp:cNvPr id="0" name=""/>
        <dsp:cNvSpPr/>
      </dsp:nvSpPr>
      <dsp:spPr>
        <a:xfrm>
          <a:off x="34" y="0"/>
          <a:ext cx="7632631" cy="3672205"/>
        </a:xfrm>
        <a:prstGeom prst="rightArrow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06622BF-9652-4A9A-85F9-01A8C1027812}">
      <dsp:nvSpPr>
        <dsp:cNvPr id="0" name=""/>
        <dsp:cNvSpPr/>
      </dsp:nvSpPr>
      <dsp:spPr bwMode="white">
        <a:xfrm>
          <a:off x="0" y="1121990"/>
          <a:ext cx="2456775" cy="1468882"/>
        </a:xfrm>
        <a:prstGeom prst="roundRect">
          <a:avLst/>
        </a:prstGeom>
        <a:solidFill>
          <a:schemeClr val="accent2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Font typeface="Wingdings" panose="05000000000000000000" charset="0"/>
          </a:pPr>
          <a:r>
            <a:rPr lang="it-IT" altLang="en-US" sz="1900" kern="1200" dirty="0">
              <a:latin typeface="Book Antiqua" panose="02040602050305030304" charset="0"/>
            </a:rPr>
            <a:t>P</a:t>
          </a:r>
          <a:r>
            <a:rPr lang="en-US" sz="1900" kern="1200" dirty="0">
              <a:latin typeface="Book Antiqua" panose="02040602050305030304" charset="0"/>
            </a:rPr>
            <a:t>ATIENT DISEASE AWARENESS IN THE INDIVIDUAL</a:t>
          </a:r>
          <a:endParaRPr lang="it-IT" sz="1900" kern="1200" dirty="0"/>
        </a:p>
      </dsp:txBody>
      <dsp:txXfrm>
        <a:off x="71705" y="1193695"/>
        <a:ext cx="2313365" cy="1325472"/>
      </dsp:txXfrm>
    </dsp:sp>
    <dsp:sp modelId="{06A741B1-A13A-4471-AF18-4A8DA0182B0C}">
      <dsp:nvSpPr>
        <dsp:cNvPr id="0" name=""/>
        <dsp:cNvSpPr/>
      </dsp:nvSpPr>
      <dsp:spPr bwMode="white">
        <a:xfrm>
          <a:off x="2631966" y="1117554"/>
          <a:ext cx="2456775" cy="1468882"/>
        </a:xfrm>
        <a:prstGeom prst="roundRect">
          <a:avLst/>
        </a:prstGeom>
        <a:solidFill>
          <a:schemeClr val="accent2">
            <a:alpha val="90000"/>
            <a:hueOff val="0"/>
            <a:satOff val="0"/>
            <a:lumOff val="0"/>
            <a:alphaOff val="-2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>
              <a:latin typeface="Book Antiqua" panose="02040602050305030304" charset="0"/>
            </a:rPr>
            <a:t>PATIENT DISEASE AWARENESS IN THE FAMILY</a:t>
          </a:r>
          <a:endParaRPr lang="it-IT" sz="1900" kern="1200" dirty="0">
            <a:latin typeface="Book Antiqua" panose="02040602050305030304" charset="0"/>
          </a:endParaRPr>
        </a:p>
      </dsp:txBody>
      <dsp:txXfrm>
        <a:off x="2703671" y="1189259"/>
        <a:ext cx="2313365" cy="1325472"/>
      </dsp:txXfrm>
    </dsp:sp>
    <dsp:sp modelId="{DAB9CA1A-09B1-4846-861E-4FAD3A219C2A}">
      <dsp:nvSpPr>
        <dsp:cNvPr id="0" name=""/>
        <dsp:cNvSpPr/>
      </dsp:nvSpPr>
      <dsp:spPr bwMode="white">
        <a:xfrm>
          <a:off x="5167725" y="1101661"/>
          <a:ext cx="2456775" cy="1468882"/>
        </a:xfrm>
        <a:prstGeom prst="roundRect">
          <a:avLst/>
        </a:prstGeom>
        <a:solidFill>
          <a:schemeClr val="accent2">
            <a:alpha val="90000"/>
            <a:hueOff val="0"/>
            <a:satOff val="0"/>
            <a:lumOff val="0"/>
            <a:alphaOff val="-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900" kern="1200" dirty="0">
              <a:latin typeface="Book Antiqua" panose="02040602050305030304" charset="0"/>
            </a:rPr>
            <a:t>DISEASE AWARENESS OF THE FAMILY</a:t>
          </a:r>
        </a:p>
      </dsp:txBody>
      <dsp:txXfrm>
        <a:off x="5239430" y="1173366"/>
        <a:ext cx="2313365" cy="132547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21444F9-F65A-A644-BF91-AF25DF0C61B1}">
      <dsp:nvSpPr>
        <dsp:cNvPr id="0" name=""/>
        <dsp:cNvSpPr/>
      </dsp:nvSpPr>
      <dsp:spPr bwMode="white">
        <a:xfrm>
          <a:off x="1160938" y="0"/>
          <a:ext cx="2226630" cy="2285048"/>
        </a:xfrm>
        <a:prstGeom prst="trapezoid">
          <a:avLst>
            <a:gd name="adj" fmla="val 50000"/>
          </a:avLst>
        </a:prstGeom>
        <a:solidFill>
          <a:srgbClr val="5B9BD5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hemeClr val="lt1"/>
        </a:lnRef>
        <a:fillRef idx="1">
          <a:schemeClr val="accent1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endParaRPr lang="it-IT" sz="1600" kern="1200" dirty="0">
            <a:latin typeface="Book Antiqua" panose="02040602050305030304" charset="0"/>
            <a:cs typeface="Book Antiqua" panose="02040602050305030304" charset="0"/>
          </a:endParaRPr>
        </a:p>
        <a:p>
          <a:pPr lvl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endParaRPr lang="it-IT" sz="1600" b="1" kern="1200" dirty="0">
            <a:latin typeface="Book Antiqua" panose="02040602050305030304" charset="0"/>
            <a:cs typeface="Book Antiqua" panose="02040602050305030304" charset="0"/>
          </a:endParaRPr>
        </a:p>
        <a:p>
          <a:pPr lvl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it-IT" sz="1600" b="1" kern="1200" dirty="0">
              <a:solidFill>
                <a:schemeClr val="bg1"/>
              </a:solidFill>
              <a:latin typeface="Book Antiqua" panose="02040602050305030304" charset="0"/>
              <a:cs typeface="Book Antiqua" panose="02040602050305030304" charset="0"/>
            </a:rPr>
            <a:t>PRIMARY </a:t>
          </a:r>
        </a:p>
        <a:p>
          <a:pPr lvl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it-IT" sz="1600" b="1" kern="1200" dirty="0">
              <a:solidFill>
                <a:schemeClr val="bg1"/>
              </a:solidFill>
              <a:latin typeface="Book Antiqua" panose="02040602050305030304" charset="0"/>
              <a:cs typeface="Book Antiqua" panose="02040602050305030304" charset="0"/>
            </a:rPr>
            <a:t>SYMPTOMS  </a:t>
          </a:r>
          <a:endParaRPr sz="1600" kern="1200">
            <a:latin typeface="Book Antiqua" panose="02040602050305030304" charset="0"/>
            <a:cs typeface="Book Antiqua" panose="02040602050305030304" charset="0"/>
          </a:endParaRPr>
        </a:p>
      </dsp:txBody>
      <dsp:txXfrm>
        <a:off x="1160938" y="0"/>
        <a:ext cx="2226630" cy="2285048"/>
      </dsp:txXfrm>
    </dsp:sp>
    <dsp:sp modelId="{F3BF0C4B-D151-4A49-98C8-F176660ADC83}">
      <dsp:nvSpPr>
        <dsp:cNvPr id="0" name=""/>
        <dsp:cNvSpPr/>
      </dsp:nvSpPr>
      <dsp:spPr bwMode="white">
        <a:xfrm>
          <a:off x="0" y="2285048"/>
          <a:ext cx="4548505" cy="2285048"/>
        </a:xfrm>
        <a:prstGeom prst="trapezoid">
          <a:avLst>
            <a:gd name="adj" fmla="val 49763"/>
          </a:avLst>
        </a:prstGeom>
        <a:solidFill>
          <a:srgbClr val="FF93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hemeClr val="lt1"/>
        </a:lnRef>
        <a:fillRef idx="1">
          <a:schemeClr val="accent1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it-IT" sz="1600" b="1" kern="1200" dirty="0">
              <a:solidFill>
                <a:schemeClr val="bg1"/>
              </a:solidFill>
              <a:latin typeface="Book Antiqua" panose="02040602050305030304" charset="0"/>
              <a:cs typeface="Book Antiqua" panose="02040602050305030304" charset="0"/>
              <a:sym typeface="+mn-ea"/>
            </a:rPr>
            <a:t>SECONDARY</a:t>
          </a:r>
          <a:endParaRPr lang="it-IT" sz="1600" b="1" kern="1200" dirty="0">
            <a:solidFill>
              <a:schemeClr val="bg1"/>
            </a:solidFill>
            <a:latin typeface="Book Antiqua" panose="02040602050305030304" charset="0"/>
            <a:cs typeface="Book Antiqua" panose="02040602050305030304" charset="0"/>
          </a:endParaRPr>
        </a:p>
        <a:p>
          <a:pPr lvl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it-IT" sz="1600" b="1" kern="1200" dirty="0">
              <a:solidFill>
                <a:schemeClr val="bg1"/>
              </a:solidFill>
              <a:latin typeface="Book Antiqua" panose="02040602050305030304" charset="0"/>
              <a:cs typeface="Book Antiqua" panose="02040602050305030304" charset="0"/>
              <a:sym typeface="+mn-ea"/>
            </a:rPr>
            <a:t>SYMPTOMS</a:t>
          </a:r>
          <a:endParaRPr sz="1600" kern="1200">
            <a:latin typeface="Book Antiqua" panose="02040602050305030304" charset="0"/>
            <a:cs typeface="Book Antiqua" panose="02040602050305030304" charset="0"/>
          </a:endParaRPr>
        </a:p>
      </dsp:txBody>
      <dsp:txXfrm>
        <a:off x="0" y="2285048"/>
        <a:ext cx="4548505" cy="2285048"/>
      </dsp:txXfrm>
    </dsp:sp>
  </dsp:spTree>
</dsp:drawing>
</file>

<file path=ppt/diagrams/drawing2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E826DC3-FF2D-4257-8D82-E3FBA11ACDCE}">
      <dsp:nvSpPr>
        <dsp:cNvPr id="0" name=""/>
        <dsp:cNvSpPr/>
      </dsp:nvSpPr>
      <dsp:spPr>
        <a:xfrm>
          <a:off x="2119" y="1869506"/>
          <a:ext cx="2140060" cy="107003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shade val="8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shade val="8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shade val="8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700" kern="1200" dirty="0">
              <a:latin typeface="Book Antiqua" panose="02040602050305030304" charset="0"/>
            </a:rPr>
            <a:t>DECISIONS</a:t>
          </a:r>
        </a:p>
      </dsp:txBody>
      <dsp:txXfrm>
        <a:off x="33459" y="1900846"/>
        <a:ext cx="2077380" cy="1007350"/>
      </dsp:txXfrm>
    </dsp:sp>
    <dsp:sp modelId="{55F5A817-760E-4A86-8F29-84F748D073EE}">
      <dsp:nvSpPr>
        <dsp:cNvPr id="0" name=""/>
        <dsp:cNvSpPr/>
      </dsp:nvSpPr>
      <dsp:spPr>
        <a:xfrm rot="18770822">
          <a:off x="1940802" y="1925317"/>
          <a:ext cx="1258778" cy="35507"/>
        </a:xfrm>
        <a:custGeom>
          <a:avLst/>
          <a:gdLst/>
          <a:ahLst/>
          <a:cxnLst/>
          <a:rect l="0" t="0" r="0" b="0"/>
          <a:pathLst>
            <a:path>
              <a:moveTo>
                <a:pt x="0" y="17753"/>
              </a:moveTo>
              <a:lnTo>
                <a:pt x="1258778" y="17753"/>
              </a:lnTo>
            </a:path>
          </a:pathLst>
        </a:custGeom>
        <a:noFill/>
        <a:ln w="12700" cap="flat" cmpd="sng" algn="ctr">
          <a:solidFill>
            <a:schemeClr val="accent2">
              <a:tint val="99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it-IT" sz="500" kern="1200"/>
        </a:p>
      </dsp:txBody>
      <dsp:txXfrm>
        <a:off x="2538721" y="1911601"/>
        <a:ext cx="62938" cy="62938"/>
      </dsp:txXfrm>
    </dsp:sp>
    <dsp:sp modelId="{B993336A-FE04-41BF-85F3-CDF7166A342F}">
      <dsp:nvSpPr>
        <dsp:cNvPr id="0" name=""/>
        <dsp:cNvSpPr/>
      </dsp:nvSpPr>
      <dsp:spPr>
        <a:xfrm>
          <a:off x="2998203" y="946605"/>
          <a:ext cx="2140060" cy="107003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tint val="99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tint val="99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tint val="99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700" kern="1200" dirty="0">
              <a:latin typeface="Book Antiqua" panose="02040602050305030304" charset="0"/>
            </a:rPr>
            <a:t>THE SAME</a:t>
          </a:r>
        </a:p>
      </dsp:txBody>
      <dsp:txXfrm>
        <a:off x="3029543" y="977945"/>
        <a:ext cx="2077380" cy="1007350"/>
      </dsp:txXfrm>
    </dsp:sp>
    <dsp:sp modelId="{0A58B1C7-3D07-458B-920D-006C86E0C243}">
      <dsp:nvSpPr>
        <dsp:cNvPr id="0" name=""/>
        <dsp:cNvSpPr/>
      </dsp:nvSpPr>
      <dsp:spPr>
        <a:xfrm rot="20198322">
          <a:off x="5100015" y="1278858"/>
          <a:ext cx="933141" cy="35507"/>
        </a:xfrm>
        <a:custGeom>
          <a:avLst/>
          <a:gdLst/>
          <a:ahLst/>
          <a:cxnLst/>
          <a:rect l="0" t="0" r="0" b="0"/>
          <a:pathLst>
            <a:path>
              <a:moveTo>
                <a:pt x="0" y="17753"/>
              </a:moveTo>
              <a:lnTo>
                <a:pt x="933141" y="17753"/>
              </a:lnTo>
            </a:path>
          </a:pathLst>
        </a:custGeom>
        <a:noFill/>
        <a:ln w="12700" cap="flat" cmpd="sng" algn="ctr">
          <a:solidFill>
            <a:schemeClr val="accent2">
              <a:tint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it-IT" sz="500" kern="1200"/>
        </a:p>
      </dsp:txBody>
      <dsp:txXfrm>
        <a:off x="5543257" y="1273284"/>
        <a:ext cx="46657" cy="46657"/>
      </dsp:txXfrm>
    </dsp:sp>
    <dsp:sp modelId="{59472249-362D-41FC-BA08-84EC21A26871}">
      <dsp:nvSpPr>
        <dsp:cNvPr id="0" name=""/>
        <dsp:cNvSpPr/>
      </dsp:nvSpPr>
      <dsp:spPr>
        <a:xfrm>
          <a:off x="5994908" y="576589"/>
          <a:ext cx="2140060" cy="107003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tint val="8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tint val="8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tint val="8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it-IT" sz="1700" kern="1200" dirty="0">
              <a:latin typeface="Book Antiqua" panose="02040602050305030304" charset="0"/>
            </a:rPr>
            <a:t>FURTHER  TREATMENT</a:t>
          </a:r>
          <a:endParaRPr sz="1700" kern="1200"/>
        </a:p>
      </dsp:txBody>
      <dsp:txXfrm>
        <a:off x="6026248" y="607929"/>
        <a:ext cx="2077380" cy="1007350"/>
      </dsp:txXfrm>
    </dsp:sp>
    <dsp:sp modelId="{611FE41D-B204-4673-A55C-5B1043EED6ED}">
      <dsp:nvSpPr>
        <dsp:cNvPr id="0" name=""/>
        <dsp:cNvSpPr/>
      </dsp:nvSpPr>
      <dsp:spPr>
        <a:xfrm rot="2829178">
          <a:off x="1940802" y="2848218"/>
          <a:ext cx="1258778" cy="35507"/>
        </a:xfrm>
        <a:custGeom>
          <a:avLst/>
          <a:gdLst/>
          <a:ahLst/>
          <a:cxnLst/>
          <a:rect l="0" t="0" r="0" b="0"/>
          <a:pathLst>
            <a:path>
              <a:moveTo>
                <a:pt x="0" y="17753"/>
              </a:moveTo>
              <a:lnTo>
                <a:pt x="1258778" y="17753"/>
              </a:lnTo>
            </a:path>
          </a:pathLst>
        </a:custGeom>
        <a:noFill/>
        <a:ln w="12700" cap="flat" cmpd="sng" algn="ctr">
          <a:solidFill>
            <a:schemeClr val="accent2">
              <a:tint val="99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it-IT" sz="500" kern="1200"/>
        </a:p>
      </dsp:txBody>
      <dsp:txXfrm>
        <a:off x="2538721" y="2834502"/>
        <a:ext cx="62938" cy="62938"/>
      </dsp:txXfrm>
    </dsp:sp>
    <dsp:sp modelId="{197C1EF3-2DB8-44AD-9072-5343B2578A0E}">
      <dsp:nvSpPr>
        <dsp:cNvPr id="0" name=""/>
        <dsp:cNvSpPr/>
      </dsp:nvSpPr>
      <dsp:spPr>
        <a:xfrm>
          <a:off x="2998203" y="2792407"/>
          <a:ext cx="2140060" cy="107003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tint val="99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tint val="99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tint val="99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700" kern="1200" dirty="0">
              <a:latin typeface="Book Antiqua" panose="02040602050305030304" charset="0"/>
            </a:rPr>
            <a:t>DIFFERENT</a:t>
          </a:r>
        </a:p>
      </dsp:txBody>
      <dsp:txXfrm>
        <a:off x="3029543" y="2823747"/>
        <a:ext cx="2077380" cy="1007350"/>
      </dsp:txXfrm>
    </dsp:sp>
    <dsp:sp modelId="{516CCD7F-5934-450E-8D6C-7B4E2F27FAA0}">
      <dsp:nvSpPr>
        <dsp:cNvPr id="0" name=""/>
        <dsp:cNvSpPr/>
      </dsp:nvSpPr>
      <dsp:spPr>
        <a:xfrm rot="19457599">
          <a:off x="5039177" y="3002035"/>
          <a:ext cx="1054196" cy="35507"/>
        </a:xfrm>
        <a:custGeom>
          <a:avLst/>
          <a:gdLst/>
          <a:ahLst/>
          <a:cxnLst/>
          <a:rect l="0" t="0" r="0" b="0"/>
          <a:pathLst>
            <a:path>
              <a:moveTo>
                <a:pt x="0" y="17753"/>
              </a:moveTo>
              <a:lnTo>
                <a:pt x="1054196" y="17753"/>
              </a:lnTo>
            </a:path>
          </a:pathLst>
        </a:custGeom>
        <a:noFill/>
        <a:ln w="12700" cap="flat" cmpd="sng" algn="ctr">
          <a:solidFill>
            <a:schemeClr val="accent2">
              <a:tint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it-IT" sz="500" kern="1200"/>
        </a:p>
      </dsp:txBody>
      <dsp:txXfrm>
        <a:off x="5539920" y="2993434"/>
        <a:ext cx="52709" cy="52709"/>
      </dsp:txXfrm>
    </dsp:sp>
    <dsp:sp modelId="{EBB07084-6F3E-450C-8B7F-63387783B730}">
      <dsp:nvSpPr>
        <dsp:cNvPr id="0" name=""/>
        <dsp:cNvSpPr/>
      </dsp:nvSpPr>
      <dsp:spPr>
        <a:xfrm>
          <a:off x="5994287" y="2177140"/>
          <a:ext cx="2140060" cy="107003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tint val="8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tint val="8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tint val="8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it-IT" sz="1700" kern="1200" dirty="0">
              <a:latin typeface="Book Antiqua" panose="02040602050305030304" charset="0"/>
            </a:rPr>
            <a:t>TREATMENT INTERRUPTION</a:t>
          </a:r>
          <a:endParaRPr sz="1700" kern="1200"/>
        </a:p>
      </dsp:txBody>
      <dsp:txXfrm>
        <a:off x="6025627" y="2208480"/>
        <a:ext cx="2077380" cy="1007350"/>
      </dsp:txXfrm>
    </dsp:sp>
    <dsp:sp modelId="{23E084B6-017F-41A7-A799-FE81436EE754}">
      <dsp:nvSpPr>
        <dsp:cNvPr id="0" name=""/>
        <dsp:cNvSpPr/>
      </dsp:nvSpPr>
      <dsp:spPr>
        <a:xfrm rot="2142401">
          <a:off x="5039177" y="3617302"/>
          <a:ext cx="1054196" cy="35507"/>
        </a:xfrm>
        <a:custGeom>
          <a:avLst/>
          <a:gdLst/>
          <a:ahLst/>
          <a:cxnLst/>
          <a:rect l="0" t="0" r="0" b="0"/>
          <a:pathLst>
            <a:path>
              <a:moveTo>
                <a:pt x="0" y="17753"/>
              </a:moveTo>
              <a:lnTo>
                <a:pt x="1054196" y="17753"/>
              </a:lnTo>
            </a:path>
          </a:pathLst>
        </a:custGeom>
        <a:noFill/>
        <a:ln w="12700" cap="flat" cmpd="sng" algn="ctr">
          <a:solidFill>
            <a:schemeClr val="accent2">
              <a:tint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it-IT" sz="500" kern="1200"/>
        </a:p>
      </dsp:txBody>
      <dsp:txXfrm>
        <a:off x="5539920" y="3608701"/>
        <a:ext cx="52709" cy="52709"/>
      </dsp:txXfrm>
    </dsp:sp>
    <dsp:sp modelId="{B92EBC79-7245-47F5-BA6A-BC7753774F32}">
      <dsp:nvSpPr>
        <dsp:cNvPr id="0" name=""/>
        <dsp:cNvSpPr/>
      </dsp:nvSpPr>
      <dsp:spPr>
        <a:xfrm>
          <a:off x="5994287" y="3407675"/>
          <a:ext cx="2140060" cy="107003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tint val="8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tint val="8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tint val="8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>
              <a:latin typeface="Book Antiqua" panose="02040602050305030304" charset="0"/>
            </a:rPr>
            <a:t>PATIENT AND FAMILY TAKE DIFFERENT PATHS</a:t>
          </a:r>
          <a:endParaRPr lang="it-IT" sz="1700" kern="1200" dirty="0">
            <a:latin typeface="Book Antiqua" panose="02040602050305030304" charset="0"/>
          </a:endParaRPr>
        </a:p>
      </dsp:txBody>
      <dsp:txXfrm>
        <a:off x="6025627" y="3439015"/>
        <a:ext cx="2077380" cy="1007350"/>
      </dsp:txXfrm>
    </dsp:sp>
  </dsp:spTree>
</dsp:drawing>
</file>

<file path=ppt/diagrams/drawing2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9BCD47C-2D42-478F-8C59-7BBA44E82A71}">
      <dsp:nvSpPr>
        <dsp:cNvPr id="0" name=""/>
        <dsp:cNvSpPr/>
      </dsp:nvSpPr>
      <dsp:spPr>
        <a:xfrm>
          <a:off x="-5138066" y="-787078"/>
          <a:ext cx="6118802" cy="6118802"/>
        </a:xfrm>
        <a:prstGeom prst="blockArc">
          <a:avLst>
            <a:gd name="adj1" fmla="val 18900000"/>
            <a:gd name="adj2" fmla="val 2700000"/>
            <a:gd name="adj3" fmla="val 353"/>
          </a:avLst>
        </a:pr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0DD0F27-56C7-4814-BC5C-EB4BE1258B32}">
      <dsp:nvSpPr>
        <dsp:cNvPr id="0" name=""/>
        <dsp:cNvSpPr/>
      </dsp:nvSpPr>
      <dsp:spPr>
        <a:xfrm>
          <a:off x="630796" y="454464"/>
          <a:ext cx="6653395" cy="908929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1462" tIns="60960" rIns="60960" bIns="6096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anose="02040602050305030304" charset="0"/>
              <a:ea typeface="Cambria" panose="02040503050406030204" pitchFamily="18" charset="0"/>
            </a:rPr>
            <a:t>PATIENT (INDIVIDUAL-FAMILY)</a:t>
          </a:r>
        </a:p>
      </dsp:txBody>
      <dsp:txXfrm>
        <a:off x="630796" y="454464"/>
        <a:ext cx="6653395" cy="908929"/>
      </dsp:txXfrm>
    </dsp:sp>
    <dsp:sp modelId="{3C1A22CB-BAFB-4F5C-9D84-F2D662C08B65}">
      <dsp:nvSpPr>
        <dsp:cNvPr id="0" name=""/>
        <dsp:cNvSpPr/>
      </dsp:nvSpPr>
      <dsp:spPr>
        <a:xfrm>
          <a:off x="62716" y="340848"/>
          <a:ext cx="1136161" cy="113616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B42F803-D04C-41B6-81D2-707DD32E42EA}">
      <dsp:nvSpPr>
        <dsp:cNvPr id="0" name=""/>
        <dsp:cNvSpPr/>
      </dsp:nvSpPr>
      <dsp:spPr>
        <a:xfrm>
          <a:off x="1003240" y="1855151"/>
          <a:ext cx="6322999" cy="908929"/>
        </a:xfrm>
        <a:prstGeom prst="rect">
          <a:avLst/>
        </a:prstGeom>
        <a:solidFill>
          <a:schemeClr val="accent1">
            <a:lumMod val="40000"/>
            <a:lumOff val="60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1462" tIns="60960" rIns="60960" bIns="6096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2400" b="1" kern="1200" dirty="0">
              <a:latin typeface="Book Antiqua" panose="02040602050305030304" charset="0"/>
              <a:ea typeface="Cambria" panose="02040503050406030204" pitchFamily="18" charset="0"/>
            </a:rPr>
            <a:t>PUBLIC HEALTH SERVICE</a:t>
          </a:r>
        </a:p>
      </dsp:txBody>
      <dsp:txXfrm>
        <a:off x="1003240" y="1855151"/>
        <a:ext cx="6322999" cy="908929"/>
      </dsp:txXfrm>
    </dsp:sp>
    <dsp:sp modelId="{3AC60185-92F0-4D9F-B076-A702589EC537}">
      <dsp:nvSpPr>
        <dsp:cNvPr id="0" name=""/>
        <dsp:cNvSpPr/>
      </dsp:nvSpPr>
      <dsp:spPr>
        <a:xfrm>
          <a:off x="393111" y="1704241"/>
          <a:ext cx="1136161" cy="113616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32DB2E1-4477-473A-88F4-35EED550612F}">
      <dsp:nvSpPr>
        <dsp:cNvPr id="0" name=""/>
        <dsp:cNvSpPr/>
      </dsp:nvSpPr>
      <dsp:spPr>
        <a:xfrm>
          <a:off x="630796" y="3181251"/>
          <a:ext cx="6653395" cy="908929"/>
        </a:xfrm>
        <a:prstGeom prst="rect">
          <a:avLst/>
        </a:prstGeom>
        <a:solidFill>
          <a:schemeClr val="accent2">
            <a:lumMod val="75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1462" tIns="60960" rIns="60960" bIns="6096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2400" b="1" kern="1200" dirty="0">
              <a:latin typeface="Book Antiqua" panose="02040602050305030304" charset="0"/>
              <a:ea typeface="Cambria" panose="02040503050406030204" pitchFamily="18" charset="0"/>
            </a:rPr>
            <a:t>COMMUNITY (</a:t>
          </a:r>
          <a:r>
            <a:rPr lang="it-IT" sz="2400" b="1" kern="1200" dirty="0" err="1">
              <a:latin typeface="Book Antiqua" panose="02040602050305030304" charset="0"/>
              <a:ea typeface="Cambria" panose="02040503050406030204" pitchFamily="18" charset="0"/>
            </a:rPr>
            <a:t>its</a:t>
          </a:r>
          <a:r>
            <a:rPr lang="it-IT" sz="2400" b="1" kern="1200" dirty="0">
              <a:latin typeface="Book Antiqua" panose="02040602050305030304" charset="0"/>
              <a:ea typeface="Cambria" panose="02040503050406030204" pitchFamily="18" charset="0"/>
            </a:rPr>
            <a:t> </a:t>
          </a:r>
          <a:r>
            <a:rPr lang="it-IT" sz="2400" b="1" kern="1200" dirty="0" err="1">
              <a:latin typeface="Book Antiqua" panose="02040602050305030304" charset="0"/>
              <a:ea typeface="Cambria" panose="02040503050406030204" pitchFamily="18" charset="0"/>
            </a:rPr>
            <a:t>constituent</a:t>
          </a:r>
          <a:r>
            <a:rPr lang="it-IT" sz="2400" b="1" kern="1200" dirty="0">
              <a:latin typeface="Book Antiqua" panose="02040602050305030304" charset="0"/>
              <a:ea typeface="Cambria" panose="02040503050406030204" pitchFamily="18" charset="0"/>
            </a:rPr>
            <a:t> </a:t>
          </a:r>
          <a:r>
            <a:rPr lang="it-IT" sz="2400" b="1" kern="1200" dirty="0" err="1">
              <a:latin typeface="Book Antiqua" panose="02040602050305030304" charset="0"/>
              <a:ea typeface="Cambria" panose="02040503050406030204" pitchFamily="18" charset="0"/>
            </a:rPr>
            <a:t>entities</a:t>
          </a:r>
          <a:r>
            <a:rPr lang="it-IT" sz="2400" b="1" kern="1200" dirty="0">
              <a:latin typeface="Book Antiqua" panose="02040602050305030304" charset="0"/>
              <a:ea typeface="Cambria" panose="02040503050406030204" pitchFamily="18" charset="0"/>
            </a:rPr>
            <a:t>)</a:t>
          </a:r>
        </a:p>
      </dsp:txBody>
      <dsp:txXfrm>
        <a:off x="630796" y="3181251"/>
        <a:ext cx="6653395" cy="908929"/>
      </dsp:txXfrm>
    </dsp:sp>
    <dsp:sp modelId="{8CF820D3-65A3-4497-9B2B-CCF6912F8E50}">
      <dsp:nvSpPr>
        <dsp:cNvPr id="0" name=""/>
        <dsp:cNvSpPr/>
      </dsp:nvSpPr>
      <dsp:spPr>
        <a:xfrm>
          <a:off x="62716" y="3067635"/>
          <a:ext cx="1136161" cy="113616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77D7864-E1FC-4C6C-BFE1-DB00F23743EA}">
      <dsp:nvSpPr>
        <dsp:cNvPr id="0" name=""/>
        <dsp:cNvSpPr/>
      </dsp:nvSpPr>
      <dsp:spPr bwMode="white">
        <a:xfrm>
          <a:off x="0" y="528784"/>
          <a:ext cx="5828030" cy="90909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lvl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3700" kern="1200" dirty="0">
              <a:latin typeface="Book Antiqua" panose="02040602050305030304" charset="0"/>
            </a:rPr>
            <a:t>From a </a:t>
          </a:r>
          <a:r>
            <a:rPr lang="it-IT" sz="3700" b="0" i="0" kern="1200" dirty="0" err="1">
              <a:latin typeface="Book Antiqua" panose="02040602050305030304" charset="0"/>
            </a:rPr>
            <a:t>scapegoat</a:t>
          </a:r>
          <a:endParaRPr lang="it-IT" sz="3700" kern="1200" dirty="0">
            <a:latin typeface="Book Antiqua" panose="02040602050305030304" charset="0"/>
          </a:endParaRPr>
        </a:p>
      </dsp:txBody>
      <dsp:txXfrm>
        <a:off x="44378" y="573162"/>
        <a:ext cx="5739274" cy="820334"/>
      </dsp:txXfrm>
    </dsp:sp>
    <dsp:sp modelId="{0B24916B-874E-45FC-AC3B-5190F6E7D311}">
      <dsp:nvSpPr>
        <dsp:cNvPr id="0" name=""/>
        <dsp:cNvSpPr/>
      </dsp:nvSpPr>
      <dsp:spPr bwMode="white">
        <a:xfrm>
          <a:off x="0" y="1544435"/>
          <a:ext cx="5828030" cy="909090"/>
        </a:xfrm>
        <a:prstGeom prst="roundRect">
          <a:avLst/>
        </a:prstGeom>
        <a:solidFill>
          <a:schemeClr val="accent2">
            <a:hueOff val="-727682"/>
            <a:satOff val="-41964"/>
            <a:lumOff val="431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lvl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3700" kern="1200" dirty="0">
              <a:latin typeface="Book Antiqua" panose="02040602050305030304" charset="0"/>
            </a:rPr>
            <a:t>To </a:t>
          </a:r>
        </a:p>
      </dsp:txBody>
      <dsp:txXfrm>
        <a:off x="44378" y="1588813"/>
        <a:ext cx="5739274" cy="820334"/>
      </dsp:txXfrm>
    </dsp:sp>
    <dsp:sp modelId="{63C961A9-ED95-44B8-9A6A-D611CFE0E471}">
      <dsp:nvSpPr>
        <dsp:cNvPr id="0" name=""/>
        <dsp:cNvSpPr/>
      </dsp:nvSpPr>
      <dsp:spPr bwMode="white">
        <a:xfrm>
          <a:off x="0" y="2560085"/>
          <a:ext cx="5828030" cy="909090"/>
        </a:xfrm>
        <a:prstGeom prst="roundRect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lvl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3700" kern="1200" dirty="0">
              <a:latin typeface="Book Antiqua" panose="02040602050305030304" charset="0"/>
            </a:rPr>
            <a:t>Co-</a:t>
          </a:r>
          <a:r>
            <a:rPr lang="it-IT" sz="3700" kern="1200" dirty="0" err="1">
              <a:latin typeface="Book Antiqua" panose="02040602050305030304" charset="0"/>
            </a:rPr>
            <a:t>therapist</a:t>
          </a:r>
          <a:r>
            <a:rPr lang="it-IT" sz="3700" kern="1200" dirty="0">
              <a:latin typeface="Book Antiqua" panose="02040602050305030304" charset="0"/>
            </a:rPr>
            <a:t> of the family</a:t>
          </a:r>
        </a:p>
      </dsp:txBody>
      <dsp:txXfrm>
        <a:off x="44378" y="2604463"/>
        <a:ext cx="5739274" cy="820334"/>
      </dsp:txXfrm>
    </dsp:sp>
  </dsp:spTree>
</dsp:drawing>
</file>

<file path=ppt/diagrams/drawing2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0337CD9-708B-F346-A74F-C09EDD0EC3B6}">
      <dsp:nvSpPr>
        <dsp:cNvPr id="0" name=""/>
        <dsp:cNvSpPr/>
      </dsp:nvSpPr>
      <dsp:spPr bwMode="white">
        <a:xfrm>
          <a:off x="3234095" y="0"/>
          <a:ext cx="1236618" cy="803801"/>
        </a:xfrm>
        <a:prstGeom prst="roundRect">
          <a:avLst/>
        </a:prstGeom>
        <a:gradFill rotWithShape="0">
          <a:gsLst>
            <a:gs pos="0">
              <a:schemeClr val="accent1">
                <a:shade val="5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shade val="5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shade val="5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lvl="0" algn="ctr" defTabSz="137795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endParaRPr sz="3100" kern="1200"/>
        </a:p>
      </dsp:txBody>
      <dsp:txXfrm>
        <a:off x="3273333" y="39238"/>
        <a:ext cx="1158142" cy="725325"/>
      </dsp:txXfrm>
    </dsp:sp>
    <dsp:sp modelId="{7936B2C3-CDD0-6E45-84E5-2D65908140E0}">
      <dsp:nvSpPr>
        <dsp:cNvPr id="0" name=""/>
        <dsp:cNvSpPr/>
      </dsp:nvSpPr>
      <dsp:spPr>
        <a:xfrm>
          <a:off x="1507172" y="399604"/>
          <a:ext cx="4589487" cy="4589487"/>
        </a:xfrm>
        <a:custGeom>
          <a:avLst/>
          <a:gdLst/>
          <a:ahLst/>
          <a:cxnLst/>
          <a:rect l="0" t="0" r="0" b="0"/>
          <a:pathLst>
            <a:path>
              <a:moveTo>
                <a:pt x="3116019" y="151999"/>
              </a:moveTo>
              <a:arcTo wR="2294743" hR="2294743" stAng="17458257" swAng="731035"/>
            </a:path>
          </a:pathLst>
        </a:custGeom>
        <a:noFill/>
        <a:ln w="6350" cap="flat" cmpd="sng" algn="ctr">
          <a:solidFill>
            <a:schemeClr val="accent1">
              <a:shade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  <a:scene3d>
          <a:camera prst="orthographicFront"/>
          <a:lightRig rig="flat" dir="t"/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7EF200E-D095-4B35-9297-906915F8EADA}">
      <dsp:nvSpPr>
        <dsp:cNvPr id="0" name=""/>
        <dsp:cNvSpPr/>
      </dsp:nvSpPr>
      <dsp:spPr bwMode="white">
        <a:xfrm>
          <a:off x="4768375" y="866060"/>
          <a:ext cx="1666825" cy="803801"/>
        </a:xfrm>
        <a:prstGeom prst="roundRect">
          <a:avLst/>
        </a:prstGeom>
        <a:gradFill rotWithShape="0">
          <a:gsLst>
            <a:gs pos="0">
              <a:schemeClr val="accent1">
                <a:shade val="50000"/>
                <a:hueOff val="95502"/>
                <a:satOff val="2559"/>
                <a:lumOff val="1127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shade val="50000"/>
                <a:hueOff val="95502"/>
                <a:satOff val="2559"/>
                <a:lumOff val="1127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shade val="50000"/>
                <a:hueOff val="95502"/>
                <a:satOff val="2559"/>
                <a:lumOff val="1127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lvl="0" algn="ctr" defTabSz="137795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endParaRPr sz="3100" kern="1200"/>
        </a:p>
      </dsp:txBody>
      <dsp:txXfrm>
        <a:off x="4807613" y="905298"/>
        <a:ext cx="1588349" cy="725325"/>
      </dsp:txXfrm>
    </dsp:sp>
    <dsp:sp modelId="{6CC2F764-1689-4CD6-93CD-AA914E3810C8}">
      <dsp:nvSpPr>
        <dsp:cNvPr id="0" name=""/>
        <dsp:cNvSpPr/>
      </dsp:nvSpPr>
      <dsp:spPr>
        <a:xfrm>
          <a:off x="1512942" y="403967"/>
          <a:ext cx="4589487" cy="4589487"/>
        </a:xfrm>
        <a:custGeom>
          <a:avLst/>
          <a:gdLst/>
          <a:ahLst/>
          <a:cxnLst/>
          <a:rect l="0" t="0" r="0" b="0"/>
          <a:pathLst>
            <a:path>
              <a:moveTo>
                <a:pt x="4439485" y="1478698"/>
              </a:moveTo>
              <a:arcTo wR="2294743" hR="2294743" stAng="20350132" swAng="1064410"/>
            </a:path>
          </a:pathLst>
        </a:custGeom>
        <a:noFill/>
        <a:ln w="6350" cap="flat" cmpd="sng" algn="ctr">
          <a:solidFill>
            <a:schemeClr val="accent1">
              <a:shade val="90000"/>
              <a:hueOff val="100261"/>
              <a:satOff val="-919"/>
              <a:lumOff val="7930"/>
              <a:alphaOff val="0"/>
            </a:schemeClr>
          </a:solidFill>
          <a:prstDash val="solid"/>
          <a:miter lim="800000"/>
          <a:tailEnd type="arrow"/>
        </a:ln>
        <a:effectLst/>
        <a:scene3d>
          <a:camera prst="orthographicFront"/>
          <a:lightRig rig="flat" dir="t"/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A537B43-4245-4B44-B8A6-989DEBF136B0}">
      <dsp:nvSpPr>
        <dsp:cNvPr id="0" name=""/>
        <dsp:cNvSpPr/>
      </dsp:nvSpPr>
      <dsp:spPr bwMode="white">
        <a:xfrm>
          <a:off x="5379508" y="2807438"/>
          <a:ext cx="1330774" cy="803801"/>
        </a:xfrm>
        <a:prstGeom prst="roundRect">
          <a:avLst/>
        </a:prstGeom>
        <a:gradFill rotWithShape="0">
          <a:gsLst>
            <a:gs pos="0">
              <a:schemeClr val="accent1">
                <a:shade val="50000"/>
                <a:hueOff val="191005"/>
                <a:satOff val="5117"/>
                <a:lumOff val="2254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shade val="50000"/>
                <a:hueOff val="191005"/>
                <a:satOff val="5117"/>
                <a:lumOff val="2254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shade val="50000"/>
                <a:hueOff val="191005"/>
                <a:satOff val="5117"/>
                <a:lumOff val="2254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it-IT" sz="1800" b="1" kern="1200" dirty="0">
            <a:latin typeface="Book Antiqua" panose="02040602050305030304" charset="0"/>
            <a:ea typeface="+mn-ea"/>
            <a:cs typeface="+mn-cs"/>
          </a:endParaRPr>
        </a:p>
      </dsp:txBody>
      <dsp:txXfrm>
        <a:off x="5418746" y="2846676"/>
        <a:ext cx="1252298" cy="725325"/>
      </dsp:txXfrm>
    </dsp:sp>
    <dsp:sp modelId="{CC456CCD-F49F-41F9-9112-712678878279}">
      <dsp:nvSpPr>
        <dsp:cNvPr id="0" name=""/>
        <dsp:cNvSpPr/>
      </dsp:nvSpPr>
      <dsp:spPr>
        <a:xfrm>
          <a:off x="1533094" y="358809"/>
          <a:ext cx="4589487" cy="4589487"/>
        </a:xfrm>
        <a:custGeom>
          <a:avLst/>
          <a:gdLst/>
          <a:ahLst/>
          <a:cxnLst/>
          <a:rect l="0" t="0" r="0" b="0"/>
          <a:pathLst>
            <a:path>
              <a:moveTo>
                <a:pt x="4295478" y="3418535"/>
              </a:moveTo>
              <a:arcTo wR="2294743" hR="2294743" stAng="1759349" swAng="847823"/>
            </a:path>
          </a:pathLst>
        </a:custGeom>
        <a:noFill/>
        <a:ln w="6350" cap="flat" cmpd="sng" algn="ctr">
          <a:solidFill>
            <a:schemeClr val="accent1">
              <a:shade val="90000"/>
              <a:hueOff val="200523"/>
              <a:satOff val="-1837"/>
              <a:lumOff val="15859"/>
              <a:alphaOff val="0"/>
            </a:schemeClr>
          </a:solidFill>
          <a:prstDash val="solid"/>
          <a:miter lim="800000"/>
          <a:tailEnd type="arrow"/>
        </a:ln>
        <a:effectLst/>
        <a:scene3d>
          <a:camera prst="orthographicFront"/>
          <a:lightRig rig="flat" dir="t"/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A9BAE39-9946-472C-877F-C4C09686A058}">
      <dsp:nvSpPr>
        <dsp:cNvPr id="0" name=""/>
        <dsp:cNvSpPr/>
      </dsp:nvSpPr>
      <dsp:spPr bwMode="white">
        <a:xfrm>
          <a:off x="4040662" y="4361786"/>
          <a:ext cx="1449576" cy="801052"/>
        </a:xfrm>
        <a:prstGeom prst="roundRect">
          <a:avLst/>
        </a:prstGeom>
        <a:gradFill rotWithShape="0">
          <a:gsLst>
            <a:gs pos="0">
              <a:schemeClr val="accent1">
                <a:shade val="50000"/>
                <a:hueOff val="286507"/>
                <a:satOff val="7676"/>
                <a:lumOff val="33817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shade val="50000"/>
                <a:hueOff val="286507"/>
                <a:satOff val="7676"/>
                <a:lumOff val="33817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shade val="50000"/>
                <a:hueOff val="286507"/>
                <a:satOff val="7676"/>
                <a:lumOff val="33817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it-IT" sz="1800" b="1" kern="1200" dirty="0">
            <a:latin typeface="Book Antiqua" panose="02040602050305030304" charset="0"/>
            <a:ea typeface="+mn-ea"/>
            <a:cs typeface="+mn-cs"/>
          </a:endParaRPr>
        </a:p>
      </dsp:txBody>
      <dsp:txXfrm>
        <a:off x="4079766" y="4400890"/>
        <a:ext cx="1371368" cy="722844"/>
      </dsp:txXfrm>
    </dsp:sp>
    <dsp:sp modelId="{54736B11-5E08-4BFF-89F6-BCE626F87124}">
      <dsp:nvSpPr>
        <dsp:cNvPr id="0" name=""/>
        <dsp:cNvSpPr/>
      </dsp:nvSpPr>
      <dsp:spPr>
        <a:xfrm>
          <a:off x="1546484" y="380977"/>
          <a:ext cx="4589487" cy="4589487"/>
        </a:xfrm>
        <a:custGeom>
          <a:avLst/>
          <a:gdLst/>
          <a:ahLst/>
          <a:cxnLst/>
          <a:rect l="0" t="0" r="0" b="0"/>
          <a:pathLst>
            <a:path>
              <a:moveTo>
                <a:pt x="2395106" y="4587291"/>
              </a:moveTo>
              <a:arcTo wR="2294743" hR="2294743" stAng="5249598" swAng="447702"/>
            </a:path>
          </a:pathLst>
        </a:custGeom>
        <a:noFill/>
        <a:ln w="6350" cap="flat" cmpd="sng" algn="ctr">
          <a:solidFill>
            <a:schemeClr val="accent1">
              <a:shade val="90000"/>
              <a:hueOff val="300784"/>
              <a:satOff val="-2756"/>
              <a:lumOff val="23789"/>
              <a:alphaOff val="0"/>
            </a:schemeClr>
          </a:solidFill>
          <a:prstDash val="solid"/>
          <a:miter lim="800000"/>
          <a:tailEnd type="arrow"/>
        </a:ln>
        <a:effectLst/>
        <a:scene3d>
          <a:camera prst="orthographicFront"/>
          <a:lightRig rig="flat" dir="t"/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87B8700-6DEA-4AEC-8EE0-A7FBE3A78EFC}">
      <dsp:nvSpPr>
        <dsp:cNvPr id="0" name=""/>
        <dsp:cNvSpPr/>
      </dsp:nvSpPr>
      <dsp:spPr bwMode="white">
        <a:xfrm>
          <a:off x="2216450" y="4366368"/>
          <a:ext cx="1327868" cy="803801"/>
        </a:xfrm>
        <a:prstGeom prst="roundRect">
          <a:avLst/>
        </a:prstGeom>
        <a:gradFill rotWithShape="0">
          <a:gsLst>
            <a:gs pos="0">
              <a:schemeClr val="accent1">
                <a:shade val="50000"/>
                <a:hueOff val="286507"/>
                <a:satOff val="7676"/>
                <a:lumOff val="33817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shade val="50000"/>
                <a:hueOff val="286507"/>
                <a:satOff val="7676"/>
                <a:lumOff val="33817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shade val="50000"/>
                <a:hueOff val="286507"/>
                <a:satOff val="7676"/>
                <a:lumOff val="33817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it-IT" sz="1800" b="1" kern="1200" dirty="0">
            <a:latin typeface="Book Antiqua" panose="02040602050305030304" charset="0"/>
            <a:ea typeface="+mn-ea"/>
            <a:cs typeface="+mn-cs"/>
          </a:endParaRPr>
        </a:p>
      </dsp:txBody>
      <dsp:txXfrm>
        <a:off x="2255688" y="4405606"/>
        <a:ext cx="1249392" cy="725325"/>
      </dsp:txXfrm>
    </dsp:sp>
    <dsp:sp modelId="{11E84355-940B-4F6B-94C6-181385C9DFC0}">
      <dsp:nvSpPr>
        <dsp:cNvPr id="0" name=""/>
        <dsp:cNvSpPr/>
      </dsp:nvSpPr>
      <dsp:spPr>
        <a:xfrm>
          <a:off x="1455332" y="317280"/>
          <a:ext cx="4589487" cy="4589487"/>
        </a:xfrm>
        <a:custGeom>
          <a:avLst/>
          <a:gdLst/>
          <a:ahLst/>
          <a:cxnLst/>
          <a:rect l="0" t="0" r="0" b="0"/>
          <a:pathLst>
            <a:path>
              <a:moveTo>
                <a:pt x="687359" y="3932475"/>
              </a:moveTo>
              <a:arcTo wR="2294743" hR="2294743" stAng="8067851" swAng="786741"/>
            </a:path>
          </a:pathLst>
        </a:custGeom>
        <a:noFill/>
        <a:ln w="6350" cap="flat" cmpd="sng" algn="ctr">
          <a:solidFill>
            <a:schemeClr val="accent1">
              <a:shade val="90000"/>
              <a:hueOff val="300784"/>
              <a:satOff val="-2756"/>
              <a:lumOff val="23789"/>
              <a:alphaOff val="0"/>
            </a:schemeClr>
          </a:solidFill>
          <a:prstDash val="solid"/>
          <a:miter lim="800000"/>
          <a:tailEnd type="arrow"/>
        </a:ln>
        <a:effectLst/>
        <a:scene3d>
          <a:camera prst="orthographicFront"/>
          <a:lightRig rig="flat" dir="t"/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DC86A07-0FF6-1F46-885E-A319865F589F}">
      <dsp:nvSpPr>
        <dsp:cNvPr id="0" name=""/>
        <dsp:cNvSpPr/>
      </dsp:nvSpPr>
      <dsp:spPr bwMode="white">
        <a:xfrm>
          <a:off x="913967" y="2888940"/>
          <a:ext cx="1327868" cy="803801"/>
        </a:xfrm>
        <a:prstGeom prst="roundRect">
          <a:avLst/>
        </a:prstGeom>
        <a:gradFill rotWithShape="0">
          <a:gsLst>
            <a:gs pos="0">
              <a:schemeClr val="accent1">
                <a:shade val="50000"/>
                <a:hueOff val="191005"/>
                <a:satOff val="5117"/>
                <a:lumOff val="2254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shade val="50000"/>
                <a:hueOff val="191005"/>
                <a:satOff val="5117"/>
                <a:lumOff val="2254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shade val="50000"/>
                <a:hueOff val="191005"/>
                <a:satOff val="5117"/>
                <a:lumOff val="2254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endParaRPr lang="it-IT" sz="1600" b="1" kern="1200" dirty="0">
            <a:latin typeface="Book Antiqua" panose="02040602050305030304" charset="0"/>
            <a:ea typeface="+mn-ea"/>
            <a:cs typeface="+mn-cs"/>
          </a:endParaRPr>
        </a:p>
      </dsp:txBody>
      <dsp:txXfrm>
        <a:off x="953205" y="2928178"/>
        <a:ext cx="1249392" cy="725325"/>
      </dsp:txXfrm>
    </dsp:sp>
    <dsp:sp modelId="{65FDA9F8-95D1-E648-AF25-17A375BF0DB4}">
      <dsp:nvSpPr>
        <dsp:cNvPr id="0" name=""/>
        <dsp:cNvSpPr/>
      </dsp:nvSpPr>
      <dsp:spPr>
        <a:xfrm>
          <a:off x="1498483" y="380286"/>
          <a:ext cx="4589487" cy="4589487"/>
        </a:xfrm>
        <a:custGeom>
          <a:avLst/>
          <a:gdLst/>
          <a:ahLst/>
          <a:cxnLst/>
          <a:rect l="0" t="0" r="0" b="0"/>
          <a:pathLst>
            <a:path>
              <a:moveTo>
                <a:pt x="42" y="2280768"/>
              </a:moveTo>
              <a:arcTo wR="2294743" hR="2294743" stAng="10820935" swAng="1043696"/>
            </a:path>
          </a:pathLst>
        </a:custGeom>
        <a:noFill/>
        <a:ln w="6350" cap="flat" cmpd="sng" algn="ctr">
          <a:solidFill>
            <a:schemeClr val="accent1">
              <a:shade val="90000"/>
              <a:hueOff val="200523"/>
              <a:satOff val="-1837"/>
              <a:lumOff val="15859"/>
              <a:alphaOff val="0"/>
            </a:schemeClr>
          </a:solidFill>
          <a:prstDash val="solid"/>
          <a:miter lim="800000"/>
          <a:tailEnd type="arrow"/>
        </a:ln>
        <a:effectLst/>
        <a:scene3d>
          <a:camera prst="orthographicFront"/>
          <a:lightRig rig="flat" dir="t"/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1314866-9F01-4DD8-B5E0-81C617187F47}">
      <dsp:nvSpPr>
        <dsp:cNvPr id="0" name=""/>
        <dsp:cNvSpPr/>
      </dsp:nvSpPr>
      <dsp:spPr bwMode="white">
        <a:xfrm>
          <a:off x="1152993" y="819966"/>
          <a:ext cx="1627402" cy="942184"/>
        </a:xfrm>
        <a:prstGeom prst="roundRect">
          <a:avLst/>
        </a:prstGeom>
        <a:gradFill rotWithShape="0">
          <a:gsLst>
            <a:gs pos="0">
              <a:schemeClr val="accent1">
                <a:shade val="50000"/>
                <a:hueOff val="95502"/>
                <a:satOff val="2559"/>
                <a:lumOff val="1127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shade val="50000"/>
                <a:hueOff val="95502"/>
                <a:satOff val="2559"/>
                <a:lumOff val="1127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shade val="50000"/>
                <a:hueOff val="95502"/>
                <a:satOff val="2559"/>
                <a:lumOff val="1127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200" b="1" kern="1200" dirty="0">
            <a:latin typeface="Book Antiqua" panose="02040602050305030304" charset="0"/>
            <a:ea typeface="+mn-ea"/>
            <a:cs typeface="+mn-cs"/>
          </a:endParaRPr>
        </a:p>
      </dsp:txBody>
      <dsp:txXfrm>
        <a:off x="1198987" y="865960"/>
        <a:ext cx="1535414" cy="850196"/>
      </dsp:txXfrm>
    </dsp:sp>
    <dsp:sp modelId="{7568D02F-CAB6-4152-B4AB-5AE87EDABB3D}">
      <dsp:nvSpPr>
        <dsp:cNvPr id="0" name=""/>
        <dsp:cNvSpPr/>
      </dsp:nvSpPr>
      <dsp:spPr>
        <a:xfrm>
          <a:off x="1458111" y="414821"/>
          <a:ext cx="4589487" cy="4589487"/>
        </a:xfrm>
        <a:custGeom>
          <a:avLst/>
          <a:gdLst/>
          <a:ahLst/>
          <a:cxnLst/>
          <a:rect l="0" t="0" r="0" b="0"/>
          <a:pathLst>
            <a:path>
              <a:moveTo>
                <a:pt x="1137215" y="313335"/>
              </a:moveTo>
              <a:arcTo wR="2294743" hR="2294743" stAng="14382406" swAng="777140"/>
            </a:path>
          </a:pathLst>
        </a:custGeom>
        <a:noFill/>
        <a:ln w="6350" cap="flat" cmpd="sng" algn="ctr">
          <a:solidFill>
            <a:schemeClr val="accent1">
              <a:shade val="90000"/>
              <a:hueOff val="100261"/>
              <a:satOff val="-919"/>
              <a:lumOff val="7930"/>
              <a:alphaOff val="0"/>
            </a:schemeClr>
          </a:solidFill>
          <a:prstDash val="solid"/>
          <a:miter lim="800000"/>
          <a:tailEnd type="arrow"/>
        </a:ln>
        <a:effectLst/>
        <a:scene3d>
          <a:camera prst="orthographicFront"/>
          <a:lightRig rig="flat" dir="t"/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0337CD9-708B-F346-A74F-C09EDD0EC3B6}">
      <dsp:nvSpPr>
        <dsp:cNvPr id="0" name=""/>
        <dsp:cNvSpPr/>
      </dsp:nvSpPr>
      <dsp:spPr bwMode="white">
        <a:xfrm>
          <a:off x="3228496" y="0"/>
          <a:ext cx="1234477" cy="802410"/>
        </a:xfrm>
        <a:prstGeom prst="roundRect">
          <a:avLst/>
        </a:prstGeom>
        <a:gradFill rotWithShape="0">
          <a:gsLst>
            <a:gs pos="0">
              <a:schemeClr val="accent1">
                <a:shade val="5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shade val="5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shade val="5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lvl="0" algn="ctr" defTabSz="137795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endParaRPr sz="3100" kern="1200"/>
        </a:p>
      </dsp:txBody>
      <dsp:txXfrm>
        <a:off x="3267666" y="39170"/>
        <a:ext cx="1156137" cy="724070"/>
      </dsp:txXfrm>
    </dsp:sp>
    <dsp:sp modelId="{7936B2C3-CDD0-6E45-84E5-2D65908140E0}">
      <dsp:nvSpPr>
        <dsp:cNvPr id="0" name=""/>
        <dsp:cNvSpPr/>
      </dsp:nvSpPr>
      <dsp:spPr>
        <a:xfrm>
          <a:off x="1504563" y="398912"/>
          <a:ext cx="4581541" cy="4581541"/>
        </a:xfrm>
        <a:custGeom>
          <a:avLst/>
          <a:gdLst/>
          <a:ahLst/>
          <a:cxnLst/>
          <a:rect l="0" t="0" r="0" b="0"/>
          <a:pathLst>
            <a:path>
              <a:moveTo>
                <a:pt x="3110624" y="151736"/>
              </a:moveTo>
              <a:arcTo wR="2290770" hR="2290770" stAng="17458257" swAng="731035"/>
            </a:path>
          </a:pathLst>
        </a:custGeom>
        <a:noFill/>
        <a:ln w="6350" cap="flat" cmpd="sng" algn="ctr">
          <a:solidFill>
            <a:schemeClr val="accent1">
              <a:shade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  <a:scene3d>
          <a:camera prst="orthographicFront"/>
          <a:lightRig rig="flat" dir="t"/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7EF200E-D095-4B35-9297-906915F8EADA}">
      <dsp:nvSpPr>
        <dsp:cNvPr id="0" name=""/>
        <dsp:cNvSpPr/>
      </dsp:nvSpPr>
      <dsp:spPr bwMode="white">
        <a:xfrm>
          <a:off x="4760120" y="864561"/>
          <a:ext cx="1663939" cy="802410"/>
        </a:xfrm>
        <a:prstGeom prst="roundRect">
          <a:avLst/>
        </a:prstGeom>
        <a:gradFill rotWithShape="0">
          <a:gsLst>
            <a:gs pos="0">
              <a:schemeClr val="accent1">
                <a:shade val="50000"/>
                <a:hueOff val="95502"/>
                <a:satOff val="2559"/>
                <a:lumOff val="1127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shade val="50000"/>
                <a:hueOff val="95502"/>
                <a:satOff val="2559"/>
                <a:lumOff val="1127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shade val="50000"/>
                <a:hueOff val="95502"/>
                <a:satOff val="2559"/>
                <a:lumOff val="1127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lvl="0" algn="ctr" defTabSz="137795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endParaRPr sz="3100" kern="1200"/>
        </a:p>
      </dsp:txBody>
      <dsp:txXfrm>
        <a:off x="4799290" y="903731"/>
        <a:ext cx="1585599" cy="724070"/>
      </dsp:txXfrm>
    </dsp:sp>
    <dsp:sp modelId="{6CC2F764-1689-4CD6-93CD-AA914E3810C8}">
      <dsp:nvSpPr>
        <dsp:cNvPr id="0" name=""/>
        <dsp:cNvSpPr/>
      </dsp:nvSpPr>
      <dsp:spPr>
        <a:xfrm>
          <a:off x="1510323" y="403267"/>
          <a:ext cx="4581541" cy="4581541"/>
        </a:xfrm>
        <a:custGeom>
          <a:avLst/>
          <a:gdLst/>
          <a:ahLst/>
          <a:cxnLst/>
          <a:rect l="0" t="0" r="0" b="0"/>
          <a:pathLst>
            <a:path>
              <a:moveTo>
                <a:pt x="4431799" y="1476138"/>
              </a:moveTo>
              <a:arcTo wR="2290770" hR="2290770" stAng="20350132" swAng="1064410"/>
            </a:path>
          </a:pathLst>
        </a:custGeom>
        <a:noFill/>
        <a:ln w="6350" cap="flat" cmpd="sng" algn="ctr">
          <a:solidFill>
            <a:schemeClr val="accent1">
              <a:shade val="90000"/>
              <a:hueOff val="100261"/>
              <a:satOff val="-919"/>
              <a:lumOff val="7930"/>
              <a:alphaOff val="0"/>
            </a:schemeClr>
          </a:solidFill>
          <a:prstDash val="solid"/>
          <a:miter lim="800000"/>
          <a:tailEnd type="arrow"/>
        </a:ln>
        <a:effectLst/>
        <a:scene3d>
          <a:camera prst="orthographicFront"/>
          <a:lightRig rig="flat" dir="t"/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A537B43-4245-4B44-B8A6-989DEBF136B0}">
      <dsp:nvSpPr>
        <dsp:cNvPr id="0" name=""/>
        <dsp:cNvSpPr/>
      </dsp:nvSpPr>
      <dsp:spPr bwMode="white">
        <a:xfrm>
          <a:off x="5370194" y="2802577"/>
          <a:ext cx="1328470" cy="802410"/>
        </a:xfrm>
        <a:prstGeom prst="roundRect">
          <a:avLst/>
        </a:prstGeom>
        <a:gradFill rotWithShape="0">
          <a:gsLst>
            <a:gs pos="0">
              <a:schemeClr val="accent1">
                <a:shade val="50000"/>
                <a:hueOff val="191005"/>
                <a:satOff val="5117"/>
                <a:lumOff val="2254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shade val="50000"/>
                <a:hueOff val="191005"/>
                <a:satOff val="5117"/>
                <a:lumOff val="2254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shade val="50000"/>
                <a:hueOff val="191005"/>
                <a:satOff val="5117"/>
                <a:lumOff val="2254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it-IT" sz="1800" b="1" kern="1200" dirty="0">
            <a:latin typeface="Book Antiqua" panose="02040602050305030304" charset="0"/>
            <a:ea typeface="+mn-ea"/>
            <a:cs typeface="+mn-cs"/>
          </a:endParaRPr>
        </a:p>
      </dsp:txBody>
      <dsp:txXfrm>
        <a:off x="5409364" y="2841747"/>
        <a:ext cx="1250130" cy="724070"/>
      </dsp:txXfrm>
    </dsp:sp>
    <dsp:sp modelId="{CC456CCD-F49F-41F9-9112-712678878279}">
      <dsp:nvSpPr>
        <dsp:cNvPr id="0" name=""/>
        <dsp:cNvSpPr/>
      </dsp:nvSpPr>
      <dsp:spPr>
        <a:xfrm>
          <a:off x="1528802" y="361762"/>
          <a:ext cx="4581541" cy="4581541"/>
        </a:xfrm>
        <a:custGeom>
          <a:avLst/>
          <a:gdLst/>
          <a:ahLst/>
          <a:cxnLst/>
          <a:rect l="0" t="0" r="0" b="0"/>
          <a:pathLst>
            <a:path>
              <a:moveTo>
                <a:pt x="4281637" y="3423943"/>
              </a:moveTo>
              <a:arcTo wR="2290770" hR="2290770" stAng="1778875" swAng="927074"/>
            </a:path>
          </a:pathLst>
        </a:custGeom>
        <a:noFill/>
        <a:ln w="6350" cap="flat" cmpd="sng" algn="ctr">
          <a:solidFill>
            <a:schemeClr val="accent1">
              <a:shade val="90000"/>
              <a:hueOff val="200523"/>
              <a:satOff val="-1837"/>
              <a:lumOff val="15859"/>
              <a:alphaOff val="0"/>
            </a:schemeClr>
          </a:solidFill>
          <a:prstDash val="solid"/>
          <a:miter lim="800000"/>
          <a:tailEnd type="arrow"/>
        </a:ln>
        <a:effectLst/>
        <a:scene3d>
          <a:camera prst="orthographicFront"/>
          <a:lightRig rig="flat" dir="t"/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A9BAE39-9946-472C-877F-C4C09686A058}">
      <dsp:nvSpPr>
        <dsp:cNvPr id="0" name=""/>
        <dsp:cNvSpPr/>
      </dsp:nvSpPr>
      <dsp:spPr bwMode="white">
        <a:xfrm>
          <a:off x="4039401" y="4411948"/>
          <a:ext cx="1435598" cy="684239"/>
        </a:xfrm>
        <a:prstGeom prst="roundRect">
          <a:avLst/>
        </a:prstGeom>
        <a:gradFill rotWithShape="0">
          <a:gsLst>
            <a:gs pos="0">
              <a:schemeClr val="accent1">
                <a:shade val="50000"/>
                <a:hueOff val="286507"/>
                <a:satOff val="7676"/>
                <a:lumOff val="33817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shade val="50000"/>
                <a:hueOff val="286507"/>
                <a:satOff val="7676"/>
                <a:lumOff val="33817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shade val="50000"/>
                <a:hueOff val="286507"/>
                <a:satOff val="7676"/>
                <a:lumOff val="33817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it-IT" sz="1800" b="1" kern="1200" dirty="0">
            <a:latin typeface="Book Antiqua" panose="02040602050305030304" charset="0"/>
            <a:ea typeface="+mn-ea"/>
            <a:cs typeface="+mn-cs"/>
          </a:endParaRPr>
        </a:p>
      </dsp:txBody>
      <dsp:txXfrm>
        <a:off x="4072803" y="4445350"/>
        <a:ext cx="1368794" cy="617435"/>
      </dsp:txXfrm>
    </dsp:sp>
    <dsp:sp modelId="{54736B11-5E08-4BFF-89F6-BCE626F87124}">
      <dsp:nvSpPr>
        <dsp:cNvPr id="0" name=""/>
        <dsp:cNvSpPr/>
      </dsp:nvSpPr>
      <dsp:spPr>
        <a:xfrm>
          <a:off x="1543397" y="380264"/>
          <a:ext cx="4581541" cy="4581541"/>
        </a:xfrm>
        <a:custGeom>
          <a:avLst/>
          <a:gdLst/>
          <a:ahLst/>
          <a:cxnLst/>
          <a:rect l="0" t="0" r="0" b="0"/>
          <a:pathLst>
            <a:path>
              <a:moveTo>
                <a:pt x="2395978" y="4579124"/>
              </a:moveTo>
              <a:arcTo wR="2290770" hR="2290770" stAng="5242060" swAng="452905"/>
            </a:path>
          </a:pathLst>
        </a:custGeom>
        <a:noFill/>
        <a:ln w="6350" cap="flat" cmpd="sng" algn="ctr">
          <a:solidFill>
            <a:schemeClr val="accent1">
              <a:shade val="90000"/>
              <a:hueOff val="300784"/>
              <a:satOff val="-2756"/>
              <a:lumOff val="23789"/>
              <a:alphaOff val="0"/>
            </a:schemeClr>
          </a:solidFill>
          <a:prstDash val="solid"/>
          <a:miter lim="800000"/>
          <a:tailEnd type="arrow"/>
        </a:ln>
        <a:effectLst/>
        <a:scene3d>
          <a:camera prst="orthographicFront"/>
          <a:lightRig rig="flat" dir="t"/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87B8700-6DEA-4AEC-8EE0-A7FBE3A78EFC}">
      <dsp:nvSpPr>
        <dsp:cNvPr id="0" name=""/>
        <dsp:cNvSpPr/>
      </dsp:nvSpPr>
      <dsp:spPr bwMode="white">
        <a:xfrm>
          <a:off x="2212613" y="4358808"/>
          <a:ext cx="1325569" cy="802410"/>
        </a:xfrm>
        <a:prstGeom prst="roundRect">
          <a:avLst/>
        </a:prstGeom>
        <a:gradFill rotWithShape="0">
          <a:gsLst>
            <a:gs pos="0">
              <a:schemeClr val="accent1">
                <a:shade val="50000"/>
                <a:hueOff val="286507"/>
                <a:satOff val="7676"/>
                <a:lumOff val="33817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shade val="50000"/>
                <a:hueOff val="286507"/>
                <a:satOff val="7676"/>
                <a:lumOff val="33817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shade val="50000"/>
                <a:hueOff val="286507"/>
                <a:satOff val="7676"/>
                <a:lumOff val="33817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it-IT" sz="1800" b="1" kern="1200" dirty="0">
            <a:latin typeface="Book Antiqua" panose="02040602050305030304" charset="0"/>
            <a:ea typeface="+mn-ea"/>
            <a:cs typeface="+mn-cs"/>
          </a:endParaRPr>
        </a:p>
      </dsp:txBody>
      <dsp:txXfrm>
        <a:off x="2251783" y="4397978"/>
        <a:ext cx="1247229" cy="724070"/>
      </dsp:txXfrm>
    </dsp:sp>
    <dsp:sp modelId="{11E84355-940B-4F6B-94C6-181385C9DFC0}">
      <dsp:nvSpPr>
        <dsp:cNvPr id="0" name=""/>
        <dsp:cNvSpPr/>
      </dsp:nvSpPr>
      <dsp:spPr>
        <a:xfrm>
          <a:off x="1452813" y="316730"/>
          <a:ext cx="4581541" cy="4581541"/>
        </a:xfrm>
        <a:custGeom>
          <a:avLst/>
          <a:gdLst/>
          <a:ahLst/>
          <a:cxnLst/>
          <a:rect l="0" t="0" r="0" b="0"/>
          <a:pathLst>
            <a:path>
              <a:moveTo>
                <a:pt x="686169" y="3925667"/>
              </a:moveTo>
              <a:arcTo wR="2290770" hR="2290770" stAng="8067851" swAng="786741"/>
            </a:path>
          </a:pathLst>
        </a:custGeom>
        <a:noFill/>
        <a:ln w="6350" cap="flat" cmpd="sng" algn="ctr">
          <a:solidFill>
            <a:schemeClr val="accent1">
              <a:shade val="90000"/>
              <a:hueOff val="300784"/>
              <a:satOff val="-2756"/>
              <a:lumOff val="23789"/>
              <a:alphaOff val="0"/>
            </a:schemeClr>
          </a:solidFill>
          <a:prstDash val="solid"/>
          <a:miter lim="800000"/>
          <a:tailEnd type="arrow"/>
        </a:ln>
        <a:effectLst/>
        <a:scene3d>
          <a:camera prst="orthographicFront"/>
          <a:lightRig rig="flat" dir="t"/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DC86A07-0FF6-1F46-885E-A319865F589F}">
      <dsp:nvSpPr>
        <dsp:cNvPr id="0" name=""/>
        <dsp:cNvSpPr/>
      </dsp:nvSpPr>
      <dsp:spPr bwMode="white">
        <a:xfrm>
          <a:off x="912385" y="2883938"/>
          <a:ext cx="1325569" cy="802410"/>
        </a:xfrm>
        <a:prstGeom prst="roundRect">
          <a:avLst/>
        </a:prstGeom>
        <a:gradFill rotWithShape="0">
          <a:gsLst>
            <a:gs pos="0">
              <a:schemeClr val="accent1">
                <a:shade val="50000"/>
                <a:hueOff val="191005"/>
                <a:satOff val="5117"/>
                <a:lumOff val="2254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shade val="50000"/>
                <a:hueOff val="191005"/>
                <a:satOff val="5117"/>
                <a:lumOff val="2254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shade val="50000"/>
                <a:hueOff val="191005"/>
                <a:satOff val="5117"/>
                <a:lumOff val="2254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endParaRPr lang="it-IT" sz="1600" b="1" kern="1200" dirty="0">
            <a:latin typeface="Book Antiqua" panose="02040602050305030304" charset="0"/>
            <a:ea typeface="+mn-ea"/>
            <a:cs typeface="+mn-cs"/>
          </a:endParaRPr>
        </a:p>
      </dsp:txBody>
      <dsp:txXfrm>
        <a:off x="951555" y="2923108"/>
        <a:ext cx="1247229" cy="724070"/>
      </dsp:txXfrm>
    </dsp:sp>
    <dsp:sp modelId="{65FDA9F8-95D1-E648-AF25-17A375BF0DB4}">
      <dsp:nvSpPr>
        <dsp:cNvPr id="0" name=""/>
        <dsp:cNvSpPr/>
      </dsp:nvSpPr>
      <dsp:spPr>
        <a:xfrm>
          <a:off x="1495889" y="379627"/>
          <a:ext cx="4581541" cy="4581541"/>
        </a:xfrm>
        <a:custGeom>
          <a:avLst/>
          <a:gdLst/>
          <a:ahLst/>
          <a:cxnLst/>
          <a:rect l="0" t="0" r="0" b="0"/>
          <a:pathLst>
            <a:path>
              <a:moveTo>
                <a:pt x="42" y="2276820"/>
              </a:moveTo>
              <a:arcTo wR="2290770" hR="2290770" stAng="10820935" swAng="1043696"/>
            </a:path>
          </a:pathLst>
        </a:custGeom>
        <a:noFill/>
        <a:ln w="6350" cap="flat" cmpd="sng" algn="ctr">
          <a:solidFill>
            <a:schemeClr val="accent1">
              <a:shade val="90000"/>
              <a:hueOff val="200523"/>
              <a:satOff val="-1837"/>
              <a:lumOff val="15859"/>
              <a:alphaOff val="0"/>
            </a:schemeClr>
          </a:solidFill>
          <a:prstDash val="solid"/>
          <a:miter lim="800000"/>
          <a:tailEnd type="arrow"/>
        </a:ln>
        <a:effectLst/>
        <a:scene3d>
          <a:camera prst="orthographicFront"/>
          <a:lightRig rig="flat" dir="t"/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1314866-9F01-4DD8-B5E0-81C617187F47}">
      <dsp:nvSpPr>
        <dsp:cNvPr id="0" name=""/>
        <dsp:cNvSpPr/>
      </dsp:nvSpPr>
      <dsp:spPr bwMode="white">
        <a:xfrm>
          <a:off x="1150997" y="818546"/>
          <a:ext cx="1624584" cy="940553"/>
        </a:xfrm>
        <a:prstGeom prst="roundRect">
          <a:avLst/>
        </a:prstGeom>
        <a:gradFill rotWithShape="0">
          <a:gsLst>
            <a:gs pos="0">
              <a:schemeClr val="accent1">
                <a:shade val="50000"/>
                <a:hueOff val="95502"/>
                <a:satOff val="2559"/>
                <a:lumOff val="1127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shade val="50000"/>
                <a:hueOff val="95502"/>
                <a:satOff val="2559"/>
                <a:lumOff val="1127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shade val="50000"/>
                <a:hueOff val="95502"/>
                <a:satOff val="2559"/>
                <a:lumOff val="1127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200" b="1" kern="1200" dirty="0">
            <a:latin typeface="Book Antiqua" panose="02040602050305030304" charset="0"/>
            <a:ea typeface="+mn-ea"/>
            <a:cs typeface="+mn-cs"/>
          </a:endParaRPr>
        </a:p>
      </dsp:txBody>
      <dsp:txXfrm>
        <a:off x="1196911" y="864460"/>
        <a:ext cx="1532756" cy="848725"/>
      </dsp:txXfrm>
    </dsp:sp>
    <dsp:sp modelId="{7568D02F-CAB6-4152-B4AB-5AE87EDABB3D}">
      <dsp:nvSpPr>
        <dsp:cNvPr id="0" name=""/>
        <dsp:cNvSpPr/>
      </dsp:nvSpPr>
      <dsp:spPr>
        <a:xfrm>
          <a:off x="1455586" y="414103"/>
          <a:ext cx="4581541" cy="4581541"/>
        </a:xfrm>
        <a:custGeom>
          <a:avLst/>
          <a:gdLst/>
          <a:ahLst/>
          <a:cxnLst/>
          <a:rect l="0" t="0" r="0" b="0"/>
          <a:pathLst>
            <a:path>
              <a:moveTo>
                <a:pt x="1135246" y="312793"/>
              </a:moveTo>
              <a:arcTo wR="2290770" hR="2290770" stAng="14382405" swAng="777140"/>
            </a:path>
          </a:pathLst>
        </a:custGeom>
        <a:noFill/>
        <a:ln w="6350" cap="flat" cmpd="sng" algn="ctr">
          <a:solidFill>
            <a:schemeClr val="accent1">
              <a:shade val="90000"/>
              <a:hueOff val="100261"/>
              <a:satOff val="-919"/>
              <a:lumOff val="7930"/>
              <a:alphaOff val="0"/>
            </a:schemeClr>
          </a:solidFill>
          <a:prstDash val="solid"/>
          <a:miter lim="800000"/>
          <a:tailEnd type="arrow"/>
        </a:ln>
        <a:effectLst/>
        <a:scene3d>
          <a:camera prst="orthographicFront"/>
          <a:lightRig rig="flat" dir="t"/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2071F31-2881-479B-A2BA-4896A7EE8BC5}">
      <dsp:nvSpPr>
        <dsp:cNvPr id="0" name=""/>
        <dsp:cNvSpPr/>
      </dsp:nvSpPr>
      <dsp:spPr>
        <a:xfrm rot="10800000">
          <a:off x="1428174" y="0"/>
          <a:ext cx="8678897" cy="5424311"/>
        </a:xfrm>
        <a:prstGeom prst="swooshArrow">
          <a:avLst>
            <a:gd name="adj1" fmla="val 25000"/>
            <a:gd name="adj2" fmla="val 25000"/>
          </a:avLst>
        </a:prstGeom>
        <a:gradFill rotWithShape="1">
          <a:gsLst>
            <a:gs pos="0">
              <a:schemeClr val="accent2">
                <a:lumMod val="110000"/>
                <a:satMod val="105000"/>
                <a:tint val="67000"/>
              </a:schemeClr>
            </a:gs>
            <a:gs pos="50000">
              <a:schemeClr val="accent2">
                <a:lumMod val="105000"/>
                <a:satMod val="103000"/>
                <a:tint val="73000"/>
              </a:schemeClr>
            </a:gs>
            <a:gs pos="100000">
              <a:schemeClr val="accent2"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rgbClr val="FFFFFF"/>
        </a:lnRef>
        <a:fillRef idx="2">
          <a:schemeClr val="accent2"/>
        </a:fillRef>
        <a:effectRef idx="0">
          <a:srgbClr val="FFFFFF"/>
        </a:effectRef>
        <a:fontRef idx="minor">
          <a:schemeClr val="lt1"/>
        </a:fontRef>
      </dsp:style>
    </dsp:sp>
    <dsp:sp modelId="{2913680E-ECB1-4AF5-8B7F-6FDAB5C5671F}">
      <dsp:nvSpPr>
        <dsp:cNvPr id="0" name=""/>
        <dsp:cNvSpPr/>
      </dsp:nvSpPr>
      <dsp:spPr>
        <a:xfrm>
          <a:off x="9064281" y="1152109"/>
          <a:ext cx="225651" cy="225651"/>
        </a:xfrm>
        <a:prstGeom prst="ellipse">
          <a:avLst/>
        </a:prstGeom>
        <a:solidFill>
          <a:srgbClr val="5B9BD5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7257FE4-8D6D-4904-AFE9-DC0DEEAF3395}">
      <dsp:nvSpPr>
        <dsp:cNvPr id="0" name=""/>
        <dsp:cNvSpPr/>
      </dsp:nvSpPr>
      <dsp:spPr bwMode="white">
        <a:xfrm>
          <a:off x="9270709" y="1463868"/>
          <a:ext cx="2022183" cy="13662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9568" tIns="0" rIns="0" bIns="0" numCol="1" spcCol="1270" anchor="t" anchorCtr="0">
          <a:noAutofit/>
        </a:bodyPr>
        <a:lstStyle/>
        <a:p>
          <a:pPr lvl="0" algn="l" defTabSz="288925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endParaRPr lang="it-IT" sz="6500" kern="1200" dirty="0">
            <a:latin typeface="Book Antiqua" panose="02040602050305030304" charset="0"/>
          </a:endParaRPr>
        </a:p>
      </dsp:txBody>
      <dsp:txXfrm>
        <a:off x="9270709" y="1463868"/>
        <a:ext cx="2022183" cy="1366295"/>
      </dsp:txXfrm>
    </dsp:sp>
    <dsp:sp modelId="{F4E9F4A3-7B02-4705-A2A8-5CF249680295}">
      <dsp:nvSpPr>
        <dsp:cNvPr id="0" name=""/>
        <dsp:cNvSpPr/>
      </dsp:nvSpPr>
      <dsp:spPr>
        <a:xfrm>
          <a:off x="6750422" y="2688008"/>
          <a:ext cx="407908" cy="407908"/>
        </a:xfrm>
        <a:prstGeom prst="ellipse">
          <a:avLst/>
        </a:prstGeom>
        <a:solidFill>
          <a:srgbClr val="A9C2E5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E547151-C698-41DA-AFE8-2067C8298892}">
      <dsp:nvSpPr>
        <dsp:cNvPr id="0" name=""/>
        <dsp:cNvSpPr/>
      </dsp:nvSpPr>
      <dsp:spPr bwMode="white">
        <a:xfrm>
          <a:off x="4023730" y="4032436"/>
          <a:ext cx="2082935" cy="11199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6142" tIns="0" rIns="0" bIns="0" numCol="1" spcCol="1270" anchor="t" anchorCtr="0">
          <a:noAutofit/>
        </a:bodyPr>
        <a:lstStyle/>
        <a:p>
          <a:pPr lvl="0" algn="l" defTabSz="288925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endParaRPr sz="6500" kern="1200"/>
        </a:p>
      </dsp:txBody>
      <dsp:txXfrm>
        <a:off x="4023730" y="4032436"/>
        <a:ext cx="2082935" cy="1119956"/>
      </dsp:txXfrm>
    </dsp:sp>
    <dsp:sp modelId="{F8B3D902-7FBE-4C46-8474-AF97EDE52521}">
      <dsp:nvSpPr>
        <dsp:cNvPr id="0" name=""/>
        <dsp:cNvSpPr/>
      </dsp:nvSpPr>
      <dsp:spPr>
        <a:xfrm>
          <a:off x="3591670" y="3600381"/>
          <a:ext cx="564128" cy="564128"/>
        </a:xfrm>
        <a:prstGeom prst="ellipse">
          <a:avLst/>
        </a:prstGeom>
        <a:solidFill>
          <a:srgbClr val="FF9300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05505E7-5C7A-400D-872D-57E7ED2E4DC7}">
      <dsp:nvSpPr>
        <dsp:cNvPr id="0" name=""/>
        <dsp:cNvSpPr/>
      </dsp:nvSpPr>
      <dsp:spPr bwMode="white">
        <a:xfrm>
          <a:off x="6894432" y="3336090"/>
          <a:ext cx="2082935" cy="9089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98920" tIns="0" rIns="0" bIns="0" numCol="1" spcCol="1270" anchor="t" anchorCtr="0">
          <a:noAutofit/>
        </a:bodyPr>
        <a:lstStyle/>
        <a:p>
          <a:pPr lvl="0" algn="l" defTabSz="25781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endParaRPr sz="5800" kern="1200"/>
        </a:p>
      </dsp:txBody>
      <dsp:txXfrm>
        <a:off x="6894432" y="3336090"/>
        <a:ext cx="2082935" cy="908997"/>
      </dsp:txXfrm>
    </dsp:sp>
  </dsp:spTree>
</dsp:drawing>
</file>

<file path=ppt/diagrams/drawing2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5337F0C-9508-9148-BB23-CEEE19C7BDBC}">
      <dsp:nvSpPr>
        <dsp:cNvPr id="0" name=""/>
        <dsp:cNvSpPr/>
      </dsp:nvSpPr>
      <dsp:spPr bwMode="white">
        <a:xfrm>
          <a:off x="1891030" y="0"/>
          <a:ext cx="1891030" cy="1450551"/>
        </a:xfrm>
        <a:prstGeom prst="trapezoid">
          <a:avLst>
            <a:gd name="adj" fmla="val 65183"/>
          </a:avLst>
        </a:prstGeom>
        <a:solidFill>
          <a:srgbClr val="FF9300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6002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endParaRPr lang="it-IT" sz="3600" kern="1200" dirty="0">
            <a:latin typeface="Book Antiqua" panose="02040602050305030304" charset="0"/>
            <a:cs typeface="Book Antiqua" panose="02040602050305030304" charset="0"/>
          </a:endParaRPr>
        </a:p>
        <a:p>
          <a:pPr lvl="0" algn="ctr" defTabSz="16002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endParaRPr lang="it-IT" sz="3600" kern="1200" dirty="0">
            <a:latin typeface="Book Antiqua" panose="02040602050305030304" charset="0"/>
            <a:cs typeface="Book Antiqua" panose="02040602050305030304" charset="0"/>
          </a:endParaRPr>
        </a:p>
      </dsp:txBody>
      <dsp:txXfrm>
        <a:off x="1891030" y="0"/>
        <a:ext cx="1891030" cy="1450551"/>
      </dsp:txXfrm>
    </dsp:sp>
    <dsp:sp modelId="{C388D006-1978-1A4E-95AB-D92B59912795}">
      <dsp:nvSpPr>
        <dsp:cNvPr id="0" name=""/>
        <dsp:cNvSpPr/>
      </dsp:nvSpPr>
      <dsp:spPr bwMode="white">
        <a:xfrm>
          <a:off x="945515" y="1450551"/>
          <a:ext cx="3782060" cy="1450551"/>
        </a:xfrm>
        <a:prstGeom prst="trapezoid">
          <a:avLst>
            <a:gd name="adj" fmla="val 65183"/>
          </a:avLst>
        </a:prstGeom>
        <a:solidFill>
          <a:schemeClr val="tx2">
            <a:lumMod val="20000"/>
            <a:lumOff val="8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it-IT" sz="2000" b="1" kern="1200" dirty="0">
              <a:latin typeface="Book Antiqua" panose="02040602050305030304" charset="0"/>
              <a:cs typeface="Book Antiqua" panose="02040602050305030304" charset="0"/>
            </a:rPr>
            <a:t>SIGHT</a:t>
          </a:r>
        </a:p>
      </dsp:txBody>
      <dsp:txXfrm>
        <a:off x="1607375" y="1450551"/>
        <a:ext cx="2458339" cy="1450551"/>
      </dsp:txXfrm>
    </dsp:sp>
    <dsp:sp modelId="{2C1E5C45-3B17-564B-9BC1-B4ABC7DFCCE6}">
      <dsp:nvSpPr>
        <dsp:cNvPr id="0" name=""/>
        <dsp:cNvSpPr/>
      </dsp:nvSpPr>
      <dsp:spPr bwMode="white">
        <a:xfrm>
          <a:off x="0" y="2901103"/>
          <a:ext cx="5673090" cy="1450551"/>
        </a:xfrm>
        <a:prstGeom prst="trapezoid">
          <a:avLst>
            <a:gd name="adj" fmla="val 65183"/>
          </a:avLst>
        </a:prstGeom>
        <a:solidFill>
          <a:srgbClr val="5B9BD5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it-IT" altLang="en-US" sz="2000" b="1" kern="1200">
              <a:latin typeface="Book Antiqua" panose="02040602050305030304" charset="0"/>
              <a:cs typeface="Book Antiqua" panose="02040602050305030304" charset="0"/>
              <a:sym typeface="+mn-ea"/>
            </a:rPr>
            <a:t>PROPRIOCEPTION</a:t>
          </a:r>
          <a:endParaRPr sz="2000" kern="1200">
            <a:latin typeface="Book Antiqua" panose="02040602050305030304" charset="0"/>
            <a:cs typeface="Book Antiqua" panose="02040602050305030304" charset="0"/>
          </a:endParaRPr>
        </a:p>
      </dsp:txBody>
      <dsp:txXfrm>
        <a:off x="992790" y="2901103"/>
        <a:ext cx="3687508" cy="1450551"/>
      </dsp:txXfrm>
    </dsp:sp>
  </dsp:spTree>
</dsp:drawing>
</file>

<file path=ppt/diagrams/drawing2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5337F0C-9508-9148-BB23-CEEE19C7BDBC}">
      <dsp:nvSpPr>
        <dsp:cNvPr id="0" name=""/>
        <dsp:cNvSpPr/>
      </dsp:nvSpPr>
      <dsp:spPr bwMode="white">
        <a:xfrm>
          <a:off x="4631266" y="0"/>
          <a:ext cx="1852506" cy="712152"/>
        </a:xfrm>
        <a:prstGeom prst="trapezoid">
          <a:avLst>
            <a:gd name="adj" fmla="val 130064"/>
          </a:avLst>
        </a:prstGeom>
        <a:solidFill>
          <a:srgbClr val="FF9300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it-IT" sz="1800" kern="1200" dirty="0">
              <a:latin typeface="Book Antiqua" panose="02040602050305030304" charset="0"/>
              <a:cs typeface="Book Antiqua" panose="02040602050305030304" charset="0"/>
            </a:rPr>
            <a:t>NEEDS</a:t>
          </a:r>
        </a:p>
      </dsp:txBody>
      <dsp:txXfrm>
        <a:off x="4631266" y="0"/>
        <a:ext cx="1852506" cy="712152"/>
      </dsp:txXfrm>
    </dsp:sp>
    <dsp:sp modelId="{C388D006-1978-1A4E-95AB-D92B59912795}">
      <dsp:nvSpPr>
        <dsp:cNvPr id="0" name=""/>
        <dsp:cNvSpPr/>
      </dsp:nvSpPr>
      <dsp:spPr bwMode="white">
        <a:xfrm>
          <a:off x="3705013" y="712152"/>
          <a:ext cx="3705013" cy="712152"/>
        </a:xfrm>
        <a:prstGeom prst="trapezoid">
          <a:avLst>
            <a:gd name="adj" fmla="val 130064"/>
          </a:avLst>
        </a:prstGeom>
        <a:solidFill>
          <a:srgbClr val="FF9300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it-IT" sz="2000" kern="1200" dirty="0">
              <a:latin typeface="Book Antiqua" panose="02040602050305030304" charset="0"/>
              <a:cs typeface="Book Antiqua" panose="02040602050305030304" charset="0"/>
              <a:sym typeface="+mn-ea"/>
            </a:rPr>
            <a:t>PROPRIOCEPTION</a:t>
          </a:r>
        </a:p>
      </dsp:txBody>
      <dsp:txXfrm>
        <a:off x="4353390" y="712152"/>
        <a:ext cx="2408258" cy="712152"/>
      </dsp:txXfrm>
    </dsp:sp>
    <dsp:sp modelId="{2DE02388-B1B6-1D41-8867-7A0EDDAA73EA}">
      <dsp:nvSpPr>
        <dsp:cNvPr id="0" name=""/>
        <dsp:cNvSpPr/>
      </dsp:nvSpPr>
      <dsp:spPr bwMode="white">
        <a:xfrm>
          <a:off x="2778760" y="1424305"/>
          <a:ext cx="5557520" cy="712152"/>
        </a:xfrm>
        <a:prstGeom prst="trapezoid">
          <a:avLst>
            <a:gd name="adj" fmla="val 130064"/>
          </a:avLst>
        </a:prstGeom>
        <a:solidFill>
          <a:srgbClr val="FF9300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it-IT" sz="2000" kern="1200" dirty="0">
              <a:latin typeface="Book Antiqua" panose="02040602050305030304" charset="0"/>
              <a:cs typeface="Book Antiqua" panose="02040602050305030304" charset="0"/>
            </a:rPr>
            <a:t>BREATH</a:t>
          </a:r>
        </a:p>
      </dsp:txBody>
      <dsp:txXfrm>
        <a:off x="3751326" y="1424305"/>
        <a:ext cx="3612388" cy="712152"/>
      </dsp:txXfrm>
    </dsp:sp>
    <dsp:sp modelId="{3154F3EC-E1D5-4C4A-8659-76128F2A21BA}">
      <dsp:nvSpPr>
        <dsp:cNvPr id="0" name=""/>
        <dsp:cNvSpPr/>
      </dsp:nvSpPr>
      <dsp:spPr bwMode="white">
        <a:xfrm>
          <a:off x="1852506" y="2136457"/>
          <a:ext cx="7410026" cy="712152"/>
        </a:xfrm>
        <a:prstGeom prst="trapezoid">
          <a:avLst>
            <a:gd name="adj" fmla="val 130064"/>
          </a:avLst>
        </a:prstGeom>
        <a:solidFill>
          <a:srgbClr val="FF9300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it-IT" sz="2000" kern="1200" dirty="0">
              <a:latin typeface="Book Antiqua" panose="02040602050305030304" charset="0"/>
              <a:cs typeface="Book Antiqua" panose="02040602050305030304" charset="0"/>
            </a:rPr>
            <a:t>CONNECTION BETWEEN PARTS</a:t>
          </a:r>
        </a:p>
      </dsp:txBody>
      <dsp:txXfrm>
        <a:off x="3149261" y="2136457"/>
        <a:ext cx="4816517" cy="712152"/>
      </dsp:txXfrm>
    </dsp:sp>
    <dsp:sp modelId="{5367814C-3575-EB4B-A834-9C5FE59B3D01}">
      <dsp:nvSpPr>
        <dsp:cNvPr id="0" name=""/>
        <dsp:cNvSpPr/>
      </dsp:nvSpPr>
      <dsp:spPr bwMode="white">
        <a:xfrm>
          <a:off x="926253" y="2848609"/>
          <a:ext cx="9262533" cy="712152"/>
        </a:xfrm>
        <a:prstGeom prst="trapezoid">
          <a:avLst>
            <a:gd name="adj" fmla="val 130064"/>
          </a:avLst>
        </a:prstGeom>
        <a:solidFill>
          <a:srgbClr val="FF9300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it-IT" sz="2000" kern="1200">
              <a:latin typeface="Book Antiqua" panose="02040602050305030304" charset="0"/>
              <a:cs typeface="Book Antiqua" panose="02040602050305030304" charset="0"/>
            </a:rPr>
            <a:t>MUSCULAR TONE </a:t>
          </a:r>
        </a:p>
      </dsp:txBody>
      <dsp:txXfrm>
        <a:off x="2547196" y="2848609"/>
        <a:ext cx="6020646" cy="712152"/>
      </dsp:txXfrm>
    </dsp:sp>
    <dsp:sp modelId="{2C1E5C45-3B17-564B-9BC1-B4ABC7DFCCE6}">
      <dsp:nvSpPr>
        <dsp:cNvPr id="0" name=""/>
        <dsp:cNvSpPr/>
      </dsp:nvSpPr>
      <dsp:spPr bwMode="white">
        <a:xfrm>
          <a:off x="0" y="3560762"/>
          <a:ext cx="11115039" cy="712152"/>
        </a:xfrm>
        <a:prstGeom prst="trapezoid">
          <a:avLst>
            <a:gd name="adj" fmla="val 130064"/>
          </a:avLst>
        </a:prstGeom>
        <a:solidFill>
          <a:srgbClr val="FF9300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it-IT" sz="2000" kern="1200" dirty="0">
              <a:latin typeface="Book Antiqua" panose="02040602050305030304" charset="0"/>
              <a:cs typeface="Book Antiqua" panose="02040602050305030304" charset="0"/>
            </a:rPr>
            <a:t> MUSCULAR TROPHISM</a:t>
          </a:r>
        </a:p>
      </dsp:txBody>
      <dsp:txXfrm>
        <a:off x="1945132" y="3560762"/>
        <a:ext cx="7224776" cy="712152"/>
      </dsp:txXfrm>
    </dsp:sp>
  </dsp:spTree>
</dsp:drawing>
</file>

<file path=ppt/diagrams/drawing2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4F546A3-A570-EC4F-AA32-87E696681353}">
      <dsp:nvSpPr>
        <dsp:cNvPr id="0" name=""/>
        <dsp:cNvSpPr/>
      </dsp:nvSpPr>
      <dsp:spPr>
        <a:xfrm>
          <a:off x="3122127" y="0"/>
          <a:ext cx="2608149" cy="2608546"/>
        </a:xfrm>
        <a:prstGeom prst="circularArrow">
          <a:avLst>
            <a:gd name="adj1" fmla="val 10980"/>
            <a:gd name="adj2" fmla="val 1142322"/>
            <a:gd name="adj3" fmla="val 4500000"/>
            <a:gd name="adj4" fmla="val 10800000"/>
            <a:gd name="adj5" fmla="val 12500"/>
          </a:avLst>
        </a:prstGeom>
        <a:solidFill>
          <a:schemeClr val="accent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E83DECF-A06F-2448-B25F-41E61328D9C6}">
      <dsp:nvSpPr>
        <dsp:cNvPr id="0" name=""/>
        <dsp:cNvSpPr/>
      </dsp:nvSpPr>
      <dsp:spPr bwMode="white">
        <a:xfrm flipH="1">
          <a:off x="3654765" y="941764"/>
          <a:ext cx="1536995" cy="7244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it-IT" sz="1200" kern="1200" dirty="0">
              <a:latin typeface="Book Antiqua" panose="02040602050305030304" charset="0"/>
              <a:cs typeface="Book Antiqua" panose="02040602050305030304" charset="0"/>
            </a:rPr>
            <a:t>FEEL GOOD ABOUT ONESELF</a:t>
          </a:r>
        </a:p>
      </dsp:txBody>
      <dsp:txXfrm>
        <a:off x="3654765" y="941764"/>
        <a:ext cx="1536995" cy="724475"/>
      </dsp:txXfrm>
    </dsp:sp>
    <dsp:sp modelId="{26D85BB4-52F4-D94F-BBF3-8A77CF6813D1}">
      <dsp:nvSpPr>
        <dsp:cNvPr id="0" name=""/>
        <dsp:cNvSpPr/>
      </dsp:nvSpPr>
      <dsp:spPr>
        <a:xfrm>
          <a:off x="2397723" y="1498803"/>
          <a:ext cx="2608149" cy="2608546"/>
        </a:xfrm>
        <a:prstGeom prst="leftCircularArrow">
          <a:avLst>
            <a:gd name="adj1" fmla="val 10980"/>
            <a:gd name="adj2" fmla="val 1142322"/>
            <a:gd name="adj3" fmla="val 6300000"/>
            <a:gd name="adj4" fmla="val 18900000"/>
            <a:gd name="adj5" fmla="val 12500"/>
          </a:avLst>
        </a:prstGeom>
        <a:solidFill>
          <a:schemeClr val="accent6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A0BCB2D-01E3-A149-96B0-CD849A6B012C}">
      <dsp:nvSpPr>
        <dsp:cNvPr id="0" name=""/>
        <dsp:cNvSpPr/>
      </dsp:nvSpPr>
      <dsp:spPr bwMode="white">
        <a:xfrm>
          <a:off x="2967503" y="2212178"/>
          <a:ext cx="1553604" cy="110294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it-IT" sz="1200" kern="1200" dirty="0">
              <a:latin typeface="Book Antiqua" panose="02040602050305030304" charset="0"/>
              <a:cs typeface="Book Antiqua" panose="02040602050305030304" charset="0"/>
            </a:rPr>
            <a:t>FEEL GOOD ABOUT ONESELF AND EACH OTHER IN SEPARATION</a:t>
          </a:r>
        </a:p>
      </dsp:txBody>
      <dsp:txXfrm>
        <a:off x="2967503" y="2212178"/>
        <a:ext cx="1553604" cy="1102949"/>
      </dsp:txXfrm>
    </dsp:sp>
    <dsp:sp modelId="{55BABD72-2BAB-9B43-8522-A426A6E73BF3}">
      <dsp:nvSpPr>
        <dsp:cNvPr id="0" name=""/>
        <dsp:cNvSpPr/>
      </dsp:nvSpPr>
      <dsp:spPr>
        <a:xfrm>
          <a:off x="3307759" y="3176964"/>
          <a:ext cx="2240804" cy="2241702"/>
        </a:xfrm>
        <a:prstGeom prst="blockArc">
          <a:avLst>
            <a:gd name="adj1" fmla="val 13500000"/>
            <a:gd name="adj2" fmla="val 10800000"/>
            <a:gd name="adj3" fmla="val 12740"/>
          </a:avLst>
        </a:prstGeom>
        <a:solidFill>
          <a:srgbClr val="00206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9F10AA5-9BCA-D844-A450-F5B2FE63E681}">
      <dsp:nvSpPr>
        <dsp:cNvPr id="0" name=""/>
        <dsp:cNvSpPr/>
      </dsp:nvSpPr>
      <dsp:spPr bwMode="white">
        <a:xfrm>
          <a:off x="3561279" y="3958878"/>
          <a:ext cx="1730824" cy="7244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it-IT" sz="1200" kern="1200" dirty="0">
              <a:latin typeface="Book Antiqua" panose="02040602050305030304" charset="0"/>
              <a:cs typeface="Book Antiqua" panose="02040602050305030304" charset="0"/>
            </a:rPr>
            <a:t>FEEL GOOD ABOUT ONESELF AND EACH OTHER IN CLOSENESS</a:t>
          </a:r>
        </a:p>
      </dsp:txBody>
      <dsp:txXfrm>
        <a:off x="3561279" y="3958878"/>
        <a:ext cx="1730824" cy="724475"/>
      </dsp:txXfrm>
    </dsp:sp>
  </dsp:spTree>
</dsp:drawing>
</file>

<file path=ppt/diagrams/drawing2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5337F0C-9508-9148-BB23-CEEE19C7BDBC}">
      <dsp:nvSpPr>
        <dsp:cNvPr id="0" name=""/>
        <dsp:cNvSpPr/>
      </dsp:nvSpPr>
      <dsp:spPr bwMode="white">
        <a:xfrm>
          <a:off x="2415793" y="0"/>
          <a:ext cx="1207896" cy="870331"/>
        </a:xfrm>
        <a:prstGeom prst="trapezoid">
          <a:avLst>
            <a:gd name="adj" fmla="val 69393"/>
          </a:avLst>
        </a:prstGeom>
        <a:solidFill>
          <a:srgbClr val="FF9300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it-IT" sz="2000" kern="1200" dirty="0">
              <a:latin typeface="Book Antiqua" panose="02040602050305030304" charset="0"/>
              <a:cs typeface="Book Antiqua" panose="02040602050305030304" charset="0"/>
            </a:rPr>
            <a:t>Needs</a:t>
          </a:r>
        </a:p>
      </dsp:txBody>
      <dsp:txXfrm>
        <a:off x="2415793" y="0"/>
        <a:ext cx="1207896" cy="870331"/>
      </dsp:txXfrm>
    </dsp:sp>
    <dsp:sp modelId="{C15E7DE0-071A-4E58-B45F-A9908D608BE1}">
      <dsp:nvSpPr>
        <dsp:cNvPr id="0" name=""/>
        <dsp:cNvSpPr/>
      </dsp:nvSpPr>
      <dsp:spPr bwMode="white">
        <a:xfrm>
          <a:off x="1811845" y="870331"/>
          <a:ext cx="2415793" cy="870331"/>
        </a:xfrm>
        <a:prstGeom prst="trapezoid">
          <a:avLst>
            <a:gd name="adj" fmla="val 69393"/>
          </a:avLst>
        </a:prstGeom>
        <a:solidFill>
          <a:srgbClr val="F6AD70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endParaRPr lang="it-IT" sz="2000" kern="1200">
            <a:latin typeface="Book Antiqua" panose="02040602050305030304" charset="0"/>
            <a:cs typeface="Book Antiqua" panose="02040602050305030304" charset="0"/>
          </a:endParaRPr>
        </a:p>
      </dsp:txBody>
      <dsp:txXfrm>
        <a:off x="2234609" y="870331"/>
        <a:ext cx="1570266" cy="870331"/>
      </dsp:txXfrm>
    </dsp:sp>
    <dsp:sp modelId="{E4F95C7A-EE21-439F-BF0B-01C7F1DEBD70}">
      <dsp:nvSpPr>
        <dsp:cNvPr id="0" name=""/>
        <dsp:cNvSpPr/>
      </dsp:nvSpPr>
      <dsp:spPr bwMode="white">
        <a:xfrm>
          <a:off x="1207897" y="1740662"/>
          <a:ext cx="3623691" cy="870331"/>
        </a:xfrm>
        <a:prstGeom prst="trapezoid">
          <a:avLst>
            <a:gd name="adj" fmla="val 69393"/>
          </a:avLst>
        </a:prstGeom>
        <a:solidFill>
          <a:srgbClr val="E2C1CD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it-IT" sz="2000" kern="1200">
              <a:latin typeface="Book Antiqua" panose="02040602050305030304" charset="0"/>
              <a:cs typeface="Book Antiqua" panose="02040602050305030304" charset="0"/>
              <a:sym typeface="+mn-ea"/>
            </a:rPr>
            <a:t>Connections</a:t>
          </a:r>
          <a:endParaRPr lang="it-IT" sz="2000" kern="1200" dirty="0">
            <a:latin typeface="Book Antiqua" panose="02040602050305030304" charset="0"/>
            <a:cs typeface="Book Antiqua" panose="02040602050305030304" charset="0"/>
          </a:endParaRPr>
        </a:p>
      </dsp:txBody>
      <dsp:txXfrm>
        <a:off x="1842042" y="1740662"/>
        <a:ext cx="2355399" cy="870331"/>
      </dsp:txXfrm>
    </dsp:sp>
    <dsp:sp modelId="{C388D006-1978-1A4E-95AB-D92B59912795}">
      <dsp:nvSpPr>
        <dsp:cNvPr id="0" name=""/>
        <dsp:cNvSpPr/>
      </dsp:nvSpPr>
      <dsp:spPr bwMode="white">
        <a:xfrm>
          <a:off x="603948" y="2610993"/>
          <a:ext cx="4831587" cy="870331"/>
        </a:xfrm>
        <a:prstGeom prst="trapezoid">
          <a:avLst>
            <a:gd name="adj" fmla="val 69393"/>
          </a:avLst>
        </a:prstGeom>
        <a:solidFill>
          <a:srgbClr val="9BBBE2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it-IT" sz="2000" kern="1200" dirty="0">
              <a:latin typeface="Book Antiqua" panose="02040602050305030304" charset="0"/>
              <a:cs typeface="Book Antiqua" panose="02040602050305030304" charset="0"/>
            </a:rPr>
            <a:t>Tone</a:t>
          </a:r>
        </a:p>
      </dsp:txBody>
      <dsp:txXfrm>
        <a:off x="1449476" y="2610993"/>
        <a:ext cx="3140532" cy="870331"/>
      </dsp:txXfrm>
    </dsp:sp>
    <dsp:sp modelId="{2C1E5C45-3B17-564B-9BC1-B4ABC7DFCCE6}">
      <dsp:nvSpPr>
        <dsp:cNvPr id="0" name=""/>
        <dsp:cNvSpPr/>
      </dsp:nvSpPr>
      <dsp:spPr bwMode="white">
        <a:xfrm>
          <a:off x="0" y="3481324"/>
          <a:ext cx="6039485" cy="870331"/>
        </a:xfrm>
        <a:prstGeom prst="trapezoid">
          <a:avLst>
            <a:gd name="adj" fmla="val 69393"/>
          </a:avLst>
        </a:prstGeom>
        <a:solidFill>
          <a:srgbClr val="5B9BD5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it-IT" sz="2000" kern="1200" dirty="0">
              <a:latin typeface="Book Antiqua" panose="02040602050305030304" charset="0"/>
              <a:cs typeface="Book Antiqua" panose="02040602050305030304" charset="0"/>
              <a:sym typeface="+mn-ea"/>
            </a:rPr>
            <a:t>Trophism</a:t>
          </a:r>
          <a:endParaRPr sz="2000" kern="1200">
            <a:latin typeface="Book Antiqua" panose="02040602050305030304" charset="0"/>
            <a:cs typeface="Book Antiqua" panose="02040602050305030304" charset="0"/>
          </a:endParaRPr>
        </a:p>
      </dsp:txBody>
      <dsp:txXfrm>
        <a:off x="1056909" y="3481324"/>
        <a:ext cx="3925665" cy="87033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C444CE5-23A7-0D4D-8133-432E2ACF719D}">
      <dsp:nvSpPr>
        <dsp:cNvPr id="0" name=""/>
        <dsp:cNvSpPr/>
      </dsp:nvSpPr>
      <dsp:spPr bwMode="white">
        <a:xfrm>
          <a:off x="1026900" y="0"/>
          <a:ext cx="2053800" cy="2284200"/>
        </a:xfrm>
        <a:prstGeom prst="trapezoid">
          <a:avLst>
            <a:gd name="adj" fmla="val 50000"/>
          </a:avLst>
        </a:prstGeom>
        <a:solidFill>
          <a:srgbClr val="5B9BD5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endParaRPr lang="it-IT" sz="1200" kern="1200" dirty="0">
            <a:latin typeface="Book Antiqua" panose="02040602050305030304" charset="0"/>
            <a:cs typeface="Book Antiqua" panose="02040602050305030304" charset="0"/>
          </a:endParaRPr>
        </a:p>
        <a:p>
          <a:pPr lvl="0" algn="ctr" defTabSz="5334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endParaRPr lang="it-IT" sz="1200" kern="1200" dirty="0">
            <a:latin typeface="Book Antiqua" panose="02040602050305030304" charset="0"/>
            <a:cs typeface="Book Antiqua" panose="02040602050305030304" charset="0"/>
          </a:endParaRPr>
        </a:p>
        <a:p>
          <a:pPr lvl="0" algn="ctr" defTabSz="5334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endParaRPr lang="it-IT" sz="1200" kern="1200" dirty="0">
            <a:latin typeface="Book Antiqua" panose="02040602050305030304" charset="0"/>
            <a:cs typeface="Book Antiqua" panose="02040602050305030304" charset="0"/>
          </a:endParaRPr>
        </a:p>
        <a:p>
          <a:pPr lvl="0" algn="ctr" defTabSz="5334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endParaRPr lang="it-IT" sz="1200" kern="1200" dirty="0">
            <a:latin typeface="Book Antiqua" panose="02040602050305030304" charset="0"/>
            <a:cs typeface="Book Antiqua" panose="02040602050305030304" charset="0"/>
          </a:endParaRPr>
        </a:p>
        <a:p>
          <a:pPr lvl="0" algn="ctr" defTabSz="5334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endParaRPr lang="it-IT" sz="1200" kern="1200" dirty="0">
            <a:latin typeface="Book Antiqua" panose="02040602050305030304" charset="0"/>
            <a:cs typeface="Book Antiqua" panose="02040602050305030304" charset="0"/>
          </a:endParaRPr>
        </a:p>
        <a:p>
          <a:pPr lvl="0" algn="ctr" defTabSz="5334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it-IT" sz="1200" b="1" kern="1200" dirty="0">
              <a:solidFill>
                <a:schemeClr val="bg1"/>
              </a:solidFill>
              <a:latin typeface="Book Antiqua" panose="02040602050305030304" charset="0"/>
              <a:cs typeface="Book Antiqua" panose="02040602050305030304" charset="0"/>
            </a:rPr>
            <a:t> STRUCTURATED</a:t>
          </a:r>
        </a:p>
        <a:p>
          <a:pPr lvl="0" algn="ctr" defTabSz="5334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it-IT" sz="1200" b="1" kern="1200" dirty="0">
              <a:solidFill>
                <a:schemeClr val="bg1"/>
              </a:solidFill>
              <a:latin typeface="Book Antiqua" panose="02040602050305030304" charset="0"/>
              <a:cs typeface="Book Antiqua" panose="02040602050305030304" charset="0"/>
            </a:rPr>
            <a:t>DELIRIUM  </a:t>
          </a:r>
        </a:p>
        <a:p>
          <a:pPr lvl="0" algn="ctr" defTabSz="5334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it-IT" sz="1200" b="1" kern="1200" dirty="0">
              <a:solidFill>
                <a:schemeClr val="bg1"/>
              </a:solidFill>
              <a:latin typeface="Book Antiqua" panose="02040602050305030304" charset="0"/>
              <a:cs typeface="Book Antiqua" panose="02040602050305030304" charset="0"/>
            </a:rPr>
            <a:t>(PARANOIA)</a:t>
          </a:r>
          <a:endParaRPr sz="1200" kern="1200">
            <a:latin typeface="Book Antiqua" panose="02040602050305030304" charset="0"/>
            <a:cs typeface="Book Antiqua" panose="02040602050305030304" charset="0"/>
          </a:endParaRPr>
        </a:p>
      </dsp:txBody>
      <dsp:txXfrm>
        <a:off x="1026900" y="0"/>
        <a:ext cx="2053800" cy="2284200"/>
      </dsp:txXfrm>
    </dsp:sp>
    <dsp:sp modelId="{9EE1D348-3051-3143-9B91-5A45A203878F}">
      <dsp:nvSpPr>
        <dsp:cNvPr id="0" name=""/>
        <dsp:cNvSpPr/>
      </dsp:nvSpPr>
      <dsp:spPr bwMode="white">
        <a:xfrm>
          <a:off x="0" y="2284200"/>
          <a:ext cx="4107600" cy="2284200"/>
        </a:xfrm>
        <a:prstGeom prst="trapezoid">
          <a:avLst>
            <a:gd name="adj" fmla="val 44957"/>
          </a:avLst>
        </a:prstGeom>
        <a:solidFill>
          <a:srgbClr val="FF93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it-IT" sz="1400" b="0" kern="1200" dirty="0">
              <a:solidFill>
                <a:schemeClr val="bg1"/>
              </a:solidFill>
              <a:latin typeface="Book Antiqua" panose="02040602050305030304" charset="0"/>
              <a:cs typeface="Book Antiqua" panose="02040602050305030304" charset="0"/>
            </a:rPr>
            <a:t>Suspiciousness, irritable  mood, anger or depressed, hypervigilance....</a:t>
          </a:r>
        </a:p>
      </dsp:txBody>
      <dsp:txXfrm>
        <a:off x="718829" y="2284200"/>
        <a:ext cx="2669940" cy="2284200"/>
      </dsp:txXfrm>
    </dsp:sp>
  </dsp:spTree>
</dsp:drawing>
</file>

<file path=ppt/diagrams/drawing3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5337F0C-9508-9148-BB23-CEEE19C7BDBC}">
      <dsp:nvSpPr>
        <dsp:cNvPr id="0" name=""/>
        <dsp:cNvSpPr/>
      </dsp:nvSpPr>
      <dsp:spPr bwMode="white">
        <a:xfrm>
          <a:off x="2415793" y="0"/>
          <a:ext cx="1207896" cy="870331"/>
        </a:xfrm>
        <a:prstGeom prst="trapezoid">
          <a:avLst>
            <a:gd name="adj" fmla="val 69393"/>
          </a:avLst>
        </a:prstGeom>
        <a:solidFill>
          <a:schemeClr val="bg2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it-IT" sz="2000" kern="1200" dirty="0">
              <a:solidFill>
                <a:schemeClr val="bg1">
                  <a:lumMod val="75000"/>
                </a:schemeClr>
              </a:solidFill>
              <a:latin typeface="Book Antiqua" panose="02040602050305030304" charset="0"/>
              <a:cs typeface="Book Antiqua" panose="02040602050305030304" charset="0"/>
            </a:rPr>
            <a:t>Needs</a:t>
          </a:r>
        </a:p>
      </dsp:txBody>
      <dsp:txXfrm>
        <a:off x="2415793" y="0"/>
        <a:ext cx="1207896" cy="870331"/>
      </dsp:txXfrm>
    </dsp:sp>
    <dsp:sp modelId="{C15E7DE0-071A-4E58-B45F-A9908D608BE1}">
      <dsp:nvSpPr>
        <dsp:cNvPr id="0" name=""/>
        <dsp:cNvSpPr/>
      </dsp:nvSpPr>
      <dsp:spPr bwMode="white">
        <a:xfrm>
          <a:off x="1811845" y="870331"/>
          <a:ext cx="2415793" cy="870331"/>
        </a:xfrm>
        <a:prstGeom prst="trapezoid">
          <a:avLst>
            <a:gd name="adj" fmla="val 69393"/>
          </a:avLst>
        </a:prstGeom>
        <a:solidFill>
          <a:schemeClr val="bg2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endParaRPr lang="it-IT" sz="2000" kern="1200">
            <a:latin typeface="Book Antiqua" panose="02040602050305030304" charset="0"/>
            <a:cs typeface="Book Antiqua" panose="02040602050305030304" charset="0"/>
          </a:endParaRPr>
        </a:p>
      </dsp:txBody>
      <dsp:txXfrm>
        <a:off x="2234609" y="870331"/>
        <a:ext cx="1570266" cy="870331"/>
      </dsp:txXfrm>
    </dsp:sp>
    <dsp:sp modelId="{E4F95C7A-EE21-439F-BF0B-01C7F1DEBD70}">
      <dsp:nvSpPr>
        <dsp:cNvPr id="0" name=""/>
        <dsp:cNvSpPr/>
      </dsp:nvSpPr>
      <dsp:spPr bwMode="white">
        <a:xfrm>
          <a:off x="1207897" y="1740662"/>
          <a:ext cx="3623691" cy="870331"/>
        </a:xfrm>
        <a:prstGeom prst="trapezoid">
          <a:avLst>
            <a:gd name="adj" fmla="val 69393"/>
          </a:avLst>
        </a:prstGeom>
        <a:solidFill>
          <a:schemeClr val="bg2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it-IT" sz="2000" kern="1200">
              <a:solidFill>
                <a:schemeClr val="bg1">
                  <a:lumMod val="75000"/>
                </a:schemeClr>
              </a:solidFill>
              <a:latin typeface="Book Antiqua" panose="02040602050305030304" charset="0"/>
              <a:cs typeface="Book Antiqua" panose="02040602050305030304" charset="0"/>
              <a:sym typeface="+mn-ea"/>
            </a:rPr>
            <a:t>Connections</a:t>
          </a:r>
          <a:endParaRPr lang="it-IT" sz="2000" kern="1200" dirty="0">
            <a:solidFill>
              <a:schemeClr val="bg1">
                <a:lumMod val="75000"/>
              </a:schemeClr>
            </a:solidFill>
            <a:latin typeface="Book Antiqua" panose="02040602050305030304" charset="0"/>
            <a:cs typeface="Book Antiqua" panose="02040602050305030304" charset="0"/>
            <a:sym typeface="+mn-ea"/>
          </a:endParaRPr>
        </a:p>
      </dsp:txBody>
      <dsp:txXfrm>
        <a:off x="1842042" y="1740662"/>
        <a:ext cx="2355399" cy="870331"/>
      </dsp:txXfrm>
    </dsp:sp>
    <dsp:sp modelId="{C388D006-1978-1A4E-95AB-D92B59912795}">
      <dsp:nvSpPr>
        <dsp:cNvPr id="0" name=""/>
        <dsp:cNvSpPr/>
      </dsp:nvSpPr>
      <dsp:spPr bwMode="white">
        <a:xfrm>
          <a:off x="603948" y="2610993"/>
          <a:ext cx="4831587" cy="870331"/>
        </a:xfrm>
        <a:prstGeom prst="trapezoid">
          <a:avLst>
            <a:gd name="adj" fmla="val 69393"/>
          </a:avLst>
        </a:prstGeom>
        <a:solidFill>
          <a:srgbClr val="9BBBE2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it-IT" sz="2000" kern="1200" dirty="0">
              <a:latin typeface="Book Antiqua" panose="02040602050305030304" charset="0"/>
              <a:cs typeface="Book Antiqua" panose="02040602050305030304" charset="0"/>
            </a:rPr>
            <a:t>Tone</a:t>
          </a:r>
        </a:p>
      </dsp:txBody>
      <dsp:txXfrm>
        <a:off x="1449476" y="2610993"/>
        <a:ext cx="3140532" cy="870331"/>
      </dsp:txXfrm>
    </dsp:sp>
    <dsp:sp modelId="{2C1E5C45-3B17-564B-9BC1-B4ABC7DFCCE6}">
      <dsp:nvSpPr>
        <dsp:cNvPr id="0" name=""/>
        <dsp:cNvSpPr/>
      </dsp:nvSpPr>
      <dsp:spPr bwMode="white">
        <a:xfrm>
          <a:off x="0" y="3481324"/>
          <a:ext cx="6039485" cy="870331"/>
        </a:xfrm>
        <a:prstGeom prst="trapezoid">
          <a:avLst>
            <a:gd name="adj" fmla="val 69393"/>
          </a:avLst>
        </a:prstGeom>
        <a:solidFill>
          <a:srgbClr val="5B9BD5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it-IT" sz="2000" kern="1200" dirty="0">
              <a:latin typeface="Book Antiqua" panose="02040602050305030304" charset="0"/>
              <a:cs typeface="Book Antiqua" panose="02040602050305030304" charset="0"/>
              <a:sym typeface="+mn-ea"/>
            </a:rPr>
            <a:t>Trophism</a:t>
          </a:r>
          <a:endParaRPr sz="2000" kern="1200">
            <a:latin typeface="Book Antiqua" panose="02040602050305030304" charset="0"/>
            <a:cs typeface="Book Antiqua" panose="02040602050305030304" charset="0"/>
          </a:endParaRPr>
        </a:p>
      </dsp:txBody>
      <dsp:txXfrm>
        <a:off x="1056909" y="3481324"/>
        <a:ext cx="3925665" cy="870331"/>
      </dsp:txXfrm>
    </dsp:sp>
  </dsp:spTree>
</dsp:drawing>
</file>

<file path=ppt/diagrams/drawing3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5337F0C-9508-9148-BB23-CEEE19C7BDBC}">
      <dsp:nvSpPr>
        <dsp:cNvPr id="0" name=""/>
        <dsp:cNvSpPr/>
      </dsp:nvSpPr>
      <dsp:spPr bwMode="white">
        <a:xfrm>
          <a:off x="2415793" y="0"/>
          <a:ext cx="1207896" cy="870331"/>
        </a:xfrm>
        <a:prstGeom prst="trapezoid">
          <a:avLst>
            <a:gd name="adj" fmla="val 69393"/>
          </a:avLst>
        </a:prstGeom>
        <a:solidFill>
          <a:srgbClr val="E7E6E6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it-IT" sz="2000" kern="1200" dirty="0">
              <a:solidFill>
                <a:schemeClr val="tx1">
                  <a:lumMod val="50000"/>
                  <a:lumOff val="50000"/>
                </a:schemeClr>
              </a:solidFill>
              <a:latin typeface="Book Antiqua" panose="02040602050305030304" charset="0"/>
              <a:cs typeface="Book Antiqua" panose="02040602050305030304" charset="0"/>
            </a:rPr>
            <a:t>Needs</a:t>
          </a:r>
        </a:p>
      </dsp:txBody>
      <dsp:txXfrm>
        <a:off x="2415793" y="0"/>
        <a:ext cx="1207896" cy="870331"/>
      </dsp:txXfrm>
    </dsp:sp>
    <dsp:sp modelId="{C15E7DE0-071A-4E58-B45F-A9908D608BE1}">
      <dsp:nvSpPr>
        <dsp:cNvPr id="0" name=""/>
        <dsp:cNvSpPr/>
      </dsp:nvSpPr>
      <dsp:spPr bwMode="white">
        <a:xfrm>
          <a:off x="1811845" y="870331"/>
          <a:ext cx="2415793" cy="870331"/>
        </a:xfrm>
        <a:prstGeom prst="trapezoid">
          <a:avLst>
            <a:gd name="adj" fmla="val 69393"/>
          </a:avLst>
        </a:prstGeom>
        <a:solidFill>
          <a:srgbClr val="E7E6E6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endParaRPr lang="it-IT" sz="2000" kern="1200">
            <a:latin typeface="Book Antiqua" panose="02040602050305030304" charset="0"/>
            <a:cs typeface="Book Antiqua" panose="02040602050305030304" charset="0"/>
          </a:endParaRPr>
        </a:p>
      </dsp:txBody>
      <dsp:txXfrm>
        <a:off x="2234609" y="870331"/>
        <a:ext cx="1570266" cy="870331"/>
      </dsp:txXfrm>
    </dsp:sp>
    <dsp:sp modelId="{E4F95C7A-EE21-439F-BF0B-01C7F1DEBD70}">
      <dsp:nvSpPr>
        <dsp:cNvPr id="0" name=""/>
        <dsp:cNvSpPr/>
      </dsp:nvSpPr>
      <dsp:spPr bwMode="white">
        <a:xfrm>
          <a:off x="1207897" y="1740662"/>
          <a:ext cx="3623691" cy="870331"/>
        </a:xfrm>
        <a:prstGeom prst="trapezoid">
          <a:avLst>
            <a:gd name="adj" fmla="val 69393"/>
          </a:avLst>
        </a:prstGeom>
        <a:solidFill>
          <a:srgbClr val="E2C1CD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it-IT" sz="2000" kern="1200">
              <a:latin typeface="Book Antiqua" panose="02040602050305030304" charset="0"/>
              <a:cs typeface="Book Antiqua" panose="02040602050305030304" charset="0"/>
              <a:sym typeface="+mn-ea"/>
            </a:rPr>
            <a:t>Connections</a:t>
          </a:r>
          <a:endParaRPr lang="it-IT" sz="2000" kern="1200" dirty="0">
            <a:latin typeface="Book Antiqua" panose="02040602050305030304" charset="0"/>
            <a:cs typeface="Book Antiqua" panose="02040602050305030304" charset="0"/>
          </a:endParaRPr>
        </a:p>
      </dsp:txBody>
      <dsp:txXfrm>
        <a:off x="1842042" y="1740662"/>
        <a:ext cx="2355399" cy="870331"/>
      </dsp:txXfrm>
    </dsp:sp>
    <dsp:sp modelId="{C388D006-1978-1A4E-95AB-D92B59912795}">
      <dsp:nvSpPr>
        <dsp:cNvPr id="0" name=""/>
        <dsp:cNvSpPr/>
      </dsp:nvSpPr>
      <dsp:spPr bwMode="white">
        <a:xfrm>
          <a:off x="603948" y="2610993"/>
          <a:ext cx="4831587" cy="870331"/>
        </a:xfrm>
        <a:prstGeom prst="trapezoid">
          <a:avLst>
            <a:gd name="adj" fmla="val 69393"/>
          </a:avLst>
        </a:prstGeom>
        <a:solidFill>
          <a:srgbClr val="9BBBE2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it-IT" sz="2000" kern="1200" dirty="0">
              <a:latin typeface="Book Antiqua" panose="02040602050305030304" charset="0"/>
              <a:cs typeface="Book Antiqua" panose="02040602050305030304" charset="0"/>
            </a:rPr>
            <a:t>Tone</a:t>
          </a:r>
        </a:p>
      </dsp:txBody>
      <dsp:txXfrm>
        <a:off x="1449476" y="2610993"/>
        <a:ext cx="3140532" cy="870331"/>
      </dsp:txXfrm>
    </dsp:sp>
    <dsp:sp modelId="{2C1E5C45-3B17-564B-9BC1-B4ABC7DFCCE6}">
      <dsp:nvSpPr>
        <dsp:cNvPr id="0" name=""/>
        <dsp:cNvSpPr/>
      </dsp:nvSpPr>
      <dsp:spPr bwMode="white">
        <a:xfrm>
          <a:off x="0" y="3481324"/>
          <a:ext cx="6039485" cy="870331"/>
        </a:xfrm>
        <a:prstGeom prst="trapezoid">
          <a:avLst>
            <a:gd name="adj" fmla="val 69393"/>
          </a:avLst>
        </a:prstGeom>
        <a:solidFill>
          <a:srgbClr val="E7E6E6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it-IT" sz="2000" kern="1200" dirty="0">
              <a:solidFill>
                <a:schemeClr val="tx1">
                  <a:lumMod val="50000"/>
                  <a:lumOff val="50000"/>
                </a:schemeClr>
              </a:solidFill>
              <a:latin typeface="Book Antiqua" panose="02040602050305030304" charset="0"/>
              <a:cs typeface="Book Antiqua" panose="02040602050305030304" charset="0"/>
              <a:sym typeface="+mn-ea"/>
            </a:rPr>
            <a:t>Trophism</a:t>
          </a:r>
        </a:p>
      </dsp:txBody>
      <dsp:txXfrm>
        <a:off x="1056909" y="3481324"/>
        <a:ext cx="3925665" cy="870331"/>
      </dsp:txXfrm>
    </dsp:sp>
  </dsp:spTree>
</dsp:drawing>
</file>

<file path=ppt/diagrams/drawing3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5337F0C-9508-9148-BB23-CEEE19C7BDBC}">
      <dsp:nvSpPr>
        <dsp:cNvPr id="0" name=""/>
        <dsp:cNvSpPr/>
      </dsp:nvSpPr>
      <dsp:spPr bwMode="white">
        <a:xfrm>
          <a:off x="2415793" y="0"/>
          <a:ext cx="1207896" cy="870331"/>
        </a:xfrm>
        <a:prstGeom prst="trapezoid">
          <a:avLst>
            <a:gd name="adj" fmla="val 69393"/>
          </a:avLst>
        </a:prstGeom>
        <a:solidFill>
          <a:srgbClr val="FF9300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it-IT" sz="2000" kern="1200" dirty="0">
              <a:solidFill>
                <a:schemeClr val="tx1">
                  <a:lumMod val="50000"/>
                  <a:lumOff val="50000"/>
                </a:schemeClr>
              </a:solidFill>
              <a:latin typeface="Book Antiqua" panose="02040602050305030304" charset="0"/>
              <a:cs typeface="Book Antiqua" panose="02040602050305030304" charset="0"/>
            </a:rPr>
            <a:t>Needs</a:t>
          </a:r>
        </a:p>
      </dsp:txBody>
      <dsp:txXfrm>
        <a:off x="2415793" y="0"/>
        <a:ext cx="1207896" cy="870331"/>
      </dsp:txXfrm>
    </dsp:sp>
    <dsp:sp modelId="{C15E7DE0-071A-4E58-B45F-A9908D608BE1}">
      <dsp:nvSpPr>
        <dsp:cNvPr id="0" name=""/>
        <dsp:cNvSpPr/>
      </dsp:nvSpPr>
      <dsp:spPr bwMode="white">
        <a:xfrm>
          <a:off x="1811845" y="870331"/>
          <a:ext cx="2415793" cy="870331"/>
        </a:xfrm>
        <a:prstGeom prst="trapezoid">
          <a:avLst>
            <a:gd name="adj" fmla="val 69393"/>
          </a:avLst>
        </a:prstGeom>
        <a:solidFill>
          <a:srgbClr val="F6AD70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endParaRPr lang="it-IT" sz="2000" kern="1200">
            <a:latin typeface="Book Antiqua" panose="02040602050305030304" charset="0"/>
            <a:cs typeface="Book Antiqua" panose="02040602050305030304" charset="0"/>
          </a:endParaRPr>
        </a:p>
      </dsp:txBody>
      <dsp:txXfrm>
        <a:off x="2234609" y="870331"/>
        <a:ext cx="1570266" cy="870331"/>
      </dsp:txXfrm>
    </dsp:sp>
    <dsp:sp modelId="{E4F95C7A-EE21-439F-BF0B-01C7F1DEBD70}">
      <dsp:nvSpPr>
        <dsp:cNvPr id="0" name=""/>
        <dsp:cNvSpPr/>
      </dsp:nvSpPr>
      <dsp:spPr bwMode="white">
        <a:xfrm>
          <a:off x="1207897" y="1740662"/>
          <a:ext cx="3623691" cy="870331"/>
        </a:xfrm>
        <a:prstGeom prst="trapezoid">
          <a:avLst>
            <a:gd name="adj" fmla="val 69393"/>
          </a:avLst>
        </a:prstGeom>
        <a:solidFill>
          <a:srgbClr val="E2C1CD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it-IT" sz="2000" kern="1200">
              <a:latin typeface="Book Antiqua" panose="02040602050305030304" charset="0"/>
              <a:cs typeface="Book Antiqua" panose="02040602050305030304" charset="0"/>
              <a:sym typeface="+mn-ea"/>
            </a:rPr>
            <a:t>Connections</a:t>
          </a:r>
          <a:endParaRPr lang="it-IT" sz="2000" kern="1200" dirty="0">
            <a:latin typeface="Book Antiqua" panose="02040602050305030304" charset="0"/>
            <a:cs typeface="Book Antiqua" panose="02040602050305030304" charset="0"/>
          </a:endParaRPr>
        </a:p>
      </dsp:txBody>
      <dsp:txXfrm>
        <a:off x="1842042" y="1740662"/>
        <a:ext cx="2355399" cy="870331"/>
      </dsp:txXfrm>
    </dsp:sp>
    <dsp:sp modelId="{C388D006-1978-1A4E-95AB-D92B59912795}">
      <dsp:nvSpPr>
        <dsp:cNvPr id="0" name=""/>
        <dsp:cNvSpPr/>
      </dsp:nvSpPr>
      <dsp:spPr bwMode="white">
        <a:xfrm>
          <a:off x="603948" y="2610993"/>
          <a:ext cx="4831587" cy="870331"/>
        </a:xfrm>
        <a:prstGeom prst="trapezoid">
          <a:avLst>
            <a:gd name="adj" fmla="val 69393"/>
          </a:avLst>
        </a:prstGeom>
        <a:solidFill>
          <a:srgbClr val="9BBBE2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it-IT" sz="2000" kern="1200" dirty="0">
              <a:solidFill>
                <a:schemeClr val="tx1">
                  <a:lumMod val="50000"/>
                  <a:lumOff val="50000"/>
                </a:schemeClr>
              </a:solidFill>
              <a:latin typeface="Book Antiqua" panose="02040602050305030304" charset="0"/>
              <a:cs typeface="Book Antiqua" panose="02040602050305030304" charset="0"/>
            </a:rPr>
            <a:t>Tone</a:t>
          </a:r>
        </a:p>
      </dsp:txBody>
      <dsp:txXfrm>
        <a:off x="1449476" y="2610993"/>
        <a:ext cx="3140532" cy="870331"/>
      </dsp:txXfrm>
    </dsp:sp>
    <dsp:sp modelId="{2C1E5C45-3B17-564B-9BC1-B4ABC7DFCCE6}">
      <dsp:nvSpPr>
        <dsp:cNvPr id="0" name=""/>
        <dsp:cNvSpPr/>
      </dsp:nvSpPr>
      <dsp:spPr bwMode="white">
        <a:xfrm>
          <a:off x="0" y="3481324"/>
          <a:ext cx="6039485" cy="870331"/>
        </a:xfrm>
        <a:prstGeom prst="trapezoid">
          <a:avLst>
            <a:gd name="adj" fmla="val 69393"/>
          </a:avLst>
        </a:prstGeom>
        <a:solidFill>
          <a:srgbClr val="5B9BD5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it-IT" sz="2000" kern="1200" dirty="0">
              <a:solidFill>
                <a:schemeClr val="tx1">
                  <a:lumMod val="50000"/>
                  <a:lumOff val="50000"/>
                </a:schemeClr>
              </a:solidFill>
              <a:latin typeface="Book Antiqua" panose="02040602050305030304" charset="0"/>
              <a:cs typeface="Book Antiqua" panose="02040602050305030304" charset="0"/>
              <a:sym typeface="+mn-ea"/>
            </a:rPr>
            <a:t>Trophism</a:t>
          </a:r>
        </a:p>
      </dsp:txBody>
      <dsp:txXfrm>
        <a:off x="1056909" y="3481324"/>
        <a:ext cx="3925665" cy="870331"/>
      </dsp:txXfrm>
    </dsp:sp>
  </dsp:spTree>
</dsp:drawing>
</file>

<file path=ppt/diagrams/drawing3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4F546A3-A570-EC4F-AA32-87E696681353}">
      <dsp:nvSpPr>
        <dsp:cNvPr id="0" name=""/>
        <dsp:cNvSpPr/>
      </dsp:nvSpPr>
      <dsp:spPr>
        <a:xfrm>
          <a:off x="3122127" y="0"/>
          <a:ext cx="2608149" cy="2608546"/>
        </a:xfrm>
        <a:prstGeom prst="circularArrow">
          <a:avLst>
            <a:gd name="adj1" fmla="val 10980"/>
            <a:gd name="adj2" fmla="val 1142322"/>
            <a:gd name="adj3" fmla="val 4500000"/>
            <a:gd name="adj4" fmla="val 10800000"/>
            <a:gd name="adj5" fmla="val 12500"/>
          </a:avLst>
        </a:prstGeom>
        <a:solidFill>
          <a:schemeClr val="accent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E83DECF-A06F-2448-B25F-41E61328D9C6}">
      <dsp:nvSpPr>
        <dsp:cNvPr id="0" name=""/>
        <dsp:cNvSpPr/>
      </dsp:nvSpPr>
      <dsp:spPr bwMode="white">
        <a:xfrm flipH="1">
          <a:off x="3654765" y="941764"/>
          <a:ext cx="1536995" cy="7244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it-IT" sz="2000" kern="1200" dirty="0">
              <a:solidFill>
                <a:schemeClr val="tx1">
                  <a:lumMod val="50000"/>
                  <a:lumOff val="50000"/>
                </a:schemeClr>
              </a:solidFill>
              <a:latin typeface="Book Antiqua" panose="02040602050305030304" charset="0"/>
              <a:cs typeface="Book Antiqua" panose="02040602050305030304" charset="0"/>
            </a:rPr>
            <a:t>Stability</a:t>
          </a:r>
        </a:p>
      </dsp:txBody>
      <dsp:txXfrm>
        <a:off x="3654765" y="941764"/>
        <a:ext cx="1536995" cy="724475"/>
      </dsp:txXfrm>
    </dsp:sp>
    <dsp:sp modelId="{26D85BB4-52F4-D94F-BBF3-8A77CF6813D1}">
      <dsp:nvSpPr>
        <dsp:cNvPr id="0" name=""/>
        <dsp:cNvSpPr/>
      </dsp:nvSpPr>
      <dsp:spPr>
        <a:xfrm>
          <a:off x="2397723" y="1498803"/>
          <a:ext cx="2608149" cy="2608546"/>
        </a:xfrm>
        <a:prstGeom prst="leftCircularArrow">
          <a:avLst>
            <a:gd name="adj1" fmla="val 10980"/>
            <a:gd name="adj2" fmla="val 1142322"/>
            <a:gd name="adj3" fmla="val 6300000"/>
            <a:gd name="adj4" fmla="val 18900000"/>
            <a:gd name="adj5" fmla="val 12500"/>
          </a:avLst>
        </a:prstGeom>
        <a:solidFill>
          <a:schemeClr val="accent6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A0BCB2D-01E3-A149-96B0-CD849A6B012C}">
      <dsp:nvSpPr>
        <dsp:cNvPr id="0" name=""/>
        <dsp:cNvSpPr/>
      </dsp:nvSpPr>
      <dsp:spPr bwMode="white">
        <a:xfrm>
          <a:off x="2967503" y="2212178"/>
          <a:ext cx="1553604" cy="110294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endParaRPr lang="it-IT" sz="2800" b="1" kern="1200">
            <a:latin typeface="Book Antiqua" panose="02040602050305030304" charset="0"/>
            <a:cs typeface="Book Antiqua" panose="02040602050305030304" charset="0"/>
          </a:endParaRPr>
        </a:p>
      </dsp:txBody>
      <dsp:txXfrm>
        <a:off x="2967503" y="2212178"/>
        <a:ext cx="1553604" cy="1102949"/>
      </dsp:txXfrm>
    </dsp:sp>
    <dsp:sp modelId="{55BABD72-2BAB-9B43-8522-A426A6E73BF3}">
      <dsp:nvSpPr>
        <dsp:cNvPr id="0" name=""/>
        <dsp:cNvSpPr/>
      </dsp:nvSpPr>
      <dsp:spPr>
        <a:xfrm>
          <a:off x="3307759" y="3176964"/>
          <a:ext cx="2240804" cy="2241702"/>
        </a:xfrm>
        <a:prstGeom prst="blockArc">
          <a:avLst>
            <a:gd name="adj1" fmla="val 13500000"/>
            <a:gd name="adj2" fmla="val 10800000"/>
            <a:gd name="adj3" fmla="val 12740"/>
          </a:avLst>
        </a:prstGeom>
        <a:solidFill>
          <a:srgbClr val="00206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9F10AA5-9BCA-D844-A450-F5B2FE63E681}">
      <dsp:nvSpPr>
        <dsp:cNvPr id="0" name=""/>
        <dsp:cNvSpPr/>
      </dsp:nvSpPr>
      <dsp:spPr bwMode="white">
        <a:xfrm>
          <a:off x="3561279" y="3958878"/>
          <a:ext cx="1730824" cy="7244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305" tIns="27305" rIns="27305" bIns="27305" numCol="1" spcCol="1270" anchor="ctr" anchorCtr="0">
          <a:noAutofit/>
        </a:bodyPr>
        <a:lstStyle/>
        <a:p>
          <a:pPr lvl="0" algn="ctr" defTabSz="191135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endParaRPr sz="4300" kern="1200"/>
        </a:p>
      </dsp:txBody>
      <dsp:txXfrm>
        <a:off x="3561279" y="3958878"/>
        <a:ext cx="1730824" cy="724475"/>
      </dsp:txXfrm>
    </dsp:sp>
  </dsp:spTree>
</dsp:drawing>
</file>

<file path=ppt/diagrams/drawing3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5337F0C-9508-9148-BB23-CEEE19C7BDBC}">
      <dsp:nvSpPr>
        <dsp:cNvPr id="0" name=""/>
        <dsp:cNvSpPr/>
      </dsp:nvSpPr>
      <dsp:spPr bwMode="white">
        <a:xfrm>
          <a:off x="2415793" y="0"/>
          <a:ext cx="1207896" cy="870331"/>
        </a:xfrm>
        <a:prstGeom prst="trapezoid">
          <a:avLst>
            <a:gd name="adj" fmla="val 69393"/>
          </a:avLst>
        </a:prstGeom>
        <a:solidFill>
          <a:srgbClr val="FF9300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it-IT" sz="2000" kern="1200" dirty="0">
              <a:solidFill>
                <a:schemeClr val="tx1">
                  <a:lumMod val="50000"/>
                  <a:lumOff val="50000"/>
                </a:schemeClr>
              </a:solidFill>
              <a:latin typeface="Book Antiqua" panose="02040602050305030304" charset="0"/>
              <a:cs typeface="Book Antiqua" panose="02040602050305030304" charset="0"/>
            </a:rPr>
            <a:t>Needs</a:t>
          </a:r>
        </a:p>
      </dsp:txBody>
      <dsp:txXfrm>
        <a:off x="2415793" y="0"/>
        <a:ext cx="1207896" cy="870331"/>
      </dsp:txXfrm>
    </dsp:sp>
    <dsp:sp modelId="{C15E7DE0-071A-4E58-B45F-A9908D608BE1}">
      <dsp:nvSpPr>
        <dsp:cNvPr id="0" name=""/>
        <dsp:cNvSpPr/>
      </dsp:nvSpPr>
      <dsp:spPr bwMode="white">
        <a:xfrm>
          <a:off x="1811845" y="870331"/>
          <a:ext cx="2415793" cy="870331"/>
        </a:xfrm>
        <a:prstGeom prst="trapezoid">
          <a:avLst>
            <a:gd name="adj" fmla="val 69393"/>
          </a:avLst>
        </a:prstGeom>
        <a:solidFill>
          <a:srgbClr val="F6AD70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endParaRPr lang="it-IT" sz="2000" kern="1200">
            <a:latin typeface="Book Antiqua" panose="02040602050305030304" charset="0"/>
            <a:cs typeface="Book Antiqua" panose="02040602050305030304" charset="0"/>
          </a:endParaRPr>
        </a:p>
      </dsp:txBody>
      <dsp:txXfrm>
        <a:off x="2234609" y="870331"/>
        <a:ext cx="1570266" cy="870331"/>
      </dsp:txXfrm>
    </dsp:sp>
    <dsp:sp modelId="{E4F95C7A-EE21-439F-BF0B-01C7F1DEBD70}">
      <dsp:nvSpPr>
        <dsp:cNvPr id="0" name=""/>
        <dsp:cNvSpPr/>
      </dsp:nvSpPr>
      <dsp:spPr bwMode="white">
        <a:xfrm>
          <a:off x="1207897" y="1740662"/>
          <a:ext cx="3623691" cy="870331"/>
        </a:xfrm>
        <a:prstGeom prst="trapezoid">
          <a:avLst>
            <a:gd name="adj" fmla="val 69393"/>
          </a:avLst>
        </a:prstGeom>
        <a:solidFill>
          <a:srgbClr val="E2C1CD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it-IT" sz="2000" kern="1200">
              <a:latin typeface="Book Antiqua" panose="02040602050305030304" charset="0"/>
              <a:cs typeface="Book Antiqua" panose="02040602050305030304" charset="0"/>
              <a:sym typeface="+mn-ea"/>
            </a:rPr>
            <a:t>Connections</a:t>
          </a:r>
          <a:endParaRPr lang="it-IT" sz="2000" kern="1200" dirty="0">
            <a:latin typeface="Book Antiqua" panose="02040602050305030304" charset="0"/>
            <a:cs typeface="Book Antiqua" panose="02040602050305030304" charset="0"/>
          </a:endParaRPr>
        </a:p>
      </dsp:txBody>
      <dsp:txXfrm>
        <a:off x="1842042" y="1740662"/>
        <a:ext cx="2355399" cy="870331"/>
      </dsp:txXfrm>
    </dsp:sp>
    <dsp:sp modelId="{C388D006-1978-1A4E-95AB-D92B59912795}">
      <dsp:nvSpPr>
        <dsp:cNvPr id="0" name=""/>
        <dsp:cNvSpPr/>
      </dsp:nvSpPr>
      <dsp:spPr bwMode="white">
        <a:xfrm>
          <a:off x="603948" y="2610993"/>
          <a:ext cx="4831587" cy="870331"/>
        </a:xfrm>
        <a:prstGeom prst="trapezoid">
          <a:avLst>
            <a:gd name="adj" fmla="val 69393"/>
          </a:avLst>
        </a:prstGeom>
        <a:solidFill>
          <a:srgbClr val="9BBBE2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it-IT" sz="2000" kern="1200" dirty="0">
              <a:latin typeface="Book Antiqua" panose="02040602050305030304" charset="0"/>
              <a:cs typeface="Book Antiqua" panose="02040602050305030304" charset="0"/>
            </a:rPr>
            <a:t>Tone</a:t>
          </a:r>
        </a:p>
      </dsp:txBody>
      <dsp:txXfrm>
        <a:off x="1449476" y="2610993"/>
        <a:ext cx="3140532" cy="870331"/>
      </dsp:txXfrm>
    </dsp:sp>
    <dsp:sp modelId="{2C1E5C45-3B17-564B-9BC1-B4ABC7DFCCE6}">
      <dsp:nvSpPr>
        <dsp:cNvPr id="0" name=""/>
        <dsp:cNvSpPr/>
      </dsp:nvSpPr>
      <dsp:spPr bwMode="white">
        <a:xfrm>
          <a:off x="0" y="3481324"/>
          <a:ext cx="6039485" cy="870331"/>
        </a:xfrm>
        <a:prstGeom prst="trapezoid">
          <a:avLst>
            <a:gd name="adj" fmla="val 69393"/>
          </a:avLst>
        </a:prstGeom>
        <a:solidFill>
          <a:srgbClr val="5B9BD5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it-IT" sz="2000" kern="1200" dirty="0">
              <a:latin typeface="Book Antiqua" panose="02040602050305030304" charset="0"/>
              <a:cs typeface="Book Antiqua" panose="02040602050305030304" charset="0"/>
              <a:sym typeface="+mn-ea"/>
            </a:rPr>
            <a:t>Trophism</a:t>
          </a:r>
          <a:endParaRPr sz="2000" kern="1200">
            <a:latin typeface="Book Antiqua" panose="02040602050305030304" charset="0"/>
            <a:cs typeface="Book Antiqua" panose="02040602050305030304" charset="0"/>
          </a:endParaRPr>
        </a:p>
      </dsp:txBody>
      <dsp:txXfrm>
        <a:off x="1056909" y="3481324"/>
        <a:ext cx="3925665" cy="870331"/>
      </dsp:txXfrm>
    </dsp:sp>
  </dsp:spTree>
</dsp:drawing>
</file>

<file path=ppt/diagrams/drawing3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4F546A3-A570-EC4F-AA32-87E696681353}">
      <dsp:nvSpPr>
        <dsp:cNvPr id="0" name=""/>
        <dsp:cNvSpPr/>
      </dsp:nvSpPr>
      <dsp:spPr>
        <a:xfrm>
          <a:off x="3122127" y="0"/>
          <a:ext cx="2608149" cy="2608546"/>
        </a:xfrm>
        <a:prstGeom prst="circularArrow">
          <a:avLst>
            <a:gd name="adj1" fmla="val 10980"/>
            <a:gd name="adj2" fmla="val 1142322"/>
            <a:gd name="adj3" fmla="val 4500000"/>
            <a:gd name="adj4" fmla="val 10800000"/>
            <a:gd name="adj5" fmla="val 12500"/>
          </a:avLst>
        </a:prstGeom>
        <a:solidFill>
          <a:schemeClr val="accent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E83DECF-A06F-2448-B25F-41E61328D9C6}">
      <dsp:nvSpPr>
        <dsp:cNvPr id="0" name=""/>
        <dsp:cNvSpPr/>
      </dsp:nvSpPr>
      <dsp:spPr bwMode="white">
        <a:xfrm flipH="1">
          <a:off x="3654765" y="941764"/>
          <a:ext cx="1536995" cy="7244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it-IT" sz="2000" kern="1200" dirty="0">
              <a:solidFill>
                <a:schemeClr val="tx1">
                  <a:lumMod val="50000"/>
                  <a:lumOff val="50000"/>
                </a:schemeClr>
              </a:solidFill>
              <a:latin typeface="Book Antiqua" panose="02040602050305030304" charset="0"/>
              <a:cs typeface="Book Antiqua" panose="02040602050305030304" charset="0"/>
            </a:rPr>
            <a:t>Stability</a:t>
          </a:r>
        </a:p>
      </dsp:txBody>
      <dsp:txXfrm>
        <a:off x="3654765" y="941764"/>
        <a:ext cx="1536995" cy="724475"/>
      </dsp:txXfrm>
    </dsp:sp>
    <dsp:sp modelId="{26D85BB4-52F4-D94F-BBF3-8A77CF6813D1}">
      <dsp:nvSpPr>
        <dsp:cNvPr id="0" name=""/>
        <dsp:cNvSpPr/>
      </dsp:nvSpPr>
      <dsp:spPr>
        <a:xfrm>
          <a:off x="2397723" y="1498803"/>
          <a:ext cx="2608149" cy="2608546"/>
        </a:xfrm>
        <a:prstGeom prst="leftCircularArrow">
          <a:avLst>
            <a:gd name="adj1" fmla="val 10980"/>
            <a:gd name="adj2" fmla="val 1142322"/>
            <a:gd name="adj3" fmla="val 6300000"/>
            <a:gd name="adj4" fmla="val 18900000"/>
            <a:gd name="adj5" fmla="val 12500"/>
          </a:avLst>
        </a:prstGeom>
        <a:solidFill>
          <a:schemeClr val="accent6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A0BCB2D-01E3-A149-96B0-CD849A6B012C}">
      <dsp:nvSpPr>
        <dsp:cNvPr id="0" name=""/>
        <dsp:cNvSpPr/>
      </dsp:nvSpPr>
      <dsp:spPr bwMode="white">
        <a:xfrm>
          <a:off x="2967503" y="2212178"/>
          <a:ext cx="1553604" cy="110294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endParaRPr lang="it-IT" sz="2800" b="1" kern="1200">
            <a:latin typeface="Book Antiqua" panose="02040602050305030304" charset="0"/>
            <a:cs typeface="Book Antiqua" panose="02040602050305030304" charset="0"/>
          </a:endParaRPr>
        </a:p>
      </dsp:txBody>
      <dsp:txXfrm>
        <a:off x="2967503" y="2212178"/>
        <a:ext cx="1553604" cy="1102949"/>
      </dsp:txXfrm>
    </dsp:sp>
    <dsp:sp modelId="{55BABD72-2BAB-9B43-8522-A426A6E73BF3}">
      <dsp:nvSpPr>
        <dsp:cNvPr id="0" name=""/>
        <dsp:cNvSpPr/>
      </dsp:nvSpPr>
      <dsp:spPr>
        <a:xfrm>
          <a:off x="3307759" y="3176964"/>
          <a:ext cx="2240804" cy="2241702"/>
        </a:xfrm>
        <a:prstGeom prst="blockArc">
          <a:avLst>
            <a:gd name="adj1" fmla="val 13500000"/>
            <a:gd name="adj2" fmla="val 10800000"/>
            <a:gd name="adj3" fmla="val 12740"/>
          </a:avLst>
        </a:prstGeom>
        <a:solidFill>
          <a:srgbClr val="00206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9F10AA5-9BCA-D844-A450-F5B2FE63E681}">
      <dsp:nvSpPr>
        <dsp:cNvPr id="0" name=""/>
        <dsp:cNvSpPr/>
      </dsp:nvSpPr>
      <dsp:spPr bwMode="white">
        <a:xfrm>
          <a:off x="3561279" y="3958878"/>
          <a:ext cx="1730824" cy="7244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305" tIns="27305" rIns="27305" bIns="27305" numCol="1" spcCol="1270" anchor="ctr" anchorCtr="0">
          <a:noAutofit/>
        </a:bodyPr>
        <a:lstStyle/>
        <a:p>
          <a:pPr lvl="0" algn="ctr" defTabSz="191135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endParaRPr sz="4300" kern="1200"/>
        </a:p>
      </dsp:txBody>
      <dsp:txXfrm>
        <a:off x="3561279" y="3958878"/>
        <a:ext cx="1730824" cy="724475"/>
      </dsp:txXfrm>
    </dsp:sp>
  </dsp:spTree>
</dsp:drawing>
</file>

<file path=ppt/diagrams/drawing3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5337F0C-9508-9148-BB23-CEEE19C7BDBC}">
      <dsp:nvSpPr>
        <dsp:cNvPr id="0" name=""/>
        <dsp:cNvSpPr/>
      </dsp:nvSpPr>
      <dsp:spPr bwMode="white">
        <a:xfrm>
          <a:off x="2415793" y="0"/>
          <a:ext cx="1207896" cy="870331"/>
        </a:xfrm>
        <a:prstGeom prst="trapezoid">
          <a:avLst>
            <a:gd name="adj" fmla="val 69393"/>
          </a:avLst>
        </a:prstGeom>
        <a:solidFill>
          <a:srgbClr val="FF9300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it-IT" sz="2000" kern="1200" dirty="0">
              <a:solidFill>
                <a:schemeClr val="tx1">
                  <a:lumMod val="50000"/>
                  <a:lumOff val="50000"/>
                </a:schemeClr>
              </a:solidFill>
              <a:latin typeface="Book Antiqua" panose="02040602050305030304" charset="0"/>
              <a:cs typeface="Book Antiqua" panose="02040602050305030304" charset="0"/>
            </a:rPr>
            <a:t>Needs</a:t>
          </a:r>
        </a:p>
      </dsp:txBody>
      <dsp:txXfrm>
        <a:off x="2415793" y="0"/>
        <a:ext cx="1207896" cy="870331"/>
      </dsp:txXfrm>
    </dsp:sp>
    <dsp:sp modelId="{C15E7DE0-071A-4E58-B45F-A9908D608BE1}">
      <dsp:nvSpPr>
        <dsp:cNvPr id="0" name=""/>
        <dsp:cNvSpPr/>
      </dsp:nvSpPr>
      <dsp:spPr bwMode="white">
        <a:xfrm>
          <a:off x="1811845" y="870331"/>
          <a:ext cx="2415793" cy="870331"/>
        </a:xfrm>
        <a:prstGeom prst="trapezoid">
          <a:avLst>
            <a:gd name="adj" fmla="val 69393"/>
          </a:avLst>
        </a:prstGeom>
        <a:solidFill>
          <a:srgbClr val="F6AD70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endParaRPr lang="it-IT" sz="2000" kern="1200">
            <a:latin typeface="Book Antiqua" panose="02040602050305030304" charset="0"/>
            <a:cs typeface="Book Antiqua" panose="02040602050305030304" charset="0"/>
          </a:endParaRPr>
        </a:p>
      </dsp:txBody>
      <dsp:txXfrm>
        <a:off x="2234609" y="870331"/>
        <a:ext cx="1570266" cy="870331"/>
      </dsp:txXfrm>
    </dsp:sp>
    <dsp:sp modelId="{E4F95C7A-EE21-439F-BF0B-01C7F1DEBD70}">
      <dsp:nvSpPr>
        <dsp:cNvPr id="0" name=""/>
        <dsp:cNvSpPr/>
      </dsp:nvSpPr>
      <dsp:spPr bwMode="white">
        <a:xfrm>
          <a:off x="1207897" y="1740662"/>
          <a:ext cx="3623691" cy="870331"/>
        </a:xfrm>
        <a:prstGeom prst="trapezoid">
          <a:avLst>
            <a:gd name="adj" fmla="val 69393"/>
          </a:avLst>
        </a:prstGeom>
        <a:solidFill>
          <a:srgbClr val="E2C1CD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it-IT" sz="2000" kern="1200">
              <a:latin typeface="Book Antiqua" panose="02040602050305030304" charset="0"/>
              <a:cs typeface="Book Antiqua" panose="02040602050305030304" charset="0"/>
              <a:sym typeface="+mn-ea"/>
            </a:rPr>
            <a:t>Connections</a:t>
          </a:r>
          <a:endParaRPr lang="it-IT" sz="2000" kern="1200" dirty="0">
            <a:latin typeface="Book Antiqua" panose="02040602050305030304" charset="0"/>
            <a:cs typeface="Book Antiqua" panose="02040602050305030304" charset="0"/>
          </a:endParaRPr>
        </a:p>
      </dsp:txBody>
      <dsp:txXfrm>
        <a:off x="1842042" y="1740662"/>
        <a:ext cx="2355399" cy="870331"/>
      </dsp:txXfrm>
    </dsp:sp>
    <dsp:sp modelId="{C388D006-1978-1A4E-95AB-D92B59912795}">
      <dsp:nvSpPr>
        <dsp:cNvPr id="0" name=""/>
        <dsp:cNvSpPr/>
      </dsp:nvSpPr>
      <dsp:spPr bwMode="white">
        <a:xfrm>
          <a:off x="603948" y="2610993"/>
          <a:ext cx="4831587" cy="870331"/>
        </a:xfrm>
        <a:prstGeom prst="trapezoid">
          <a:avLst>
            <a:gd name="adj" fmla="val 69393"/>
          </a:avLst>
        </a:prstGeom>
        <a:solidFill>
          <a:srgbClr val="9BBBE2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it-IT" sz="2000" kern="1200" dirty="0">
              <a:latin typeface="Book Antiqua" panose="02040602050305030304" charset="0"/>
              <a:cs typeface="Book Antiqua" panose="02040602050305030304" charset="0"/>
            </a:rPr>
            <a:t>Tone</a:t>
          </a:r>
        </a:p>
      </dsp:txBody>
      <dsp:txXfrm>
        <a:off x="1449476" y="2610993"/>
        <a:ext cx="3140532" cy="870331"/>
      </dsp:txXfrm>
    </dsp:sp>
    <dsp:sp modelId="{2C1E5C45-3B17-564B-9BC1-B4ABC7DFCCE6}">
      <dsp:nvSpPr>
        <dsp:cNvPr id="0" name=""/>
        <dsp:cNvSpPr/>
      </dsp:nvSpPr>
      <dsp:spPr bwMode="white">
        <a:xfrm>
          <a:off x="0" y="3481324"/>
          <a:ext cx="6039485" cy="870331"/>
        </a:xfrm>
        <a:prstGeom prst="trapezoid">
          <a:avLst>
            <a:gd name="adj" fmla="val 69393"/>
          </a:avLst>
        </a:prstGeom>
        <a:solidFill>
          <a:srgbClr val="5B9BD5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it-IT" sz="2000" kern="1200" dirty="0">
              <a:latin typeface="Book Antiqua" panose="02040602050305030304" charset="0"/>
              <a:cs typeface="Book Antiqua" panose="02040602050305030304" charset="0"/>
              <a:sym typeface="+mn-ea"/>
            </a:rPr>
            <a:t>Trophism</a:t>
          </a:r>
          <a:endParaRPr sz="2000" kern="1200">
            <a:latin typeface="Book Antiqua" panose="02040602050305030304" charset="0"/>
            <a:cs typeface="Book Antiqua" panose="02040602050305030304" charset="0"/>
          </a:endParaRPr>
        </a:p>
      </dsp:txBody>
      <dsp:txXfrm>
        <a:off x="1056909" y="3481324"/>
        <a:ext cx="3925665" cy="870331"/>
      </dsp:txXfrm>
    </dsp:sp>
  </dsp:spTree>
</dsp:drawing>
</file>

<file path=ppt/diagrams/drawing3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5337F0C-9508-9148-BB23-CEEE19C7BDBC}">
      <dsp:nvSpPr>
        <dsp:cNvPr id="0" name=""/>
        <dsp:cNvSpPr/>
      </dsp:nvSpPr>
      <dsp:spPr bwMode="white">
        <a:xfrm>
          <a:off x="2415793" y="0"/>
          <a:ext cx="1207896" cy="870331"/>
        </a:xfrm>
        <a:prstGeom prst="trapezoid">
          <a:avLst>
            <a:gd name="adj" fmla="val 69393"/>
          </a:avLst>
        </a:prstGeom>
        <a:solidFill>
          <a:srgbClr val="FF9300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it-IT" sz="2000" kern="1200" dirty="0">
              <a:solidFill>
                <a:schemeClr val="tx1">
                  <a:lumMod val="50000"/>
                  <a:lumOff val="50000"/>
                </a:schemeClr>
              </a:solidFill>
              <a:latin typeface="Book Antiqua" panose="02040602050305030304" charset="0"/>
              <a:cs typeface="Book Antiqua" panose="02040602050305030304" charset="0"/>
            </a:rPr>
            <a:t>Needs </a:t>
          </a:r>
        </a:p>
      </dsp:txBody>
      <dsp:txXfrm>
        <a:off x="2415793" y="0"/>
        <a:ext cx="1207896" cy="870331"/>
      </dsp:txXfrm>
    </dsp:sp>
    <dsp:sp modelId="{C15E7DE0-071A-4E58-B45F-A9908D608BE1}">
      <dsp:nvSpPr>
        <dsp:cNvPr id="0" name=""/>
        <dsp:cNvSpPr/>
      </dsp:nvSpPr>
      <dsp:spPr bwMode="white">
        <a:xfrm>
          <a:off x="1811845" y="870331"/>
          <a:ext cx="2415793" cy="870331"/>
        </a:xfrm>
        <a:prstGeom prst="trapezoid">
          <a:avLst>
            <a:gd name="adj" fmla="val 69393"/>
          </a:avLst>
        </a:prstGeom>
        <a:solidFill>
          <a:srgbClr val="F6AD70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endParaRPr lang="it-IT" sz="2000" kern="1200">
            <a:latin typeface="Book Antiqua" panose="02040602050305030304" charset="0"/>
            <a:cs typeface="Book Antiqua" panose="02040602050305030304" charset="0"/>
          </a:endParaRPr>
        </a:p>
      </dsp:txBody>
      <dsp:txXfrm>
        <a:off x="2234609" y="870331"/>
        <a:ext cx="1570266" cy="870331"/>
      </dsp:txXfrm>
    </dsp:sp>
    <dsp:sp modelId="{E4F95C7A-EE21-439F-BF0B-01C7F1DEBD70}">
      <dsp:nvSpPr>
        <dsp:cNvPr id="0" name=""/>
        <dsp:cNvSpPr/>
      </dsp:nvSpPr>
      <dsp:spPr bwMode="white">
        <a:xfrm>
          <a:off x="1207897" y="1740662"/>
          <a:ext cx="3623691" cy="870331"/>
        </a:xfrm>
        <a:prstGeom prst="trapezoid">
          <a:avLst>
            <a:gd name="adj" fmla="val 69393"/>
          </a:avLst>
        </a:prstGeom>
        <a:solidFill>
          <a:srgbClr val="E2C1CD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it-IT" sz="2000" kern="1200">
              <a:latin typeface="Book Antiqua" panose="02040602050305030304" charset="0"/>
              <a:cs typeface="Book Antiqua" panose="02040602050305030304" charset="0"/>
              <a:sym typeface="+mn-ea"/>
            </a:rPr>
            <a:t>Connections</a:t>
          </a:r>
          <a:endParaRPr lang="it-IT" sz="2000" kern="1200" dirty="0">
            <a:latin typeface="Book Antiqua" panose="02040602050305030304" charset="0"/>
            <a:cs typeface="Book Antiqua" panose="02040602050305030304" charset="0"/>
          </a:endParaRPr>
        </a:p>
      </dsp:txBody>
      <dsp:txXfrm>
        <a:off x="1842042" y="1740662"/>
        <a:ext cx="2355399" cy="870331"/>
      </dsp:txXfrm>
    </dsp:sp>
    <dsp:sp modelId="{C388D006-1978-1A4E-95AB-D92B59912795}">
      <dsp:nvSpPr>
        <dsp:cNvPr id="0" name=""/>
        <dsp:cNvSpPr/>
      </dsp:nvSpPr>
      <dsp:spPr bwMode="white">
        <a:xfrm>
          <a:off x="603948" y="2610993"/>
          <a:ext cx="4831587" cy="870331"/>
        </a:xfrm>
        <a:prstGeom prst="trapezoid">
          <a:avLst>
            <a:gd name="adj" fmla="val 69393"/>
          </a:avLst>
        </a:prstGeom>
        <a:solidFill>
          <a:srgbClr val="9BBBE2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it-IT" sz="2000" kern="1200" dirty="0">
              <a:solidFill>
                <a:schemeClr val="tx1">
                  <a:lumMod val="50000"/>
                  <a:lumOff val="50000"/>
                </a:schemeClr>
              </a:solidFill>
              <a:latin typeface="Book Antiqua" panose="02040602050305030304" charset="0"/>
              <a:cs typeface="Book Antiqua" panose="02040602050305030304" charset="0"/>
            </a:rPr>
            <a:t>Tone</a:t>
          </a:r>
        </a:p>
      </dsp:txBody>
      <dsp:txXfrm>
        <a:off x="1449476" y="2610993"/>
        <a:ext cx="3140532" cy="870331"/>
      </dsp:txXfrm>
    </dsp:sp>
    <dsp:sp modelId="{2C1E5C45-3B17-564B-9BC1-B4ABC7DFCCE6}">
      <dsp:nvSpPr>
        <dsp:cNvPr id="0" name=""/>
        <dsp:cNvSpPr/>
      </dsp:nvSpPr>
      <dsp:spPr bwMode="white">
        <a:xfrm>
          <a:off x="0" y="3481324"/>
          <a:ext cx="6039485" cy="870331"/>
        </a:xfrm>
        <a:prstGeom prst="trapezoid">
          <a:avLst>
            <a:gd name="adj" fmla="val 69393"/>
          </a:avLst>
        </a:prstGeom>
        <a:solidFill>
          <a:srgbClr val="5B9BD5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it-IT" sz="2000" kern="1200" dirty="0">
              <a:solidFill>
                <a:schemeClr val="tx1">
                  <a:lumMod val="50000"/>
                  <a:lumOff val="50000"/>
                </a:schemeClr>
              </a:solidFill>
              <a:latin typeface="Book Antiqua" panose="02040602050305030304" charset="0"/>
              <a:cs typeface="Book Antiqua" panose="02040602050305030304" charset="0"/>
              <a:sym typeface="+mn-ea"/>
            </a:rPr>
            <a:t>Trophism</a:t>
          </a:r>
        </a:p>
      </dsp:txBody>
      <dsp:txXfrm>
        <a:off x="1056909" y="3481324"/>
        <a:ext cx="3925665" cy="870331"/>
      </dsp:txXfrm>
    </dsp:sp>
  </dsp:spTree>
</dsp:drawing>
</file>

<file path=ppt/diagrams/drawing3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4F546A3-A570-EC4F-AA32-87E696681353}">
      <dsp:nvSpPr>
        <dsp:cNvPr id="0" name=""/>
        <dsp:cNvSpPr/>
      </dsp:nvSpPr>
      <dsp:spPr>
        <a:xfrm>
          <a:off x="3122127" y="0"/>
          <a:ext cx="2608149" cy="2608546"/>
        </a:xfrm>
        <a:prstGeom prst="circularArrow">
          <a:avLst>
            <a:gd name="adj1" fmla="val 10980"/>
            <a:gd name="adj2" fmla="val 1142322"/>
            <a:gd name="adj3" fmla="val 4500000"/>
            <a:gd name="adj4" fmla="val 10800000"/>
            <a:gd name="adj5" fmla="val 12500"/>
          </a:avLst>
        </a:prstGeom>
        <a:solidFill>
          <a:schemeClr val="accent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E83DECF-A06F-2448-B25F-41E61328D9C6}">
      <dsp:nvSpPr>
        <dsp:cNvPr id="0" name=""/>
        <dsp:cNvSpPr/>
      </dsp:nvSpPr>
      <dsp:spPr bwMode="white">
        <a:xfrm flipH="1">
          <a:off x="3654765" y="941764"/>
          <a:ext cx="1536995" cy="7244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it-IT" sz="2000" kern="1200" dirty="0">
              <a:solidFill>
                <a:schemeClr val="tx1">
                  <a:lumMod val="50000"/>
                  <a:lumOff val="50000"/>
                </a:schemeClr>
              </a:solidFill>
              <a:latin typeface="Book Antiqua" panose="02040602050305030304" charset="0"/>
              <a:cs typeface="Book Antiqua" panose="02040602050305030304" charset="0"/>
            </a:rPr>
            <a:t>Stability</a:t>
          </a:r>
        </a:p>
      </dsp:txBody>
      <dsp:txXfrm>
        <a:off x="3654765" y="941764"/>
        <a:ext cx="1536995" cy="724475"/>
      </dsp:txXfrm>
    </dsp:sp>
    <dsp:sp modelId="{26D85BB4-52F4-D94F-BBF3-8A77CF6813D1}">
      <dsp:nvSpPr>
        <dsp:cNvPr id="0" name=""/>
        <dsp:cNvSpPr/>
      </dsp:nvSpPr>
      <dsp:spPr>
        <a:xfrm>
          <a:off x="2397723" y="1498803"/>
          <a:ext cx="2608149" cy="2608546"/>
        </a:xfrm>
        <a:prstGeom prst="leftCircularArrow">
          <a:avLst>
            <a:gd name="adj1" fmla="val 10980"/>
            <a:gd name="adj2" fmla="val 1142322"/>
            <a:gd name="adj3" fmla="val 6300000"/>
            <a:gd name="adj4" fmla="val 18900000"/>
            <a:gd name="adj5" fmla="val 12500"/>
          </a:avLst>
        </a:prstGeom>
        <a:solidFill>
          <a:schemeClr val="accent6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A0BCB2D-01E3-A149-96B0-CD849A6B012C}">
      <dsp:nvSpPr>
        <dsp:cNvPr id="0" name=""/>
        <dsp:cNvSpPr/>
      </dsp:nvSpPr>
      <dsp:spPr bwMode="white">
        <a:xfrm>
          <a:off x="2967503" y="2212178"/>
          <a:ext cx="1553604" cy="110294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endParaRPr lang="it-IT" sz="2800" b="1" kern="1200">
            <a:latin typeface="Book Antiqua" panose="02040602050305030304" charset="0"/>
            <a:cs typeface="Book Antiqua" panose="02040602050305030304" charset="0"/>
          </a:endParaRPr>
        </a:p>
      </dsp:txBody>
      <dsp:txXfrm>
        <a:off x="2967503" y="2212178"/>
        <a:ext cx="1553604" cy="1102949"/>
      </dsp:txXfrm>
    </dsp:sp>
    <dsp:sp modelId="{55BABD72-2BAB-9B43-8522-A426A6E73BF3}">
      <dsp:nvSpPr>
        <dsp:cNvPr id="0" name=""/>
        <dsp:cNvSpPr/>
      </dsp:nvSpPr>
      <dsp:spPr>
        <a:xfrm>
          <a:off x="3307759" y="3176964"/>
          <a:ext cx="2240804" cy="2241702"/>
        </a:xfrm>
        <a:prstGeom prst="blockArc">
          <a:avLst>
            <a:gd name="adj1" fmla="val 13500000"/>
            <a:gd name="adj2" fmla="val 10800000"/>
            <a:gd name="adj3" fmla="val 12740"/>
          </a:avLst>
        </a:prstGeom>
        <a:solidFill>
          <a:srgbClr val="00206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9F10AA5-9BCA-D844-A450-F5B2FE63E681}">
      <dsp:nvSpPr>
        <dsp:cNvPr id="0" name=""/>
        <dsp:cNvSpPr/>
      </dsp:nvSpPr>
      <dsp:spPr bwMode="white">
        <a:xfrm>
          <a:off x="3561279" y="3958878"/>
          <a:ext cx="1730824" cy="7244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305" tIns="27305" rIns="27305" bIns="27305" numCol="1" spcCol="1270" anchor="ctr" anchorCtr="0">
          <a:noAutofit/>
        </a:bodyPr>
        <a:lstStyle/>
        <a:p>
          <a:pPr lvl="0" algn="ctr" defTabSz="191135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endParaRPr sz="4300" kern="1200"/>
        </a:p>
      </dsp:txBody>
      <dsp:txXfrm>
        <a:off x="3561279" y="3958878"/>
        <a:ext cx="1730824" cy="724475"/>
      </dsp:txXfrm>
    </dsp:sp>
  </dsp:spTree>
</dsp:drawing>
</file>

<file path=ppt/diagrams/drawing3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5337F0C-9508-9148-BB23-CEEE19C7BDBC}">
      <dsp:nvSpPr>
        <dsp:cNvPr id="0" name=""/>
        <dsp:cNvSpPr/>
      </dsp:nvSpPr>
      <dsp:spPr bwMode="white">
        <a:xfrm>
          <a:off x="2415793" y="0"/>
          <a:ext cx="1207896" cy="870331"/>
        </a:xfrm>
        <a:prstGeom prst="trapezoid">
          <a:avLst>
            <a:gd name="adj" fmla="val 69393"/>
          </a:avLst>
        </a:prstGeom>
        <a:solidFill>
          <a:srgbClr val="FF9300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it-IT" sz="2000" kern="1200" dirty="0">
              <a:solidFill>
                <a:schemeClr val="tx1">
                  <a:lumMod val="50000"/>
                  <a:lumOff val="50000"/>
                </a:schemeClr>
              </a:solidFill>
              <a:latin typeface="Book Antiqua" panose="02040602050305030304" charset="0"/>
              <a:cs typeface="Book Antiqua" panose="02040602050305030304" charset="0"/>
            </a:rPr>
            <a:t>Needs</a:t>
          </a:r>
        </a:p>
      </dsp:txBody>
      <dsp:txXfrm>
        <a:off x="2415793" y="0"/>
        <a:ext cx="1207896" cy="870331"/>
      </dsp:txXfrm>
    </dsp:sp>
    <dsp:sp modelId="{C15E7DE0-071A-4E58-B45F-A9908D608BE1}">
      <dsp:nvSpPr>
        <dsp:cNvPr id="0" name=""/>
        <dsp:cNvSpPr/>
      </dsp:nvSpPr>
      <dsp:spPr bwMode="white">
        <a:xfrm>
          <a:off x="1811845" y="870331"/>
          <a:ext cx="2415793" cy="870331"/>
        </a:xfrm>
        <a:prstGeom prst="trapezoid">
          <a:avLst>
            <a:gd name="adj" fmla="val 69393"/>
          </a:avLst>
        </a:prstGeom>
        <a:solidFill>
          <a:srgbClr val="F6AD70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endParaRPr lang="it-IT" sz="2000" kern="1200">
            <a:latin typeface="Book Antiqua" panose="02040602050305030304" charset="0"/>
            <a:cs typeface="Book Antiqua" panose="02040602050305030304" charset="0"/>
          </a:endParaRPr>
        </a:p>
      </dsp:txBody>
      <dsp:txXfrm>
        <a:off x="2234609" y="870331"/>
        <a:ext cx="1570266" cy="870331"/>
      </dsp:txXfrm>
    </dsp:sp>
    <dsp:sp modelId="{E4F95C7A-EE21-439F-BF0B-01C7F1DEBD70}">
      <dsp:nvSpPr>
        <dsp:cNvPr id="0" name=""/>
        <dsp:cNvSpPr/>
      </dsp:nvSpPr>
      <dsp:spPr bwMode="white">
        <a:xfrm>
          <a:off x="1207897" y="1740662"/>
          <a:ext cx="3623691" cy="870331"/>
        </a:xfrm>
        <a:prstGeom prst="trapezoid">
          <a:avLst>
            <a:gd name="adj" fmla="val 69393"/>
          </a:avLst>
        </a:prstGeom>
        <a:solidFill>
          <a:srgbClr val="E2C1CD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it-IT" sz="2000" kern="1200">
              <a:latin typeface="Book Antiqua" panose="02040602050305030304" charset="0"/>
              <a:cs typeface="Book Antiqua" panose="02040602050305030304" charset="0"/>
              <a:sym typeface="+mn-ea"/>
            </a:rPr>
            <a:t>Connections</a:t>
          </a:r>
          <a:endParaRPr lang="it-IT" sz="2000" kern="1200" dirty="0">
            <a:latin typeface="Book Antiqua" panose="02040602050305030304" charset="0"/>
            <a:cs typeface="Book Antiqua" panose="02040602050305030304" charset="0"/>
          </a:endParaRPr>
        </a:p>
      </dsp:txBody>
      <dsp:txXfrm>
        <a:off x="1842042" y="1740662"/>
        <a:ext cx="2355399" cy="870331"/>
      </dsp:txXfrm>
    </dsp:sp>
    <dsp:sp modelId="{C388D006-1978-1A4E-95AB-D92B59912795}">
      <dsp:nvSpPr>
        <dsp:cNvPr id="0" name=""/>
        <dsp:cNvSpPr/>
      </dsp:nvSpPr>
      <dsp:spPr bwMode="white">
        <a:xfrm>
          <a:off x="603948" y="2610993"/>
          <a:ext cx="4831587" cy="870331"/>
        </a:xfrm>
        <a:prstGeom prst="trapezoid">
          <a:avLst>
            <a:gd name="adj" fmla="val 69393"/>
          </a:avLst>
        </a:prstGeom>
        <a:solidFill>
          <a:srgbClr val="9BBBE2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it-IT" sz="2000" kern="1200" dirty="0">
              <a:latin typeface="Book Antiqua" panose="02040602050305030304" charset="0"/>
              <a:cs typeface="Book Antiqua" panose="02040602050305030304" charset="0"/>
            </a:rPr>
            <a:t>Tone</a:t>
          </a:r>
        </a:p>
      </dsp:txBody>
      <dsp:txXfrm>
        <a:off x="1449476" y="2610993"/>
        <a:ext cx="3140532" cy="870331"/>
      </dsp:txXfrm>
    </dsp:sp>
    <dsp:sp modelId="{2C1E5C45-3B17-564B-9BC1-B4ABC7DFCCE6}">
      <dsp:nvSpPr>
        <dsp:cNvPr id="0" name=""/>
        <dsp:cNvSpPr/>
      </dsp:nvSpPr>
      <dsp:spPr bwMode="white">
        <a:xfrm>
          <a:off x="0" y="3481324"/>
          <a:ext cx="6039485" cy="870331"/>
        </a:xfrm>
        <a:prstGeom prst="trapezoid">
          <a:avLst>
            <a:gd name="adj" fmla="val 69393"/>
          </a:avLst>
        </a:prstGeom>
        <a:solidFill>
          <a:srgbClr val="5B9BD5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it-IT" sz="2000" kern="1200" dirty="0">
              <a:latin typeface="Book Antiqua" panose="02040602050305030304" charset="0"/>
              <a:cs typeface="Book Antiqua" panose="02040602050305030304" charset="0"/>
              <a:sym typeface="+mn-ea"/>
            </a:rPr>
            <a:t>Trophism</a:t>
          </a:r>
          <a:endParaRPr sz="2000" kern="1200">
            <a:latin typeface="Book Antiqua" panose="02040602050305030304" charset="0"/>
            <a:cs typeface="Book Antiqua" panose="02040602050305030304" charset="0"/>
          </a:endParaRPr>
        </a:p>
      </dsp:txBody>
      <dsp:txXfrm>
        <a:off x="1056909" y="3481324"/>
        <a:ext cx="3925665" cy="870331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C444CE5-23A7-0D4D-8133-432E2ACF719D}">
      <dsp:nvSpPr>
        <dsp:cNvPr id="0" name=""/>
        <dsp:cNvSpPr/>
      </dsp:nvSpPr>
      <dsp:spPr bwMode="white">
        <a:xfrm>
          <a:off x="1026900" y="0"/>
          <a:ext cx="2053800" cy="2284200"/>
        </a:xfrm>
        <a:prstGeom prst="trapezoid">
          <a:avLst>
            <a:gd name="adj" fmla="val 50000"/>
          </a:avLst>
        </a:prstGeom>
        <a:solidFill>
          <a:srgbClr val="5B9BD5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endParaRPr lang="it-IT" sz="1200" kern="1200" dirty="0">
            <a:latin typeface="Book Antiqua" panose="02040602050305030304" charset="0"/>
            <a:cs typeface="Book Antiqua" panose="02040602050305030304" charset="0"/>
          </a:endParaRPr>
        </a:p>
        <a:p>
          <a:pPr lvl="0" algn="ctr" defTabSz="5334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endParaRPr lang="it-IT" sz="1200" kern="1200" dirty="0">
            <a:latin typeface="Book Antiqua" panose="02040602050305030304" charset="0"/>
            <a:cs typeface="Book Antiqua" panose="02040602050305030304" charset="0"/>
          </a:endParaRPr>
        </a:p>
        <a:p>
          <a:pPr lvl="0" algn="ctr" defTabSz="5334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endParaRPr lang="it-IT" sz="1200" kern="1200" dirty="0">
            <a:latin typeface="Book Antiqua" panose="02040602050305030304" charset="0"/>
            <a:cs typeface="Book Antiqua" panose="02040602050305030304" charset="0"/>
          </a:endParaRPr>
        </a:p>
        <a:p>
          <a:pPr lvl="0" algn="ctr" defTabSz="5334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endParaRPr lang="it-IT" sz="1200" b="1" kern="1200" dirty="0">
            <a:latin typeface="Book Antiqua" panose="02040602050305030304" charset="0"/>
            <a:cs typeface="Book Antiqua" panose="02040602050305030304" charset="0"/>
          </a:endParaRPr>
        </a:p>
        <a:p>
          <a:pPr lvl="0" algn="ctr" defTabSz="5334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endParaRPr lang="it-IT" sz="1200" b="1" kern="1200" dirty="0">
            <a:latin typeface="Book Antiqua" panose="02040602050305030304" charset="0"/>
            <a:cs typeface="Book Antiqua" panose="02040602050305030304" charset="0"/>
          </a:endParaRPr>
        </a:p>
        <a:p>
          <a:pPr lvl="0" algn="ctr" defTabSz="5334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it-IT" sz="1200" b="1" kern="1200" dirty="0">
              <a:solidFill>
                <a:schemeClr val="bg1"/>
              </a:solidFill>
              <a:latin typeface="Book Antiqua" panose="02040602050305030304" charset="0"/>
              <a:cs typeface="Book Antiqua" panose="02040602050305030304" charset="0"/>
            </a:rPr>
            <a:t> DISORGANIZED</a:t>
          </a:r>
        </a:p>
        <a:p>
          <a:pPr lvl="0" algn="ctr" defTabSz="5334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it-IT" sz="1200" b="1" kern="1200" dirty="0">
              <a:solidFill>
                <a:schemeClr val="bg1"/>
              </a:solidFill>
              <a:latin typeface="Book Antiqua" panose="02040602050305030304" charset="0"/>
              <a:cs typeface="Book Antiqua" panose="02040602050305030304" charset="0"/>
            </a:rPr>
            <a:t>DELIRIUM</a:t>
          </a:r>
        </a:p>
        <a:p>
          <a:pPr lvl="0" algn="ctr" defTabSz="5334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it-IT" sz="1200" b="1" kern="1200" dirty="0">
              <a:solidFill>
                <a:schemeClr val="bg1"/>
              </a:solidFill>
              <a:latin typeface="Book Antiqua" panose="02040602050305030304" charset="0"/>
              <a:cs typeface="Book Antiqua" panose="02040602050305030304" charset="0"/>
            </a:rPr>
            <a:t>(SCHIZOPHRENIC)</a:t>
          </a:r>
          <a:endParaRPr sz="1200" kern="1200">
            <a:latin typeface="Book Antiqua" panose="02040602050305030304" charset="0"/>
            <a:cs typeface="Book Antiqua" panose="02040602050305030304" charset="0"/>
          </a:endParaRPr>
        </a:p>
      </dsp:txBody>
      <dsp:txXfrm>
        <a:off x="1026900" y="0"/>
        <a:ext cx="2053800" cy="2284200"/>
      </dsp:txXfrm>
    </dsp:sp>
    <dsp:sp modelId="{9EE1D348-3051-3143-9B91-5A45A203878F}">
      <dsp:nvSpPr>
        <dsp:cNvPr id="0" name=""/>
        <dsp:cNvSpPr/>
      </dsp:nvSpPr>
      <dsp:spPr bwMode="white">
        <a:xfrm>
          <a:off x="0" y="2284200"/>
          <a:ext cx="4107600" cy="2284200"/>
        </a:xfrm>
        <a:prstGeom prst="trapezoid">
          <a:avLst>
            <a:gd name="adj" fmla="val 44957"/>
          </a:avLst>
        </a:prstGeom>
        <a:solidFill>
          <a:srgbClr val="FF93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it-IT" sz="1400" b="0" kern="1200" dirty="0">
              <a:solidFill>
                <a:schemeClr val="bg1"/>
              </a:solidFill>
              <a:latin typeface="Book Antiqua" panose="02040602050305030304" charset="0"/>
              <a:cs typeface="Book Antiqua" panose="02040602050305030304" charset="0"/>
            </a:rPr>
            <a:t>Hallucinations,  Disorganized behavior,  Negative symptoms, Despair, Anguish</a:t>
          </a:r>
        </a:p>
      </dsp:txBody>
      <dsp:txXfrm>
        <a:off x="718829" y="2284200"/>
        <a:ext cx="2669940" cy="2284200"/>
      </dsp:txXfrm>
    </dsp:sp>
  </dsp:spTree>
</dsp:drawing>
</file>

<file path=ppt/diagrams/drawing4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5337F0C-9508-9148-BB23-CEEE19C7BDBC}">
      <dsp:nvSpPr>
        <dsp:cNvPr id="0" name=""/>
        <dsp:cNvSpPr/>
      </dsp:nvSpPr>
      <dsp:spPr bwMode="white">
        <a:xfrm>
          <a:off x="2415793" y="0"/>
          <a:ext cx="1207896" cy="870331"/>
        </a:xfrm>
        <a:prstGeom prst="trapezoid">
          <a:avLst>
            <a:gd name="adj" fmla="val 69393"/>
          </a:avLst>
        </a:prstGeom>
        <a:solidFill>
          <a:srgbClr val="FF9300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it-IT" sz="2000" kern="1200" dirty="0">
              <a:latin typeface="Book Antiqua" panose="02040602050305030304" charset="0"/>
              <a:cs typeface="Book Antiqua" panose="02040602050305030304" charset="0"/>
            </a:rPr>
            <a:t>Needs</a:t>
          </a:r>
        </a:p>
      </dsp:txBody>
      <dsp:txXfrm>
        <a:off x="2415793" y="0"/>
        <a:ext cx="1207896" cy="870331"/>
      </dsp:txXfrm>
    </dsp:sp>
    <dsp:sp modelId="{C15E7DE0-071A-4E58-B45F-A9908D608BE1}">
      <dsp:nvSpPr>
        <dsp:cNvPr id="0" name=""/>
        <dsp:cNvSpPr/>
      </dsp:nvSpPr>
      <dsp:spPr bwMode="white">
        <a:xfrm>
          <a:off x="1811845" y="870331"/>
          <a:ext cx="2415793" cy="870331"/>
        </a:xfrm>
        <a:prstGeom prst="trapezoid">
          <a:avLst>
            <a:gd name="adj" fmla="val 69393"/>
          </a:avLst>
        </a:prstGeom>
        <a:solidFill>
          <a:srgbClr val="F6AD70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endParaRPr lang="it-IT" sz="2000" kern="1200">
            <a:latin typeface="Book Antiqua" panose="02040602050305030304" charset="0"/>
            <a:cs typeface="Book Antiqua" panose="02040602050305030304" charset="0"/>
          </a:endParaRPr>
        </a:p>
      </dsp:txBody>
      <dsp:txXfrm>
        <a:off x="2234609" y="870331"/>
        <a:ext cx="1570266" cy="870331"/>
      </dsp:txXfrm>
    </dsp:sp>
    <dsp:sp modelId="{E4F95C7A-EE21-439F-BF0B-01C7F1DEBD70}">
      <dsp:nvSpPr>
        <dsp:cNvPr id="0" name=""/>
        <dsp:cNvSpPr/>
      </dsp:nvSpPr>
      <dsp:spPr bwMode="white">
        <a:xfrm>
          <a:off x="1207897" y="1740662"/>
          <a:ext cx="3623691" cy="870331"/>
        </a:xfrm>
        <a:prstGeom prst="trapezoid">
          <a:avLst>
            <a:gd name="adj" fmla="val 69393"/>
          </a:avLst>
        </a:prstGeom>
        <a:solidFill>
          <a:srgbClr val="E2C1CD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it-IT" sz="2000" kern="1200">
              <a:solidFill>
                <a:schemeClr val="tx1">
                  <a:lumMod val="50000"/>
                  <a:lumOff val="50000"/>
                </a:schemeClr>
              </a:solidFill>
              <a:latin typeface="Book Antiqua" panose="02040602050305030304" charset="0"/>
              <a:cs typeface="Book Antiqua" panose="02040602050305030304" charset="0"/>
              <a:sym typeface="+mn-ea"/>
            </a:rPr>
            <a:t>Connections</a:t>
          </a:r>
          <a:endParaRPr lang="it-IT" sz="2000" kern="1200" dirty="0">
            <a:solidFill>
              <a:schemeClr val="tx1">
                <a:lumMod val="50000"/>
                <a:lumOff val="50000"/>
              </a:schemeClr>
            </a:solidFill>
            <a:latin typeface="Book Antiqua" panose="02040602050305030304" charset="0"/>
            <a:cs typeface="Book Antiqua" panose="02040602050305030304" charset="0"/>
            <a:sym typeface="+mn-ea"/>
          </a:endParaRPr>
        </a:p>
      </dsp:txBody>
      <dsp:txXfrm>
        <a:off x="1842042" y="1740662"/>
        <a:ext cx="2355399" cy="870331"/>
      </dsp:txXfrm>
    </dsp:sp>
    <dsp:sp modelId="{C388D006-1978-1A4E-95AB-D92B59912795}">
      <dsp:nvSpPr>
        <dsp:cNvPr id="0" name=""/>
        <dsp:cNvSpPr/>
      </dsp:nvSpPr>
      <dsp:spPr bwMode="white">
        <a:xfrm>
          <a:off x="603948" y="2610993"/>
          <a:ext cx="4831587" cy="870331"/>
        </a:xfrm>
        <a:prstGeom prst="trapezoid">
          <a:avLst>
            <a:gd name="adj" fmla="val 69393"/>
          </a:avLst>
        </a:prstGeom>
        <a:solidFill>
          <a:srgbClr val="9BBBE2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it-IT" sz="2000" kern="1200" dirty="0">
              <a:solidFill>
                <a:schemeClr val="tx1">
                  <a:lumMod val="50000"/>
                  <a:lumOff val="50000"/>
                </a:schemeClr>
              </a:solidFill>
              <a:latin typeface="Book Antiqua" panose="02040602050305030304" charset="0"/>
              <a:cs typeface="Book Antiqua" panose="02040602050305030304" charset="0"/>
            </a:rPr>
            <a:t>Tone</a:t>
          </a:r>
        </a:p>
      </dsp:txBody>
      <dsp:txXfrm>
        <a:off x="1449476" y="2610993"/>
        <a:ext cx="3140532" cy="870331"/>
      </dsp:txXfrm>
    </dsp:sp>
    <dsp:sp modelId="{2C1E5C45-3B17-564B-9BC1-B4ABC7DFCCE6}">
      <dsp:nvSpPr>
        <dsp:cNvPr id="0" name=""/>
        <dsp:cNvSpPr/>
      </dsp:nvSpPr>
      <dsp:spPr bwMode="white">
        <a:xfrm>
          <a:off x="0" y="3481324"/>
          <a:ext cx="6039485" cy="870331"/>
        </a:xfrm>
        <a:prstGeom prst="trapezoid">
          <a:avLst>
            <a:gd name="adj" fmla="val 69393"/>
          </a:avLst>
        </a:prstGeom>
        <a:solidFill>
          <a:srgbClr val="5B9BD5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it-IT" sz="2000" kern="1200" dirty="0">
              <a:solidFill>
                <a:schemeClr val="tx1">
                  <a:lumMod val="50000"/>
                  <a:lumOff val="50000"/>
                </a:schemeClr>
              </a:solidFill>
              <a:latin typeface="Book Antiqua" panose="02040602050305030304" charset="0"/>
              <a:cs typeface="Book Antiqua" panose="02040602050305030304" charset="0"/>
              <a:sym typeface="+mn-ea"/>
            </a:rPr>
            <a:t>Trophism</a:t>
          </a:r>
        </a:p>
      </dsp:txBody>
      <dsp:txXfrm>
        <a:off x="1056909" y="3481324"/>
        <a:ext cx="3925665" cy="870331"/>
      </dsp:txXfrm>
    </dsp:sp>
  </dsp:spTree>
</dsp:drawing>
</file>

<file path=ppt/diagrams/drawing4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5337F0C-9508-9148-BB23-CEEE19C7BDBC}">
      <dsp:nvSpPr>
        <dsp:cNvPr id="0" name=""/>
        <dsp:cNvSpPr/>
      </dsp:nvSpPr>
      <dsp:spPr bwMode="white">
        <a:xfrm>
          <a:off x="2234670" y="0"/>
          <a:ext cx="893868" cy="725275"/>
        </a:xfrm>
        <a:prstGeom prst="trapezoid">
          <a:avLst>
            <a:gd name="adj" fmla="val 61623"/>
          </a:avLst>
        </a:prstGeom>
        <a:solidFill>
          <a:srgbClr val="FF9300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it-IT" sz="1600" b="1" kern="1200" dirty="0">
              <a:latin typeface="Book Antiqua" panose="02040602050305030304" charset="0"/>
              <a:cs typeface="Book Antiqua" panose="02040602050305030304" charset="0"/>
              <a:sym typeface="+mn-ea"/>
            </a:rPr>
            <a:t>NEEDS: </a:t>
          </a:r>
          <a:endParaRPr lang="it-IT" sz="1600" b="1" kern="1200" dirty="0">
            <a:latin typeface="Book Antiqua" panose="02040602050305030304" charset="0"/>
            <a:cs typeface="Book Antiqua" panose="02040602050305030304" charset="0"/>
          </a:endParaRPr>
        </a:p>
        <a:p>
          <a:pPr lvl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it-IT" sz="1600" kern="1200" dirty="0">
              <a:latin typeface="Book Antiqua" panose="02040602050305030304" charset="0"/>
              <a:cs typeface="Book Antiqua" panose="02040602050305030304" charset="0"/>
              <a:sym typeface="+mn-ea"/>
            </a:rPr>
            <a:t>Absent</a:t>
          </a:r>
        </a:p>
      </dsp:txBody>
      <dsp:txXfrm>
        <a:off x="2234670" y="0"/>
        <a:ext cx="893868" cy="725275"/>
      </dsp:txXfrm>
    </dsp:sp>
    <dsp:sp modelId="{C15E7DE0-071A-4E58-B45F-A9908D608BE1}">
      <dsp:nvSpPr>
        <dsp:cNvPr id="0" name=""/>
        <dsp:cNvSpPr/>
      </dsp:nvSpPr>
      <dsp:spPr bwMode="white">
        <a:xfrm>
          <a:off x="1787736" y="725275"/>
          <a:ext cx="1787736" cy="725275"/>
        </a:xfrm>
        <a:prstGeom prst="trapezoid">
          <a:avLst>
            <a:gd name="adj" fmla="val 61623"/>
          </a:avLst>
        </a:prstGeom>
        <a:solidFill>
          <a:srgbClr val="F9A347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endParaRPr lang="it-IT" sz="1600" b="1" kern="1200" dirty="0">
            <a:latin typeface="Book Antiqua" panose="02040602050305030304" charset="0"/>
            <a:cs typeface="Book Antiqua" panose="02040602050305030304" charset="0"/>
            <a:sym typeface="+mn-ea"/>
          </a:endParaRPr>
        </a:p>
      </dsp:txBody>
      <dsp:txXfrm>
        <a:off x="2100590" y="725275"/>
        <a:ext cx="1162028" cy="725275"/>
      </dsp:txXfrm>
    </dsp:sp>
    <dsp:sp modelId="{1A297725-709D-4757-8124-0C8FC3096C2F}">
      <dsp:nvSpPr>
        <dsp:cNvPr id="0" name=""/>
        <dsp:cNvSpPr/>
      </dsp:nvSpPr>
      <dsp:spPr bwMode="white">
        <a:xfrm>
          <a:off x="1340802" y="1450551"/>
          <a:ext cx="2681605" cy="725275"/>
        </a:xfrm>
        <a:prstGeom prst="trapezoid">
          <a:avLst>
            <a:gd name="adj" fmla="val 61623"/>
          </a:avLst>
        </a:prstGeom>
        <a:solidFill>
          <a:srgbClr val="F0B8A5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sz="1600" b="1" kern="1200">
              <a:latin typeface="Book Antiqua" panose="02040602050305030304" charset="0"/>
              <a:cs typeface="Book Antiqua" panose="02040602050305030304" charset="0"/>
              <a:sym typeface="+mn-ea"/>
            </a:rPr>
            <a:t>B</a:t>
          </a:r>
          <a:r>
            <a:rPr lang="it-IT" sz="1600" b="1" kern="1200" dirty="0">
              <a:latin typeface="Book Antiqua" panose="02040602050305030304" charset="0"/>
              <a:cs typeface="Book Antiqua" panose="02040602050305030304" charset="0"/>
              <a:sym typeface="+mn-ea"/>
            </a:rPr>
            <a:t>REATH</a:t>
          </a:r>
          <a:r>
            <a:rPr sz="1600" b="1" kern="1200">
              <a:latin typeface="Book Antiqua" panose="02040602050305030304" charset="0"/>
              <a:cs typeface="Book Antiqua" panose="02040602050305030304" charset="0"/>
              <a:sym typeface="+mn-ea"/>
            </a:rPr>
            <a:t>: </a:t>
          </a:r>
        </a:p>
        <a:p>
          <a:pPr lvl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sz="1600" kern="1200">
              <a:latin typeface="Book Antiqua" panose="02040602050305030304" charset="0"/>
              <a:cs typeface="Book Antiqua" panose="02040602050305030304" charset="0"/>
              <a:sym typeface="+mn-ea"/>
            </a:rPr>
            <a:t>A</a:t>
          </a:r>
          <a:r>
            <a:rPr lang="it-IT" sz="1600" kern="1200" dirty="0">
              <a:latin typeface="Book Antiqua" panose="02040602050305030304" charset="0"/>
              <a:cs typeface="Book Antiqua" panose="02040602050305030304" charset="0"/>
              <a:sym typeface="+mn-ea"/>
            </a:rPr>
            <a:t>bsent</a:t>
          </a:r>
          <a:r>
            <a:rPr sz="1600" kern="1200">
              <a:latin typeface="Book Antiqua" panose="02040602050305030304" charset="0"/>
              <a:cs typeface="Book Antiqua" panose="02040602050305030304" charset="0"/>
              <a:sym typeface="+mn-ea"/>
            </a:rPr>
            <a:t> </a:t>
          </a:r>
          <a:endParaRPr lang="it-IT" sz="1600" kern="1200" dirty="0">
            <a:latin typeface="Book Antiqua" panose="02040602050305030304" charset="0"/>
            <a:cs typeface="Book Antiqua" panose="02040602050305030304" charset="0"/>
            <a:sym typeface="+mn-ea"/>
          </a:endParaRPr>
        </a:p>
      </dsp:txBody>
      <dsp:txXfrm>
        <a:off x="1810083" y="1450551"/>
        <a:ext cx="1743043" cy="725275"/>
      </dsp:txXfrm>
    </dsp:sp>
    <dsp:sp modelId="{E4F95C7A-EE21-439F-BF0B-01C7F1DEBD70}">
      <dsp:nvSpPr>
        <dsp:cNvPr id="0" name=""/>
        <dsp:cNvSpPr/>
      </dsp:nvSpPr>
      <dsp:spPr bwMode="white">
        <a:xfrm>
          <a:off x="893868" y="2175827"/>
          <a:ext cx="3575473" cy="725275"/>
        </a:xfrm>
        <a:prstGeom prst="trapezoid">
          <a:avLst>
            <a:gd name="adj" fmla="val 61623"/>
          </a:avLst>
        </a:prstGeom>
        <a:solidFill>
          <a:srgbClr val="E2C1CD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endParaRPr lang="it-IT" sz="2000" kern="1200" dirty="0">
            <a:latin typeface="Book Antiqua" panose="02040602050305030304" charset="0"/>
            <a:cs typeface="Book Antiqua" panose="02040602050305030304" charset="0"/>
          </a:endParaRPr>
        </a:p>
      </dsp:txBody>
      <dsp:txXfrm>
        <a:off x="1519576" y="2175827"/>
        <a:ext cx="2324057" cy="725275"/>
      </dsp:txXfrm>
    </dsp:sp>
    <dsp:sp modelId="{C388D006-1978-1A4E-95AB-D92B59912795}">
      <dsp:nvSpPr>
        <dsp:cNvPr id="0" name=""/>
        <dsp:cNvSpPr/>
      </dsp:nvSpPr>
      <dsp:spPr bwMode="white">
        <a:xfrm>
          <a:off x="446934" y="2901103"/>
          <a:ext cx="4469341" cy="725275"/>
        </a:xfrm>
        <a:prstGeom prst="trapezoid">
          <a:avLst>
            <a:gd name="adj" fmla="val 61623"/>
          </a:avLst>
        </a:prstGeom>
        <a:solidFill>
          <a:srgbClr val="9BBBE2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it-IT" sz="1600" b="1" kern="1200" dirty="0">
              <a:latin typeface="Book Antiqua" panose="02040602050305030304" charset="0"/>
              <a:cs typeface="Book Antiqua" panose="02040602050305030304" charset="0"/>
              <a:sym typeface="+mn-ea"/>
            </a:rPr>
            <a:t>MUSCULAR TONE: </a:t>
          </a:r>
          <a:r>
            <a:rPr lang="it-IT" sz="1600" kern="1200" dirty="0">
              <a:latin typeface="Book Antiqua" panose="02040602050305030304" charset="0"/>
              <a:cs typeface="Book Antiqua" panose="02040602050305030304" charset="0"/>
              <a:sym typeface="+mn-ea"/>
            </a:rPr>
            <a:t>Hypertone</a:t>
          </a:r>
        </a:p>
      </dsp:txBody>
      <dsp:txXfrm>
        <a:off x="1229068" y="2901103"/>
        <a:ext cx="2905072" cy="725275"/>
      </dsp:txXfrm>
    </dsp:sp>
    <dsp:sp modelId="{2C1E5C45-3B17-564B-9BC1-B4ABC7DFCCE6}">
      <dsp:nvSpPr>
        <dsp:cNvPr id="0" name=""/>
        <dsp:cNvSpPr/>
      </dsp:nvSpPr>
      <dsp:spPr bwMode="white">
        <a:xfrm>
          <a:off x="0" y="3626379"/>
          <a:ext cx="5363209" cy="725275"/>
        </a:xfrm>
        <a:prstGeom prst="trapezoid">
          <a:avLst>
            <a:gd name="adj" fmla="val 61623"/>
          </a:avLst>
        </a:prstGeom>
        <a:solidFill>
          <a:srgbClr val="5B9BD5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it-IT" sz="1600" b="1" kern="1200" dirty="0">
              <a:latin typeface="Book Antiqua" panose="02040602050305030304" charset="0"/>
              <a:cs typeface="Book Antiqua" panose="02040602050305030304" charset="0"/>
              <a:sym typeface="+mn-ea"/>
            </a:rPr>
            <a:t>MUSCULAR TROPHISM:</a:t>
          </a:r>
          <a:endParaRPr lang="it-IT" sz="1600" b="1" kern="1200" dirty="0">
            <a:latin typeface="Book Antiqua" panose="02040602050305030304" charset="0"/>
            <a:cs typeface="Book Antiqua" panose="02040602050305030304" charset="0"/>
          </a:endParaRPr>
        </a:p>
        <a:p>
          <a:pPr lvl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it-IT" sz="1600" kern="1200" dirty="0">
              <a:latin typeface="Book Antiqua" panose="02040602050305030304" charset="0"/>
              <a:cs typeface="Book Antiqua" panose="02040602050305030304" charset="0"/>
              <a:sym typeface="+mn-ea"/>
            </a:rPr>
            <a:t>Sightly hypotrophic</a:t>
          </a:r>
        </a:p>
      </dsp:txBody>
      <dsp:txXfrm>
        <a:off x="938561" y="3626379"/>
        <a:ext cx="3486086" cy="725275"/>
      </dsp:txXfrm>
    </dsp:sp>
  </dsp:spTree>
</dsp:drawing>
</file>

<file path=ppt/diagrams/drawing4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5337F0C-9508-9148-BB23-CEEE19C7BDBC}">
      <dsp:nvSpPr>
        <dsp:cNvPr id="0" name=""/>
        <dsp:cNvSpPr/>
      </dsp:nvSpPr>
      <dsp:spPr bwMode="white">
        <a:xfrm>
          <a:off x="2234670" y="0"/>
          <a:ext cx="893868" cy="725275"/>
        </a:xfrm>
        <a:prstGeom prst="trapezoid">
          <a:avLst>
            <a:gd name="adj" fmla="val 61623"/>
          </a:avLst>
        </a:prstGeom>
        <a:solidFill>
          <a:srgbClr val="FF9300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it-IT" sz="1600" b="1" kern="1200" dirty="0">
              <a:latin typeface="Book Antiqua" panose="02040602050305030304" charset="0"/>
              <a:cs typeface="Book Antiqua" panose="02040602050305030304" charset="0"/>
              <a:sym typeface="+mn-ea"/>
            </a:rPr>
            <a:t>NEEDS: </a:t>
          </a:r>
          <a:endParaRPr lang="it-IT" sz="1600" b="1" kern="1200" dirty="0">
            <a:latin typeface="Book Antiqua" panose="02040602050305030304" charset="0"/>
            <a:cs typeface="Book Antiqua" panose="02040602050305030304" charset="0"/>
          </a:endParaRPr>
        </a:p>
        <a:p>
          <a:pPr lvl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it-IT" sz="1600" kern="1200" dirty="0">
              <a:latin typeface="Book Antiqua" panose="02040602050305030304" charset="0"/>
              <a:cs typeface="Book Antiqua" panose="02040602050305030304" charset="0"/>
              <a:sym typeface="+mn-ea"/>
            </a:rPr>
            <a:t>Absent</a:t>
          </a:r>
        </a:p>
      </dsp:txBody>
      <dsp:txXfrm>
        <a:off x="2234670" y="0"/>
        <a:ext cx="893868" cy="725275"/>
      </dsp:txXfrm>
    </dsp:sp>
    <dsp:sp modelId="{C15E7DE0-071A-4E58-B45F-A9908D608BE1}">
      <dsp:nvSpPr>
        <dsp:cNvPr id="0" name=""/>
        <dsp:cNvSpPr/>
      </dsp:nvSpPr>
      <dsp:spPr bwMode="white">
        <a:xfrm>
          <a:off x="1787736" y="725275"/>
          <a:ext cx="1787736" cy="725275"/>
        </a:xfrm>
        <a:prstGeom prst="trapezoid">
          <a:avLst>
            <a:gd name="adj" fmla="val 61623"/>
          </a:avLst>
        </a:prstGeom>
        <a:solidFill>
          <a:srgbClr val="F9A347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endParaRPr lang="it-IT" sz="1600" b="1" kern="1200" dirty="0">
            <a:latin typeface="Book Antiqua" panose="02040602050305030304" charset="0"/>
            <a:cs typeface="Book Antiqua" panose="02040602050305030304" charset="0"/>
            <a:sym typeface="+mn-ea"/>
          </a:endParaRPr>
        </a:p>
      </dsp:txBody>
      <dsp:txXfrm>
        <a:off x="2100590" y="725275"/>
        <a:ext cx="1162028" cy="725275"/>
      </dsp:txXfrm>
    </dsp:sp>
    <dsp:sp modelId="{1A297725-709D-4757-8124-0C8FC3096C2F}">
      <dsp:nvSpPr>
        <dsp:cNvPr id="0" name=""/>
        <dsp:cNvSpPr/>
      </dsp:nvSpPr>
      <dsp:spPr bwMode="white">
        <a:xfrm>
          <a:off x="1340802" y="1450551"/>
          <a:ext cx="2681605" cy="725275"/>
        </a:xfrm>
        <a:prstGeom prst="trapezoid">
          <a:avLst>
            <a:gd name="adj" fmla="val 61623"/>
          </a:avLst>
        </a:prstGeom>
        <a:solidFill>
          <a:srgbClr val="F0B8A5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sz="1600" b="1" kern="1200">
              <a:latin typeface="Book Antiqua" panose="02040602050305030304" charset="0"/>
              <a:cs typeface="Book Antiqua" panose="02040602050305030304" charset="0"/>
              <a:sym typeface="+mn-ea"/>
            </a:rPr>
            <a:t>B</a:t>
          </a:r>
          <a:r>
            <a:rPr lang="it-IT" sz="1600" b="1" kern="1200" dirty="0">
              <a:latin typeface="Book Antiqua" panose="02040602050305030304" charset="0"/>
              <a:cs typeface="Book Antiqua" panose="02040602050305030304" charset="0"/>
              <a:sym typeface="+mn-ea"/>
            </a:rPr>
            <a:t>REATH</a:t>
          </a:r>
          <a:r>
            <a:rPr sz="1600" b="1" kern="1200">
              <a:latin typeface="Book Antiqua" panose="02040602050305030304" charset="0"/>
              <a:cs typeface="Book Antiqua" panose="02040602050305030304" charset="0"/>
              <a:sym typeface="+mn-ea"/>
            </a:rPr>
            <a:t>: </a:t>
          </a:r>
        </a:p>
        <a:p>
          <a:pPr lvl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it-IT" sz="1600" kern="1200">
              <a:latin typeface="Book Antiqua" panose="02040602050305030304" charset="0"/>
              <a:cs typeface="Book Antiqua" panose="02040602050305030304" charset="0"/>
              <a:sym typeface="+mn-ea"/>
            </a:rPr>
            <a:t>Locked</a:t>
          </a:r>
          <a:r>
            <a:rPr sz="1600" kern="1200">
              <a:latin typeface="Book Antiqua" panose="02040602050305030304" charset="0"/>
              <a:cs typeface="Book Antiqua" panose="02040602050305030304" charset="0"/>
              <a:sym typeface="+mn-ea"/>
            </a:rPr>
            <a:t> </a:t>
          </a:r>
          <a:endParaRPr lang="it-IT" sz="1600" kern="1200" dirty="0">
            <a:latin typeface="Book Antiqua" panose="02040602050305030304" charset="0"/>
            <a:cs typeface="Book Antiqua" panose="02040602050305030304" charset="0"/>
            <a:sym typeface="+mn-ea"/>
          </a:endParaRPr>
        </a:p>
      </dsp:txBody>
      <dsp:txXfrm>
        <a:off x="1810083" y="1450551"/>
        <a:ext cx="1743043" cy="725275"/>
      </dsp:txXfrm>
    </dsp:sp>
    <dsp:sp modelId="{E4F95C7A-EE21-439F-BF0B-01C7F1DEBD70}">
      <dsp:nvSpPr>
        <dsp:cNvPr id="0" name=""/>
        <dsp:cNvSpPr/>
      </dsp:nvSpPr>
      <dsp:spPr bwMode="white">
        <a:xfrm>
          <a:off x="893868" y="2175827"/>
          <a:ext cx="3575473" cy="725275"/>
        </a:xfrm>
        <a:prstGeom prst="trapezoid">
          <a:avLst>
            <a:gd name="adj" fmla="val 61623"/>
          </a:avLst>
        </a:prstGeom>
        <a:solidFill>
          <a:srgbClr val="E2C1CD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endParaRPr lang="it-IT" sz="2000" kern="1200" dirty="0">
            <a:latin typeface="Book Antiqua" panose="02040602050305030304" charset="0"/>
            <a:cs typeface="Book Antiqua" panose="02040602050305030304" charset="0"/>
          </a:endParaRPr>
        </a:p>
      </dsp:txBody>
      <dsp:txXfrm>
        <a:off x="1519576" y="2175827"/>
        <a:ext cx="2324057" cy="725275"/>
      </dsp:txXfrm>
    </dsp:sp>
    <dsp:sp modelId="{C388D006-1978-1A4E-95AB-D92B59912795}">
      <dsp:nvSpPr>
        <dsp:cNvPr id="0" name=""/>
        <dsp:cNvSpPr/>
      </dsp:nvSpPr>
      <dsp:spPr bwMode="white">
        <a:xfrm>
          <a:off x="446934" y="2901103"/>
          <a:ext cx="4469341" cy="725275"/>
        </a:xfrm>
        <a:prstGeom prst="trapezoid">
          <a:avLst>
            <a:gd name="adj" fmla="val 61623"/>
          </a:avLst>
        </a:prstGeom>
        <a:solidFill>
          <a:srgbClr val="9BBBE2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it-IT" sz="1600" b="1" kern="1200" dirty="0">
              <a:latin typeface="Book Antiqua" panose="02040602050305030304" charset="0"/>
              <a:cs typeface="Book Antiqua" panose="02040602050305030304" charset="0"/>
              <a:sym typeface="+mn-ea"/>
            </a:rPr>
            <a:t>MUSCULAR TONE: </a:t>
          </a:r>
          <a:r>
            <a:rPr lang="it-IT" sz="1600" kern="1200" dirty="0">
              <a:latin typeface="Book Antiqua" panose="02040602050305030304" charset="0"/>
              <a:cs typeface="Book Antiqua" panose="02040602050305030304" charset="0"/>
              <a:sym typeface="+mn-ea"/>
            </a:rPr>
            <a:t>Hypertone</a:t>
          </a:r>
        </a:p>
      </dsp:txBody>
      <dsp:txXfrm>
        <a:off x="1229068" y="2901103"/>
        <a:ext cx="2905072" cy="725275"/>
      </dsp:txXfrm>
    </dsp:sp>
    <dsp:sp modelId="{2C1E5C45-3B17-564B-9BC1-B4ABC7DFCCE6}">
      <dsp:nvSpPr>
        <dsp:cNvPr id="0" name=""/>
        <dsp:cNvSpPr/>
      </dsp:nvSpPr>
      <dsp:spPr bwMode="white">
        <a:xfrm>
          <a:off x="0" y="3626379"/>
          <a:ext cx="5363209" cy="725275"/>
        </a:xfrm>
        <a:prstGeom prst="trapezoid">
          <a:avLst>
            <a:gd name="adj" fmla="val 61623"/>
          </a:avLst>
        </a:prstGeom>
        <a:solidFill>
          <a:srgbClr val="5B9BD5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it-IT" sz="1600" b="1" kern="1200" dirty="0">
              <a:latin typeface="Book Antiqua" panose="02040602050305030304" charset="0"/>
              <a:cs typeface="Book Antiqua" panose="02040602050305030304" charset="0"/>
              <a:sym typeface="+mn-ea"/>
            </a:rPr>
            <a:t>MUSCULAR TROPHISM:</a:t>
          </a:r>
          <a:endParaRPr lang="it-IT" sz="1600" b="1" kern="1200" dirty="0">
            <a:latin typeface="Book Antiqua" panose="02040602050305030304" charset="0"/>
            <a:cs typeface="Book Antiqua" panose="02040602050305030304" charset="0"/>
          </a:endParaRPr>
        </a:p>
        <a:p>
          <a:pPr lvl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it-IT" sz="1600" kern="1200" dirty="0">
              <a:latin typeface="Book Antiqua" panose="02040602050305030304" charset="0"/>
              <a:cs typeface="Book Antiqua" panose="02040602050305030304" charset="0"/>
              <a:sym typeface="+mn-ea"/>
            </a:rPr>
            <a:t>Trophic</a:t>
          </a:r>
        </a:p>
      </dsp:txBody>
      <dsp:txXfrm>
        <a:off x="938561" y="3626379"/>
        <a:ext cx="3486086" cy="725275"/>
      </dsp:txXfrm>
    </dsp:sp>
  </dsp:spTree>
</dsp:drawing>
</file>

<file path=ppt/diagrams/drawing4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5337F0C-9508-9148-BB23-CEEE19C7BDBC}">
      <dsp:nvSpPr>
        <dsp:cNvPr id="0" name=""/>
        <dsp:cNvSpPr/>
      </dsp:nvSpPr>
      <dsp:spPr bwMode="white">
        <a:xfrm>
          <a:off x="2234670" y="0"/>
          <a:ext cx="893868" cy="725275"/>
        </a:xfrm>
        <a:prstGeom prst="trapezoid">
          <a:avLst>
            <a:gd name="adj" fmla="val 61623"/>
          </a:avLst>
        </a:prstGeom>
        <a:solidFill>
          <a:srgbClr val="FF9300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it-IT" sz="1600" b="1" kern="1200" dirty="0">
              <a:latin typeface="Book Antiqua" panose="02040602050305030304" charset="0"/>
              <a:cs typeface="Book Antiqua" panose="02040602050305030304" charset="0"/>
              <a:sym typeface="+mn-ea"/>
            </a:rPr>
            <a:t>NEEDS: </a:t>
          </a:r>
          <a:endParaRPr lang="it-IT" sz="1600" b="1" kern="1200" dirty="0">
            <a:latin typeface="Book Antiqua" panose="02040602050305030304" charset="0"/>
            <a:cs typeface="Book Antiqua" panose="02040602050305030304" charset="0"/>
          </a:endParaRPr>
        </a:p>
        <a:p>
          <a:pPr lvl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it-IT" sz="1600" kern="1200" dirty="0">
              <a:latin typeface="Book Antiqua" panose="02040602050305030304" charset="0"/>
              <a:cs typeface="Book Antiqua" panose="02040602050305030304" charset="0"/>
              <a:sym typeface="+mn-ea"/>
            </a:rPr>
            <a:t>Absent</a:t>
          </a:r>
        </a:p>
      </dsp:txBody>
      <dsp:txXfrm>
        <a:off x="2234670" y="0"/>
        <a:ext cx="893868" cy="725275"/>
      </dsp:txXfrm>
    </dsp:sp>
    <dsp:sp modelId="{C15E7DE0-071A-4E58-B45F-A9908D608BE1}">
      <dsp:nvSpPr>
        <dsp:cNvPr id="0" name=""/>
        <dsp:cNvSpPr/>
      </dsp:nvSpPr>
      <dsp:spPr bwMode="white">
        <a:xfrm>
          <a:off x="1787736" y="725275"/>
          <a:ext cx="1787736" cy="725275"/>
        </a:xfrm>
        <a:prstGeom prst="trapezoid">
          <a:avLst>
            <a:gd name="adj" fmla="val 61623"/>
          </a:avLst>
        </a:prstGeom>
        <a:solidFill>
          <a:srgbClr val="F9A347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endParaRPr lang="it-IT" sz="1600" b="1" kern="1200" dirty="0">
            <a:latin typeface="Book Antiqua" panose="02040602050305030304" charset="0"/>
            <a:cs typeface="Book Antiqua" panose="02040602050305030304" charset="0"/>
            <a:sym typeface="+mn-ea"/>
          </a:endParaRPr>
        </a:p>
      </dsp:txBody>
      <dsp:txXfrm>
        <a:off x="2100590" y="725275"/>
        <a:ext cx="1162028" cy="725275"/>
      </dsp:txXfrm>
    </dsp:sp>
    <dsp:sp modelId="{1A297725-709D-4757-8124-0C8FC3096C2F}">
      <dsp:nvSpPr>
        <dsp:cNvPr id="0" name=""/>
        <dsp:cNvSpPr/>
      </dsp:nvSpPr>
      <dsp:spPr bwMode="white">
        <a:xfrm>
          <a:off x="1340802" y="1450551"/>
          <a:ext cx="2681605" cy="725275"/>
        </a:xfrm>
        <a:prstGeom prst="trapezoid">
          <a:avLst>
            <a:gd name="adj" fmla="val 61623"/>
          </a:avLst>
        </a:prstGeom>
        <a:solidFill>
          <a:srgbClr val="F0B8A5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sz="1600" b="1" kern="1200">
              <a:latin typeface="Book Antiqua" panose="02040602050305030304" charset="0"/>
              <a:cs typeface="Book Antiqua" panose="02040602050305030304" charset="0"/>
              <a:sym typeface="+mn-ea"/>
            </a:rPr>
            <a:t>B</a:t>
          </a:r>
          <a:r>
            <a:rPr lang="it-IT" sz="1600" b="1" kern="1200" dirty="0">
              <a:latin typeface="Book Antiqua" panose="02040602050305030304" charset="0"/>
              <a:cs typeface="Book Antiqua" panose="02040602050305030304" charset="0"/>
              <a:sym typeface="+mn-ea"/>
            </a:rPr>
            <a:t>REATH</a:t>
          </a:r>
          <a:r>
            <a:rPr sz="1600" b="1" kern="1200">
              <a:latin typeface="Book Antiqua" panose="02040602050305030304" charset="0"/>
              <a:cs typeface="Book Antiqua" panose="02040602050305030304" charset="0"/>
              <a:sym typeface="+mn-ea"/>
            </a:rPr>
            <a:t>: </a:t>
          </a:r>
        </a:p>
        <a:p>
          <a:pPr lvl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it-IT" sz="1600" kern="1200">
              <a:latin typeface="Book Antiqua" panose="02040602050305030304" charset="0"/>
              <a:cs typeface="Book Antiqua" panose="02040602050305030304" charset="0"/>
              <a:sym typeface="+mn-ea"/>
            </a:rPr>
            <a:t>Absent</a:t>
          </a:r>
          <a:r>
            <a:rPr sz="1600" kern="1200">
              <a:latin typeface="Book Antiqua" panose="02040602050305030304" charset="0"/>
              <a:cs typeface="Book Antiqua" panose="02040602050305030304" charset="0"/>
              <a:sym typeface="+mn-ea"/>
            </a:rPr>
            <a:t> </a:t>
          </a:r>
          <a:endParaRPr lang="it-IT" sz="1600" kern="1200" dirty="0">
            <a:latin typeface="Book Antiqua" panose="02040602050305030304" charset="0"/>
            <a:cs typeface="Book Antiqua" panose="02040602050305030304" charset="0"/>
            <a:sym typeface="+mn-ea"/>
          </a:endParaRPr>
        </a:p>
      </dsp:txBody>
      <dsp:txXfrm>
        <a:off x="1810083" y="1450551"/>
        <a:ext cx="1743043" cy="725275"/>
      </dsp:txXfrm>
    </dsp:sp>
    <dsp:sp modelId="{E4F95C7A-EE21-439F-BF0B-01C7F1DEBD70}">
      <dsp:nvSpPr>
        <dsp:cNvPr id="0" name=""/>
        <dsp:cNvSpPr/>
      </dsp:nvSpPr>
      <dsp:spPr bwMode="white">
        <a:xfrm>
          <a:off x="893868" y="2175827"/>
          <a:ext cx="3575473" cy="725275"/>
        </a:xfrm>
        <a:prstGeom prst="trapezoid">
          <a:avLst>
            <a:gd name="adj" fmla="val 61623"/>
          </a:avLst>
        </a:prstGeom>
        <a:solidFill>
          <a:srgbClr val="E2C1CD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endParaRPr lang="it-IT" sz="2000" kern="1200" dirty="0">
            <a:latin typeface="Book Antiqua" panose="02040602050305030304" charset="0"/>
            <a:cs typeface="Book Antiqua" panose="02040602050305030304" charset="0"/>
          </a:endParaRPr>
        </a:p>
      </dsp:txBody>
      <dsp:txXfrm>
        <a:off x="1519576" y="2175827"/>
        <a:ext cx="2324057" cy="725275"/>
      </dsp:txXfrm>
    </dsp:sp>
    <dsp:sp modelId="{C388D006-1978-1A4E-95AB-D92B59912795}">
      <dsp:nvSpPr>
        <dsp:cNvPr id="0" name=""/>
        <dsp:cNvSpPr/>
      </dsp:nvSpPr>
      <dsp:spPr bwMode="white">
        <a:xfrm>
          <a:off x="446934" y="2901103"/>
          <a:ext cx="4469341" cy="725275"/>
        </a:xfrm>
        <a:prstGeom prst="trapezoid">
          <a:avLst>
            <a:gd name="adj" fmla="val 61623"/>
          </a:avLst>
        </a:prstGeom>
        <a:solidFill>
          <a:srgbClr val="9BBBE2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it-IT" sz="1600" b="1" kern="1200" dirty="0">
              <a:latin typeface="Book Antiqua" panose="02040602050305030304" charset="0"/>
              <a:cs typeface="Book Antiqua" panose="02040602050305030304" charset="0"/>
              <a:sym typeface="+mn-ea"/>
            </a:rPr>
            <a:t>MUSCULAR TONE: </a:t>
          </a:r>
        </a:p>
        <a:p>
          <a:pPr lvl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it-IT" sz="1600" kern="1200" dirty="0">
              <a:latin typeface="Book Antiqua" panose="02040602050305030304" charset="0"/>
              <a:cs typeface="Book Antiqua" panose="02040602050305030304" charset="0"/>
              <a:sym typeface="+mn-ea"/>
            </a:rPr>
            <a:t>Hypo-Hypertone</a:t>
          </a:r>
        </a:p>
      </dsp:txBody>
      <dsp:txXfrm>
        <a:off x="1229068" y="2901103"/>
        <a:ext cx="2905072" cy="725275"/>
      </dsp:txXfrm>
    </dsp:sp>
    <dsp:sp modelId="{2C1E5C45-3B17-564B-9BC1-B4ABC7DFCCE6}">
      <dsp:nvSpPr>
        <dsp:cNvPr id="0" name=""/>
        <dsp:cNvSpPr/>
      </dsp:nvSpPr>
      <dsp:spPr bwMode="white">
        <a:xfrm>
          <a:off x="0" y="3626379"/>
          <a:ext cx="5363209" cy="725275"/>
        </a:xfrm>
        <a:prstGeom prst="trapezoid">
          <a:avLst>
            <a:gd name="adj" fmla="val 61623"/>
          </a:avLst>
        </a:prstGeom>
        <a:solidFill>
          <a:srgbClr val="5B9BD5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it-IT" sz="1600" b="1" kern="1200" dirty="0">
              <a:latin typeface="Book Antiqua" panose="02040602050305030304" charset="0"/>
              <a:cs typeface="Book Antiqua" panose="02040602050305030304" charset="0"/>
              <a:sym typeface="+mn-ea"/>
            </a:rPr>
            <a:t>MUSCULAR TROPHISM:</a:t>
          </a:r>
          <a:endParaRPr lang="it-IT" sz="1600" b="1" kern="1200" dirty="0">
            <a:latin typeface="Book Antiqua" panose="02040602050305030304" charset="0"/>
            <a:cs typeface="Book Antiqua" panose="02040602050305030304" charset="0"/>
          </a:endParaRPr>
        </a:p>
        <a:p>
          <a:pPr lvl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it-IT" sz="1600" kern="1200" dirty="0">
              <a:latin typeface="Book Antiqua" panose="02040602050305030304" charset="0"/>
              <a:cs typeface="Book Antiqua" panose="02040602050305030304" charset="0"/>
              <a:sym typeface="+mn-ea"/>
            </a:rPr>
            <a:t>Hypotrophic</a:t>
          </a:r>
        </a:p>
      </dsp:txBody>
      <dsp:txXfrm>
        <a:off x="938561" y="3626379"/>
        <a:ext cx="3486086" cy="725275"/>
      </dsp:txXfrm>
    </dsp:sp>
  </dsp:spTree>
</dsp:drawing>
</file>

<file path=ppt/diagrams/drawing4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5337F0C-9508-9148-BB23-CEEE19C7BDBC}">
      <dsp:nvSpPr>
        <dsp:cNvPr id="0" name=""/>
        <dsp:cNvSpPr/>
      </dsp:nvSpPr>
      <dsp:spPr bwMode="white">
        <a:xfrm>
          <a:off x="2234670" y="0"/>
          <a:ext cx="893868" cy="725275"/>
        </a:xfrm>
        <a:prstGeom prst="trapezoid">
          <a:avLst>
            <a:gd name="adj" fmla="val 61623"/>
          </a:avLst>
        </a:prstGeom>
        <a:solidFill>
          <a:srgbClr val="FF9300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it-IT" sz="1600" b="1" kern="1200" dirty="0">
              <a:latin typeface="Book Antiqua" panose="02040602050305030304" charset="0"/>
              <a:cs typeface="Book Antiqua" panose="02040602050305030304" charset="0"/>
              <a:sym typeface="+mn-ea"/>
            </a:rPr>
            <a:t>NEEDS: </a:t>
          </a:r>
          <a:endParaRPr lang="it-IT" sz="1600" b="1" kern="1200" dirty="0">
            <a:latin typeface="Book Antiqua" panose="02040602050305030304" charset="0"/>
            <a:cs typeface="Book Antiqua" panose="02040602050305030304" charset="0"/>
          </a:endParaRPr>
        </a:p>
        <a:p>
          <a:pPr lvl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it-IT" sz="1600" kern="1200" dirty="0">
              <a:latin typeface="Book Antiqua" panose="02040602050305030304" charset="0"/>
              <a:cs typeface="Book Antiqua" panose="02040602050305030304" charset="0"/>
              <a:sym typeface="+mn-ea"/>
            </a:rPr>
            <a:t>Present</a:t>
          </a:r>
        </a:p>
      </dsp:txBody>
      <dsp:txXfrm>
        <a:off x="2234670" y="0"/>
        <a:ext cx="893868" cy="725275"/>
      </dsp:txXfrm>
    </dsp:sp>
    <dsp:sp modelId="{C15E7DE0-071A-4E58-B45F-A9908D608BE1}">
      <dsp:nvSpPr>
        <dsp:cNvPr id="0" name=""/>
        <dsp:cNvSpPr/>
      </dsp:nvSpPr>
      <dsp:spPr bwMode="white">
        <a:xfrm>
          <a:off x="1787736" y="725275"/>
          <a:ext cx="1787736" cy="725275"/>
        </a:xfrm>
        <a:prstGeom prst="trapezoid">
          <a:avLst>
            <a:gd name="adj" fmla="val 61623"/>
          </a:avLst>
        </a:prstGeom>
        <a:solidFill>
          <a:srgbClr val="F9A347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endParaRPr lang="it-IT" sz="1600" b="1" kern="1200" dirty="0">
            <a:latin typeface="Book Antiqua" panose="02040602050305030304" charset="0"/>
            <a:cs typeface="Book Antiqua" panose="02040602050305030304" charset="0"/>
            <a:sym typeface="+mn-ea"/>
          </a:endParaRPr>
        </a:p>
      </dsp:txBody>
      <dsp:txXfrm>
        <a:off x="2100590" y="725275"/>
        <a:ext cx="1162028" cy="725275"/>
      </dsp:txXfrm>
    </dsp:sp>
    <dsp:sp modelId="{1A297725-709D-4757-8124-0C8FC3096C2F}">
      <dsp:nvSpPr>
        <dsp:cNvPr id="0" name=""/>
        <dsp:cNvSpPr/>
      </dsp:nvSpPr>
      <dsp:spPr bwMode="white">
        <a:xfrm>
          <a:off x="1340802" y="1450551"/>
          <a:ext cx="2681605" cy="725275"/>
        </a:xfrm>
        <a:prstGeom prst="trapezoid">
          <a:avLst>
            <a:gd name="adj" fmla="val 61623"/>
          </a:avLst>
        </a:prstGeom>
        <a:solidFill>
          <a:srgbClr val="F0B8A5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sz="1600" b="1" kern="1200">
              <a:latin typeface="Book Antiqua" panose="02040602050305030304" charset="0"/>
              <a:cs typeface="Book Antiqua" panose="02040602050305030304" charset="0"/>
              <a:sym typeface="+mn-ea"/>
            </a:rPr>
            <a:t>B</a:t>
          </a:r>
          <a:r>
            <a:rPr lang="it-IT" sz="1600" b="1" kern="1200" dirty="0">
              <a:latin typeface="Book Antiqua" panose="02040602050305030304" charset="0"/>
              <a:cs typeface="Book Antiqua" panose="02040602050305030304" charset="0"/>
              <a:sym typeface="+mn-ea"/>
            </a:rPr>
            <a:t>REATH</a:t>
          </a:r>
          <a:r>
            <a:rPr sz="1600" b="1" kern="1200">
              <a:latin typeface="Book Antiqua" panose="02040602050305030304" charset="0"/>
              <a:cs typeface="Book Antiqua" panose="02040602050305030304" charset="0"/>
              <a:sym typeface="+mn-ea"/>
            </a:rPr>
            <a:t>: </a:t>
          </a:r>
        </a:p>
        <a:p>
          <a:pPr lvl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it-IT" sz="1600" kern="1200">
              <a:latin typeface="Book Antiqua" panose="02040602050305030304" charset="0"/>
              <a:cs typeface="Book Antiqua" panose="02040602050305030304" charset="0"/>
              <a:sym typeface="+mn-ea"/>
            </a:rPr>
            <a:t>Locked </a:t>
          </a:r>
          <a:r>
            <a:rPr sz="1600" kern="1200">
              <a:latin typeface="Book Antiqua" panose="02040602050305030304" charset="0"/>
              <a:cs typeface="Book Antiqua" panose="02040602050305030304" charset="0"/>
              <a:sym typeface="+mn-ea"/>
            </a:rPr>
            <a:t> </a:t>
          </a:r>
          <a:endParaRPr lang="it-IT" sz="1600" kern="1200" dirty="0">
            <a:latin typeface="Book Antiqua" panose="02040602050305030304" charset="0"/>
            <a:cs typeface="Book Antiqua" panose="02040602050305030304" charset="0"/>
            <a:sym typeface="+mn-ea"/>
          </a:endParaRPr>
        </a:p>
      </dsp:txBody>
      <dsp:txXfrm>
        <a:off x="1810083" y="1450551"/>
        <a:ext cx="1743043" cy="725275"/>
      </dsp:txXfrm>
    </dsp:sp>
    <dsp:sp modelId="{E4F95C7A-EE21-439F-BF0B-01C7F1DEBD70}">
      <dsp:nvSpPr>
        <dsp:cNvPr id="0" name=""/>
        <dsp:cNvSpPr/>
      </dsp:nvSpPr>
      <dsp:spPr bwMode="white">
        <a:xfrm>
          <a:off x="893868" y="2175827"/>
          <a:ext cx="3575473" cy="725275"/>
        </a:xfrm>
        <a:prstGeom prst="trapezoid">
          <a:avLst>
            <a:gd name="adj" fmla="val 61623"/>
          </a:avLst>
        </a:prstGeom>
        <a:solidFill>
          <a:srgbClr val="E2C1CD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endParaRPr lang="it-IT" sz="2000" kern="1200" dirty="0">
            <a:latin typeface="Book Antiqua" panose="02040602050305030304" charset="0"/>
            <a:cs typeface="Book Antiqua" panose="02040602050305030304" charset="0"/>
          </a:endParaRPr>
        </a:p>
      </dsp:txBody>
      <dsp:txXfrm>
        <a:off x="1519576" y="2175827"/>
        <a:ext cx="2324057" cy="725275"/>
      </dsp:txXfrm>
    </dsp:sp>
    <dsp:sp modelId="{C388D006-1978-1A4E-95AB-D92B59912795}">
      <dsp:nvSpPr>
        <dsp:cNvPr id="0" name=""/>
        <dsp:cNvSpPr/>
      </dsp:nvSpPr>
      <dsp:spPr bwMode="white">
        <a:xfrm>
          <a:off x="446934" y="2901103"/>
          <a:ext cx="4469341" cy="725275"/>
        </a:xfrm>
        <a:prstGeom prst="trapezoid">
          <a:avLst>
            <a:gd name="adj" fmla="val 61623"/>
          </a:avLst>
        </a:prstGeom>
        <a:solidFill>
          <a:srgbClr val="9BBBE2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it-IT" sz="1600" b="1" kern="1200" dirty="0">
              <a:latin typeface="Book Antiqua" panose="02040602050305030304" charset="0"/>
              <a:cs typeface="Book Antiqua" panose="02040602050305030304" charset="0"/>
              <a:sym typeface="+mn-ea"/>
            </a:rPr>
            <a:t>MUSCULAR TONE: </a:t>
          </a:r>
        </a:p>
        <a:p>
          <a:pPr lvl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it-IT" sz="1600" kern="1200" dirty="0">
              <a:latin typeface="Book Antiqua" panose="02040602050305030304" charset="0"/>
              <a:cs typeface="Book Antiqua" panose="02040602050305030304" charset="0"/>
              <a:sym typeface="+mn-ea"/>
            </a:rPr>
            <a:t>Tonic</a:t>
          </a:r>
        </a:p>
      </dsp:txBody>
      <dsp:txXfrm>
        <a:off x="1229068" y="2901103"/>
        <a:ext cx="2905072" cy="725275"/>
      </dsp:txXfrm>
    </dsp:sp>
    <dsp:sp modelId="{2C1E5C45-3B17-564B-9BC1-B4ABC7DFCCE6}">
      <dsp:nvSpPr>
        <dsp:cNvPr id="0" name=""/>
        <dsp:cNvSpPr/>
      </dsp:nvSpPr>
      <dsp:spPr bwMode="white">
        <a:xfrm>
          <a:off x="0" y="3626379"/>
          <a:ext cx="5363209" cy="725275"/>
        </a:xfrm>
        <a:prstGeom prst="trapezoid">
          <a:avLst>
            <a:gd name="adj" fmla="val 61623"/>
          </a:avLst>
        </a:prstGeom>
        <a:solidFill>
          <a:srgbClr val="5B9BD5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it-IT" sz="1600" b="1" kern="1200" dirty="0">
              <a:latin typeface="Book Antiqua" panose="02040602050305030304" charset="0"/>
              <a:cs typeface="Book Antiqua" panose="02040602050305030304" charset="0"/>
              <a:sym typeface="+mn-ea"/>
            </a:rPr>
            <a:t>MUSCULAR TROPHISM:</a:t>
          </a:r>
          <a:endParaRPr lang="it-IT" sz="1600" b="1" kern="1200" dirty="0">
            <a:latin typeface="Book Antiqua" panose="02040602050305030304" charset="0"/>
            <a:cs typeface="Book Antiqua" panose="02040602050305030304" charset="0"/>
          </a:endParaRPr>
        </a:p>
        <a:p>
          <a:pPr lvl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it-IT" sz="1600" kern="1200" dirty="0">
              <a:latin typeface="Book Antiqua" panose="02040602050305030304" charset="0"/>
              <a:cs typeface="Book Antiqua" panose="02040602050305030304" charset="0"/>
              <a:sym typeface="+mn-ea"/>
            </a:rPr>
            <a:t>Trophic</a:t>
          </a:r>
        </a:p>
      </dsp:txBody>
      <dsp:txXfrm>
        <a:off x="938561" y="3626379"/>
        <a:ext cx="3486086" cy="725275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975EE67-742C-4766-B30B-CD07C025B8A4}">
      <dsp:nvSpPr>
        <dsp:cNvPr id="0" name=""/>
        <dsp:cNvSpPr/>
      </dsp:nvSpPr>
      <dsp:spPr>
        <a:xfrm>
          <a:off x="1217783" y="268458"/>
          <a:ext cx="2039341" cy="2039341"/>
        </a:xfrm>
        <a:prstGeom prst="pieWedge">
          <a:avLst/>
        </a:prstGeom>
        <a:solidFill>
          <a:schemeClr val="accent2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endParaRPr lang="it-IT" sz="1600" kern="1200" dirty="0">
            <a:solidFill>
              <a:schemeClr val="tx1"/>
            </a:solidFill>
            <a:latin typeface="Book Antiqua" panose="02040602050305030304" charset="0"/>
          </a:endParaRPr>
        </a:p>
      </dsp:txBody>
      <dsp:txXfrm>
        <a:off x="1815092" y="865767"/>
        <a:ext cx="1442032" cy="1442032"/>
      </dsp:txXfrm>
    </dsp:sp>
    <dsp:sp modelId="{A8722F9D-1AAC-4614-A21D-D89E4D8E862F}">
      <dsp:nvSpPr>
        <dsp:cNvPr id="0" name=""/>
        <dsp:cNvSpPr/>
      </dsp:nvSpPr>
      <dsp:spPr>
        <a:xfrm rot="5400000">
          <a:off x="3351320" y="268458"/>
          <a:ext cx="2039341" cy="2039341"/>
        </a:xfrm>
        <a:prstGeom prst="pieWedge">
          <a:avLst/>
        </a:prstGeom>
        <a:solidFill>
          <a:schemeClr val="accent2">
            <a:alpha val="90000"/>
            <a:hueOff val="0"/>
            <a:satOff val="0"/>
            <a:lumOff val="0"/>
            <a:alphaOff val="-13333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endParaRPr sz="1600" kern="1200"/>
        </a:p>
      </dsp:txBody>
      <dsp:txXfrm rot="-5400000">
        <a:off x="3351320" y="865767"/>
        <a:ext cx="1442032" cy="1442032"/>
      </dsp:txXfrm>
    </dsp:sp>
    <dsp:sp modelId="{6A715980-677E-4C20-B1B9-1F565030E307}">
      <dsp:nvSpPr>
        <dsp:cNvPr id="0" name=""/>
        <dsp:cNvSpPr/>
      </dsp:nvSpPr>
      <dsp:spPr>
        <a:xfrm rot="10800000">
          <a:off x="3351320" y="2401995"/>
          <a:ext cx="2039341" cy="2039341"/>
        </a:xfrm>
        <a:prstGeom prst="pieWedge">
          <a:avLst/>
        </a:prstGeom>
        <a:solidFill>
          <a:schemeClr val="accent2">
            <a:alpha val="90000"/>
            <a:hueOff val="0"/>
            <a:satOff val="0"/>
            <a:lumOff val="0"/>
            <a:alphaOff val="-26667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endParaRPr sz="1600" kern="1200"/>
        </a:p>
      </dsp:txBody>
      <dsp:txXfrm rot="10800000">
        <a:off x="3351320" y="2401995"/>
        <a:ext cx="1442032" cy="1442032"/>
      </dsp:txXfrm>
    </dsp:sp>
    <dsp:sp modelId="{DCA4CBDD-54F7-4693-BAB0-3BB217D2DFC4}">
      <dsp:nvSpPr>
        <dsp:cNvPr id="0" name=""/>
        <dsp:cNvSpPr/>
      </dsp:nvSpPr>
      <dsp:spPr>
        <a:xfrm rot="16200000">
          <a:off x="1217783" y="2401995"/>
          <a:ext cx="2039341" cy="2039341"/>
        </a:xfrm>
        <a:prstGeom prst="pieWedge">
          <a:avLst/>
        </a:prstGeom>
        <a:solidFill>
          <a:schemeClr val="accent2">
            <a:alpha val="90000"/>
            <a:hueOff val="0"/>
            <a:satOff val="0"/>
            <a:lumOff val="0"/>
            <a:alphaOff val="-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endParaRPr lang="it-IT" sz="1600" kern="1200" dirty="0">
            <a:solidFill>
              <a:schemeClr val="tx1"/>
            </a:solidFill>
            <a:latin typeface="Book Antiqua" panose="02040602050305030304" charset="0"/>
          </a:endParaRPr>
        </a:p>
        <a:p>
          <a:pPr lvl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endParaRPr sz="1900" kern="1200"/>
        </a:p>
      </dsp:txBody>
      <dsp:txXfrm rot="5400000">
        <a:off x="1815092" y="2401995"/>
        <a:ext cx="1442032" cy="1442032"/>
      </dsp:txXfrm>
    </dsp:sp>
    <dsp:sp modelId="{96675419-AEE3-4A20-A9B0-15D1066A6D07}">
      <dsp:nvSpPr>
        <dsp:cNvPr id="0" name=""/>
        <dsp:cNvSpPr/>
      </dsp:nvSpPr>
      <dsp:spPr>
        <a:xfrm>
          <a:off x="2960537" y="2029610"/>
          <a:ext cx="704114" cy="612273"/>
        </a:xfrm>
        <a:prstGeom prst="circularArrow">
          <a:avLst/>
        </a:prstGeom>
        <a:solidFill>
          <a:schemeClr val="accent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7D8448C-7BF0-4FDA-A802-B57890F57EE2}">
      <dsp:nvSpPr>
        <dsp:cNvPr id="0" name=""/>
        <dsp:cNvSpPr/>
      </dsp:nvSpPr>
      <dsp:spPr>
        <a:xfrm rot="10800000">
          <a:off x="2960537" y="2092132"/>
          <a:ext cx="704114" cy="612273"/>
        </a:xfrm>
        <a:prstGeom prst="circularArrow">
          <a:avLst/>
        </a:prstGeom>
        <a:solidFill>
          <a:schemeClr val="accent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874F717-917A-42AC-AF4F-02C47E5750DE}">
      <dsp:nvSpPr>
        <dsp:cNvPr id="0" name=""/>
        <dsp:cNvSpPr/>
      </dsp:nvSpPr>
      <dsp:spPr bwMode="white">
        <a:xfrm>
          <a:off x="0" y="0"/>
          <a:ext cx="2165279" cy="866496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it-IT" sz="1800" kern="1200" dirty="0">
              <a:latin typeface="Book Antiqua" panose="02040602050305030304" charset="0"/>
            </a:rPr>
            <a:t>COGNITIVE</a:t>
          </a:r>
        </a:p>
      </dsp:txBody>
      <dsp:txXfrm>
        <a:off x="25379" y="25379"/>
        <a:ext cx="2114521" cy="815738"/>
      </dsp:txXfrm>
    </dsp:sp>
    <dsp:sp modelId="{C3038E48-1246-4412-B294-2FEEDFC38DC6}">
      <dsp:nvSpPr>
        <dsp:cNvPr id="0" name=""/>
        <dsp:cNvSpPr/>
      </dsp:nvSpPr>
      <dsp:spPr bwMode="white">
        <a:xfrm>
          <a:off x="2382696" y="164753"/>
          <a:ext cx="460924" cy="536989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it-IT" sz="2300" kern="1200"/>
        </a:p>
      </dsp:txBody>
      <dsp:txXfrm>
        <a:off x="2382696" y="272151"/>
        <a:ext cx="322647" cy="322193"/>
      </dsp:txXfrm>
    </dsp:sp>
    <dsp:sp modelId="{7D8B0688-211F-4F59-BDF5-F88D4758FCF2}">
      <dsp:nvSpPr>
        <dsp:cNvPr id="0" name=""/>
        <dsp:cNvSpPr/>
      </dsp:nvSpPr>
      <dsp:spPr bwMode="white">
        <a:xfrm>
          <a:off x="3034947" y="0"/>
          <a:ext cx="2165279" cy="866496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it-IT" altLang="en-US" sz="1400" kern="1200">
              <a:latin typeface="Book Antiqua" panose="02040602050305030304" charset="0"/>
              <a:cs typeface="Book Antiqua" panose="02040602050305030304" charset="0"/>
              <a:sym typeface="+mn-ea"/>
            </a:rPr>
            <a:t>- Inductive delirium</a:t>
          </a:r>
          <a:r>
            <a:rPr lang="en-US" sz="1400" kern="1200">
              <a:latin typeface="Book Antiqua" panose="02040602050305030304" charset="0"/>
              <a:cs typeface="Book Antiqua" panose="02040602050305030304" charset="0"/>
              <a:sym typeface="+mn-ea"/>
            </a:rPr>
            <a:t> (S</a:t>
          </a:r>
          <a:r>
            <a:rPr lang="it-IT" altLang="en-US" sz="1400" kern="1200">
              <a:latin typeface="Book Antiqua" panose="02040602050305030304" charset="0"/>
              <a:cs typeface="Book Antiqua" panose="02040602050305030304" charset="0"/>
              <a:sym typeface="+mn-ea"/>
            </a:rPr>
            <a:t>chizophenic</a:t>
          </a:r>
          <a:r>
            <a:rPr lang="en-US" sz="1400" kern="1200">
              <a:latin typeface="Book Antiqua" panose="02040602050305030304" charset="0"/>
              <a:cs typeface="Book Antiqua" panose="02040602050305030304" charset="0"/>
              <a:sym typeface="+mn-ea"/>
            </a:rPr>
            <a:t>)</a:t>
          </a:r>
          <a:endParaRPr lang="it-IT" sz="1400" kern="1200" dirty="0">
            <a:latin typeface="Book Antiqua" panose="02040602050305030304" charset="0"/>
            <a:cs typeface="Book Antiqua" panose="02040602050305030304" charset="0"/>
          </a:endParaRPr>
        </a:p>
        <a:p>
          <a:pPr lvl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it-IT" altLang="en-US" sz="1400" kern="1200">
              <a:latin typeface="Book Antiqua" panose="02040602050305030304" charset="0"/>
              <a:cs typeface="Book Antiqua" panose="02040602050305030304" charset="0"/>
              <a:sym typeface="+mn-ea"/>
            </a:rPr>
            <a:t>- Hallucinations</a:t>
          </a:r>
          <a:endParaRPr lang="it-IT" altLang="en-US" sz="1400" kern="1200" dirty="0">
            <a:latin typeface="Book Antiqua" panose="02040602050305030304" charset="0"/>
            <a:cs typeface="Book Antiqua" panose="02040602050305030304" charset="0"/>
            <a:sym typeface="+mn-ea"/>
          </a:endParaRPr>
        </a:p>
      </dsp:txBody>
      <dsp:txXfrm>
        <a:off x="3060326" y="25379"/>
        <a:ext cx="2114521" cy="815738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874F717-917A-42AC-AF4F-02C47E5750DE}">
      <dsp:nvSpPr>
        <dsp:cNvPr id="0" name=""/>
        <dsp:cNvSpPr/>
      </dsp:nvSpPr>
      <dsp:spPr bwMode="white">
        <a:xfrm>
          <a:off x="190581" y="0"/>
          <a:ext cx="2281737" cy="866496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>
              <a:latin typeface="Book Antiqua" panose="02040602050305030304" charset="0"/>
              <a:cs typeface="Book Antiqua" panose="02040602050305030304" charset="0"/>
              <a:sym typeface="+mn-ea"/>
            </a:rPr>
            <a:t>AFFECTIV</a:t>
          </a:r>
          <a:r>
            <a:rPr lang="it-IT" altLang="en-US" sz="1800" kern="1200">
              <a:latin typeface="Book Antiqua" panose="02040602050305030304" charset="0"/>
              <a:cs typeface="Book Antiqua" panose="02040602050305030304" charset="0"/>
              <a:sym typeface="+mn-ea"/>
            </a:rPr>
            <a:t>E</a:t>
          </a:r>
          <a:endParaRPr lang="it-IT" altLang="en-US" sz="1800" kern="1200" dirty="0">
            <a:latin typeface="Book Antiqua" panose="02040602050305030304" charset="0"/>
            <a:cs typeface="Book Antiqua" panose="02040602050305030304" charset="0"/>
            <a:sym typeface="+mn-ea"/>
          </a:endParaRPr>
        </a:p>
      </dsp:txBody>
      <dsp:txXfrm>
        <a:off x="215960" y="25379"/>
        <a:ext cx="2230979" cy="815738"/>
      </dsp:txXfrm>
    </dsp:sp>
    <dsp:sp modelId="{C3038E48-1246-4412-B294-2FEEDFC38DC6}">
      <dsp:nvSpPr>
        <dsp:cNvPr id="0" name=""/>
        <dsp:cNvSpPr/>
      </dsp:nvSpPr>
      <dsp:spPr bwMode="white">
        <a:xfrm>
          <a:off x="2653114" y="150312"/>
          <a:ext cx="383286" cy="565870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it-IT" sz="2400" kern="1200"/>
        </a:p>
      </dsp:txBody>
      <dsp:txXfrm>
        <a:off x="2653114" y="263486"/>
        <a:ext cx="268300" cy="339522"/>
      </dsp:txXfrm>
    </dsp:sp>
    <dsp:sp modelId="{7D8B0688-211F-4F59-BDF5-F88D4758FCF2}">
      <dsp:nvSpPr>
        <dsp:cNvPr id="0" name=""/>
        <dsp:cNvSpPr/>
      </dsp:nvSpPr>
      <dsp:spPr bwMode="white">
        <a:xfrm>
          <a:off x="3195501" y="0"/>
          <a:ext cx="2281737" cy="866496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it-IT" altLang="en-US" sz="1400" kern="1200">
              <a:latin typeface="Book Antiqua" panose="02040602050305030304" charset="0"/>
              <a:cs typeface="Book Antiqua" panose="02040602050305030304" charset="0"/>
              <a:sym typeface="+mn-ea"/>
            </a:rPr>
            <a:t>- Emotional instability</a:t>
          </a:r>
        </a:p>
      </dsp:txBody>
      <dsp:txXfrm>
        <a:off x="3220880" y="25379"/>
        <a:ext cx="2230979" cy="815738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874F717-917A-42AC-AF4F-02C47E5750DE}">
      <dsp:nvSpPr>
        <dsp:cNvPr id="0" name=""/>
        <dsp:cNvSpPr/>
      </dsp:nvSpPr>
      <dsp:spPr bwMode="white">
        <a:xfrm>
          <a:off x="2" y="0"/>
          <a:ext cx="2167413" cy="1152525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>
              <a:latin typeface="Book Antiqua" panose="02040602050305030304" charset="0"/>
              <a:cs typeface="Book Antiqua" panose="02040602050305030304" charset="0"/>
              <a:sym typeface="+mn-ea"/>
            </a:rPr>
            <a:t>PSYC</a:t>
          </a:r>
          <a:r>
            <a:rPr lang="it-IT" altLang="en-US" sz="1800" kern="1200">
              <a:latin typeface="Book Antiqua" panose="02040602050305030304" charset="0"/>
              <a:cs typeface="Book Antiqua" panose="02040602050305030304" charset="0"/>
              <a:sym typeface="+mn-ea"/>
            </a:rPr>
            <a:t>H</a:t>
          </a:r>
          <a:r>
            <a:rPr lang="en-US" sz="1800" kern="1200">
              <a:latin typeface="Book Antiqua" panose="02040602050305030304" charset="0"/>
              <a:cs typeface="Book Antiqua" panose="02040602050305030304" charset="0"/>
              <a:sym typeface="+mn-ea"/>
            </a:rPr>
            <a:t>OMOTOR</a:t>
          </a:r>
        </a:p>
      </dsp:txBody>
      <dsp:txXfrm>
        <a:off x="33758" y="33756"/>
        <a:ext cx="2099901" cy="1085013"/>
      </dsp:txXfrm>
    </dsp:sp>
    <dsp:sp modelId="{C3038E48-1246-4412-B294-2FEEDFC38DC6}">
      <dsp:nvSpPr>
        <dsp:cNvPr id="0" name=""/>
        <dsp:cNvSpPr/>
      </dsp:nvSpPr>
      <dsp:spPr bwMode="white">
        <a:xfrm>
          <a:off x="2384664" y="307503"/>
          <a:ext cx="460567" cy="537518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it-IT" sz="2300" kern="1200"/>
        </a:p>
      </dsp:txBody>
      <dsp:txXfrm>
        <a:off x="2384664" y="415007"/>
        <a:ext cx="322397" cy="322510"/>
      </dsp:txXfrm>
    </dsp:sp>
    <dsp:sp modelId="{7D8B0688-211F-4F59-BDF5-F88D4758FCF2}">
      <dsp:nvSpPr>
        <dsp:cNvPr id="0" name=""/>
        <dsp:cNvSpPr/>
      </dsp:nvSpPr>
      <dsp:spPr bwMode="white">
        <a:xfrm>
          <a:off x="3036411" y="0"/>
          <a:ext cx="2167413" cy="1152525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it-IT" altLang="en-US" sz="1400" kern="1200">
              <a:latin typeface="Book Antiqua" panose="02040602050305030304" charset="0"/>
              <a:cs typeface="Book Antiqua" panose="02040602050305030304" charset="0"/>
              <a:sym typeface="+mn-ea"/>
            </a:rPr>
            <a:t>- </a:t>
          </a:r>
          <a:r>
            <a:rPr lang="en-US" sz="1400" kern="1200">
              <a:latin typeface="Book Antiqua" panose="02040602050305030304" charset="0"/>
              <a:cs typeface="Book Antiqua" panose="02040602050305030304" charset="0"/>
              <a:sym typeface="+mn-ea"/>
            </a:rPr>
            <a:t>A</a:t>
          </a:r>
          <a:r>
            <a:rPr lang="it-IT" altLang="en-US" sz="1400" kern="1200">
              <a:latin typeface="Book Antiqua" panose="02040602050305030304" charset="0"/>
              <a:cs typeface="Book Antiqua" panose="02040602050305030304" charset="0"/>
              <a:sym typeface="+mn-ea"/>
            </a:rPr>
            <a:t>ggressive</a:t>
          </a:r>
          <a:r>
            <a:rPr lang="en-US" sz="1400" kern="1200">
              <a:latin typeface="Book Antiqua" panose="02040602050305030304" charset="0"/>
              <a:cs typeface="Book Antiqua" panose="02040602050305030304" charset="0"/>
              <a:sym typeface="+mn-ea"/>
            </a:rPr>
            <a:t> </a:t>
          </a:r>
          <a:r>
            <a:rPr lang="it-IT" altLang="en-US" sz="1400" kern="1200">
              <a:latin typeface="Book Antiqua" panose="02040602050305030304" charset="0"/>
              <a:cs typeface="Book Antiqua" panose="02040602050305030304" charset="0"/>
              <a:sym typeface="+mn-ea"/>
            </a:rPr>
            <a:t>and </a:t>
          </a:r>
          <a:r>
            <a:rPr lang="en-US" sz="1400" kern="1200">
              <a:latin typeface="Book Antiqua" panose="02040602050305030304" charset="0"/>
              <a:cs typeface="Book Antiqua" panose="02040602050305030304" charset="0"/>
              <a:sym typeface="+mn-ea"/>
            </a:rPr>
            <a:t> </a:t>
          </a:r>
          <a:r>
            <a:rPr lang="it-IT" altLang="en-US" sz="1400" kern="1200">
              <a:latin typeface="Book Antiqua" panose="02040602050305030304" charset="0"/>
              <a:cs typeface="Book Antiqua" panose="02040602050305030304" charset="0"/>
              <a:sym typeface="+mn-ea"/>
            </a:rPr>
            <a:t>psychomotor agitation </a:t>
          </a:r>
        </a:p>
        <a:p>
          <a:pPr lvl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it-IT" altLang="en-US" sz="1400" kern="1200">
              <a:latin typeface="Book Antiqua" panose="02040602050305030304" charset="0"/>
              <a:cs typeface="Book Antiqua" panose="02040602050305030304" charset="0"/>
              <a:sym typeface="+mn-ea"/>
            </a:rPr>
            <a:t>- S</a:t>
          </a:r>
          <a:r>
            <a:rPr lang="en-US" sz="1400" kern="1200">
              <a:latin typeface="Book Antiqua" panose="02040602050305030304" charset="0"/>
              <a:cs typeface="Book Antiqua" panose="02040602050305030304" charset="0"/>
              <a:sym typeface="+mn-ea"/>
            </a:rPr>
            <a:t>ocial withdrawal and relational closure</a:t>
          </a:r>
          <a:endParaRPr lang="en-US" sz="1400" b="0" kern="1200" dirty="0">
            <a:latin typeface="Book Antiqua" panose="02040602050305030304" charset="0"/>
            <a:cs typeface="Book Antiqua" panose="02040602050305030304" charset="0"/>
            <a:sym typeface="+mn-ea"/>
          </a:endParaRPr>
        </a:p>
      </dsp:txBody>
      <dsp:txXfrm>
        <a:off x="3070167" y="33756"/>
        <a:ext cx="2099901" cy="1085013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874F717-917A-42AC-AF4F-02C47E5750DE}">
      <dsp:nvSpPr>
        <dsp:cNvPr id="0" name=""/>
        <dsp:cNvSpPr/>
      </dsp:nvSpPr>
      <dsp:spPr bwMode="white">
        <a:xfrm>
          <a:off x="0" y="0"/>
          <a:ext cx="2167395" cy="866496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it-IT" sz="1800" kern="1200" dirty="0">
              <a:latin typeface="Book Antiqua" panose="02040602050305030304" charset="0"/>
            </a:rPr>
            <a:t>VEGETATIVE</a:t>
          </a:r>
        </a:p>
      </dsp:txBody>
      <dsp:txXfrm>
        <a:off x="25379" y="25379"/>
        <a:ext cx="2116637" cy="815738"/>
      </dsp:txXfrm>
    </dsp:sp>
    <dsp:sp modelId="{C3038E48-1246-4412-B294-2FEEDFC38DC6}">
      <dsp:nvSpPr>
        <dsp:cNvPr id="0" name=""/>
        <dsp:cNvSpPr/>
      </dsp:nvSpPr>
      <dsp:spPr bwMode="white">
        <a:xfrm>
          <a:off x="2384389" y="164490"/>
          <a:ext cx="460026" cy="537514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it-IT" sz="2300" kern="1200"/>
        </a:p>
      </dsp:txBody>
      <dsp:txXfrm>
        <a:off x="2384389" y="271993"/>
        <a:ext cx="322018" cy="322508"/>
      </dsp:txXfrm>
    </dsp:sp>
    <dsp:sp modelId="{7D8B0688-211F-4F59-BDF5-F88D4758FCF2}">
      <dsp:nvSpPr>
        <dsp:cNvPr id="0" name=""/>
        <dsp:cNvSpPr/>
      </dsp:nvSpPr>
      <dsp:spPr bwMode="white">
        <a:xfrm>
          <a:off x="3035370" y="0"/>
          <a:ext cx="2167395" cy="866496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it-IT" sz="1400" kern="1200" dirty="0">
              <a:latin typeface="Book Antiqua" panose="02040602050305030304" charset="0"/>
            </a:rPr>
            <a:t>- Hyperphagia</a:t>
          </a:r>
        </a:p>
      </dsp:txBody>
      <dsp:txXfrm>
        <a:off x="3060749" y="25379"/>
        <a:ext cx="2116637" cy="81573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1#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>
          <dgm:prSet qsTypeId="urn:microsoft.com/office/officeart/2005/8/quickstyle/simple5"/>
        </dgm:pt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pyraLvlNode" val="level"/>
          <dgm:param type="pyraAcctTxNode" val="acctTx"/>
          <dgm:param type="pyraAcctBkgdNode" val="acctBkgd"/>
          <dgm:param type="linDir" val="fromB"/>
          <dgm:param type="txDir" val="fromT"/>
          <dgm:param type="pyraAcctPos" val="aft"/>
          <dgm:param type="pyraAcctTxMar" val="step"/>
        </dgm:alg>
      </dgm:if>
      <dgm:else name="Name3">
        <dgm:alg type="pyra">
          <dgm:param type="pyraLvlNode" val="level"/>
          <dgm:param type="pyraAcctTxNode" val="acctTx"/>
          <dgm:param type="pyraAcctBkgdNode" val="acctBkgd"/>
          <dgm:param type="linDir" val="fromB"/>
          <dgm:param type="txDir" val="fromT"/>
          <dgm:param type="pyraAcctPos" val="bef"/>
          <dgm:param type="pyraAcctTxMar" val="step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pyramid1#5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>
          <dgm:prSet qsTypeId="urn:microsoft.com/office/officeart/2005/8/quickstyle/simple5"/>
        </dgm:pt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pyraLvlNode" val="level"/>
          <dgm:param type="pyraAcctTxNode" val="acctTx"/>
          <dgm:param type="pyraAcctBkgdNode" val="acctBkgd"/>
          <dgm:param type="linDir" val="fromB"/>
          <dgm:param type="txDir" val="fromT"/>
          <dgm:param type="pyraAcctPos" val="aft"/>
          <dgm:param type="pyraAcctTxMar" val="step"/>
        </dgm:alg>
      </dgm:if>
      <dgm:else name="Name3">
        <dgm:alg type="pyra">
          <dgm:param type="pyraLvlNode" val="level"/>
          <dgm:param type="pyraAcctTxNode" val="acctTx"/>
          <dgm:param type="pyraAcctBkgdNode" val="acctBkgd"/>
          <dgm:param type="linDir" val="fromB"/>
          <dgm:param type="txDir" val="fromT"/>
          <dgm:param type="pyraAcctPos" val="bef"/>
          <dgm:param type="pyraAcctTxMar" val="step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8/layout/VerticalCurvedList#8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srcNode" val="srcNode"/>
            <dgm:param type="dstNode" val="dstNode"/>
            <dgm:param type="endSty" val="noArr"/>
            <dgm:param type="connRout" val="curve"/>
            <dgm:param type="begPts" val="ctr"/>
            <dgm:param type="endPts" val="ct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parTxRTLAlign" val="l"/>
                <dgm:param type="shpTxLTRAlignCh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parTxRTLAlign" val="r"/>
                <dgm:param type="shpTxLTRAlignCh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parTxRTLAlign" val="l"/>
                <dgm:param type="shpTxLTRAlignCh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parTxRTLAlign" val="r"/>
                <dgm:param type="shpTxLTRAlignCh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parTxRTLAlign" val="l"/>
                <dgm:param type="shpTxLTRAlignCh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parTxRTLAlign" val="r"/>
                <dgm:param type="shpTxLTRAlignCh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parTxRTLAlign" val="l"/>
                <dgm:param type="shpTxLTRAlignCh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parTxRTLAlign" val="r"/>
                <dgm:param type="shpTxLTRAlignCh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parTxRTLAlign" val="l"/>
                <dgm:param type="shpTxLTRAlignCh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parTxRTLAlign" val="r"/>
                <dgm:param type="shpTxLTRAlignCh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parTxRTLAlign" val="l"/>
                <dgm:param type="shpTxLTRAlignCh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parTxRTLAlign" val="r"/>
                <dgm:param type="shpTxLTRAlignCh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parTxRTLAlign" val="l"/>
                <dgm:param type="shpTxLTRAlignCh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parTxRTLAlign" val="r"/>
                <dgm:param type="shpTxLTRAlignCh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gear1#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>
          <dgm:prSet qsTypeId="urn:microsoft.com/office/officeart/2005/8/quickstyle/simple5"/>
        </dgm:pt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srcNode" val="gear1srcNode"/>
          <dgm:param type="dstNode" val="gear1dstNode"/>
          <dgm:param type="connRout" val="curv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srcNode" val="gear2srcNode"/>
          <dgm:param type="dstNode" val="gear2dstNode"/>
          <dgm:param type="connRout" val="curv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srcNode" val="gear3srcNode"/>
          <dgm:param type="dstNode" val="gear3dstNode"/>
          <dgm:param type="connRout" val="curv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pyramid1#5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>
          <dgm:prSet qsTypeId="urn:microsoft.com/office/officeart/2005/8/quickstyle/simple5"/>
        </dgm:pt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pyraLvlNode" val="level"/>
          <dgm:param type="pyraAcctTxNode" val="acctTx"/>
          <dgm:param type="pyraAcctBkgdNode" val="acctBkgd"/>
          <dgm:param type="linDir" val="fromB"/>
          <dgm:param type="txDir" val="fromT"/>
          <dgm:param type="pyraAcctPos" val="aft"/>
          <dgm:param type="pyraAcctTxMar" val="step"/>
        </dgm:alg>
      </dgm:if>
      <dgm:else name="Name3">
        <dgm:alg type="pyra">
          <dgm:param type="pyraLvlNode" val="level"/>
          <dgm:param type="pyraAcctTxNode" val="acctTx"/>
          <dgm:param type="pyraAcctBkgdNode" val="acctBkgd"/>
          <dgm:param type="linDir" val="fromB"/>
          <dgm:param type="txDir" val="fromT"/>
          <dgm:param type="pyraAcctPos" val="bef"/>
          <dgm:param type="pyraAcctTxMar" val="step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pyramid2#1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varLst>
      <dgm:dir/>
      <dgm:resizeHandles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5/8/layout/hProcess9#1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>
          <dgm:prSet qsTypeId="urn:microsoft.com/office/officeart/2005/8/quickstyle/simple5"/>
        </dgm:pt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yramid1#2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>
          <dgm:prSet qsTypeId="urn:microsoft.com/office/officeart/2005/8/quickstyle/simple5"/>
        </dgm:pt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pyraLvlNode" val="level"/>
          <dgm:param type="pyraAcctTxNode" val="acctTx"/>
          <dgm:param type="pyraAcctBkgdNode" val="acctBkgd"/>
          <dgm:param type="linDir" val="fromB"/>
          <dgm:param type="txDir" val="fromT"/>
          <dgm:param type="pyraAcctPos" val="aft"/>
          <dgm:param type="pyraAcctTxMar" val="step"/>
        </dgm:alg>
      </dgm:if>
      <dgm:else name="Name3">
        <dgm:alg type="pyra">
          <dgm:param type="pyraLvlNode" val="level"/>
          <dgm:param type="pyraAcctTxNode" val="acctTx"/>
          <dgm:param type="pyraAcctBkgdNode" val="acctBkgd"/>
          <dgm:param type="linDir" val="fromB"/>
          <dgm:param type="txDir" val="fromT"/>
          <dgm:param type="pyraAcctPos" val="bef"/>
          <dgm:param type="pyraAcctTxMar" val="step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5/8/layout/hierarchy2#1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>
          <dgm:prSet qsTypeId="urn:microsoft.com/office/officeart/2005/8/quickstyle/simple5"/>
        </dgm:pt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endSty" val="noArr"/>
                        <dgm:param type="begPts" val="midR"/>
                        <dgm:param type="endPts" val="midL"/>
                      </dgm:alg>
                    </dgm:if>
                    <dgm:else name="Name14">
                      <dgm:alg type="conn">
                        <dgm:param type="dim" val="1D"/>
                        <dgm:param type="endSty" val="noArr"/>
                        <dgm:param type="begPts" val="midL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1.xml><?xml version="1.0" encoding="utf-8"?>
<dgm:layoutDef xmlns:dgm="http://schemas.openxmlformats.org/drawingml/2006/diagram" xmlns:a="http://schemas.openxmlformats.org/drawingml/2006/main" uniqueId="urn:microsoft.com/office/officeart/2008/layout/VerticalCurvedList#8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srcNode" val="srcNode"/>
            <dgm:param type="dstNode" val="dstNode"/>
            <dgm:param type="endSty" val="noArr"/>
            <dgm:param type="connRout" val="curve"/>
            <dgm:param type="begPts" val="ctr"/>
            <dgm:param type="endPts" val="ct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parTxRTLAlign" val="l"/>
                <dgm:param type="shpTxLTRAlignCh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parTxRTLAlign" val="r"/>
                <dgm:param type="shpTxLTRAlignCh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parTxRTLAlign" val="l"/>
                <dgm:param type="shpTxLTRAlignCh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parTxRTLAlign" val="r"/>
                <dgm:param type="shpTxLTRAlignCh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parTxRTLAlign" val="l"/>
                <dgm:param type="shpTxLTRAlignCh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parTxRTLAlign" val="r"/>
                <dgm:param type="shpTxLTRAlignCh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parTxRTLAlign" val="l"/>
                <dgm:param type="shpTxLTRAlignCh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parTxRTLAlign" val="r"/>
                <dgm:param type="shpTxLTRAlignCh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parTxRTLAlign" val="l"/>
                <dgm:param type="shpTxLTRAlignCh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parTxRTLAlign" val="r"/>
                <dgm:param type="shpTxLTRAlignCh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parTxRTLAlign" val="l"/>
                <dgm:param type="shpTxLTRAlignCh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parTxRTLAlign" val="r"/>
                <dgm:param type="shpTxLTRAlignCh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parTxRTLAlign" val="l"/>
                <dgm:param type="shpTxLTRAlignCh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parTxRTLAlign" val="r"/>
                <dgm:param type="shpTxLTRAlignCh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2.xml><?xml version="1.0" encoding="utf-8"?>
<dgm:layoutDef xmlns:dgm="http://schemas.openxmlformats.org/drawingml/2006/diagram" xmlns:a="http://schemas.openxmlformats.org/drawingml/2006/main" uniqueId="urn:microsoft.com/office/officeart/2005/8/layout/vList2#1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>
          <dgm:prSet qsTypeId="urn:microsoft.com/office/officeart/2005/8/quickstyle/simple5"/>
        </dgm:pt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lnSpAfChP" val="20"/>
              <dgm:param type="stBulletLvl" val="1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3.xml><?xml version="1.0" encoding="utf-8"?>
<dgm:layoutDef xmlns:dgm="http://schemas.openxmlformats.org/drawingml/2006/diagram" xmlns:a="http://schemas.openxmlformats.org/drawingml/2006/main" uniqueId="urn:microsoft.com/office/officeart/2005/8/layout/cycle5">
  <dgm:title val=""/>
  <dgm:desc val=""/>
  <dgm:catLst>
    <dgm:cat type="cycle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fact="-1"/>
          <dgm:constr type="diam" for="ch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2"/>
                <dgm:constr type="endPad" refType="connDist" fact="0.2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24.xml><?xml version="1.0" encoding="utf-8"?>
<dgm:layoutDef xmlns:dgm="http://schemas.openxmlformats.org/drawingml/2006/diagram" xmlns:a="http://schemas.openxmlformats.org/drawingml/2006/main" uniqueId="urn:microsoft.com/office/officeart/2005/8/layout/cycle5">
  <dgm:title val=""/>
  <dgm:desc val=""/>
  <dgm:catLst>
    <dgm:cat type="cycle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fact="-1"/>
          <dgm:constr type="diam" for="ch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2"/>
                <dgm:constr type="endPad" refType="connDist" fact="0.2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25.xml><?xml version="1.0" encoding="utf-8"?>
<dgm:layoutDef xmlns:dgm="http://schemas.openxmlformats.org/drawingml/2006/diagram" xmlns:a="http://schemas.openxmlformats.org/drawingml/2006/main" uniqueId="urn:microsoft.com/office/officeart/2005/8/layout/arrow2#1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>
          <dgm:prSet qsTypeId="urn:microsoft.com/office/officeart/2005/8/quickstyle/simple5"/>
        </dgm:pt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parTxLTRAlign" val="r"/>
                    <dgm:param type="parTxRTLAlign" val="r"/>
                    <dgm:param type="txAnchorVert" val="t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parTxLTRAlign" val="l"/>
                            <dgm:param type="parTxRTLAlign" val="r"/>
                            <dgm:param type="txAnchorVert" val="t"/>
                          </dgm:alg>
                        </dgm:if>
                        <dgm:else name="Name15">
                          <dgm:alg type="tx">
                            <dgm:param type="parTxLTRAlign" val="l"/>
                            <dgm:param type="parTxRTLAlign" val="l"/>
                            <dgm:param type="txAnchorVert" val="t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parTxLTRAlign" val="l"/>
                            <dgm:param type="parTxRTLAlign" val="r"/>
                            <dgm:param type="txAnchorVertCh" val="b"/>
                            <dgm:param type="txAnchorVert" val="b"/>
                          </dgm:alg>
                        </dgm:if>
                        <dgm:else name="Name19">
                          <dgm:alg type="tx">
                            <dgm:param type="parTxLTRAlign" val="r"/>
                            <dgm:param type="parTxRTLAlign" val="r"/>
                            <dgm:param type="txAnchorVert" val="b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parTxLTRAlign" val="l"/>
                            <dgm:param type="parTxRTLAlign" val="r"/>
                            <dgm:param type="txAnchorVert" val="t"/>
                          </dgm:alg>
                        </dgm:if>
                        <dgm:else name="Name28">
                          <dgm:alg type="tx">
                            <dgm:param type="parTxLTRAlign" val="l"/>
                            <dgm:param type="parTxRTLAlign" val="l"/>
                            <dgm:param type="txAnchorVert" val="t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parTxLTRAlign" val="l"/>
                            <dgm:param type="parTxRTLAlign" val="r"/>
                            <dgm:param type="txAnchorVertCh" val="b"/>
                            <dgm:param type="txAnchorVert" val="b"/>
                          </dgm:alg>
                        </dgm:if>
                        <dgm:else name="Name32">
                          <dgm:alg type="tx">
                            <dgm:param type="parTxLTRAlign" val="r"/>
                            <dgm:param type="parTxRTLAlign" val="r"/>
                            <dgm:param type="txAnchorVert" val="b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parTxLTRAlign" val="l"/>
                            <dgm:param type="parTxRTLAlign" val="r"/>
                            <dgm:param type="txAnchorVert" val="t"/>
                          </dgm:alg>
                        </dgm:if>
                        <dgm:else name="Name45">
                          <dgm:alg type="tx">
                            <dgm:param type="parTxLTRAlign" val="l"/>
                            <dgm:param type="parTxRTLAlign" val="l"/>
                            <dgm:param type="txAnchorVert" val="t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parTxLTRAlign" val="l"/>
                            <dgm:param type="parTxRTLAlign" val="r"/>
                            <dgm:param type="txAnchorVertCh" val="b"/>
                            <dgm:param type="txAnchorVert" val="b"/>
                          </dgm:alg>
                        </dgm:if>
                        <dgm:else name="Name49">
                          <dgm:alg type="tx">
                            <dgm:param type="parTxLTRAlign" val="r"/>
                            <dgm:param type="parTxRTLAlign" val="r"/>
                            <dgm:param type="txAnchorVert" val="b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parTxLTRAlign" val="l"/>
                            <dgm:param type="parTxRTLAlign" val="r"/>
                            <dgm:param type="txAnchorVert" val="t"/>
                          </dgm:alg>
                        </dgm:if>
                        <dgm:else name="Name58">
                          <dgm:alg type="tx">
                            <dgm:param type="parTxLTRAlign" val="l"/>
                            <dgm:param type="parTxRTLAlign" val="l"/>
                            <dgm:param type="txAnchorVert" val="t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parTxLTRAlign" val="l"/>
                            <dgm:param type="parTxRTLAlign" val="r"/>
                            <dgm:param type="txAnchorVertCh" val="b"/>
                            <dgm:param type="txAnchorVert" val="b"/>
                          </dgm:alg>
                        </dgm:if>
                        <dgm:else name="Name62">
                          <dgm:alg type="tx">
                            <dgm:param type="parTxLTRAlign" val="r"/>
                            <dgm:param type="parTxRTLAlign" val="r"/>
                            <dgm:param type="txAnchorVert" val="b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parTxLTRAlign" val="l"/>
                            <dgm:param type="parTxRTLAlign" val="r"/>
                            <dgm:param type="txAnchorVert" val="t"/>
                          </dgm:alg>
                        </dgm:if>
                        <dgm:else name="Name71">
                          <dgm:alg type="tx">
                            <dgm:param type="parTxLTRAlign" val="l"/>
                            <dgm:param type="parTxRTLAlign" val="l"/>
                            <dgm:param type="txAnchorVert" val="t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parTxLTRAlign" val="l"/>
                            <dgm:param type="parTxRTLAlign" val="r"/>
                            <dgm:param type="txAnchorVertCh" val="b"/>
                            <dgm:param type="txAnchorVert" val="b"/>
                          </dgm:alg>
                        </dgm:if>
                        <dgm:else name="Name75">
                          <dgm:alg type="tx">
                            <dgm:param type="parTxLTRAlign" val="r"/>
                            <dgm:param type="parTxRTLAlign" val="r"/>
                            <dgm:param type="txAnchorVert" val="b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parTxLTRAlign" val="l"/>
                            <dgm:param type="parTxRTLAlign" val="r"/>
                            <dgm:param type="txAnchorVert" val="t"/>
                          </dgm:alg>
                        </dgm:if>
                        <dgm:else name="Name88">
                          <dgm:alg type="tx">
                            <dgm:param type="parTxLTRAlign" val="l"/>
                            <dgm:param type="parTxRTLAlign" val="l"/>
                            <dgm:param type="txAnchorVert" val="t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parTxLTRAlign" val="l"/>
                            <dgm:param type="parTxRTLAlign" val="r"/>
                            <dgm:param type="txAnchorVertCh" val="b"/>
                            <dgm:param type="txAnchorVert" val="b"/>
                          </dgm:alg>
                        </dgm:if>
                        <dgm:else name="Name92">
                          <dgm:alg type="tx">
                            <dgm:param type="parTxLTRAlign" val="r"/>
                            <dgm:param type="parTxRTLAlign" val="r"/>
                            <dgm:param type="txAnchorVert" val="b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parTxLTRAlign" val="l"/>
                            <dgm:param type="parTxRTLAlign" val="r"/>
                            <dgm:param type="txAnchorVert" val="t"/>
                          </dgm:alg>
                        </dgm:if>
                        <dgm:else name="Name101">
                          <dgm:alg type="tx">
                            <dgm:param type="parTxLTRAlign" val="l"/>
                            <dgm:param type="parTxRTLAlign" val="l"/>
                            <dgm:param type="txAnchorVert" val="t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parTxLTRAlign" val="l"/>
                            <dgm:param type="parTxRTLAlign" val="r"/>
                            <dgm:param type="txAnchorVertCh" val="b"/>
                            <dgm:param type="txAnchorVert" val="b"/>
                          </dgm:alg>
                        </dgm:if>
                        <dgm:else name="Name105">
                          <dgm:alg type="tx">
                            <dgm:param type="parTxLTRAlign" val="r"/>
                            <dgm:param type="parTxRTLAlign" val="r"/>
                            <dgm:param type="txAnchorVert" val="b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parTxLTRAlign" val="l"/>
                            <dgm:param type="parTxRTLAlign" val="r"/>
                            <dgm:param type="txAnchorVert" val="t"/>
                          </dgm:alg>
                        </dgm:if>
                        <dgm:else name="Name114">
                          <dgm:alg type="tx">
                            <dgm:param type="parTxLTRAlign" val="l"/>
                            <dgm:param type="parTxRTLAlign" val="l"/>
                            <dgm:param type="txAnchorVert" val="t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parTxLTRAlign" val="l"/>
                            <dgm:param type="parTxRTLAlign" val="r"/>
                            <dgm:param type="txAnchorVertCh" val="b"/>
                            <dgm:param type="txAnchorVert" val="b"/>
                          </dgm:alg>
                        </dgm:if>
                        <dgm:else name="Name118">
                          <dgm:alg type="tx">
                            <dgm:param type="parTxLTRAlign" val="r"/>
                            <dgm:param type="parTxRTLAlign" val="r"/>
                            <dgm:param type="txAnchorVert" val="b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parTxLTRAlign" val="l"/>
                            <dgm:param type="parTxRTLAlign" val="r"/>
                            <dgm:param type="txAnchorVert" val="t"/>
                          </dgm:alg>
                        </dgm:if>
                        <dgm:else name="Name127">
                          <dgm:alg type="tx">
                            <dgm:param type="parTxLTRAlign" val="l"/>
                            <dgm:param type="parTxRTLAlign" val="l"/>
                            <dgm:param type="txAnchorVert" val="t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parTxLTRAlign" val="l"/>
                            <dgm:param type="parTxRTLAlign" val="r"/>
                            <dgm:param type="txAnchorVertCh" val="b"/>
                            <dgm:param type="txAnchorVert" val="b"/>
                          </dgm:alg>
                        </dgm:if>
                        <dgm:else name="Name131">
                          <dgm:alg type="tx">
                            <dgm:param type="parTxLTRAlign" val="r"/>
                            <dgm:param type="parTxRTLAlign" val="r"/>
                            <dgm:param type="txAnchorVert" val="b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parTxLTRAlign" val="l"/>
                            <dgm:param type="parTxRTLAlign" val="r"/>
                            <dgm:param type="txAnchorVert" val="t"/>
                          </dgm:alg>
                        </dgm:if>
                        <dgm:else name="Name144">
                          <dgm:alg type="tx">
                            <dgm:param type="parTxLTRAlign" val="l"/>
                            <dgm:param type="parTxRTLAlign" val="l"/>
                            <dgm:param type="txAnchorVert" val="t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parTxLTRAlign" val="l"/>
                            <dgm:param type="parTxRTLAlign" val="r"/>
                            <dgm:param type="txAnchorVertCh" val="b"/>
                            <dgm:param type="txAnchorVert" val="b"/>
                          </dgm:alg>
                        </dgm:if>
                        <dgm:else name="Name148">
                          <dgm:alg type="tx">
                            <dgm:param type="parTxLTRAlign" val="r"/>
                            <dgm:param type="parTxRTLAlign" val="r"/>
                            <dgm:param type="txAnchorVert" val="b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parTxLTRAlign" val="l"/>
                            <dgm:param type="parTxRTLAlign" val="r"/>
                            <dgm:param type="txAnchorVert" val="t"/>
                          </dgm:alg>
                        </dgm:if>
                        <dgm:else name="Name157">
                          <dgm:alg type="tx">
                            <dgm:param type="parTxLTRAlign" val="l"/>
                            <dgm:param type="parTxRTLAlign" val="l"/>
                            <dgm:param type="txAnchorVert" val="t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parTxLTRAlign" val="l"/>
                            <dgm:param type="parTxRTLAlign" val="r"/>
                            <dgm:param type="txAnchorVertCh" val="b"/>
                            <dgm:param type="txAnchorVert" val="b"/>
                          </dgm:alg>
                        </dgm:if>
                        <dgm:else name="Name161">
                          <dgm:alg type="tx">
                            <dgm:param type="parTxLTRAlign" val="r"/>
                            <dgm:param type="parTxRTLAlign" val="r"/>
                            <dgm:param type="txAnchorVert" val="b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parTxLTRAlign" val="l"/>
                            <dgm:param type="parTxRTLAlign" val="r"/>
                            <dgm:param type="txAnchorVert" val="t"/>
                          </dgm:alg>
                        </dgm:if>
                        <dgm:else name="Name170">
                          <dgm:alg type="tx">
                            <dgm:param type="parTxLTRAlign" val="l"/>
                            <dgm:param type="parTxRTLAlign" val="l"/>
                            <dgm:param type="txAnchorVert" val="t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parTxLTRAlign" val="l"/>
                            <dgm:param type="parTxRTLAlign" val="r"/>
                            <dgm:param type="txAnchorVertCh" val="b"/>
                            <dgm:param type="txAnchorVert" val="b"/>
                          </dgm:alg>
                        </dgm:if>
                        <dgm:else name="Name174">
                          <dgm:alg type="tx">
                            <dgm:param type="parTxLTRAlign" val="r"/>
                            <dgm:param type="parTxRTLAlign" val="r"/>
                            <dgm:param type="txAnchorVert" val="b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parTxLTRAlign" val="l"/>
                            <dgm:param type="parTxRTLAlign" val="r"/>
                            <dgm:param type="txAnchorVert" val="t"/>
                          </dgm:alg>
                        </dgm:if>
                        <dgm:else name="Name183">
                          <dgm:alg type="tx">
                            <dgm:param type="parTxLTRAlign" val="l"/>
                            <dgm:param type="parTxRTLAlign" val="l"/>
                            <dgm:param type="txAnchorVert" val="t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parTxLTRAlign" val="l"/>
                            <dgm:param type="parTxRTLAlign" val="r"/>
                            <dgm:param type="txAnchorVertCh" val="b"/>
                            <dgm:param type="txAnchorVert" val="b"/>
                          </dgm:alg>
                        </dgm:if>
                        <dgm:else name="Name187">
                          <dgm:alg type="tx">
                            <dgm:param type="parTxLTRAlign" val="r"/>
                            <dgm:param type="parTxRTLAlign" val="r"/>
                            <dgm:param type="txAnchorVert" val="b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parTxLTRAlign" val="l"/>
                            <dgm:param type="parTxRTLAlign" val="r"/>
                            <dgm:param type="txAnchorVert" val="t"/>
                          </dgm:alg>
                        </dgm:if>
                        <dgm:else name="Name196">
                          <dgm:alg type="tx">
                            <dgm:param type="parTxLTRAlign" val="l"/>
                            <dgm:param type="parTxRTLAlign" val="l"/>
                            <dgm:param type="txAnchorVert" val="t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parTxLTRAlign" val="l"/>
                            <dgm:param type="parTxRTLAlign" val="r"/>
                            <dgm:param type="txAnchorVertCh" val="b"/>
                            <dgm:param type="txAnchorVert" val="b"/>
                          </dgm:alg>
                        </dgm:if>
                        <dgm:else name="Name200">
                          <dgm:alg type="tx">
                            <dgm:param type="parTxLTRAlign" val="r"/>
                            <dgm:param type="parTxRTLAlign" val="r"/>
                            <dgm:param type="txAnchorVert" val="b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layout26.xml><?xml version="1.0" encoding="utf-8"?>
<dgm:layoutDef xmlns:dgm="http://schemas.openxmlformats.org/drawingml/2006/diagram" xmlns:a="http://schemas.openxmlformats.org/drawingml/2006/main" uniqueId="urn:microsoft.com/office/officeart/2005/8/layout/pyramid1#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>
          <dgm:prSet qsTypeId="urn:microsoft.com/office/officeart/2005/8/quickstyle/simple5"/>
        </dgm:pt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pyraLvlNode" val="level"/>
          <dgm:param type="pyraAcctTxNode" val="acctTx"/>
          <dgm:param type="pyraAcctBkgdNode" val="acctBkgd"/>
          <dgm:param type="linDir" val="fromB"/>
          <dgm:param type="txDir" val="fromT"/>
          <dgm:param type="pyraAcctPos" val="aft"/>
          <dgm:param type="pyraAcctTxMar" val="step"/>
        </dgm:alg>
      </dgm:if>
      <dgm:else name="Name3">
        <dgm:alg type="pyra">
          <dgm:param type="pyraLvlNode" val="level"/>
          <dgm:param type="pyraAcctTxNode" val="acctTx"/>
          <dgm:param type="pyraAcctBkgdNode" val="acctBkgd"/>
          <dgm:param type="linDir" val="fromB"/>
          <dgm:param type="txDir" val="fromT"/>
          <dgm:param type="pyraAcctPos" val="bef"/>
          <dgm:param type="pyraAcctTxMar" val="step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layout27.xml><?xml version="1.0" encoding="utf-8"?>
<dgm:layoutDef xmlns:dgm="http://schemas.openxmlformats.org/drawingml/2006/diagram" xmlns:a="http://schemas.openxmlformats.org/drawingml/2006/main" uniqueId="urn:microsoft.com/office/officeart/2005/8/layout/pyramid1#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>
          <dgm:prSet qsTypeId="urn:microsoft.com/office/officeart/2005/8/quickstyle/simple5"/>
        </dgm:pt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pyraLvlNode" val="level"/>
          <dgm:param type="pyraAcctTxNode" val="acctTx"/>
          <dgm:param type="pyraAcctBkgdNode" val="acctBkgd"/>
          <dgm:param type="linDir" val="fromB"/>
          <dgm:param type="txDir" val="fromT"/>
          <dgm:param type="pyraAcctPos" val="aft"/>
          <dgm:param type="pyraAcctTxMar" val="step"/>
        </dgm:alg>
      </dgm:if>
      <dgm:else name="Name3">
        <dgm:alg type="pyra">
          <dgm:param type="pyraLvlNode" val="level"/>
          <dgm:param type="pyraAcctTxNode" val="acctTx"/>
          <dgm:param type="pyraAcctBkgdNode" val="acctBkgd"/>
          <dgm:param type="linDir" val="fromB"/>
          <dgm:param type="txDir" val="fromT"/>
          <dgm:param type="pyraAcctPos" val="bef"/>
          <dgm:param type="pyraAcctTxMar" val="step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layout28.xml><?xml version="1.0" encoding="utf-8"?>
<dgm:layoutDef xmlns:dgm="http://schemas.openxmlformats.org/drawingml/2006/diagram" xmlns:a="http://schemas.openxmlformats.org/drawingml/2006/main" uniqueId="urn:microsoft.com/office/officeart/2009/layout/CircleArrowProcess#1">
  <dgm:title val=""/>
  <dgm:desc val=""/>
  <dgm:catLst>
    <dgm:cat type="process" pri="16500"/>
    <dgm:cat type="cycle" pri="16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>
          <dgm:prSet qsTypeId="urn:microsoft.com/office/officeart/2005/8/quickstyle/simple5"/>
        </dgm:pt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>
          <dgm:prSet csTypeId="urn:microsoft.com/office/officeart/2005/8/colors/accent6_5"/>
        </dgm:pt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7"/>
      <dgm:chPref val="7"/>
      <dgm:dir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5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0.1144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Parent1" refType="w" fact="0.2368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0822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6678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5164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  <dgm:constr type="l" for="ch" forName="Accent2" refType="w" fact="0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</dgm:constrLst>
          </dgm:if>
          <dgm:if name="Name6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.1479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Parent1" refType="w" fact="0.2656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Accent3" refType="w" fact="0.185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2" refType="w" fact="0.1183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266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2" refType="w" fact="0.532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1" refType="w" fact="0.680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3" refType="w" fact="0.680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7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.1481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Parent1" refType="w" fact="0.2658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1171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2658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1171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6804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5348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6804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5348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  <dgm:constr type="l" for="ch" forName="Accent4" refType="w" fact="0.038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</dgm:constrLst>
          </dgm:if>
          <dgm:if name="Name8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.1481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186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2658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1171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2658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1171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2658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6804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5348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6804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5348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6804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9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.1481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Parent1" refType="w" fact="0.2658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1171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2658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1171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Child1" refType="w" fact="0.6804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5348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6804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5348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Accent5" refType="w" fact="0.1481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038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5" refType="w" fact="0.2658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1171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5" refType="w" fact="0.6804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5348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0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.1481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Parent1" refType="w" fact="0.2658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1171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2658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1171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Child1" refType="w" fact="0.6804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5348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6804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5348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Accent5" refType="w" fact="0.1481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186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5" refType="w" fact="0.2658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1171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2658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5" refType="w" fact="0.6804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5348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6804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if>
      <dgm:else name="Name11">
        <dgm:choose name="Name12">
          <dgm:if name="Name13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14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-0.0407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Accent2" refType="w" fact="0.1533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  <dgm:constr type="l" for="ch" forName="Parent1" refType="w" fact="0.0822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2368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5164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6678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</dgm:constrLst>
          </dgm:if>
          <dgm:if name="Name15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.1479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Accent3" refType="w" fact="0.037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1" refType="w" fact="0.1183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Parent2" refType="w" fact="0.2656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118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1" refType="w" fact="0.532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2" refType="w" fact="0.680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3" refType="w" fact="0.532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16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.1481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Accent4" refType="w" fact="0.186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  <dgm:constr type="l" for="ch" forName="Parent1" refType="w" fact="0.1171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2658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1171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2658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5348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6804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5348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6804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</dgm:constrLst>
          </dgm:if>
          <dgm:if name="Name17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.1481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.1481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0378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1171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2658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1171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2658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1171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5348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6804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5348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6804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5348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18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.1481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.1481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Accent5" refType="w" fact="0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186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1" refType="w" fact="0.1171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2658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1171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2658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Parent5" refType="w" fact="0.1171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2658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1" refType="w" fact="0.5348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6804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5348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6804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Child5" refType="w" fact="0.5348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6804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9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.1481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.1481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Accent5" refType="w" fact="0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.1481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0378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1" refType="w" fact="0.1171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2658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1171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2658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Parent5" refType="w" fact="0.1171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2658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1171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1" refType="w" fact="0.5348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6804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5348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6804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Child5" refType="w" fact="0.5348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6804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5348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0">
            <dgm:if name="Name21" func="var" arg="dir" op="equ" val="norm">
              <dgm:choose name="Name22">
                <dgm:if name="Name23" axis="precedSib" ptType="node" func="cnt" op="equ" val="0">
                  <dgm:choose name="Name24">
                    <dgm:if name="Name25" axis="followSib" ptType="node" func="cnt" op="equ" val="0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150"/>
                          <dgm:adj idx="4" val="180"/>
                          <dgm:adj idx="5" val="0.125"/>
                        </dgm:adjLst>
                      </dgm:shape>
                    </dgm:if>
                    <dgm:else name="Name26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75"/>
                          <dgm:adj idx="4" val="180"/>
                          <dgm:adj idx="5" val="0.125"/>
                        </dgm:adjLst>
                      </dgm:shape>
                    </dgm:else>
                  </dgm:choose>
                </dgm:if>
                <dgm:else name="Name27">
                  <dgm:choose name="Name28">
                    <dgm:if name="Name29" axis="followSib" ptType="node" func="cnt" op="equ" val="0">
                      <dgm:choose name="Name30">
                        <dgm:if name="Name31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2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3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4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5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37"/>
                      </dgm:choose>
                    </dgm:if>
                    <dgm:else name="Name38">
                      <dgm:choose name="Name39">
                        <dgm:if name="Name40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41" axis="precedSib" ptType="node" func="cnt" op="equ" val="1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2" axis="precedSib" ptType="node" func="cnt" op="equ" val="2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3" axis="precedSib" ptType="node" func="cnt" op="equ" val="3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4" axis="precedSib" ptType="node" func="cnt" op="equ" val="4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5" axis="precedSib" ptType="node" func="cnt" op="equ" val="5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47"/>
                      </dgm:choose>
                    </dgm:else>
                  </dgm:choose>
                </dgm:else>
              </dgm:choose>
            </dgm:if>
            <dgm:else name="Name48">
              <dgm:choose name="Name49">
                <dgm:if name="Name50" axis="precedSib" ptType="node" func="cnt" op="equ" val="0">
                  <dgm:choose name="Name51">
                    <dgm:if name="Name52" axis="followSib" ptType="node" func="cnt" op="equ" val="0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30"/>
                          <dgm:adj idx="4" val="0"/>
                          <dgm:adj idx="5" val="0.125"/>
                        </dgm:adjLst>
                      </dgm:shape>
                    </dgm:if>
                    <dgm:else name="Name53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105"/>
                          <dgm:adj idx="4" val="0"/>
                          <dgm:adj idx="5" val="0.125"/>
                        </dgm:adjLst>
                      </dgm:shape>
                    </dgm:else>
                  </dgm:choose>
                </dgm:if>
                <dgm:else name="Name54">
                  <dgm:choose name="Name55">
                    <dgm:if name="Name56" axis="followSib" ptType="node" func="cnt" op="equ" val="0">
                      <dgm:choose name="Name57">
                        <dgm:if name="Name58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59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0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1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2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64"/>
                      </dgm:choose>
                    </dgm:if>
                    <dgm:else name="Name65">
                      <dgm:choose name="Name66">
                        <dgm:if name="Name67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68" axis="precedSib" ptType="node" func="cnt" op="equ" val="1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69" axis="precedSib" ptType="node" func="cnt" op="equ" val="2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0" axis="precedSib" ptType="node" func="cnt" op="equ" val="3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1" axis="precedSib" ptType="node" func="cnt" op="equ" val="4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2" axis="precedSib" ptType="node" func="cnt" op="equ" val="5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74"/>
                      </dgm:choose>
                    </dgm:else>
                  </dgm:choose>
                </dgm:else>
              </dgm:choose>
            </dgm:else>
          </dgm:choose>
          <dgm:presOf/>
        </dgm:layoutNode>
      </dgm:forEach>
    </dgm:forEach>
    <dgm:forEach name="Name75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  <dgm:choose name="Name77">
        <dgm:if name="Name78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parTxLTRAlign" val="l"/>
              <dgm:param type="stBulletLvl" val="1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79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0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81" ref="accentRepeat"/>
      </dgm:layoutNode>
      <dgm:choose name="Name82">
        <dgm:if name="Name83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parTxLTRAlign" val="l"/>
              <dgm:param type="stBulletLvl" val="1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choose name="Name87">
        <dgm:if name="Name88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parTxLTRAlign" val="l"/>
              <dgm:param type="stBulletLvl" val="1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9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91" ref="accentRepeat"/>
      </dgm:layoutNode>
      <dgm:choose name="Name92">
        <dgm:if name="Name9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parTxLTRAlign" val="l"/>
              <dgm:param type="stBulletLvl" val="1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5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96" ref="accentRepeat"/>
      </dgm:layoutNode>
      <dgm:choose name="Name97">
        <dgm:if name="Name98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parTxLTRAlign" val="l"/>
              <dgm:param type="stBulletLvl" val="1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9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0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101" ref="accentRepeat"/>
      </dgm:layoutNode>
      <dgm:choose name="Name102">
        <dgm:if name="Name103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parTxLTRAlign" val="l"/>
              <dgm:param type="stBulletLvl" val="1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4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5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06" ref="accentRepeat"/>
      </dgm:layoutNode>
      <dgm:choose name="Name107">
        <dgm:if name="Name108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parTxLTRAlign" val="l"/>
              <dgm:param type="stBulletLvl" val="1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9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</dgm:layoutNode>
</dgm:layoutDef>
</file>

<file path=ppt/diagrams/layout29.xml><?xml version="1.0" encoding="utf-8"?>
<dgm:layoutDef xmlns:dgm="http://schemas.openxmlformats.org/drawingml/2006/diagram" xmlns:a="http://schemas.openxmlformats.org/drawingml/2006/main" uniqueId="urn:microsoft.com/office/officeart/2005/8/layout/pyramid1#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>
          <dgm:prSet qsTypeId="urn:microsoft.com/office/officeart/2005/8/quickstyle/simple5"/>
        </dgm:pt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pyraLvlNode" val="level"/>
          <dgm:param type="pyraAcctTxNode" val="acctTx"/>
          <dgm:param type="pyraAcctBkgdNode" val="acctBkgd"/>
          <dgm:param type="linDir" val="fromB"/>
          <dgm:param type="txDir" val="fromT"/>
          <dgm:param type="pyraAcctPos" val="aft"/>
          <dgm:param type="pyraAcctTxMar" val="step"/>
        </dgm:alg>
      </dgm:if>
      <dgm:else name="Name3">
        <dgm:alg type="pyra">
          <dgm:param type="pyraLvlNode" val="level"/>
          <dgm:param type="pyraAcctTxNode" val="acctTx"/>
          <dgm:param type="pyraAcctBkgdNode" val="acctBkgd"/>
          <dgm:param type="linDir" val="fromB"/>
          <dgm:param type="txDir" val="fromT"/>
          <dgm:param type="pyraAcctPos" val="bef"/>
          <dgm:param type="pyraAcctTxMar" val="step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yramid1#3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>
          <dgm:prSet qsTypeId="urn:microsoft.com/office/officeart/2005/8/quickstyle/simple5"/>
        </dgm:pt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pyraLvlNode" val="level"/>
          <dgm:param type="pyraAcctTxNode" val="acctTx"/>
          <dgm:param type="pyraAcctBkgdNode" val="acctBkgd"/>
          <dgm:param type="linDir" val="fromB"/>
          <dgm:param type="txDir" val="fromT"/>
          <dgm:param type="pyraAcctPos" val="aft"/>
          <dgm:param type="pyraAcctTxMar" val="step"/>
        </dgm:alg>
      </dgm:if>
      <dgm:else name="Name3">
        <dgm:alg type="pyra">
          <dgm:param type="pyraLvlNode" val="level"/>
          <dgm:param type="pyraAcctTxNode" val="acctTx"/>
          <dgm:param type="pyraAcctBkgdNode" val="acctBkgd"/>
          <dgm:param type="linDir" val="fromB"/>
          <dgm:param type="txDir" val="fromT"/>
          <dgm:param type="pyraAcctPos" val="bef"/>
          <dgm:param type="pyraAcctTxMar" val="step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layout30.xml><?xml version="1.0" encoding="utf-8"?>
<dgm:layoutDef xmlns:dgm="http://schemas.openxmlformats.org/drawingml/2006/diagram" xmlns:a="http://schemas.openxmlformats.org/drawingml/2006/main" uniqueId="urn:microsoft.com/office/officeart/2005/8/layout/pyramid1#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>
          <dgm:prSet qsTypeId="urn:microsoft.com/office/officeart/2005/8/quickstyle/simple5"/>
        </dgm:pt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pyraLvlNode" val="level"/>
          <dgm:param type="pyraAcctTxNode" val="acctTx"/>
          <dgm:param type="pyraAcctBkgdNode" val="acctBkgd"/>
          <dgm:param type="linDir" val="fromB"/>
          <dgm:param type="txDir" val="fromT"/>
          <dgm:param type="pyraAcctPos" val="aft"/>
          <dgm:param type="pyraAcctTxMar" val="step"/>
        </dgm:alg>
      </dgm:if>
      <dgm:else name="Name3">
        <dgm:alg type="pyra">
          <dgm:param type="pyraLvlNode" val="level"/>
          <dgm:param type="pyraAcctTxNode" val="acctTx"/>
          <dgm:param type="pyraAcctBkgdNode" val="acctBkgd"/>
          <dgm:param type="linDir" val="fromB"/>
          <dgm:param type="txDir" val="fromT"/>
          <dgm:param type="pyraAcctPos" val="bef"/>
          <dgm:param type="pyraAcctTxMar" val="step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layout31.xml><?xml version="1.0" encoding="utf-8"?>
<dgm:layoutDef xmlns:dgm="http://schemas.openxmlformats.org/drawingml/2006/diagram" xmlns:a="http://schemas.openxmlformats.org/drawingml/2006/main" uniqueId="urn:microsoft.com/office/officeart/2005/8/layout/pyramid1#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>
          <dgm:prSet qsTypeId="urn:microsoft.com/office/officeart/2005/8/quickstyle/simple5"/>
        </dgm:pt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pyraLvlNode" val="level"/>
          <dgm:param type="pyraAcctTxNode" val="acctTx"/>
          <dgm:param type="pyraAcctBkgdNode" val="acctBkgd"/>
          <dgm:param type="linDir" val="fromB"/>
          <dgm:param type="txDir" val="fromT"/>
          <dgm:param type="pyraAcctPos" val="aft"/>
          <dgm:param type="pyraAcctTxMar" val="step"/>
        </dgm:alg>
      </dgm:if>
      <dgm:else name="Name3">
        <dgm:alg type="pyra">
          <dgm:param type="pyraLvlNode" val="level"/>
          <dgm:param type="pyraAcctTxNode" val="acctTx"/>
          <dgm:param type="pyraAcctBkgdNode" val="acctBkgd"/>
          <dgm:param type="linDir" val="fromB"/>
          <dgm:param type="txDir" val="fromT"/>
          <dgm:param type="pyraAcctPos" val="bef"/>
          <dgm:param type="pyraAcctTxMar" val="step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layout32.xml><?xml version="1.0" encoding="utf-8"?>
<dgm:layoutDef xmlns:dgm="http://schemas.openxmlformats.org/drawingml/2006/diagram" xmlns:a="http://schemas.openxmlformats.org/drawingml/2006/main" uniqueId="urn:microsoft.com/office/officeart/2005/8/layout/pyramid1#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>
          <dgm:prSet qsTypeId="urn:microsoft.com/office/officeart/2005/8/quickstyle/simple5"/>
        </dgm:pt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pyraLvlNode" val="level"/>
          <dgm:param type="pyraAcctTxNode" val="acctTx"/>
          <dgm:param type="pyraAcctBkgdNode" val="acctBkgd"/>
          <dgm:param type="linDir" val="fromB"/>
          <dgm:param type="txDir" val="fromT"/>
          <dgm:param type="pyraAcctPos" val="aft"/>
          <dgm:param type="pyraAcctTxMar" val="step"/>
        </dgm:alg>
      </dgm:if>
      <dgm:else name="Name3">
        <dgm:alg type="pyra">
          <dgm:param type="pyraLvlNode" val="level"/>
          <dgm:param type="pyraAcctTxNode" val="acctTx"/>
          <dgm:param type="pyraAcctBkgdNode" val="acctBkgd"/>
          <dgm:param type="linDir" val="fromB"/>
          <dgm:param type="txDir" val="fromT"/>
          <dgm:param type="pyraAcctPos" val="bef"/>
          <dgm:param type="pyraAcctTxMar" val="step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layout33.xml><?xml version="1.0" encoding="utf-8"?>
<dgm:layoutDef xmlns:dgm="http://schemas.openxmlformats.org/drawingml/2006/diagram" xmlns:a="http://schemas.openxmlformats.org/drawingml/2006/main" uniqueId="urn:microsoft.com/office/officeart/2009/layout/CircleArrowProcess#1">
  <dgm:title val=""/>
  <dgm:desc val=""/>
  <dgm:catLst>
    <dgm:cat type="process" pri="16500"/>
    <dgm:cat type="cycle" pri="16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>
          <dgm:prSet qsTypeId="urn:microsoft.com/office/officeart/2005/8/quickstyle/simple5"/>
        </dgm:pt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>
          <dgm:prSet csTypeId="urn:microsoft.com/office/officeart/2005/8/colors/accent6_5"/>
        </dgm:pt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7"/>
      <dgm:chPref val="7"/>
      <dgm:dir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5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0.1144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Parent1" refType="w" fact="0.2368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0822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6678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5164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  <dgm:constr type="l" for="ch" forName="Accent2" refType="w" fact="0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</dgm:constrLst>
          </dgm:if>
          <dgm:if name="Name6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.1479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Parent1" refType="w" fact="0.2656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Accent3" refType="w" fact="0.185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2" refType="w" fact="0.1183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266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2" refType="w" fact="0.532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1" refType="w" fact="0.680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3" refType="w" fact="0.680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7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.1481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Parent1" refType="w" fact="0.2658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1171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2658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1171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6804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5348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6804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5348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  <dgm:constr type="l" for="ch" forName="Accent4" refType="w" fact="0.038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</dgm:constrLst>
          </dgm:if>
          <dgm:if name="Name8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.1481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186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2658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1171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2658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1171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2658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6804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5348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6804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5348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6804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9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.1481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Parent1" refType="w" fact="0.2658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1171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2658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1171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Child1" refType="w" fact="0.6804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5348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6804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5348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Accent5" refType="w" fact="0.1481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038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5" refType="w" fact="0.2658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1171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5" refType="w" fact="0.6804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5348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0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.1481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Parent1" refType="w" fact="0.2658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1171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2658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1171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Child1" refType="w" fact="0.6804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5348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6804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5348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Accent5" refType="w" fact="0.1481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186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5" refType="w" fact="0.2658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1171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2658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5" refType="w" fact="0.6804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5348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6804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if>
      <dgm:else name="Name11">
        <dgm:choose name="Name12">
          <dgm:if name="Name13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14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-0.0407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Accent2" refType="w" fact="0.1533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  <dgm:constr type="l" for="ch" forName="Parent1" refType="w" fact="0.0822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2368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5164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6678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</dgm:constrLst>
          </dgm:if>
          <dgm:if name="Name15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.1479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Accent3" refType="w" fact="0.037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1" refType="w" fact="0.1183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Parent2" refType="w" fact="0.2656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118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1" refType="w" fact="0.532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2" refType="w" fact="0.680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3" refType="w" fact="0.532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16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.1481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Accent4" refType="w" fact="0.186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  <dgm:constr type="l" for="ch" forName="Parent1" refType="w" fact="0.1171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2658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1171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2658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5348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6804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5348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6804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</dgm:constrLst>
          </dgm:if>
          <dgm:if name="Name17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.1481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.1481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0378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1171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2658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1171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2658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1171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5348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6804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5348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6804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5348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18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.1481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.1481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Accent5" refType="w" fact="0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186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1" refType="w" fact="0.1171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2658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1171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2658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Parent5" refType="w" fact="0.1171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2658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1" refType="w" fact="0.5348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6804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5348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6804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Child5" refType="w" fact="0.5348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6804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9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.1481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.1481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Accent5" refType="w" fact="0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.1481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0378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1" refType="w" fact="0.1171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2658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1171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2658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Parent5" refType="w" fact="0.1171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2658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1171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1" refType="w" fact="0.5348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6804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5348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6804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Child5" refType="w" fact="0.5348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6804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5348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0">
            <dgm:if name="Name21" func="var" arg="dir" op="equ" val="norm">
              <dgm:choose name="Name22">
                <dgm:if name="Name23" axis="precedSib" ptType="node" func="cnt" op="equ" val="0">
                  <dgm:choose name="Name24">
                    <dgm:if name="Name25" axis="followSib" ptType="node" func="cnt" op="equ" val="0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150"/>
                          <dgm:adj idx="4" val="180"/>
                          <dgm:adj idx="5" val="0.125"/>
                        </dgm:adjLst>
                      </dgm:shape>
                    </dgm:if>
                    <dgm:else name="Name26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75"/>
                          <dgm:adj idx="4" val="180"/>
                          <dgm:adj idx="5" val="0.125"/>
                        </dgm:adjLst>
                      </dgm:shape>
                    </dgm:else>
                  </dgm:choose>
                </dgm:if>
                <dgm:else name="Name27">
                  <dgm:choose name="Name28">
                    <dgm:if name="Name29" axis="followSib" ptType="node" func="cnt" op="equ" val="0">
                      <dgm:choose name="Name30">
                        <dgm:if name="Name31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2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3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4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5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37"/>
                      </dgm:choose>
                    </dgm:if>
                    <dgm:else name="Name38">
                      <dgm:choose name="Name39">
                        <dgm:if name="Name40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41" axis="precedSib" ptType="node" func="cnt" op="equ" val="1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2" axis="precedSib" ptType="node" func="cnt" op="equ" val="2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3" axis="precedSib" ptType="node" func="cnt" op="equ" val="3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4" axis="precedSib" ptType="node" func="cnt" op="equ" val="4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5" axis="precedSib" ptType="node" func="cnt" op="equ" val="5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47"/>
                      </dgm:choose>
                    </dgm:else>
                  </dgm:choose>
                </dgm:else>
              </dgm:choose>
            </dgm:if>
            <dgm:else name="Name48">
              <dgm:choose name="Name49">
                <dgm:if name="Name50" axis="precedSib" ptType="node" func="cnt" op="equ" val="0">
                  <dgm:choose name="Name51">
                    <dgm:if name="Name52" axis="followSib" ptType="node" func="cnt" op="equ" val="0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30"/>
                          <dgm:adj idx="4" val="0"/>
                          <dgm:adj idx="5" val="0.125"/>
                        </dgm:adjLst>
                      </dgm:shape>
                    </dgm:if>
                    <dgm:else name="Name53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105"/>
                          <dgm:adj idx="4" val="0"/>
                          <dgm:adj idx="5" val="0.125"/>
                        </dgm:adjLst>
                      </dgm:shape>
                    </dgm:else>
                  </dgm:choose>
                </dgm:if>
                <dgm:else name="Name54">
                  <dgm:choose name="Name55">
                    <dgm:if name="Name56" axis="followSib" ptType="node" func="cnt" op="equ" val="0">
                      <dgm:choose name="Name57">
                        <dgm:if name="Name58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59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0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1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2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64"/>
                      </dgm:choose>
                    </dgm:if>
                    <dgm:else name="Name65">
                      <dgm:choose name="Name66">
                        <dgm:if name="Name67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68" axis="precedSib" ptType="node" func="cnt" op="equ" val="1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69" axis="precedSib" ptType="node" func="cnt" op="equ" val="2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0" axis="precedSib" ptType="node" func="cnt" op="equ" val="3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1" axis="precedSib" ptType="node" func="cnt" op="equ" val="4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2" axis="precedSib" ptType="node" func="cnt" op="equ" val="5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74"/>
                      </dgm:choose>
                    </dgm:else>
                  </dgm:choose>
                </dgm:else>
              </dgm:choose>
            </dgm:else>
          </dgm:choose>
          <dgm:presOf/>
        </dgm:layoutNode>
      </dgm:forEach>
    </dgm:forEach>
    <dgm:forEach name="Name75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  <dgm:choose name="Name77">
        <dgm:if name="Name78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parTxLTRAlign" val="l"/>
              <dgm:param type="stBulletLvl" val="1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79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0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81" ref="accentRepeat"/>
      </dgm:layoutNode>
      <dgm:choose name="Name82">
        <dgm:if name="Name83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parTxLTRAlign" val="l"/>
              <dgm:param type="stBulletLvl" val="1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choose name="Name87">
        <dgm:if name="Name88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parTxLTRAlign" val="l"/>
              <dgm:param type="stBulletLvl" val="1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9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91" ref="accentRepeat"/>
      </dgm:layoutNode>
      <dgm:choose name="Name92">
        <dgm:if name="Name9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parTxLTRAlign" val="l"/>
              <dgm:param type="stBulletLvl" val="1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5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96" ref="accentRepeat"/>
      </dgm:layoutNode>
      <dgm:choose name="Name97">
        <dgm:if name="Name98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parTxLTRAlign" val="l"/>
              <dgm:param type="stBulletLvl" val="1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9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0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101" ref="accentRepeat"/>
      </dgm:layoutNode>
      <dgm:choose name="Name102">
        <dgm:if name="Name103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parTxLTRAlign" val="l"/>
              <dgm:param type="stBulletLvl" val="1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4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5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06" ref="accentRepeat"/>
      </dgm:layoutNode>
      <dgm:choose name="Name107">
        <dgm:if name="Name108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parTxLTRAlign" val="l"/>
              <dgm:param type="stBulletLvl" val="1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9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</dgm:layoutNode>
</dgm:layoutDef>
</file>

<file path=ppt/diagrams/layout34.xml><?xml version="1.0" encoding="utf-8"?>
<dgm:layoutDef xmlns:dgm="http://schemas.openxmlformats.org/drawingml/2006/diagram" xmlns:a="http://schemas.openxmlformats.org/drawingml/2006/main" uniqueId="urn:microsoft.com/office/officeart/2005/8/layout/pyramid1#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>
          <dgm:prSet qsTypeId="urn:microsoft.com/office/officeart/2005/8/quickstyle/simple5"/>
        </dgm:pt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pyraLvlNode" val="level"/>
          <dgm:param type="pyraAcctTxNode" val="acctTx"/>
          <dgm:param type="pyraAcctBkgdNode" val="acctBkgd"/>
          <dgm:param type="linDir" val="fromB"/>
          <dgm:param type="txDir" val="fromT"/>
          <dgm:param type="pyraAcctPos" val="aft"/>
          <dgm:param type="pyraAcctTxMar" val="step"/>
        </dgm:alg>
      </dgm:if>
      <dgm:else name="Name3">
        <dgm:alg type="pyra">
          <dgm:param type="pyraLvlNode" val="level"/>
          <dgm:param type="pyraAcctTxNode" val="acctTx"/>
          <dgm:param type="pyraAcctBkgdNode" val="acctBkgd"/>
          <dgm:param type="linDir" val="fromB"/>
          <dgm:param type="txDir" val="fromT"/>
          <dgm:param type="pyraAcctPos" val="bef"/>
          <dgm:param type="pyraAcctTxMar" val="step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layout35.xml><?xml version="1.0" encoding="utf-8"?>
<dgm:layoutDef xmlns:dgm="http://schemas.openxmlformats.org/drawingml/2006/diagram" xmlns:a="http://schemas.openxmlformats.org/drawingml/2006/main" uniqueId="urn:microsoft.com/office/officeart/2009/layout/CircleArrowProcess#1">
  <dgm:title val=""/>
  <dgm:desc val=""/>
  <dgm:catLst>
    <dgm:cat type="process" pri="16500"/>
    <dgm:cat type="cycle" pri="16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>
          <dgm:prSet qsTypeId="urn:microsoft.com/office/officeart/2005/8/quickstyle/simple5"/>
        </dgm:pt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>
          <dgm:prSet csTypeId="urn:microsoft.com/office/officeart/2005/8/colors/accent6_5"/>
        </dgm:pt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7"/>
      <dgm:chPref val="7"/>
      <dgm:dir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5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0.1144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Parent1" refType="w" fact="0.2368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0822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6678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5164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  <dgm:constr type="l" for="ch" forName="Accent2" refType="w" fact="0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</dgm:constrLst>
          </dgm:if>
          <dgm:if name="Name6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.1479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Parent1" refType="w" fact="0.2656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Accent3" refType="w" fact="0.185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2" refType="w" fact="0.1183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266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2" refType="w" fact="0.532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1" refType="w" fact="0.680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3" refType="w" fact="0.680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7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.1481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Parent1" refType="w" fact="0.2658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1171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2658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1171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6804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5348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6804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5348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  <dgm:constr type="l" for="ch" forName="Accent4" refType="w" fact="0.038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</dgm:constrLst>
          </dgm:if>
          <dgm:if name="Name8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.1481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186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2658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1171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2658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1171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2658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6804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5348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6804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5348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6804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9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.1481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Parent1" refType="w" fact="0.2658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1171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2658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1171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Child1" refType="w" fact="0.6804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5348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6804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5348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Accent5" refType="w" fact="0.1481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038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5" refType="w" fact="0.2658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1171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5" refType="w" fact="0.6804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5348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0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.1481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Parent1" refType="w" fact="0.2658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1171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2658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1171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Child1" refType="w" fact="0.6804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5348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6804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5348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Accent5" refType="w" fact="0.1481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186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5" refType="w" fact="0.2658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1171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2658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5" refType="w" fact="0.6804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5348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6804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if>
      <dgm:else name="Name11">
        <dgm:choose name="Name12">
          <dgm:if name="Name13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14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-0.0407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Accent2" refType="w" fact="0.1533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  <dgm:constr type="l" for="ch" forName="Parent1" refType="w" fact="0.0822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2368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5164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6678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</dgm:constrLst>
          </dgm:if>
          <dgm:if name="Name15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.1479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Accent3" refType="w" fact="0.037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1" refType="w" fact="0.1183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Parent2" refType="w" fact="0.2656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118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1" refType="w" fact="0.532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2" refType="w" fact="0.680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3" refType="w" fact="0.532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16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.1481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Accent4" refType="w" fact="0.186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  <dgm:constr type="l" for="ch" forName="Parent1" refType="w" fact="0.1171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2658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1171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2658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5348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6804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5348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6804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</dgm:constrLst>
          </dgm:if>
          <dgm:if name="Name17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.1481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.1481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0378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1171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2658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1171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2658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1171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5348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6804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5348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6804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5348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18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.1481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.1481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Accent5" refType="w" fact="0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186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1" refType="w" fact="0.1171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2658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1171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2658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Parent5" refType="w" fact="0.1171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2658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1" refType="w" fact="0.5348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6804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5348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6804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Child5" refType="w" fact="0.5348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6804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9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.1481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.1481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Accent5" refType="w" fact="0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.1481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0378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1" refType="w" fact="0.1171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2658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1171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2658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Parent5" refType="w" fact="0.1171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2658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1171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1" refType="w" fact="0.5348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6804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5348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6804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Child5" refType="w" fact="0.5348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6804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5348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0">
            <dgm:if name="Name21" func="var" arg="dir" op="equ" val="norm">
              <dgm:choose name="Name22">
                <dgm:if name="Name23" axis="precedSib" ptType="node" func="cnt" op="equ" val="0">
                  <dgm:choose name="Name24">
                    <dgm:if name="Name25" axis="followSib" ptType="node" func="cnt" op="equ" val="0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150"/>
                          <dgm:adj idx="4" val="180"/>
                          <dgm:adj idx="5" val="0.125"/>
                        </dgm:adjLst>
                      </dgm:shape>
                    </dgm:if>
                    <dgm:else name="Name26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75"/>
                          <dgm:adj idx="4" val="180"/>
                          <dgm:adj idx="5" val="0.125"/>
                        </dgm:adjLst>
                      </dgm:shape>
                    </dgm:else>
                  </dgm:choose>
                </dgm:if>
                <dgm:else name="Name27">
                  <dgm:choose name="Name28">
                    <dgm:if name="Name29" axis="followSib" ptType="node" func="cnt" op="equ" val="0">
                      <dgm:choose name="Name30">
                        <dgm:if name="Name31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2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3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4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5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37"/>
                      </dgm:choose>
                    </dgm:if>
                    <dgm:else name="Name38">
                      <dgm:choose name="Name39">
                        <dgm:if name="Name40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41" axis="precedSib" ptType="node" func="cnt" op="equ" val="1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2" axis="precedSib" ptType="node" func="cnt" op="equ" val="2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3" axis="precedSib" ptType="node" func="cnt" op="equ" val="3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4" axis="precedSib" ptType="node" func="cnt" op="equ" val="4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5" axis="precedSib" ptType="node" func="cnt" op="equ" val="5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47"/>
                      </dgm:choose>
                    </dgm:else>
                  </dgm:choose>
                </dgm:else>
              </dgm:choose>
            </dgm:if>
            <dgm:else name="Name48">
              <dgm:choose name="Name49">
                <dgm:if name="Name50" axis="precedSib" ptType="node" func="cnt" op="equ" val="0">
                  <dgm:choose name="Name51">
                    <dgm:if name="Name52" axis="followSib" ptType="node" func="cnt" op="equ" val="0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30"/>
                          <dgm:adj idx="4" val="0"/>
                          <dgm:adj idx="5" val="0.125"/>
                        </dgm:adjLst>
                      </dgm:shape>
                    </dgm:if>
                    <dgm:else name="Name53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105"/>
                          <dgm:adj idx="4" val="0"/>
                          <dgm:adj idx="5" val="0.125"/>
                        </dgm:adjLst>
                      </dgm:shape>
                    </dgm:else>
                  </dgm:choose>
                </dgm:if>
                <dgm:else name="Name54">
                  <dgm:choose name="Name55">
                    <dgm:if name="Name56" axis="followSib" ptType="node" func="cnt" op="equ" val="0">
                      <dgm:choose name="Name57">
                        <dgm:if name="Name58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59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0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1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2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64"/>
                      </dgm:choose>
                    </dgm:if>
                    <dgm:else name="Name65">
                      <dgm:choose name="Name66">
                        <dgm:if name="Name67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68" axis="precedSib" ptType="node" func="cnt" op="equ" val="1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69" axis="precedSib" ptType="node" func="cnt" op="equ" val="2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0" axis="precedSib" ptType="node" func="cnt" op="equ" val="3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1" axis="precedSib" ptType="node" func="cnt" op="equ" val="4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2" axis="precedSib" ptType="node" func="cnt" op="equ" val="5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74"/>
                      </dgm:choose>
                    </dgm:else>
                  </dgm:choose>
                </dgm:else>
              </dgm:choose>
            </dgm:else>
          </dgm:choose>
          <dgm:presOf/>
        </dgm:layoutNode>
      </dgm:forEach>
    </dgm:forEach>
    <dgm:forEach name="Name75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  <dgm:choose name="Name77">
        <dgm:if name="Name78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parTxLTRAlign" val="l"/>
              <dgm:param type="stBulletLvl" val="1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79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0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81" ref="accentRepeat"/>
      </dgm:layoutNode>
      <dgm:choose name="Name82">
        <dgm:if name="Name83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parTxLTRAlign" val="l"/>
              <dgm:param type="stBulletLvl" val="1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choose name="Name87">
        <dgm:if name="Name88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parTxLTRAlign" val="l"/>
              <dgm:param type="stBulletLvl" val="1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9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91" ref="accentRepeat"/>
      </dgm:layoutNode>
      <dgm:choose name="Name92">
        <dgm:if name="Name9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parTxLTRAlign" val="l"/>
              <dgm:param type="stBulletLvl" val="1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5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96" ref="accentRepeat"/>
      </dgm:layoutNode>
      <dgm:choose name="Name97">
        <dgm:if name="Name98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parTxLTRAlign" val="l"/>
              <dgm:param type="stBulletLvl" val="1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9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0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101" ref="accentRepeat"/>
      </dgm:layoutNode>
      <dgm:choose name="Name102">
        <dgm:if name="Name103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parTxLTRAlign" val="l"/>
              <dgm:param type="stBulletLvl" val="1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4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5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06" ref="accentRepeat"/>
      </dgm:layoutNode>
      <dgm:choose name="Name107">
        <dgm:if name="Name108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parTxLTRAlign" val="l"/>
              <dgm:param type="stBulletLvl" val="1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9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</dgm:layoutNode>
</dgm:layoutDef>
</file>

<file path=ppt/diagrams/layout36.xml><?xml version="1.0" encoding="utf-8"?>
<dgm:layoutDef xmlns:dgm="http://schemas.openxmlformats.org/drawingml/2006/diagram" xmlns:a="http://schemas.openxmlformats.org/drawingml/2006/main" uniqueId="urn:microsoft.com/office/officeart/2005/8/layout/pyramid1#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>
          <dgm:prSet qsTypeId="urn:microsoft.com/office/officeart/2005/8/quickstyle/simple5"/>
        </dgm:pt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pyraLvlNode" val="level"/>
          <dgm:param type="pyraAcctTxNode" val="acctTx"/>
          <dgm:param type="pyraAcctBkgdNode" val="acctBkgd"/>
          <dgm:param type="linDir" val="fromB"/>
          <dgm:param type="txDir" val="fromT"/>
          <dgm:param type="pyraAcctPos" val="aft"/>
          <dgm:param type="pyraAcctTxMar" val="step"/>
        </dgm:alg>
      </dgm:if>
      <dgm:else name="Name3">
        <dgm:alg type="pyra">
          <dgm:param type="pyraLvlNode" val="level"/>
          <dgm:param type="pyraAcctTxNode" val="acctTx"/>
          <dgm:param type="pyraAcctBkgdNode" val="acctBkgd"/>
          <dgm:param type="linDir" val="fromB"/>
          <dgm:param type="txDir" val="fromT"/>
          <dgm:param type="pyraAcctPos" val="bef"/>
          <dgm:param type="pyraAcctTxMar" val="step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layout37.xml><?xml version="1.0" encoding="utf-8"?>
<dgm:layoutDef xmlns:dgm="http://schemas.openxmlformats.org/drawingml/2006/diagram" xmlns:a="http://schemas.openxmlformats.org/drawingml/2006/main" uniqueId="urn:microsoft.com/office/officeart/2005/8/layout/pyramid1#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>
          <dgm:prSet qsTypeId="urn:microsoft.com/office/officeart/2005/8/quickstyle/simple5"/>
        </dgm:pt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pyraLvlNode" val="level"/>
          <dgm:param type="pyraAcctTxNode" val="acctTx"/>
          <dgm:param type="pyraAcctBkgdNode" val="acctBkgd"/>
          <dgm:param type="linDir" val="fromB"/>
          <dgm:param type="txDir" val="fromT"/>
          <dgm:param type="pyraAcctPos" val="aft"/>
          <dgm:param type="pyraAcctTxMar" val="step"/>
        </dgm:alg>
      </dgm:if>
      <dgm:else name="Name3">
        <dgm:alg type="pyra">
          <dgm:param type="pyraLvlNode" val="level"/>
          <dgm:param type="pyraAcctTxNode" val="acctTx"/>
          <dgm:param type="pyraAcctBkgdNode" val="acctBkgd"/>
          <dgm:param type="linDir" val="fromB"/>
          <dgm:param type="txDir" val="fromT"/>
          <dgm:param type="pyraAcctPos" val="bef"/>
          <dgm:param type="pyraAcctTxMar" val="step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layout38.xml><?xml version="1.0" encoding="utf-8"?>
<dgm:layoutDef xmlns:dgm="http://schemas.openxmlformats.org/drawingml/2006/diagram" xmlns:a="http://schemas.openxmlformats.org/drawingml/2006/main" uniqueId="urn:microsoft.com/office/officeart/2009/layout/CircleArrowProcess#1">
  <dgm:title val=""/>
  <dgm:desc val=""/>
  <dgm:catLst>
    <dgm:cat type="process" pri="16500"/>
    <dgm:cat type="cycle" pri="16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>
          <dgm:prSet qsTypeId="urn:microsoft.com/office/officeart/2005/8/quickstyle/simple5"/>
        </dgm:pt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>
          <dgm:prSet csTypeId="urn:microsoft.com/office/officeart/2005/8/colors/accent6_5"/>
        </dgm:pt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7"/>
      <dgm:chPref val="7"/>
      <dgm:dir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5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0.1144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Parent1" refType="w" fact="0.2368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0822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6678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5164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  <dgm:constr type="l" for="ch" forName="Accent2" refType="w" fact="0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</dgm:constrLst>
          </dgm:if>
          <dgm:if name="Name6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.1479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Parent1" refType="w" fact="0.2656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Accent3" refType="w" fact="0.185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2" refType="w" fact="0.1183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266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2" refType="w" fact="0.532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1" refType="w" fact="0.680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3" refType="w" fact="0.680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7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.1481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Parent1" refType="w" fact="0.2658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1171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2658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1171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6804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5348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6804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5348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  <dgm:constr type="l" for="ch" forName="Accent4" refType="w" fact="0.038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</dgm:constrLst>
          </dgm:if>
          <dgm:if name="Name8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.1481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186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2658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1171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2658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1171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2658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6804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5348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6804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5348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6804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9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.1481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Parent1" refType="w" fact="0.2658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1171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2658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1171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Child1" refType="w" fact="0.6804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5348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6804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5348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Accent5" refType="w" fact="0.1481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038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5" refType="w" fact="0.2658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1171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5" refType="w" fact="0.6804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5348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0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.1481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Parent1" refType="w" fact="0.2658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1171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2658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1171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Child1" refType="w" fact="0.6804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5348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6804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5348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Accent5" refType="w" fact="0.1481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186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5" refType="w" fact="0.2658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1171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2658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5" refType="w" fact="0.6804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5348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6804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if>
      <dgm:else name="Name11">
        <dgm:choose name="Name12">
          <dgm:if name="Name13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14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-0.0407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Accent2" refType="w" fact="0.1533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  <dgm:constr type="l" for="ch" forName="Parent1" refType="w" fact="0.0822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2368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5164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6678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</dgm:constrLst>
          </dgm:if>
          <dgm:if name="Name15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.1479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Accent3" refType="w" fact="0.037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1" refType="w" fact="0.1183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Parent2" refType="w" fact="0.2656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118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1" refType="w" fact="0.532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2" refType="w" fact="0.680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3" refType="w" fact="0.532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16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.1481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Accent4" refType="w" fact="0.186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  <dgm:constr type="l" for="ch" forName="Parent1" refType="w" fact="0.1171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2658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1171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2658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5348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6804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5348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6804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</dgm:constrLst>
          </dgm:if>
          <dgm:if name="Name17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.1481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.1481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0378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1171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2658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1171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2658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1171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5348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6804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5348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6804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5348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18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.1481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.1481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Accent5" refType="w" fact="0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186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1" refType="w" fact="0.1171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2658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1171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2658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Parent5" refType="w" fact="0.1171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2658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1" refType="w" fact="0.5348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6804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5348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6804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Child5" refType="w" fact="0.5348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6804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9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.1481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.1481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Accent5" refType="w" fact="0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.1481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0378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1" refType="w" fact="0.1171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2658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1171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2658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Parent5" refType="w" fact="0.1171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2658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1171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1" refType="w" fact="0.5348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6804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5348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6804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Child5" refType="w" fact="0.5348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6804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5348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0">
            <dgm:if name="Name21" func="var" arg="dir" op="equ" val="norm">
              <dgm:choose name="Name22">
                <dgm:if name="Name23" axis="precedSib" ptType="node" func="cnt" op="equ" val="0">
                  <dgm:choose name="Name24">
                    <dgm:if name="Name25" axis="followSib" ptType="node" func="cnt" op="equ" val="0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150"/>
                          <dgm:adj idx="4" val="180"/>
                          <dgm:adj idx="5" val="0.125"/>
                        </dgm:adjLst>
                      </dgm:shape>
                    </dgm:if>
                    <dgm:else name="Name26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75"/>
                          <dgm:adj idx="4" val="180"/>
                          <dgm:adj idx="5" val="0.125"/>
                        </dgm:adjLst>
                      </dgm:shape>
                    </dgm:else>
                  </dgm:choose>
                </dgm:if>
                <dgm:else name="Name27">
                  <dgm:choose name="Name28">
                    <dgm:if name="Name29" axis="followSib" ptType="node" func="cnt" op="equ" val="0">
                      <dgm:choose name="Name30">
                        <dgm:if name="Name31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2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3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4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5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37"/>
                      </dgm:choose>
                    </dgm:if>
                    <dgm:else name="Name38">
                      <dgm:choose name="Name39">
                        <dgm:if name="Name40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41" axis="precedSib" ptType="node" func="cnt" op="equ" val="1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2" axis="precedSib" ptType="node" func="cnt" op="equ" val="2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3" axis="precedSib" ptType="node" func="cnt" op="equ" val="3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4" axis="precedSib" ptType="node" func="cnt" op="equ" val="4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5" axis="precedSib" ptType="node" func="cnt" op="equ" val="5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47"/>
                      </dgm:choose>
                    </dgm:else>
                  </dgm:choose>
                </dgm:else>
              </dgm:choose>
            </dgm:if>
            <dgm:else name="Name48">
              <dgm:choose name="Name49">
                <dgm:if name="Name50" axis="precedSib" ptType="node" func="cnt" op="equ" val="0">
                  <dgm:choose name="Name51">
                    <dgm:if name="Name52" axis="followSib" ptType="node" func="cnt" op="equ" val="0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30"/>
                          <dgm:adj idx="4" val="0"/>
                          <dgm:adj idx="5" val="0.125"/>
                        </dgm:adjLst>
                      </dgm:shape>
                    </dgm:if>
                    <dgm:else name="Name53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105"/>
                          <dgm:adj idx="4" val="0"/>
                          <dgm:adj idx="5" val="0.125"/>
                        </dgm:adjLst>
                      </dgm:shape>
                    </dgm:else>
                  </dgm:choose>
                </dgm:if>
                <dgm:else name="Name54">
                  <dgm:choose name="Name55">
                    <dgm:if name="Name56" axis="followSib" ptType="node" func="cnt" op="equ" val="0">
                      <dgm:choose name="Name57">
                        <dgm:if name="Name58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59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0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1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2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64"/>
                      </dgm:choose>
                    </dgm:if>
                    <dgm:else name="Name65">
                      <dgm:choose name="Name66">
                        <dgm:if name="Name67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68" axis="precedSib" ptType="node" func="cnt" op="equ" val="1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69" axis="precedSib" ptType="node" func="cnt" op="equ" val="2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0" axis="precedSib" ptType="node" func="cnt" op="equ" val="3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1" axis="precedSib" ptType="node" func="cnt" op="equ" val="4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2" axis="precedSib" ptType="node" func="cnt" op="equ" val="5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74"/>
                      </dgm:choose>
                    </dgm:else>
                  </dgm:choose>
                </dgm:else>
              </dgm:choose>
            </dgm:else>
          </dgm:choose>
          <dgm:presOf/>
        </dgm:layoutNode>
      </dgm:forEach>
    </dgm:forEach>
    <dgm:forEach name="Name75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  <dgm:choose name="Name77">
        <dgm:if name="Name78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parTxLTRAlign" val="l"/>
              <dgm:param type="stBulletLvl" val="1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79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0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81" ref="accentRepeat"/>
      </dgm:layoutNode>
      <dgm:choose name="Name82">
        <dgm:if name="Name83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parTxLTRAlign" val="l"/>
              <dgm:param type="stBulletLvl" val="1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choose name="Name87">
        <dgm:if name="Name88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parTxLTRAlign" val="l"/>
              <dgm:param type="stBulletLvl" val="1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9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91" ref="accentRepeat"/>
      </dgm:layoutNode>
      <dgm:choose name="Name92">
        <dgm:if name="Name9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parTxLTRAlign" val="l"/>
              <dgm:param type="stBulletLvl" val="1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5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96" ref="accentRepeat"/>
      </dgm:layoutNode>
      <dgm:choose name="Name97">
        <dgm:if name="Name98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parTxLTRAlign" val="l"/>
              <dgm:param type="stBulletLvl" val="1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9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0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101" ref="accentRepeat"/>
      </dgm:layoutNode>
      <dgm:choose name="Name102">
        <dgm:if name="Name103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parTxLTRAlign" val="l"/>
              <dgm:param type="stBulletLvl" val="1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4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5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06" ref="accentRepeat"/>
      </dgm:layoutNode>
      <dgm:choose name="Name107">
        <dgm:if name="Name108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parTxLTRAlign" val="l"/>
              <dgm:param type="stBulletLvl" val="1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9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</dgm:layoutNode>
</dgm:layoutDef>
</file>

<file path=ppt/diagrams/layout39.xml><?xml version="1.0" encoding="utf-8"?>
<dgm:layoutDef xmlns:dgm="http://schemas.openxmlformats.org/drawingml/2006/diagram" xmlns:a="http://schemas.openxmlformats.org/drawingml/2006/main" uniqueId="urn:microsoft.com/office/officeart/2005/8/layout/pyramid1#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>
          <dgm:prSet qsTypeId="urn:microsoft.com/office/officeart/2005/8/quickstyle/simple5"/>
        </dgm:pt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pyraLvlNode" val="level"/>
          <dgm:param type="pyraAcctTxNode" val="acctTx"/>
          <dgm:param type="pyraAcctBkgdNode" val="acctBkgd"/>
          <dgm:param type="linDir" val="fromB"/>
          <dgm:param type="txDir" val="fromT"/>
          <dgm:param type="pyraAcctPos" val="aft"/>
          <dgm:param type="pyraAcctTxMar" val="step"/>
        </dgm:alg>
      </dgm:if>
      <dgm:else name="Name3">
        <dgm:alg type="pyra">
          <dgm:param type="pyraLvlNode" val="level"/>
          <dgm:param type="pyraAcctTxNode" val="acctTx"/>
          <dgm:param type="pyraAcctBkgdNode" val="acctBkgd"/>
          <dgm:param type="linDir" val="fromB"/>
          <dgm:param type="txDir" val="fromT"/>
          <dgm:param type="pyraAcctPos" val="bef"/>
          <dgm:param type="pyraAcctTxMar" val="step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yramid1#4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>
          <dgm:prSet qsTypeId="urn:microsoft.com/office/officeart/2005/8/quickstyle/simple5"/>
        </dgm:pt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pyraLvlNode" val="level"/>
          <dgm:param type="pyraAcctTxNode" val="acctTx"/>
          <dgm:param type="pyraAcctBkgdNode" val="acctBkgd"/>
          <dgm:param type="linDir" val="fromB"/>
          <dgm:param type="txDir" val="fromT"/>
          <dgm:param type="pyraAcctPos" val="aft"/>
          <dgm:param type="pyraAcctTxMar" val="step"/>
        </dgm:alg>
      </dgm:if>
      <dgm:else name="Name3">
        <dgm:alg type="pyra">
          <dgm:param type="pyraLvlNode" val="level"/>
          <dgm:param type="pyraAcctTxNode" val="acctTx"/>
          <dgm:param type="pyraAcctBkgdNode" val="acctBkgd"/>
          <dgm:param type="linDir" val="fromB"/>
          <dgm:param type="txDir" val="fromT"/>
          <dgm:param type="pyraAcctPos" val="bef"/>
          <dgm:param type="pyraAcctTxMar" val="step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layout40.xml><?xml version="1.0" encoding="utf-8"?>
<dgm:layoutDef xmlns:dgm="http://schemas.openxmlformats.org/drawingml/2006/diagram" xmlns:a="http://schemas.openxmlformats.org/drawingml/2006/main" uniqueId="urn:microsoft.com/office/officeart/2005/8/layout/pyramid1#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>
          <dgm:prSet qsTypeId="urn:microsoft.com/office/officeart/2005/8/quickstyle/simple5"/>
        </dgm:pt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pyraLvlNode" val="level"/>
          <dgm:param type="pyraAcctTxNode" val="acctTx"/>
          <dgm:param type="pyraAcctBkgdNode" val="acctBkgd"/>
          <dgm:param type="linDir" val="fromB"/>
          <dgm:param type="txDir" val="fromT"/>
          <dgm:param type="pyraAcctPos" val="aft"/>
          <dgm:param type="pyraAcctTxMar" val="step"/>
        </dgm:alg>
      </dgm:if>
      <dgm:else name="Name3">
        <dgm:alg type="pyra">
          <dgm:param type="pyraLvlNode" val="level"/>
          <dgm:param type="pyraAcctTxNode" val="acctTx"/>
          <dgm:param type="pyraAcctBkgdNode" val="acctBkgd"/>
          <dgm:param type="linDir" val="fromB"/>
          <dgm:param type="txDir" val="fromT"/>
          <dgm:param type="pyraAcctPos" val="bef"/>
          <dgm:param type="pyraAcctTxMar" val="step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layout41.xml><?xml version="1.0" encoding="utf-8"?>
<dgm:layoutDef xmlns:dgm="http://schemas.openxmlformats.org/drawingml/2006/diagram" xmlns:a="http://schemas.openxmlformats.org/drawingml/2006/main" uniqueId="urn:microsoft.com/office/officeart/2005/8/layout/pyramid1#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>
          <dgm:prSet qsTypeId="urn:microsoft.com/office/officeart/2005/8/quickstyle/simple5"/>
        </dgm:pt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pyraLvlNode" val="level"/>
          <dgm:param type="pyraAcctTxNode" val="acctTx"/>
          <dgm:param type="pyraAcctBkgdNode" val="acctBkgd"/>
          <dgm:param type="linDir" val="fromB"/>
          <dgm:param type="txDir" val="fromT"/>
          <dgm:param type="pyraAcctPos" val="aft"/>
          <dgm:param type="pyraAcctTxMar" val="step"/>
        </dgm:alg>
      </dgm:if>
      <dgm:else name="Name3">
        <dgm:alg type="pyra">
          <dgm:param type="pyraLvlNode" val="level"/>
          <dgm:param type="pyraAcctTxNode" val="acctTx"/>
          <dgm:param type="pyraAcctBkgdNode" val="acctBkgd"/>
          <dgm:param type="linDir" val="fromB"/>
          <dgm:param type="txDir" val="fromT"/>
          <dgm:param type="pyraAcctPos" val="bef"/>
          <dgm:param type="pyraAcctTxMar" val="step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layout42.xml><?xml version="1.0" encoding="utf-8"?>
<dgm:layoutDef xmlns:dgm="http://schemas.openxmlformats.org/drawingml/2006/diagram" xmlns:a="http://schemas.openxmlformats.org/drawingml/2006/main" uniqueId="urn:microsoft.com/office/officeart/2005/8/layout/pyramid1#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>
          <dgm:prSet qsTypeId="urn:microsoft.com/office/officeart/2005/8/quickstyle/simple5"/>
        </dgm:pt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pyraLvlNode" val="level"/>
          <dgm:param type="pyraAcctTxNode" val="acctTx"/>
          <dgm:param type="pyraAcctBkgdNode" val="acctBkgd"/>
          <dgm:param type="linDir" val="fromB"/>
          <dgm:param type="txDir" val="fromT"/>
          <dgm:param type="pyraAcctPos" val="aft"/>
          <dgm:param type="pyraAcctTxMar" val="step"/>
        </dgm:alg>
      </dgm:if>
      <dgm:else name="Name3">
        <dgm:alg type="pyra">
          <dgm:param type="pyraLvlNode" val="level"/>
          <dgm:param type="pyraAcctTxNode" val="acctTx"/>
          <dgm:param type="pyraAcctBkgdNode" val="acctBkgd"/>
          <dgm:param type="linDir" val="fromB"/>
          <dgm:param type="txDir" val="fromT"/>
          <dgm:param type="pyraAcctPos" val="bef"/>
          <dgm:param type="pyraAcctTxMar" val="step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layout43.xml><?xml version="1.0" encoding="utf-8"?>
<dgm:layoutDef xmlns:dgm="http://schemas.openxmlformats.org/drawingml/2006/diagram" xmlns:a="http://schemas.openxmlformats.org/drawingml/2006/main" uniqueId="urn:microsoft.com/office/officeart/2005/8/layout/pyramid1#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>
          <dgm:prSet qsTypeId="urn:microsoft.com/office/officeart/2005/8/quickstyle/simple5"/>
        </dgm:pt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pyraLvlNode" val="level"/>
          <dgm:param type="pyraAcctTxNode" val="acctTx"/>
          <dgm:param type="pyraAcctBkgdNode" val="acctBkgd"/>
          <dgm:param type="linDir" val="fromB"/>
          <dgm:param type="txDir" val="fromT"/>
          <dgm:param type="pyraAcctPos" val="aft"/>
          <dgm:param type="pyraAcctTxMar" val="step"/>
        </dgm:alg>
      </dgm:if>
      <dgm:else name="Name3">
        <dgm:alg type="pyra">
          <dgm:param type="pyraLvlNode" val="level"/>
          <dgm:param type="pyraAcctTxNode" val="acctTx"/>
          <dgm:param type="pyraAcctBkgdNode" val="acctBkgd"/>
          <dgm:param type="linDir" val="fromB"/>
          <dgm:param type="txDir" val="fromT"/>
          <dgm:param type="pyraAcctPos" val="bef"/>
          <dgm:param type="pyraAcctTxMar" val="step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layout44.xml><?xml version="1.0" encoding="utf-8"?>
<dgm:layoutDef xmlns:dgm="http://schemas.openxmlformats.org/drawingml/2006/diagram" xmlns:a="http://schemas.openxmlformats.org/drawingml/2006/main" uniqueId="urn:microsoft.com/office/officeart/2005/8/layout/pyramid1#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>
          <dgm:prSet qsTypeId="urn:microsoft.com/office/officeart/2005/8/quickstyle/simple5"/>
        </dgm:pt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pyraLvlNode" val="level"/>
          <dgm:param type="pyraAcctTxNode" val="acctTx"/>
          <dgm:param type="pyraAcctBkgdNode" val="acctBkgd"/>
          <dgm:param type="linDir" val="fromB"/>
          <dgm:param type="txDir" val="fromT"/>
          <dgm:param type="pyraAcctPos" val="aft"/>
          <dgm:param type="pyraAcctTxMar" val="step"/>
        </dgm:alg>
      </dgm:if>
      <dgm:else name="Name3">
        <dgm:alg type="pyra">
          <dgm:param type="pyraLvlNode" val="level"/>
          <dgm:param type="pyraAcctTxNode" val="acctTx"/>
          <dgm:param type="pyraAcctBkgdNode" val="acctBkgd"/>
          <dgm:param type="linDir" val="fromB"/>
          <dgm:param type="txDir" val="fromT"/>
          <dgm:param type="pyraAcctPos" val="bef"/>
          <dgm:param type="pyraAcctTxMar" val="step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cycle4#1">
  <dgm:title val=""/>
  <dgm:desc val=""/>
  <dgm:catLst>
    <dgm:cat type="relationship" pri="26000"/>
    <dgm:cat type="cycle" pri="13000"/>
    <dgm:cat type="matrix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ampData>
  <dgm:styleData>
    <dgm:dataModel>
      <dgm:ptLst>
        <dgm:pt modelId="0" type="doc">
          <dgm:prSet qsTypeId="urn:microsoft.com/office/officeart/2005/8/quickstyle/simple5"/>
        </dgm:pt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tyleData>
  <dgm:clrData>
    <dgm:dataModel>
      <dgm:ptLst>
        <dgm:pt modelId="0" type="doc">
          <dgm:prSet csTypeId="urn:microsoft.com/office/officeart/2005/8/colors/accent6_5"/>
        </dgm:pt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cycleMatrixDiagram">
    <dgm:varLst>
      <dgm:chMax val="1"/>
      <dgm:dir/>
      <dgm:animLvl val="lvl"/>
      <dgm:resizeHandles val="exact"/>
    </dgm:varLst>
    <dgm:alg type="composite">
      <dgm:param type="ar" val="1.3"/>
    </dgm:alg>
    <dgm:shape xmlns:r="http://schemas.openxmlformats.org/officeDocument/2006/relationships" r:blip="">
      <dgm:adjLst/>
    </dgm:shape>
    <dgm:presOf/>
    <dgm:constrLst>
      <dgm:constr type="w" for="ch" forName="children" refType="w"/>
      <dgm:constr type="h" for="ch" forName="children" refType="w" refFor="ch" refForName="children" fact="0.77"/>
      <dgm:constr type="ctrX" for="ch" forName="children" refType="w" fact="0.5"/>
      <dgm:constr type="ctrY" for="ch" forName="children" refType="h" fact="0.5"/>
      <dgm:constr type="w" for="ch" forName="circle" refType="w"/>
      <dgm:constr type="h" for="ch" forName="circle" refType="h"/>
      <dgm:constr type="ctrX" for="ch" forName="circle" refType="w" fact="0.5"/>
      <dgm:constr type="ctrY" for="ch" forName="circle" refType="h" fact="0.5"/>
      <dgm:constr type="w" for="ch" forName="center1" refType="w" fact="0.115"/>
      <dgm:constr type="h" for="ch" forName="center1" refType="w" fact="0.1"/>
      <dgm:constr type="ctrX" for="ch" forName="center1" refType="w" fact="0.5"/>
      <dgm:constr type="ctrY" for="ch" forName="center1" refType="h" fact="0.475"/>
      <dgm:constr type="w" for="ch" forName="center2" refType="w" fact="0.115"/>
      <dgm:constr type="h" for="ch" forName="center2" refType="w" fact="0.1"/>
      <dgm:constr type="ctrX" for="ch" forName="center2" refType="w" fact="0.5"/>
      <dgm:constr type="ctrY" for="ch" forName="center2" refType="h" fact="0.525"/>
    </dgm:constrLst>
    <dgm:ruleLst/>
    <dgm:choose name="Name0">
      <dgm:if name="Name1" axis="ch" ptType="node" func="cnt" op="gte" val="1">
        <dgm:layoutNode name="children">
          <dgm:alg type="composite">
            <dgm:param type="ar" val="1.3"/>
          </dgm:alg>
          <dgm:shape xmlns:r="http://schemas.openxmlformats.org/officeDocument/2006/relationships" r:blip="">
            <dgm:adjLst/>
          </dgm:shape>
          <dgm:presOf/>
          <dgm:choose name="Name2">
            <dgm:if name="Name3" func="var" arg="dir" op="equ" val="norm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l" for="ch" forName="child1group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r" for="ch" forName="child2group" refType="w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r" for="ch" forName="child3group" refType="w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l" for="ch" forName="child4group"/>
              </dgm:constrLst>
            </dgm:if>
            <dgm:else name="Name4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r" for="ch" forName="child1group" refType="w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l" for="ch" forName="child2group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l" for="ch" forName="child3group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r" for="ch" forName="child4group" refType="w"/>
              </dgm:constrLst>
            </dgm:else>
          </dgm:choose>
          <dgm:ruleLst/>
          <dgm:choose name="Name5">
            <dgm:if name="Name6" axis="ch ch" ptType="node node" st="1 1" cnt="1 0" func="cnt" op="gte" val="1">
              <dgm:layoutNode name="child1group">
                <dgm:alg type="composite">
                  <dgm:param type="vertAlign" val="none"/>
                  <dgm:param type="horz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7">
                  <dgm:if name="Name8" func="var" arg="dir" op="equ" val="norm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l" for="ch" forName="child1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l" for="ch" forName="child1Text"/>
                    </dgm:constrLst>
                  </dgm:if>
                  <dgm:else name="Name9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r" for="ch" forName="child1" refType="w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r" for="ch" forName="child1Text" refType="w"/>
                    </dgm:constrLst>
                  </dgm:else>
                </dgm:choose>
                <dgm:ruleLst/>
                <dgm:layoutNode name="child1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1 1" cnt="1 0"/>
                  <dgm:constrLst/>
                  <dgm:ruleLst/>
                </dgm:layoutNode>
                <dgm:layoutNode name="child1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1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0"/>
          </dgm:choose>
          <dgm:choose name="Name11">
            <dgm:if name="Name12" axis="ch ch" ptType="node node" st="2 1" cnt="1 0" func="cnt" op="gte" val="1">
              <dgm:layoutNode name="child2group">
                <dgm:alg type="composite">
                  <dgm:param type="vertAlign" val="none"/>
                  <dgm:param type="horzAlign" val="none"/>
                </dgm:alg>
                <dgm:shape xmlns:r="http://schemas.openxmlformats.org/officeDocument/2006/relationships" r:blip="">
                  <dgm:adjLst/>
                </dgm:shape>
                <dgm:choose name="Name13">
                  <dgm:if name="Name14" func="var" arg="dir" op="equ" val="norm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r" for="ch" forName="child2" refType="w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r" for="ch" forName="child2Text" refType="w"/>
                    </dgm:constrLst>
                  </dgm:if>
                  <dgm:else name="Name15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l" for="ch" forName="child2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l" for="ch" forName="child2Text"/>
                    </dgm:constrLst>
                  </dgm:else>
                </dgm:choose>
                <dgm:ruleLst/>
                <dgm:layoutNode name="child2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2 1" cnt="1 0"/>
                  <dgm:constrLst/>
                  <dgm:ruleLst/>
                </dgm:layoutNode>
                <dgm:layoutNode name="child2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2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6"/>
          </dgm:choose>
          <dgm:choose name="Name17">
            <dgm:if name="Name18" axis="ch ch" ptType="node node" st="3 1" cnt="1 0" func="cnt" op="gte" val="1">
              <dgm:layoutNode name="child3group">
                <dgm:alg type="composite">
                  <dgm:param type="vertAlign" val="none"/>
                  <dgm:param type="horz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19">
                  <dgm:if name="Name20" func="var" arg="dir" op="equ" val="norm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r" for="ch" forName="child3" refType="w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r" for="ch" forName="child3Text" refType="w"/>
                    </dgm:constrLst>
                  </dgm:if>
                  <dgm:else name="Name21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l" for="ch" forName="child3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l" for="ch" forName="child3Text"/>
                    </dgm:constrLst>
                  </dgm:else>
                </dgm:choose>
                <dgm:ruleLst/>
                <dgm:layoutNode name="child3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3 1" cnt="1 0"/>
                  <dgm:constrLst/>
                  <dgm:ruleLst/>
                </dgm:layoutNode>
                <dgm:layoutNode name="child3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3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2"/>
          </dgm:choose>
          <dgm:choose name="Name23">
            <dgm:if name="Name24" axis="ch ch" ptType="node node" st="4 1" cnt="1 0" func="cnt" op="gte" val="1">
              <dgm:layoutNode name="child4group">
                <dgm:alg type="composite">
                  <dgm:param type="vertAlign" val="none"/>
                  <dgm:param type="horz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25">
                  <dgm:if name="Name26" func="var" arg="dir" op="equ" val="norm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l" for="ch" forName="child4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l" for="ch" forName="child4Text"/>
                    </dgm:constrLst>
                  </dgm:if>
                  <dgm:else name="Name27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r" for="ch" forName="child4" refType="w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r" for="ch" forName="child4Text" refType="w"/>
                    </dgm:constrLst>
                  </dgm:else>
                </dgm:choose>
                <dgm:ruleLst/>
                <dgm:layoutNode name="child4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4 1" cnt="1 0"/>
                  <dgm:constrLst/>
                  <dgm:ruleLst/>
                </dgm:layoutNode>
                <dgm:layoutNode name="child4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4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8"/>
          </dgm:choose>
          <dgm:layoutNode name="child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ircle">
          <dgm:alg type="composite">
            <dgm:param type="ar" val="1"/>
          </dgm:alg>
          <dgm:shape xmlns:r="http://schemas.openxmlformats.org/officeDocument/2006/relationships" r:blip="">
            <dgm:adjLst/>
          </dgm:shape>
          <dgm:presOf/>
          <dgm:choose name="Name29">
            <dgm:if name="Name30" func="var" arg="dir" op="equ" val="norm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r" for="ch" forName="quadrant1" refType="w" fact="0.5"/>
                <dgm:constr type="rOff" for="ch" forName="quadrant1" refType="w" fact="-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l" for="ch" forName="quadrant2" refType="w" fact="0.5"/>
                <dgm:constr type="lOff" for="ch" forName="quadrant2" refType="w" fact="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l" for="ch" forName="quadrant3" refType="w" fact="0.5"/>
                <dgm:constr type="lOff" for="ch" forName="quadrant3" refType="w" fact="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r" for="ch" forName="quadrant4" refType="w" fact="0.5"/>
                <dgm:constr type="rOff" for="ch" forName="quadrant4" refType="w" fact="-0.01"/>
              </dgm:constrLst>
            </dgm:if>
            <dgm:else name="Name31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l" for="ch" forName="quadrant1" refType="w" fact="0.5"/>
                <dgm:constr type="lOff" for="ch" forName="quadrant1" refType="w" fact="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r" for="ch" forName="quadrant2" refType="w" fact="0.5"/>
                <dgm:constr type="rOff" for="ch" forName="quadrant2" refType="w" fact="-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r" for="ch" forName="quadrant3" refType="w" fact="0.5"/>
                <dgm:constr type="rOff" for="ch" forName="quadrant3" refType="w" fact="-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l" for="ch" forName="quadrant4" refType="w" fact="0.5"/>
                <dgm:constr type="lOff" for="ch" forName="quadrant4" refType="w" fact="0.01"/>
              </dgm:constrLst>
            </dgm:else>
          </dgm:choose>
          <dgm:ruleLst/>
          <dgm:layoutNode name="quadrant1" styleLbl="node1">
            <dgm:varLst>
              <dgm:chMax val="1"/>
              <dgm:bulletEnabled val="1"/>
            </dgm:varLst>
            <dgm:alg type="tx"/>
            <dgm:choose name="Name32">
              <dgm:if name="Name33" func="var" arg="dir" op="equ" val="norm">
                <dgm:shape xmlns:r="http://schemas.openxmlformats.org/officeDocument/2006/relationships" type="pieWedge" r:blip="">
                  <dgm:adjLst/>
                </dgm:shape>
              </dgm:if>
              <dgm:else name="Name34">
                <dgm:shape xmlns:r="http://schemas.openxmlformats.org/officeDocument/2006/relationships" rot="90" type="pieWedge" r:blip="">
                  <dgm:adjLst/>
                </dgm:shape>
              </dgm:else>
            </dgm:choose>
            <dgm:presOf axis="ch" ptType="node" cnt="1"/>
            <dgm:constrLst/>
            <dgm:ruleLst>
              <dgm:rule type="primFontSz" val="5" fact="NaN" max="NaN"/>
            </dgm:ruleLst>
          </dgm:layoutNode>
          <dgm:layoutNode name="quadrant2" styleLbl="node1">
            <dgm:varLst>
              <dgm:chMax val="1"/>
              <dgm:bulletEnabled val="1"/>
            </dgm:varLst>
            <dgm:alg type="tx"/>
            <dgm:choose name="Name35">
              <dgm:if name="Name36" func="var" arg="dir" op="equ" val="norm">
                <dgm:shape xmlns:r="http://schemas.openxmlformats.org/officeDocument/2006/relationships" rot="90" type="pieWedge" r:blip="">
                  <dgm:adjLst/>
                </dgm:shape>
              </dgm:if>
              <dgm:else name="Name37">
                <dgm:shape xmlns:r="http://schemas.openxmlformats.org/officeDocument/2006/relationships" type="pieWedge" r:blip="">
                  <dgm:adjLst/>
                </dgm:shape>
              </dgm:else>
            </dgm:choose>
            <dgm:presOf axis="ch" ptType="node" st="2" cnt="1"/>
            <dgm:constrLst/>
            <dgm:ruleLst>
              <dgm:rule type="primFontSz" val="5" fact="NaN" max="NaN"/>
            </dgm:ruleLst>
          </dgm:layoutNode>
          <dgm:layoutNode name="quadrant3" styleLbl="node1">
            <dgm:varLst>
              <dgm:chMax val="1"/>
              <dgm:bulletEnabled val="1"/>
            </dgm:varLst>
            <dgm:alg type="tx"/>
            <dgm:choose name="Name38">
              <dgm:if name="Name39" func="var" arg="dir" op="equ" val="norm">
                <dgm:shape xmlns:r="http://schemas.openxmlformats.org/officeDocument/2006/relationships" rot="180" type="pieWedge" r:blip="">
                  <dgm:adjLst/>
                </dgm:shape>
              </dgm:if>
              <dgm:else name="Name40">
                <dgm:shape xmlns:r="http://schemas.openxmlformats.org/officeDocument/2006/relationships" rot="270" type="pieWedge" r:blip="">
                  <dgm:adjLst/>
                </dgm:shape>
              </dgm:else>
            </dgm:choose>
            <dgm:presOf axis="ch" ptType="node" st="3" cnt="1"/>
            <dgm:constrLst/>
            <dgm:ruleLst>
              <dgm:rule type="primFontSz" val="5" fact="NaN" max="NaN"/>
            </dgm:ruleLst>
          </dgm:layoutNode>
          <dgm:layoutNode name="quadrant4" styleLbl="node1">
            <dgm:varLst>
              <dgm:chMax val="1"/>
              <dgm:bulletEnabled val="1"/>
            </dgm:varLst>
            <dgm:alg type="tx"/>
            <dgm:choose name="Name41">
              <dgm:if name="Name42" func="var" arg="dir" op="equ" val="norm">
                <dgm:shape xmlns:r="http://schemas.openxmlformats.org/officeDocument/2006/relationships" rot="270" type="pieWedge" r:blip="">
                  <dgm:adjLst/>
                </dgm:shape>
              </dgm:if>
              <dgm:else name="Name43">
                <dgm:shape xmlns:r="http://schemas.openxmlformats.org/officeDocument/2006/relationships" rot="180" type="pieWedge" r:blip="">
                  <dgm:adjLst/>
                </dgm:shape>
              </dgm:else>
            </dgm:choose>
            <dgm:presOf axis="ch" ptType="node" st="4" cnt="1"/>
            <dgm:constrLst/>
            <dgm:ruleLst>
              <dgm:rule type="primFontSz" val="5" fact="NaN" max="NaN"/>
            </dgm:ruleLst>
          </dgm:layoutNode>
          <dgm:layoutNode name="quadrant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enter1" styleLbl="fgShp">
          <dgm:alg type="sp"/>
          <dgm:choose name="Name44">
            <dgm:if name="Name45" func="var" arg="dir" op="equ" val="norm">
              <dgm:shape xmlns:r="http://schemas.openxmlformats.org/officeDocument/2006/relationships" type="circularArrow" r:blip="" zOrderOff="16">
                <dgm:adjLst/>
              </dgm:shape>
            </dgm:if>
            <dgm:else name="Name46">
              <dgm:shape xmlns:r="http://schemas.openxmlformats.org/officeDocument/2006/relationships" rot="180" type="leftCircularArrow" r:blip="" zOrderOff="16">
                <dgm:adjLst/>
              </dgm:shape>
            </dgm:else>
          </dgm:choose>
          <dgm:presOf/>
          <dgm:constrLst/>
          <dgm:ruleLst/>
        </dgm:layoutNode>
        <dgm:layoutNode name="center2" styleLbl="fgShp">
          <dgm:alg type="sp"/>
          <dgm:choose name="Name47">
            <dgm:if name="Name48" func="var" arg="dir" op="equ" val="norm">
              <dgm:shape xmlns:r="http://schemas.openxmlformats.org/officeDocument/2006/relationships" rot="180" type="circularArrow" r:blip="" zOrderOff="16">
                <dgm:adjLst/>
              </dgm:shape>
            </dgm:if>
            <dgm:else name="Name49">
              <dgm:shape xmlns:r="http://schemas.openxmlformats.org/officeDocument/2006/relationships" type="leftCircularArrow" r:blip="" zOrderOff="16">
                <dgm:adjLst/>
              </dgm:shape>
            </dgm:else>
          </dgm:choose>
          <dgm:presOf/>
          <dgm:constrLst/>
          <dgm:ruleLst/>
        </dgm:layoutNode>
      </dgm:if>
      <dgm:else name="Name50"/>
    </dgm:choos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#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#10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#1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#12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#13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#14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3d3#8">
  <dgm:title val=""/>
  <dgm:desc val=""/>
  <dgm:catLst>
    <dgm:cat type="3D" pri="11300"/>
  </dgm:catLst>
  <dgm:scene3d>
    <a:camera prst="orthographicFront"/>
    <a:lightRig rig="threePt" dir="t"/>
  </dgm:scene3d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3d7#1">
  <dgm:title val=""/>
  <dgm:desc val=""/>
  <dgm:catLst>
    <dgm:cat type="3D" pri="11700"/>
  </dgm:catLst>
  <dgm:scene3d>
    <a:camera prst="perspectiveLeft" zoom="91000"/>
    <a:lightRig rig="threePt" dir="t">
      <a:rot lat="0" lon="0" rev="20640000"/>
    </a:lightRig>
  </dgm:scene3d>
  <dgm:styleLbl name="alignAcc1">
    <dgm:scene3d>
      <a:camera prst="orthographicFront"/>
      <a:lightRig rig="threePt" dir="t"/>
    </dgm:scene3d>
    <dgm:sp3d extrusionH="50600">
      <a:bevelT w="101600" h="80600"/>
      <a:bevelB w="80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61800" extrusionH="10600" contourW="3000">
      <a:bevelT w="48600" h="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118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618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 z="-2118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0000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50600">
      <a:bevelT w="80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 z="572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200" extrusionH="600" contourW="3000" prstMaterial="plastic">
      <a:bevelT w="80600" h="18600" prst="relaxedInset"/>
      <a:bevelB w="80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 z="106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lnNod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61800" extrusionH="10600" contourW="3000">
      <a:bevelT w="48600" h="8600" prst="softRound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50600">
      <a:bevelT w="101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 extrusionH="50600" prstMaterial="clear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1#1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3d3#1">
  <dgm:title val=""/>
  <dgm:desc val=""/>
  <dgm:catLst>
    <dgm:cat type="3D" pri="11300"/>
  </dgm:catLst>
  <dgm:scene3d>
    <a:camera prst="orthographicFront"/>
    <a:lightRig rig="threePt" dir="t"/>
  </dgm:scene3d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simple1#15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#2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simple5#1">
  <dgm:title val=""/>
  <dgm:desc val=""/>
  <dgm:catLst>
    <dgm:cat type="simple" pri="105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</dgm:styleDef>
</file>

<file path=ppt/diagrams/quickStyle21.xml><?xml version="1.0" encoding="utf-8"?>
<dgm:styleDef xmlns:dgm="http://schemas.openxmlformats.org/drawingml/2006/diagram" xmlns:a="http://schemas.openxmlformats.org/drawingml/2006/main" uniqueId="urn:microsoft.com/office/officeart/2005/8/quickstyle/3d3#8">
  <dgm:title val=""/>
  <dgm:desc val=""/>
  <dgm:catLst>
    <dgm:cat type="3D" pri="11300"/>
  </dgm:catLst>
  <dgm:scene3d>
    <a:camera prst="orthographicFront"/>
    <a:lightRig rig="threePt" dir="t"/>
  </dgm:scene3d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22.xml><?xml version="1.0" encoding="utf-8"?>
<dgm:styleDef xmlns:dgm="http://schemas.openxmlformats.org/drawingml/2006/diagram" xmlns:a="http://schemas.openxmlformats.org/drawingml/2006/main" uniqueId="urn:microsoft.com/office/officeart/2005/8/quickstyle/simple1#16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23.xml><?xml version="1.0" encoding="utf-8"?>
<dgm:styleDef xmlns:dgm="http://schemas.openxmlformats.org/drawingml/2006/diagram" xmlns:a="http://schemas.openxmlformats.org/drawingml/2006/main" uniqueId="urn:microsoft.com/office/officeart/2005/8/quickstyle/3d1#1">
  <dgm:title val=""/>
  <dgm:desc val=""/>
  <dgm:catLst>
    <dgm:cat type="3D" pri="11100"/>
  </dgm:catLst>
  <dgm:scene3d>
    <a:camera prst="orthographicFront"/>
    <a:lightRig rig="threePt" dir="t"/>
  </dgm:scene3d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</dgm:styleDef>
</file>

<file path=ppt/diagrams/quickStyle24.xml><?xml version="1.0" encoding="utf-8"?>
<dgm:styleDef xmlns:dgm="http://schemas.openxmlformats.org/drawingml/2006/diagram" xmlns:a="http://schemas.openxmlformats.org/drawingml/2006/main" uniqueId="urn:microsoft.com/office/officeart/2005/8/quickstyle/3d1#2">
  <dgm:title val=""/>
  <dgm:desc val=""/>
  <dgm:catLst>
    <dgm:cat type="3D" pri="11100"/>
  </dgm:catLst>
  <dgm:scene3d>
    <a:camera prst="orthographicFront"/>
    <a:lightRig rig="threePt" dir="t"/>
  </dgm:scene3d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</dgm:styleDef>
</file>

<file path=ppt/diagrams/quickStyle25.xml><?xml version="1.0" encoding="utf-8"?>
<dgm:styleDef xmlns:dgm="http://schemas.openxmlformats.org/drawingml/2006/diagram" xmlns:a="http://schemas.openxmlformats.org/drawingml/2006/main" uniqueId="urn:microsoft.com/office/officeart/2005/8/quickstyle/simple1#17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26.xml><?xml version="1.0" encoding="utf-8"?>
<dgm:styleDef xmlns:dgm="http://schemas.openxmlformats.org/drawingml/2006/diagram" xmlns:a="http://schemas.openxmlformats.org/drawingml/2006/main" uniqueId="urn:microsoft.com/office/officeart/2005/8/quickstyle/simple2#1">
  <dgm:title val=""/>
  <dgm:desc val=""/>
  <dgm:catLst>
    <dgm:cat type="simple" pri="102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27.xml><?xml version="1.0" encoding="utf-8"?>
<dgm:styleDef xmlns:dgm="http://schemas.openxmlformats.org/drawingml/2006/diagram" xmlns:a="http://schemas.openxmlformats.org/drawingml/2006/main" uniqueId="urn:microsoft.com/office/officeart/2005/8/quickstyle/simple2#2">
  <dgm:title val=""/>
  <dgm:desc val=""/>
  <dgm:catLst>
    <dgm:cat type="simple" pri="102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28.xml><?xml version="1.0" encoding="utf-8"?>
<dgm:styleDef xmlns:dgm="http://schemas.openxmlformats.org/drawingml/2006/diagram" xmlns:a="http://schemas.openxmlformats.org/drawingml/2006/main" uniqueId="urn:microsoft.com/office/officeart/2005/8/quickstyle/simple1#2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29.xml><?xml version="1.0" encoding="utf-8"?>
<dgm:styleDef xmlns:dgm="http://schemas.openxmlformats.org/drawingml/2006/diagram" xmlns:a="http://schemas.openxmlformats.org/drawingml/2006/main" uniqueId="urn:microsoft.com/office/officeart/2005/8/quickstyle/simple2#3">
  <dgm:title val=""/>
  <dgm:desc val=""/>
  <dgm:catLst>
    <dgm:cat type="simple" pri="102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#3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30.xml><?xml version="1.0" encoding="utf-8"?>
<dgm:styleDef xmlns:dgm="http://schemas.openxmlformats.org/drawingml/2006/diagram" xmlns:a="http://schemas.openxmlformats.org/drawingml/2006/main" uniqueId="urn:microsoft.com/office/officeart/2005/8/quickstyle/simple2#4">
  <dgm:title val=""/>
  <dgm:desc val=""/>
  <dgm:catLst>
    <dgm:cat type="simple" pri="102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31.xml><?xml version="1.0" encoding="utf-8"?>
<dgm:styleDef xmlns:dgm="http://schemas.openxmlformats.org/drawingml/2006/diagram" xmlns:a="http://schemas.openxmlformats.org/drawingml/2006/main" uniqueId="urn:microsoft.com/office/officeart/2005/8/quickstyle/simple2#5">
  <dgm:title val=""/>
  <dgm:desc val=""/>
  <dgm:catLst>
    <dgm:cat type="simple" pri="102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32.xml><?xml version="1.0" encoding="utf-8"?>
<dgm:styleDef xmlns:dgm="http://schemas.openxmlformats.org/drawingml/2006/diagram" xmlns:a="http://schemas.openxmlformats.org/drawingml/2006/main" uniqueId="urn:microsoft.com/office/officeart/2005/8/quickstyle/simple2#6">
  <dgm:title val=""/>
  <dgm:desc val=""/>
  <dgm:catLst>
    <dgm:cat type="simple" pri="102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33.xml><?xml version="1.0" encoding="utf-8"?>
<dgm:styleDef xmlns:dgm="http://schemas.openxmlformats.org/drawingml/2006/diagram" xmlns:a="http://schemas.openxmlformats.org/drawingml/2006/main" uniqueId="urn:microsoft.com/office/officeart/2005/8/quickstyle/simple1#2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34.xml><?xml version="1.0" encoding="utf-8"?>
<dgm:styleDef xmlns:dgm="http://schemas.openxmlformats.org/drawingml/2006/diagram" xmlns:a="http://schemas.openxmlformats.org/drawingml/2006/main" uniqueId="urn:microsoft.com/office/officeart/2005/8/quickstyle/simple2#7">
  <dgm:title val=""/>
  <dgm:desc val=""/>
  <dgm:catLst>
    <dgm:cat type="simple" pri="102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35.xml><?xml version="1.0" encoding="utf-8"?>
<dgm:styleDef xmlns:dgm="http://schemas.openxmlformats.org/drawingml/2006/diagram" xmlns:a="http://schemas.openxmlformats.org/drawingml/2006/main" uniqueId="urn:microsoft.com/office/officeart/2005/8/quickstyle/simple1#2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36.xml><?xml version="1.0" encoding="utf-8"?>
<dgm:styleDef xmlns:dgm="http://schemas.openxmlformats.org/drawingml/2006/diagram" xmlns:a="http://schemas.openxmlformats.org/drawingml/2006/main" uniqueId="urn:microsoft.com/office/officeart/2005/8/quickstyle/simple2#8">
  <dgm:title val=""/>
  <dgm:desc val=""/>
  <dgm:catLst>
    <dgm:cat type="simple" pri="102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37.xml><?xml version="1.0" encoding="utf-8"?>
<dgm:styleDef xmlns:dgm="http://schemas.openxmlformats.org/drawingml/2006/diagram" xmlns:a="http://schemas.openxmlformats.org/drawingml/2006/main" uniqueId="urn:microsoft.com/office/officeart/2005/8/quickstyle/simple2#9">
  <dgm:title val=""/>
  <dgm:desc val=""/>
  <dgm:catLst>
    <dgm:cat type="simple" pri="102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38.xml><?xml version="1.0" encoding="utf-8"?>
<dgm:styleDef xmlns:dgm="http://schemas.openxmlformats.org/drawingml/2006/diagram" xmlns:a="http://schemas.openxmlformats.org/drawingml/2006/main" uniqueId="urn:microsoft.com/office/officeart/2005/8/quickstyle/simple1#2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39.xml><?xml version="1.0" encoding="utf-8"?>
<dgm:styleDef xmlns:dgm="http://schemas.openxmlformats.org/drawingml/2006/diagram" xmlns:a="http://schemas.openxmlformats.org/drawingml/2006/main" uniqueId="urn:microsoft.com/office/officeart/2005/8/quickstyle/simple2#10">
  <dgm:title val=""/>
  <dgm:desc val=""/>
  <dgm:catLst>
    <dgm:cat type="simple" pri="102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#4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40.xml><?xml version="1.0" encoding="utf-8"?>
<dgm:styleDef xmlns:dgm="http://schemas.openxmlformats.org/drawingml/2006/diagram" xmlns:a="http://schemas.openxmlformats.org/drawingml/2006/main" uniqueId="urn:microsoft.com/office/officeart/2005/8/quickstyle/simple2#11">
  <dgm:title val=""/>
  <dgm:desc val=""/>
  <dgm:catLst>
    <dgm:cat type="simple" pri="102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41.xml><?xml version="1.0" encoding="utf-8"?>
<dgm:styleDef xmlns:dgm="http://schemas.openxmlformats.org/drawingml/2006/diagram" xmlns:a="http://schemas.openxmlformats.org/drawingml/2006/main" uniqueId="urn:microsoft.com/office/officeart/2005/8/quickstyle/simple2#12">
  <dgm:title val=""/>
  <dgm:desc val=""/>
  <dgm:catLst>
    <dgm:cat type="simple" pri="102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42.xml><?xml version="1.0" encoding="utf-8"?>
<dgm:styleDef xmlns:dgm="http://schemas.openxmlformats.org/drawingml/2006/diagram" xmlns:a="http://schemas.openxmlformats.org/drawingml/2006/main" uniqueId="urn:microsoft.com/office/officeart/2005/8/quickstyle/simple2#13">
  <dgm:title val=""/>
  <dgm:desc val=""/>
  <dgm:catLst>
    <dgm:cat type="simple" pri="102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43.xml><?xml version="1.0" encoding="utf-8"?>
<dgm:styleDef xmlns:dgm="http://schemas.openxmlformats.org/drawingml/2006/diagram" xmlns:a="http://schemas.openxmlformats.org/drawingml/2006/main" uniqueId="urn:microsoft.com/office/officeart/2005/8/quickstyle/simple2#14">
  <dgm:title val=""/>
  <dgm:desc val=""/>
  <dgm:catLst>
    <dgm:cat type="simple" pri="102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44.xml><?xml version="1.0" encoding="utf-8"?>
<dgm:styleDef xmlns:dgm="http://schemas.openxmlformats.org/drawingml/2006/diagram" xmlns:a="http://schemas.openxmlformats.org/drawingml/2006/main" uniqueId="urn:microsoft.com/office/officeart/2005/8/quickstyle/simple2#15">
  <dgm:title val=""/>
  <dgm:desc val=""/>
  <dgm:catLst>
    <dgm:cat type="simple" pri="102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#5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#6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#7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#8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#9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6C064A-D61B-4B21-B757-51A9B82445B8}" type="datetimeFigureOut">
              <a:rPr lang="en-US" smtClean="0"/>
              <a:t>6/21/2024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305E07-67EA-4042-A3F6-853A8AD8D209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6/21/2024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‹N›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it-IT" altLang="en-US"/>
              <a:t>il lavoro sul corpo nella cura della psicosi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it-IT" altLang="en-US"/>
              <a:t>il lavoro sul corpo nella cura della psicosi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6/21/2024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6/21/2024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6/21/2024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6/21/2024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6/21/2024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6/21/2024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6/21/2024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6/21/2024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6/21/2024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6/21/2024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6/21/2024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6/21/2024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6/21/2024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6/21/2024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6/21/2024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6/21/2024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6/21/2024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6/21/2024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6/21/2024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6/21/2024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6/21/2024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6/21/2024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6/21/2024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6/21/2024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6/21/2024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6/21/2024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6/21/2024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6/21/2024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6/21/2024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6/21/2024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6/21/2024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6/21/2024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6/21/2024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6/21/2024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6/21/2024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6/21/2024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6/21/2024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6/21/2024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6/21/2024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6/21/2024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6/21/2024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6/21/2024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6/21/2024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6/21/2024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6/21/2024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6/21/2024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6/21/2024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6/21/2024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6/21/2024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6/21/2024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6/21/2024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6/21/2024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6/21/2024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6/21/2024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6/21/2024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6/21/2024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6/21/2024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6/21/2024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6/21/2024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6/21/2024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6/21/2024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6/21/2024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6/21/2024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6/21/2024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6/21/2024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6/21/2024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6/21/2024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6/21/2024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6/21/2024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6/21/2024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6/21/2024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6/21/2024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6/21/2024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6/21/2024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6/21/2024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6/21/2024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6/21/2024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6/21/2024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6/21/2024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6/21/2024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6/21/2024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6/21/2024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6/21/2024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6/21/2024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6/21/2024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6/21/2024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6/21/2024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6/21/2024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6/21/2024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6/21/2024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6/21/2024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6/21/2024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6/21/2024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6/21/2024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6/21/2024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6/21/2024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6/21/2024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6/21/2024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6/21/2024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6/21/2024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6/21/2024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6/21/2024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6/21/2024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6/21/2024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6/21/2024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6/21/2024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6/21/2024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6/21/2024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6/21/2024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6/21/2024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6/21/2024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6/21/2024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6/21/2024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6/21/2024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6/21/2024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6/21/2024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6/21/2024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6/21/2024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6/21/2024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6/21/2024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6/21/2024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6/21/2024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6/21/2024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6/21/2024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6/21/2024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6/21/2024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6/21/2024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6/21/2024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6/21/2024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6/21/2024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6/21/2024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6/21/2024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6/21/2024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6/21/2024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6/21/2024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6/21/2024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6/21/2024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6/21/2024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6/21/2024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6/21/2024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6/21/2024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6/21/2024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6/21/2024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6/21/2024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6/21/2024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6/21/2024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6/21/2024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6/21/2024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6/21/2024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6/21/2024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6/21/2024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6/21/2024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6/21/2024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6/21/2024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6/21/2024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6/21/2024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6/21/2024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6/21/2024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6/21/2024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6/21/2024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6/21/2024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6/21/2024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6/21/2024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6/21/2024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6/21/2024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6/21/2024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6/21/2024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6/21/2024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6/21/2024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6/21/2024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6/21/2024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6/21/2024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6/21/2024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6/21/2024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6/21/2024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6/21/2024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6/21/2024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6/21/2024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6/21/2024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6/21/2024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6/21/2024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6/21/2024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6/21/2024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6/21/2024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6/21/2024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6/21/2024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6/21/2024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6/21/2024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6/21/2024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6/21/2024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6/21/2024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6/21/2024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6/21/2024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6/21/2024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6/21/2024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6/21/2024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6/21/2024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6/21/2024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6/21/2024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6/21/2024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6/21/2024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6/21/2024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6/21/2024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6/21/2024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6/21/2024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6/21/2024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6/21/2024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6/21/2024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6/21/2024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6/21/2024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6/21/2024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6/21/2024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6/21/2024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6/21/2024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6/21/2024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6/21/2024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6/21/2024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6/21/2024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6/21/2024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6/21/2024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6/21/2024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6/21/2024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6/21/2024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6/21/2024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6/21/2024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6/21/2024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6/21/2024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6/21/2024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6/21/2024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6/21/2024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6/21/2024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6/21/2024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6/21/2024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6/21/2024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6/21/2024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6/21/2024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6/21/2024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6/21/2024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6/21/2024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6/21/2024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6/21/2024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6/21/2024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6/21/2024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6/21/2024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6/21/2024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6/21/2024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6/21/2024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6/21/2024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6/21/2024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6/21/2024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6/21/2024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6/21/2024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6/21/2024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6/21/2024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6/21/2024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6/21/2024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6/21/2024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6/21/2024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6/21/2024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6/21/2024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6/21/2024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6/21/2024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5.xml"/><Relationship Id="rId3" Type="http://schemas.openxmlformats.org/officeDocument/2006/relationships/slideLayout" Target="../slideLayouts/slideLayout100.xml"/><Relationship Id="rId7" Type="http://schemas.openxmlformats.org/officeDocument/2006/relationships/slideLayout" Target="../slideLayouts/slideLayout104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99.xml"/><Relationship Id="rId1" Type="http://schemas.openxmlformats.org/officeDocument/2006/relationships/slideLayout" Target="../slideLayouts/slideLayout98.xml"/><Relationship Id="rId6" Type="http://schemas.openxmlformats.org/officeDocument/2006/relationships/slideLayout" Target="../slideLayouts/slideLayout103.xml"/><Relationship Id="rId11" Type="http://schemas.openxmlformats.org/officeDocument/2006/relationships/slideLayout" Target="../slideLayouts/slideLayout108.xml"/><Relationship Id="rId5" Type="http://schemas.openxmlformats.org/officeDocument/2006/relationships/slideLayout" Target="../slideLayouts/slideLayout102.xml"/><Relationship Id="rId10" Type="http://schemas.openxmlformats.org/officeDocument/2006/relationships/slideLayout" Target="../slideLayouts/slideLayout107.xml"/><Relationship Id="rId4" Type="http://schemas.openxmlformats.org/officeDocument/2006/relationships/slideLayout" Target="../slideLayouts/slideLayout101.xml"/><Relationship Id="rId9" Type="http://schemas.openxmlformats.org/officeDocument/2006/relationships/slideLayout" Target="../slideLayouts/slideLayout106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6.xml"/><Relationship Id="rId3" Type="http://schemas.openxmlformats.org/officeDocument/2006/relationships/slideLayout" Target="../slideLayouts/slideLayout111.xml"/><Relationship Id="rId7" Type="http://schemas.openxmlformats.org/officeDocument/2006/relationships/slideLayout" Target="../slideLayouts/slideLayout115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0.xml"/><Relationship Id="rId1" Type="http://schemas.openxmlformats.org/officeDocument/2006/relationships/slideLayout" Target="../slideLayouts/slideLayout109.xml"/><Relationship Id="rId6" Type="http://schemas.openxmlformats.org/officeDocument/2006/relationships/slideLayout" Target="../slideLayouts/slideLayout114.xml"/><Relationship Id="rId11" Type="http://schemas.openxmlformats.org/officeDocument/2006/relationships/slideLayout" Target="../slideLayouts/slideLayout119.xml"/><Relationship Id="rId5" Type="http://schemas.openxmlformats.org/officeDocument/2006/relationships/slideLayout" Target="../slideLayouts/slideLayout113.xml"/><Relationship Id="rId10" Type="http://schemas.openxmlformats.org/officeDocument/2006/relationships/slideLayout" Target="../slideLayouts/slideLayout118.xml"/><Relationship Id="rId4" Type="http://schemas.openxmlformats.org/officeDocument/2006/relationships/slideLayout" Target="../slideLayouts/slideLayout112.xml"/><Relationship Id="rId9" Type="http://schemas.openxmlformats.org/officeDocument/2006/relationships/slideLayout" Target="../slideLayouts/slideLayout117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7.xml"/><Relationship Id="rId3" Type="http://schemas.openxmlformats.org/officeDocument/2006/relationships/slideLayout" Target="../slideLayouts/slideLayout122.xml"/><Relationship Id="rId7" Type="http://schemas.openxmlformats.org/officeDocument/2006/relationships/slideLayout" Target="../slideLayouts/slideLayout126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1.xml"/><Relationship Id="rId1" Type="http://schemas.openxmlformats.org/officeDocument/2006/relationships/slideLayout" Target="../slideLayouts/slideLayout120.xml"/><Relationship Id="rId6" Type="http://schemas.openxmlformats.org/officeDocument/2006/relationships/slideLayout" Target="../slideLayouts/slideLayout125.xml"/><Relationship Id="rId11" Type="http://schemas.openxmlformats.org/officeDocument/2006/relationships/slideLayout" Target="../slideLayouts/slideLayout130.xml"/><Relationship Id="rId5" Type="http://schemas.openxmlformats.org/officeDocument/2006/relationships/slideLayout" Target="../slideLayouts/slideLayout124.xml"/><Relationship Id="rId10" Type="http://schemas.openxmlformats.org/officeDocument/2006/relationships/slideLayout" Target="../slideLayouts/slideLayout129.xml"/><Relationship Id="rId4" Type="http://schemas.openxmlformats.org/officeDocument/2006/relationships/slideLayout" Target="../slideLayouts/slideLayout123.xml"/><Relationship Id="rId9" Type="http://schemas.openxmlformats.org/officeDocument/2006/relationships/slideLayout" Target="../slideLayouts/slideLayout128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8.xml"/><Relationship Id="rId3" Type="http://schemas.openxmlformats.org/officeDocument/2006/relationships/slideLayout" Target="../slideLayouts/slideLayout133.xml"/><Relationship Id="rId7" Type="http://schemas.openxmlformats.org/officeDocument/2006/relationships/slideLayout" Target="../slideLayouts/slideLayout137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2.xml"/><Relationship Id="rId1" Type="http://schemas.openxmlformats.org/officeDocument/2006/relationships/slideLayout" Target="../slideLayouts/slideLayout131.xml"/><Relationship Id="rId6" Type="http://schemas.openxmlformats.org/officeDocument/2006/relationships/slideLayout" Target="../slideLayouts/slideLayout136.xml"/><Relationship Id="rId11" Type="http://schemas.openxmlformats.org/officeDocument/2006/relationships/slideLayout" Target="../slideLayouts/slideLayout141.xml"/><Relationship Id="rId5" Type="http://schemas.openxmlformats.org/officeDocument/2006/relationships/slideLayout" Target="../slideLayouts/slideLayout135.xml"/><Relationship Id="rId10" Type="http://schemas.openxmlformats.org/officeDocument/2006/relationships/slideLayout" Target="../slideLayouts/slideLayout140.xml"/><Relationship Id="rId4" Type="http://schemas.openxmlformats.org/officeDocument/2006/relationships/slideLayout" Target="../slideLayouts/slideLayout134.xml"/><Relationship Id="rId9" Type="http://schemas.openxmlformats.org/officeDocument/2006/relationships/slideLayout" Target="../slideLayouts/slideLayout139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9.xml"/><Relationship Id="rId3" Type="http://schemas.openxmlformats.org/officeDocument/2006/relationships/slideLayout" Target="../slideLayouts/slideLayout144.xml"/><Relationship Id="rId7" Type="http://schemas.openxmlformats.org/officeDocument/2006/relationships/slideLayout" Target="../slideLayouts/slideLayout148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3.xml"/><Relationship Id="rId1" Type="http://schemas.openxmlformats.org/officeDocument/2006/relationships/slideLayout" Target="../slideLayouts/slideLayout142.xml"/><Relationship Id="rId6" Type="http://schemas.openxmlformats.org/officeDocument/2006/relationships/slideLayout" Target="../slideLayouts/slideLayout147.xml"/><Relationship Id="rId11" Type="http://schemas.openxmlformats.org/officeDocument/2006/relationships/slideLayout" Target="../slideLayouts/slideLayout152.xml"/><Relationship Id="rId5" Type="http://schemas.openxmlformats.org/officeDocument/2006/relationships/slideLayout" Target="../slideLayouts/slideLayout146.xml"/><Relationship Id="rId10" Type="http://schemas.openxmlformats.org/officeDocument/2006/relationships/slideLayout" Target="../slideLayouts/slideLayout151.xml"/><Relationship Id="rId4" Type="http://schemas.openxmlformats.org/officeDocument/2006/relationships/slideLayout" Target="../slideLayouts/slideLayout145.xml"/><Relationship Id="rId9" Type="http://schemas.openxmlformats.org/officeDocument/2006/relationships/slideLayout" Target="../slideLayouts/slideLayout150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0.xml"/><Relationship Id="rId3" Type="http://schemas.openxmlformats.org/officeDocument/2006/relationships/slideLayout" Target="../slideLayouts/slideLayout155.xml"/><Relationship Id="rId7" Type="http://schemas.openxmlformats.org/officeDocument/2006/relationships/slideLayout" Target="../slideLayouts/slideLayout159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54.xml"/><Relationship Id="rId1" Type="http://schemas.openxmlformats.org/officeDocument/2006/relationships/slideLayout" Target="../slideLayouts/slideLayout153.xml"/><Relationship Id="rId6" Type="http://schemas.openxmlformats.org/officeDocument/2006/relationships/slideLayout" Target="../slideLayouts/slideLayout158.xml"/><Relationship Id="rId11" Type="http://schemas.openxmlformats.org/officeDocument/2006/relationships/slideLayout" Target="../slideLayouts/slideLayout163.xml"/><Relationship Id="rId5" Type="http://schemas.openxmlformats.org/officeDocument/2006/relationships/slideLayout" Target="../slideLayouts/slideLayout157.xml"/><Relationship Id="rId10" Type="http://schemas.openxmlformats.org/officeDocument/2006/relationships/slideLayout" Target="../slideLayouts/slideLayout162.xml"/><Relationship Id="rId4" Type="http://schemas.openxmlformats.org/officeDocument/2006/relationships/slideLayout" Target="../slideLayouts/slideLayout156.xml"/><Relationship Id="rId9" Type="http://schemas.openxmlformats.org/officeDocument/2006/relationships/slideLayout" Target="../slideLayouts/slideLayout161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1.xml"/><Relationship Id="rId3" Type="http://schemas.openxmlformats.org/officeDocument/2006/relationships/slideLayout" Target="../slideLayouts/slideLayout166.xml"/><Relationship Id="rId7" Type="http://schemas.openxmlformats.org/officeDocument/2006/relationships/slideLayout" Target="../slideLayouts/slideLayout170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65.xml"/><Relationship Id="rId1" Type="http://schemas.openxmlformats.org/officeDocument/2006/relationships/slideLayout" Target="../slideLayouts/slideLayout164.xml"/><Relationship Id="rId6" Type="http://schemas.openxmlformats.org/officeDocument/2006/relationships/slideLayout" Target="../slideLayouts/slideLayout169.xml"/><Relationship Id="rId11" Type="http://schemas.openxmlformats.org/officeDocument/2006/relationships/slideLayout" Target="../slideLayouts/slideLayout174.xml"/><Relationship Id="rId5" Type="http://schemas.openxmlformats.org/officeDocument/2006/relationships/slideLayout" Target="../slideLayouts/slideLayout168.xml"/><Relationship Id="rId10" Type="http://schemas.openxmlformats.org/officeDocument/2006/relationships/slideLayout" Target="../slideLayouts/slideLayout173.xml"/><Relationship Id="rId4" Type="http://schemas.openxmlformats.org/officeDocument/2006/relationships/slideLayout" Target="../slideLayouts/slideLayout167.xml"/><Relationship Id="rId9" Type="http://schemas.openxmlformats.org/officeDocument/2006/relationships/slideLayout" Target="../slideLayouts/slideLayout172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2.xml"/><Relationship Id="rId3" Type="http://schemas.openxmlformats.org/officeDocument/2006/relationships/slideLayout" Target="../slideLayouts/slideLayout177.xml"/><Relationship Id="rId7" Type="http://schemas.openxmlformats.org/officeDocument/2006/relationships/slideLayout" Target="../slideLayouts/slideLayout181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176.xml"/><Relationship Id="rId1" Type="http://schemas.openxmlformats.org/officeDocument/2006/relationships/slideLayout" Target="../slideLayouts/slideLayout175.xml"/><Relationship Id="rId6" Type="http://schemas.openxmlformats.org/officeDocument/2006/relationships/slideLayout" Target="../slideLayouts/slideLayout180.xml"/><Relationship Id="rId11" Type="http://schemas.openxmlformats.org/officeDocument/2006/relationships/slideLayout" Target="../slideLayouts/slideLayout185.xml"/><Relationship Id="rId5" Type="http://schemas.openxmlformats.org/officeDocument/2006/relationships/slideLayout" Target="../slideLayouts/slideLayout179.xml"/><Relationship Id="rId10" Type="http://schemas.openxmlformats.org/officeDocument/2006/relationships/slideLayout" Target="../slideLayouts/slideLayout184.xml"/><Relationship Id="rId4" Type="http://schemas.openxmlformats.org/officeDocument/2006/relationships/slideLayout" Target="../slideLayouts/slideLayout178.xml"/><Relationship Id="rId9" Type="http://schemas.openxmlformats.org/officeDocument/2006/relationships/slideLayout" Target="../slideLayouts/slideLayout183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3.xml"/><Relationship Id="rId3" Type="http://schemas.openxmlformats.org/officeDocument/2006/relationships/slideLayout" Target="../slideLayouts/slideLayout188.xml"/><Relationship Id="rId7" Type="http://schemas.openxmlformats.org/officeDocument/2006/relationships/slideLayout" Target="../slideLayouts/slideLayout192.xml"/><Relationship Id="rId12" Type="http://schemas.openxmlformats.org/officeDocument/2006/relationships/theme" Target="../theme/theme18.xml"/><Relationship Id="rId2" Type="http://schemas.openxmlformats.org/officeDocument/2006/relationships/slideLayout" Target="../slideLayouts/slideLayout187.xml"/><Relationship Id="rId1" Type="http://schemas.openxmlformats.org/officeDocument/2006/relationships/slideLayout" Target="../slideLayouts/slideLayout186.xml"/><Relationship Id="rId6" Type="http://schemas.openxmlformats.org/officeDocument/2006/relationships/slideLayout" Target="../slideLayouts/slideLayout191.xml"/><Relationship Id="rId11" Type="http://schemas.openxmlformats.org/officeDocument/2006/relationships/slideLayout" Target="../slideLayouts/slideLayout196.xml"/><Relationship Id="rId5" Type="http://schemas.openxmlformats.org/officeDocument/2006/relationships/slideLayout" Target="../slideLayouts/slideLayout190.xml"/><Relationship Id="rId10" Type="http://schemas.openxmlformats.org/officeDocument/2006/relationships/slideLayout" Target="../slideLayouts/slideLayout195.xml"/><Relationship Id="rId4" Type="http://schemas.openxmlformats.org/officeDocument/2006/relationships/slideLayout" Target="../slideLayouts/slideLayout189.xml"/><Relationship Id="rId9" Type="http://schemas.openxmlformats.org/officeDocument/2006/relationships/slideLayout" Target="../slideLayouts/slideLayout194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4.xml"/><Relationship Id="rId3" Type="http://schemas.openxmlformats.org/officeDocument/2006/relationships/slideLayout" Target="../slideLayouts/slideLayout199.xml"/><Relationship Id="rId7" Type="http://schemas.openxmlformats.org/officeDocument/2006/relationships/slideLayout" Target="../slideLayouts/slideLayout203.xml"/><Relationship Id="rId12" Type="http://schemas.openxmlformats.org/officeDocument/2006/relationships/theme" Target="../theme/theme19.xml"/><Relationship Id="rId2" Type="http://schemas.openxmlformats.org/officeDocument/2006/relationships/slideLayout" Target="../slideLayouts/slideLayout198.xml"/><Relationship Id="rId1" Type="http://schemas.openxmlformats.org/officeDocument/2006/relationships/slideLayout" Target="../slideLayouts/slideLayout197.xml"/><Relationship Id="rId6" Type="http://schemas.openxmlformats.org/officeDocument/2006/relationships/slideLayout" Target="../slideLayouts/slideLayout202.xml"/><Relationship Id="rId11" Type="http://schemas.openxmlformats.org/officeDocument/2006/relationships/slideLayout" Target="../slideLayouts/slideLayout207.xml"/><Relationship Id="rId5" Type="http://schemas.openxmlformats.org/officeDocument/2006/relationships/slideLayout" Target="../slideLayouts/slideLayout201.xml"/><Relationship Id="rId10" Type="http://schemas.openxmlformats.org/officeDocument/2006/relationships/slideLayout" Target="../slideLayouts/slideLayout206.xml"/><Relationship Id="rId4" Type="http://schemas.openxmlformats.org/officeDocument/2006/relationships/slideLayout" Target="../slideLayouts/slideLayout200.xml"/><Relationship Id="rId9" Type="http://schemas.openxmlformats.org/officeDocument/2006/relationships/slideLayout" Target="../slideLayouts/slideLayout205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5.xml"/><Relationship Id="rId3" Type="http://schemas.openxmlformats.org/officeDocument/2006/relationships/slideLayout" Target="../slideLayouts/slideLayout210.xml"/><Relationship Id="rId7" Type="http://schemas.openxmlformats.org/officeDocument/2006/relationships/slideLayout" Target="../slideLayouts/slideLayout214.xml"/><Relationship Id="rId12" Type="http://schemas.openxmlformats.org/officeDocument/2006/relationships/theme" Target="../theme/theme20.xml"/><Relationship Id="rId2" Type="http://schemas.openxmlformats.org/officeDocument/2006/relationships/slideLayout" Target="../slideLayouts/slideLayout209.xml"/><Relationship Id="rId1" Type="http://schemas.openxmlformats.org/officeDocument/2006/relationships/slideLayout" Target="../slideLayouts/slideLayout208.xml"/><Relationship Id="rId6" Type="http://schemas.openxmlformats.org/officeDocument/2006/relationships/slideLayout" Target="../slideLayouts/slideLayout213.xml"/><Relationship Id="rId11" Type="http://schemas.openxmlformats.org/officeDocument/2006/relationships/slideLayout" Target="../slideLayouts/slideLayout218.xml"/><Relationship Id="rId5" Type="http://schemas.openxmlformats.org/officeDocument/2006/relationships/slideLayout" Target="../slideLayouts/slideLayout212.xml"/><Relationship Id="rId10" Type="http://schemas.openxmlformats.org/officeDocument/2006/relationships/slideLayout" Target="../slideLayouts/slideLayout217.xml"/><Relationship Id="rId4" Type="http://schemas.openxmlformats.org/officeDocument/2006/relationships/slideLayout" Target="../slideLayouts/slideLayout211.xml"/><Relationship Id="rId9" Type="http://schemas.openxmlformats.org/officeDocument/2006/relationships/slideLayout" Target="../slideLayouts/slideLayout216.xml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6.xml"/><Relationship Id="rId3" Type="http://schemas.openxmlformats.org/officeDocument/2006/relationships/slideLayout" Target="../slideLayouts/slideLayout221.xml"/><Relationship Id="rId7" Type="http://schemas.openxmlformats.org/officeDocument/2006/relationships/slideLayout" Target="../slideLayouts/slideLayout225.xml"/><Relationship Id="rId12" Type="http://schemas.openxmlformats.org/officeDocument/2006/relationships/theme" Target="../theme/theme21.xml"/><Relationship Id="rId2" Type="http://schemas.openxmlformats.org/officeDocument/2006/relationships/slideLayout" Target="../slideLayouts/slideLayout220.xml"/><Relationship Id="rId1" Type="http://schemas.openxmlformats.org/officeDocument/2006/relationships/slideLayout" Target="../slideLayouts/slideLayout219.xml"/><Relationship Id="rId6" Type="http://schemas.openxmlformats.org/officeDocument/2006/relationships/slideLayout" Target="../slideLayouts/slideLayout224.xml"/><Relationship Id="rId11" Type="http://schemas.openxmlformats.org/officeDocument/2006/relationships/slideLayout" Target="../slideLayouts/slideLayout229.xml"/><Relationship Id="rId5" Type="http://schemas.openxmlformats.org/officeDocument/2006/relationships/slideLayout" Target="../slideLayouts/slideLayout223.xml"/><Relationship Id="rId10" Type="http://schemas.openxmlformats.org/officeDocument/2006/relationships/slideLayout" Target="../slideLayouts/slideLayout228.xml"/><Relationship Id="rId4" Type="http://schemas.openxmlformats.org/officeDocument/2006/relationships/slideLayout" Target="../slideLayouts/slideLayout222.xml"/><Relationship Id="rId9" Type="http://schemas.openxmlformats.org/officeDocument/2006/relationships/slideLayout" Target="../slideLayouts/slideLayout227.xml"/></Relationships>
</file>

<file path=ppt/slideMasters/_rels/slideMaster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7.xml"/><Relationship Id="rId3" Type="http://schemas.openxmlformats.org/officeDocument/2006/relationships/slideLayout" Target="../slideLayouts/slideLayout232.xml"/><Relationship Id="rId7" Type="http://schemas.openxmlformats.org/officeDocument/2006/relationships/slideLayout" Target="../slideLayouts/slideLayout236.xml"/><Relationship Id="rId12" Type="http://schemas.openxmlformats.org/officeDocument/2006/relationships/theme" Target="../theme/theme22.xml"/><Relationship Id="rId2" Type="http://schemas.openxmlformats.org/officeDocument/2006/relationships/slideLayout" Target="../slideLayouts/slideLayout231.xml"/><Relationship Id="rId1" Type="http://schemas.openxmlformats.org/officeDocument/2006/relationships/slideLayout" Target="../slideLayouts/slideLayout230.xml"/><Relationship Id="rId6" Type="http://schemas.openxmlformats.org/officeDocument/2006/relationships/slideLayout" Target="../slideLayouts/slideLayout235.xml"/><Relationship Id="rId11" Type="http://schemas.openxmlformats.org/officeDocument/2006/relationships/slideLayout" Target="../slideLayouts/slideLayout240.xml"/><Relationship Id="rId5" Type="http://schemas.openxmlformats.org/officeDocument/2006/relationships/slideLayout" Target="../slideLayouts/slideLayout234.xml"/><Relationship Id="rId10" Type="http://schemas.openxmlformats.org/officeDocument/2006/relationships/slideLayout" Target="../slideLayouts/slideLayout239.xml"/><Relationship Id="rId4" Type="http://schemas.openxmlformats.org/officeDocument/2006/relationships/slideLayout" Target="../slideLayouts/slideLayout233.xml"/><Relationship Id="rId9" Type="http://schemas.openxmlformats.org/officeDocument/2006/relationships/slideLayout" Target="../slideLayouts/slideLayout238.xml"/></Relationships>
</file>

<file path=ppt/slideMasters/_rels/slideMaster2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8.xml"/><Relationship Id="rId3" Type="http://schemas.openxmlformats.org/officeDocument/2006/relationships/slideLayout" Target="../slideLayouts/slideLayout243.xml"/><Relationship Id="rId7" Type="http://schemas.openxmlformats.org/officeDocument/2006/relationships/slideLayout" Target="../slideLayouts/slideLayout247.xml"/><Relationship Id="rId12" Type="http://schemas.openxmlformats.org/officeDocument/2006/relationships/theme" Target="../theme/theme23.xml"/><Relationship Id="rId2" Type="http://schemas.openxmlformats.org/officeDocument/2006/relationships/slideLayout" Target="../slideLayouts/slideLayout242.xml"/><Relationship Id="rId1" Type="http://schemas.openxmlformats.org/officeDocument/2006/relationships/slideLayout" Target="../slideLayouts/slideLayout241.xml"/><Relationship Id="rId6" Type="http://schemas.openxmlformats.org/officeDocument/2006/relationships/slideLayout" Target="../slideLayouts/slideLayout246.xml"/><Relationship Id="rId11" Type="http://schemas.openxmlformats.org/officeDocument/2006/relationships/slideLayout" Target="../slideLayouts/slideLayout251.xml"/><Relationship Id="rId5" Type="http://schemas.openxmlformats.org/officeDocument/2006/relationships/slideLayout" Target="../slideLayouts/slideLayout245.xml"/><Relationship Id="rId10" Type="http://schemas.openxmlformats.org/officeDocument/2006/relationships/slideLayout" Target="../slideLayouts/slideLayout250.xml"/><Relationship Id="rId4" Type="http://schemas.openxmlformats.org/officeDocument/2006/relationships/slideLayout" Target="../slideLayouts/slideLayout244.xml"/><Relationship Id="rId9" Type="http://schemas.openxmlformats.org/officeDocument/2006/relationships/slideLayout" Target="../slideLayouts/slideLayout249.xml"/></Relationships>
</file>

<file path=ppt/slideMasters/_rels/slideMaster2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9.xml"/><Relationship Id="rId3" Type="http://schemas.openxmlformats.org/officeDocument/2006/relationships/slideLayout" Target="../slideLayouts/slideLayout254.xml"/><Relationship Id="rId7" Type="http://schemas.openxmlformats.org/officeDocument/2006/relationships/slideLayout" Target="../slideLayouts/slideLayout258.xml"/><Relationship Id="rId12" Type="http://schemas.openxmlformats.org/officeDocument/2006/relationships/theme" Target="../theme/theme24.xml"/><Relationship Id="rId2" Type="http://schemas.openxmlformats.org/officeDocument/2006/relationships/slideLayout" Target="../slideLayouts/slideLayout253.xml"/><Relationship Id="rId1" Type="http://schemas.openxmlformats.org/officeDocument/2006/relationships/slideLayout" Target="../slideLayouts/slideLayout252.xml"/><Relationship Id="rId6" Type="http://schemas.openxmlformats.org/officeDocument/2006/relationships/slideLayout" Target="../slideLayouts/slideLayout257.xml"/><Relationship Id="rId11" Type="http://schemas.openxmlformats.org/officeDocument/2006/relationships/slideLayout" Target="../slideLayouts/slideLayout262.xml"/><Relationship Id="rId5" Type="http://schemas.openxmlformats.org/officeDocument/2006/relationships/slideLayout" Target="../slideLayouts/slideLayout256.xml"/><Relationship Id="rId10" Type="http://schemas.openxmlformats.org/officeDocument/2006/relationships/slideLayout" Target="../slideLayouts/slideLayout261.xml"/><Relationship Id="rId4" Type="http://schemas.openxmlformats.org/officeDocument/2006/relationships/slideLayout" Target="../slideLayouts/slideLayout255.xml"/><Relationship Id="rId9" Type="http://schemas.openxmlformats.org/officeDocument/2006/relationships/slideLayout" Target="../slideLayouts/slideLayout26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3" Type="http://schemas.openxmlformats.org/officeDocument/2006/relationships/slideLayout" Target="../slideLayouts/slideLayout56.xml"/><Relationship Id="rId7" Type="http://schemas.openxmlformats.org/officeDocument/2006/relationships/slideLayout" Target="../slideLayouts/slideLayout60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64.xml"/><Relationship Id="rId5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63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2.xml"/><Relationship Id="rId3" Type="http://schemas.openxmlformats.org/officeDocument/2006/relationships/slideLayout" Target="../slideLayouts/slideLayout67.xml"/><Relationship Id="rId7" Type="http://schemas.openxmlformats.org/officeDocument/2006/relationships/slideLayout" Target="../slideLayouts/slideLayout71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6.xml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Relationship Id="rId11" Type="http://schemas.openxmlformats.org/officeDocument/2006/relationships/slideLayout" Target="../slideLayouts/slideLayout75.xml"/><Relationship Id="rId5" Type="http://schemas.openxmlformats.org/officeDocument/2006/relationships/slideLayout" Target="../slideLayouts/slideLayout69.xml"/><Relationship Id="rId10" Type="http://schemas.openxmlformats.org/officeDocument/2006/relationships/slideLayout" Target="../slideLayouts/slideLayout74.xml"/><Relationship Id="rId4" Type="http://schemas.openxmlformats.org/officeDocument/2006/relationships/slideLayout" Target="../slideLayouts/slideLayout68.xml"/><Relationship Id="rId9" Type="http://schemas.openxmlformats.org/officeDocument/2006/relationships/slideLayout" Target="../slideLayouts/slideLayout73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3.xml"/><Relationship Id="rId3" Type="http://schemas.openxmlformats.org/officeDocument/2006/relationships/slideLayout" Target="../slideLayouts/slideLayout78.xml"/><Relationship Id="rId7" Type="http://schemas.openxmlformats.org/officeDocument/2006/relationships/slideLayout" Target="../slideLayouts/slideLayout82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7.xml"/><Relationship Id="rId1" Type="http://schemas.openxmlformats.org/officeDocument/2006/relationships/slideLayout" Target="../slideLayouts/slideLayout76.xml"/><Relationship Id="rId6" Type="http://schemas.openxmlformats.org/officeDocument/2006/relationships/slideLayout" Target="../slideLayouts/slideLayout81.xml"/><Relationship Id="rId11" Type="http://schemas.openxmlformats.org/officeDocument/2006/relationships/slideLayout" Target="../slideLayouts/slideLayout86.xml"/><Relationship Id="rId5" Type="http://schemas.openxmlformats.org/officeDocument/2006/relationships/slideLayout" Target="../slideLayouts/slideLayout80.xml"/><Relationship Id="rId10" Type="http://schemas.openxmlformats.org/officeDocument/2006/relationships/slideLayout" Target="../slideLayouts/slideLayout85.xml"/><Relationship Id="rId4" Type="http://schemas.openxmlformats.org/officeDocument/2006/relationships/slideLayout" Target="../slideLayouts/slideLayout79.xml"/><Relationship Id="rId9" Type="http://schemas.openxmlformats.org/officeDocument/2006/relationships/slideLayout" Target="../slideLayouts/slideLayout84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4.xml"/><Relationship Id="rId3" Type="http://schemas.openxmlformats.org/officeDocument/2006/relationships/slideLayout" Target="../slideLayouts/slideLayout89.xml"/><Relationship Id="rId7" Type="http://schemas.openxmlformats.org/officeDocument/2006/relationships/slideLayout" Target="../slideLayouts/slideLayout93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88.xml"/><Relationship Id="rId1" Type="http://schemas.openxmlformats.org/officeDocument/2006/relationships/slideLayout" Target="../slideLayouts/slideLayout87.xml"/><Relationship Id="rId6" Type="http://schemas.openxmlformats.org/officeDocument/2006/relationships/slideLayout" Target="../slideLayouts/slideLayout92.xml"/><Relationship Id="rId11" Type="http://schemas.openxmlformats.org/officeDocument/2006/relationships/slideLayout" Target="../slideLayouts/slideLayout97.xml"/><Relationship Id="rId5" Type="http://schemas.openxmlformats.org/officeDocument/2006/relationships/slideLayout" Target="../slideLayouts/slideLayout91.xml"/><Relationship Id="rId10" Type="http://schemas.openxmlformats.org/officeDocument/2006/relationships/slideLayout" Target="../slideLayouts/slideLayout96.xml"/><Relationship Id="rId4" Type="http://schemas.openxmlformats.org/officeDocument/2006/relationships/slideLayout" Target="../slideLayouts/slideLayout90.xml"/><Relationship Id="rId9" Type="http://schemas.openxmlformats.org/officeDocument/2006/relationships/slideLayout" Target="../slideLayouts/slideLayout9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  <a:t>6/21/2024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/>
              <a:t>‹N›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  <a:t>6/21/2024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/>
              <a:t>‹N›</a:t>
            </a:fld>
            <a:endParaRPr lang="en-US"/>
          </a:p>
        </p:txBody>
      </p:sp>
      <p:sp>
        <p:nvSpPr>
          <p:cNvPr id="12" name="Rectangles 11"/>
          <p:cNvSpPr/>
          <p:nvPr userDrawn="1"/>
        </p:nvSpPr>
        <p:spPr>
          <a:xfrm>
            <a:off x="0" y="0"/>
            <a:ext cx="3060000" cy="360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indent="0" algn="ctr">
              <a:buNone/>
            </a:pPr>
            <a:r>
              <a:rPr lang="it-IT" sz="1600" b="1" dirty="0">
                <a:solidFill>
                  <a:schemeClr val="bg1"/>
                </a:solidFill>
                <a:latin typeface="Book Antiqua" panose="02040602050305030304" charset="0"/>
                <a:cs typeface="Book Antiqua" panose="02040602050305030304" charset="0"/>
                <a:sym typeface="+mn-ea"/>
              </a:rPr>
              <a:t>Psychiatric Model</a:t>
            </a:r>
            <a:endParaRPr lang="it-IT" altLang="en-US" sz="1600" b="1" dirty="0">
              <a:solidFill>
                <a:schemeClr val="bg1"/>
              </a:solidFill>
              <a:latin typeface="Book Antiqua" panose="02040602050305030304" charset="0"/>
              <a:cs typeface="Book Antiqua" panose="02040602050305030304" charset="0"/>
              <a:sym typeface="+mn-ea"/>
            </a:endParaRPr>
          </a:p>
        </p:txBody>
      </p:sp>
      <p:sp>
        <p:nvSpPr>
          <p:cNvPr id="13" name="Rectangles 12"/>
          <p:cNvSpPr/>
          <p:nvPr userDrawn="1"/>
        </p:nvSpPr>
        <p:spPr>
          <a:xfrm>
            <a:off x="3060065" y="0"/>
            <a:ext cx="3060000" cy="360000"/>
          </a:xfrm>
          <a:prstGeom prst="rect">
            <a:avLst/>
          </a:prstGeom>
          <a:gradFill>
            <a:gsLst>
              <a:gs pos="25000">
                <a:schemeClr val="accent1"/>
              </a:gs>
              <a:gs pos="100000">
                <a:schemeClr val="accent5">
                  <a:lumMod val="40000"/>
                  <a:lumOff val="6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600" b="1" dirty="0" err="1">
                <a:solidFill>
                  <a:schemeClr val="bg1"/>
                </a:solidFill>
                <a:latin typeface="Book Antiqua" panose="02040602050305030304" charset="0"/>
                <a:cs typeface="Book Antiqua" panose="02040602050305030304" charset="0"/>
                <a:sym typeface="+mn-ea"/>
              </a:rPr>
              <a:t>Janet’s</a:t>
            </a:r>
            <a:r>
              <a:rPr lang="it-IT" sz="1600" b="1" dirty="0">
                <a:solidFill>
                  <a:schemeClr val="bg1"/>
                </a:solidFill>
                <a:latin typeface="Book Antiqua" panose="02040602050305030304" charset="0"/>
                <a:cs typeface="Book Antiqua" panose="02040602050305030304" charset="0"/>
                <a:sym typeface="+mn-ea"/>
              </a:rPr>
              <a:t> Model</a:t>
            </a:r>
            <a:endParaRPr lang="it-IT" altLang="en-US" sz="1600" b="1" dirty="0">
              <a:solidFill>
                <a:schemeClr val="bg1"/>
              </a:solidFill>
              <a:latin typeface="Book Antiqua" panose="02040602050305030304" charset="0"/>
              <a:cs typeface="Book Antiqua" panose="02040602050305030304" charset="0"/>
              <a:sym typeface="+mn-ea"/>
            </a:endParaRPr>
          </a:p>
        </p:txBody>
      </p:sp>
      <p:sp>
        <p:nvSpPr>
          <p:cNvPr id="15" name="Rectangles 14"/>
          <p:cNvSpPr/>
          <p:nvPr userDrawn="1"/>
        </p:nvSpPr>
        <p:spPr>
          <a:xfrm>
            <a:off x="9131935" y="0"/>
            <a:ext cx="3060000" cy="360000"/>
          </a:xfrm>
          <a:prstGeom prst="rect">
            <a:avLst/>
          </a:prstGeom>
          <a:gradFill>
            <a:gsLst>
              <a:gs pos="70000">
                <a:srgbClr val="FF9300"/>
              </a:gs>
              <a:gs pos="0">
                <a:schemeClr val="accent2">
                  <a:lumMod val="60000"/>
                  <a:lumOff val="40000"/>
                </a:schemeClr>
              </a:gs>
            </a:gsLst>
            <a:lin ang="0" scaled="0"/>
          </a:gradFill>
          <a:ln w="76200"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None/>
            </a:pPr>
            <a:r>
              <a:rPr lang="it-IT" sz="1600" b="1" dirty="0">
                <a:solidFill>
                  <a:schemeClr val="bg1"/>
                </a:solidFill>
                <a:latin typeface="Book Antiqua" panose="02040602050305030304" charset="0"/>
                <a:cs typeface="Book Antiqua" panose="02040602050305030304" charset="0"/>
                <a:sym typeface="+mn-ea"/>
              </a:rPr>
              <a:t>Integrated Structural Model</a:t>
            </a:r>
            <a:endParaRPr lang="it-IT" altLang="en-US" sz="1600" b="1" dirty="0">
              <a:solidFill>
                <a:schemeClr val="bg1"/>
              </a:solidFill>
              <a:latin typeface="Book Antiqua" panose="02040602050305030304" charset="0"/>
              <a:cs typeface="Book Antiqua" panose="02040602050305030304" charset="0"/>
              <a:sym typeface="+mn-ea"/>
            </a:endParaRPr>
          </a:p>
        </p:txBody>
      </p:sp>
      <p:sp>
        <p:nvSpPr>
          <p:cNvPr id="14" name="Rectangles 13"/>
          <p:cNvSpPr/>
          <p:nvPr userDrawn="1"/>
        </p:nvSpPr>
        <p:spPr>
          <a:xfrm>
            <a:off x="6071870" y="0"/>
            <a:ext cx="3060000" cy="360000"/>
          </a:xfrm>
          <a:prstGeom prst="rect">
            <a:avLst/>
          </a:prstGeom>
          <a:gradFill>
            <a:gsLst>
              <a:gs pos="0">
                <a:schemeClr val="accent5">
                  <a:lumMod val="40000"/>
                  <a:lumOff val="60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0" scaled="0"/>
          </a:gradFill>
          <a:ln w="76200">
            <a:solidFill>
              <a:srgbClr val="5B9BD5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indent="0" algn="ctr">
              <a:buNone/>
            </a:pPr>
            <a:r>
              <a:rPr lang="it-IT" sz="1600" b="1" dirty="0">
                <a:solidFill>
                  <a:schemeClr val="bg1"/>
                </a:solidFill>
                <a:latin typeface="Book Antiqua" panose="02040602050305030304" charset="0"/>
                <a:cs typeface="Book Antiqua" panose="02040602050305030304" charset="0"/>
                <a:sym typeface="+mn-ea"/>
              </a:rPr>
              <a:t>Psychiatric Model Today</a:t>
            </a:r>
            <a:endParaRPr lang="it-IT" altLang="en-US" sz="1600" b="1" dirty="0">
              <a:solidFill>
                <a:schemeClr val="bg1"/>
              </a:solidFill>
              <a:latin typeface="Book Antiqua" panose="02040602050305030304" charset="0"/>
              <a:cs typeface="Book Antiqua" panose="02040602050305030304" charset="0"/>
              <a:sym typeface="+mn-ea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  <p:sldLayoutId id="2147483764" r:id="rId10"/>
    <p:sldLayoutId id="214748376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  <a:t>6/21/2024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/>
              <a:t>‹N›</a:t>
            </a:fld>
            <a:endParaRPr lang="en-US"/>
          </a:p>
        </p:txBody>
      </p:sp>
      <p:sp>
        <p:nvSpPr>
          <p:cNvPr id="12" name="Rectangles 11"/>
          <p:cNvSpPr/>
          <p:nvPr userDrawn="1"/>
        </p:nvSpPr>
        <p:spPr>
          <a:xfrm>
            <a:off x="0" y="0"/>
            <a:ext cx="3060000" cy="360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indent="0" algn="ctr">
              <a:buNone/>
            </a:pPr>
            <a:r>
              <a:rPr lang="it-IT" sz="1600" b="1" dirty="0">
                <a:solidFill>
                  <a:schemeClr val="bg1"/>
                </a:solidFill>
                <a:latin typeface="Book Antiqua" panose="02040602050305030304" charset="0"/>
                <a:cs typeface="Book Antiqua" panose="02040602050305030304" charset="0"/>
                <a:sym typeface="+mn-ea"/>
              </a:rPr>
              <a:t>Psychiatric Model</a:t>
            </a:r>
            <a:endParaRPr lang="it-IT" altLang="en-US" sz="1600" b="1" dirty="0">
              <a:solidFill>
                <a:schemeClr val="bg1"/>
              </a:solidFill>
              <a:latin typeface="Book Antiqua" panose="02040602050305030304" charset="0"/>
              <a:cs typeface="Book Antiqua" panose="02040602050305030304" charset="0"/>
              <a:sym typeface="+mn-ea"/>
            </a:endParaRPr>
          </a:p>
        </p:txBody>
      </p:sp>
      <p:sp>
        <p:nvSpPr>
          <p:cNvPr id="15" name="Rectangles 14"/>
          <p:cNvSpPr/>
          <p:nvPr userDrawn="1"/>
        </p:nvSpPr>
        <p:spPr>
          <a:xfrm>
            <a:off x="9131935" y="0"/>
            <a:ext cx="3060000" cy="360000"/>
          </a:xfrm>
          <a:prstGeom prst="rect">
            <a:avLst/>
          </a:prstGeom>
          <a:gradFill>
            <a:gsLst>
              <a:gs pos="70000">
                <a:srgbClr val="FF9300"/>
              </a:gs>
              <a:gs pos="0">
                <a:schemeClr val="accent2">
                  <a:lumMod val="60000"/>
                  <a:lumOff val="40000"/>
                </a:schemeClr>
              </a:gs>
            </a:gsLst>
            <a:lin ang="0" scaled="0"/>
          </a:gradFill>
          <a:ln w="76200"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None/>
            </a:pPr>
            <a:r>
              <a:rPr lang="it-IT" sz="1600" b="1" dirty="0">
                <a:solidFill>
                  <a:schemeClr val="bg1"/>
                </a:solidFill>
                <a:latin typeface="Book Antiqua" panose="02040602050305030304" charset="0"/>
                <a:cs typeface="Book Antiqua" panose="02040602050305030304" charset="0"/>
                <a:sym typeface="+mn-ea"/>
              </a:rPr>
              <a:t>Integrated Structural Model</a:t>
            </a:r>
            <a:endParaRPr lang="it-IT" altLang="en-US" sz="1600" b="1" dirty="0">
              <a:solidFill>
                <a:schemeClr val="bg1"/>
              </a:solidFill>
              <a:latin typeface="Book Antiqua" panose="02040602050305030304" charset="0"/>
              <a:cs typeface="Book Antiqua" panose="02040602050305030304" charset="0"/>
              <a:sym typeface="+mn-ea"/>
            </a:endParaRPr>
          </a:p>
        </p:txBody>
      </p:sp>
      <p:sp>
        <p:nvSpPr>
          <p:cNvPr id="14" name="Rectangles 13"/>
          <p:cNvSpPr/>
          <p:nvPr userDrawn="1"/>
        </p:nvSpPr>
        <p:spPr>
          <a:xfrm>
            <a:off x="6071870" y="0"/>
            <a:ext cx="3060000" cy="360000"/>
          </a:xfrm>
          <a:prstGeom prst="rect">
            <a:avLst/>
          </a:prstGeom>
          <a:gradFill>
            <a:gsLst>
              <a:gs pos="0">
                <a:schemeClr val="accent5">
                  <a:lumMod val="40000"/>
                  <a:lumOff val="60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0" scaled="0"/>
          </a:gradFill>
          <a:ln w="76200"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indent="0" algn="ctr">
              <a:buNone/>
            </a:pPr>
            <a:r>
              <a:rPr lang="it-IT" sz="1600" b="1" dirty="0">
                <a:solidFill>
                  <a:schemeClr val="bg1"/>
                </a:solidFill>
                <a:latin typeface="Book Antiqua" panose="02040602050305030304" charset="0"/>
                <a:cs typeface="Book Antiqua" panose="02040602050305030304" charset="0"/>
                <a:sym typeface="+mn-ea"/>
              </a:rPr>
              <a:t>Psychiatric Model Today</a:t>
            </a:r>
            <a:endParaRPr lang="it-IT" altLang="en-US" sz="1600" b="1" dirty="0">
              <a:solidFill>
                <a:schemeClr val="bg1"/>
              </a:solidFill>
              <a:latin typeface="Book Antiqua" panose="02040602050305030304" charset="0"/>
              <a:cs typeface="Book Antiqua" panose="02040602050305030304" charset="0"/>
              <a:sym typeface="+mn-ea"/>
            </a:endParaRPr>
          </a:p>
        </p:txBody>
      </p:sp>
      <p:sp>
        <p:nvSpPr>
          <p:cNvPr id="13" name="Rectangles 12"/>
          <p:cNvSpPr/>
          <p:nvPr userDrawn="1"/>
        </p:nvSpPr>
        <p:spPr>
          <a:xfrm>
            <a:off x="3060065" y="0"/>
            <a:ext cx="3060000" cy="360000"/>
          </a:xfrm>
          <a:prstGeom prst="rect">
            <a:avLst/>
          </a:prstGeom>
          <a:gradFill>
            <a:gsLst>
              <a:gs pos="25000">
                <a:schemeClr val="accent1"/>
              </a:gs>
              <a:gs pos="100000">
                <a:schemeClr val="accent5">
                  <a:lumMod val="40000"/>
                  <a:lumOff val="60000"/>
                </a:schemeClr>
              </a:gs>
            </a:gsLst>
            <a:lin ang="0" scaled="0"/>
          </a:gradFill>
          <a:ln w="76200">
            <a:solidFill>
              <a:srgbClr val="FF93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600" b="1" dirty="0" err="1">
                <a:solidFill>
                  <a:schemeClr val="bg1"/>
                </a:solidFill>
                <a:latin typeface="Book Antiqua" panose="02040602050305030304" charset="0"/>
                <a:cs typeface="Book Antiqua" panose="02040602050305030304" charset="0"/>
                <a:sym typeface="+mn-ea"/>
              </a:rPr>
              <a:t>Janet’s</a:t>
            </a:r>
            <a:r>
              <a:rPr lang="it-IT" sz="1600" b="1" dirty="0">
                <a:solidFill>
                  <a:schemeClr val="bg1"/>
                </a:solidFill>
                <a:latin typeface="Book Antiqua" panose="02040602050305030304" charset="0"/>
                <a:cs typeface="Book Antiqua" panose="02040602050305030304" charset="0"/>
                <a:sym typeface="+mn-ea"/>
              </a:rPr>
              <a:t> Model</a:t>
            </a:r>
            <a:endParaRPr lang="it-IT" altLang="en-US" sz="1600" b="1" dirty="0">
              <a:solidFill>
                <a:schemeClr val="bg1"/>
              </a:solidFill>
              <a:latin typeface="Book Antiqua" panose="02040602050305030304" charset="0"/>
              <a:cs typeface="Book Antiqua" panose="02040602050305030304" charset="0"/>
              <a:sym typeface="+mn-ea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7" r:id="rId1"/>
    <p:sldLayoutId id="2147483768" r:id="rId2"/>
    <p:sldLayoutId id="2147483769" r:id="rId3"/>
    <p:sldLayoutId id="2147483770" r:id="rId4"/>
    <p:sldLayoutId id="2147483771" r:id="rId5"/>
    <p:sldLayoutId id="2147483772" r:id="rId6"/>
    <p:sldLayoutId id="2147483773" r:id="rId7"/>
    <p:sldLayoutId id="2147483774" r:id="rId8"/>
    <p:sldLayoutId id="2147483775" r:id="rId9"/>
    <p:sldLayoutId id="2147483776" r:id="rId10"/>
    <p:sldLayoutId id="214748377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  <a:t>6/21/2024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/>
              <a:t>‹N›</a:t>
            </a:fld>
            <a:endParaRPr lang="en-US"/>
          </a:p>
        </p:txBody>
      </p:sp>
      <p:sp>
        <p:nvSpPr>
          <p:cNvPr id="15" name="Rectangles 14"/>
          <p:cNvSpPr/>
          <p:nvPr userDrawn="1"/>
        </p:nvSpPr>
        <p:spPr>
          <a:xfrm>
            <a:off x="9131935" y="0"/>
            <a:ext cx="3060000" cy="360000"/>
          </a:xfrm>
          <a:prstGeom prst="rect">
            <a:avLst/>
          </a:prstGeom>
          <a:gradFill>
            <a:gsLst>
              <a:gs pos="70000">
                <a:srgbClr val="FF9300"/>
              </a:gs>
              <a:gs pos="0">
                <a:schemeClr val="accent2">
                  <a:lumMod val="60000"/>
                  <a:lumOff val="40000"/>
                </a:schemeClr>
              </a:gs>
            </a:gsLst>
            <a:lin ang="0" scaled="0"/>
          </a:gradFill>
          <a:ln w="76200"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None/>
            </a:pPr>
            <a:r>
              <a:rPr lang="it-IT" sz="1600" b="1" dirty="0">
                <a:solidFill>
                  <a:schemeClr val="bg1"/>
                </a:solidFill>
                <a:latin typeface="Book Antiqua" panose="02040602050305030304" charset="0"/>
                <a:cs typeface="Book Antiqua" panose="02040602050305030304" charset="0"/>
                <a:sym typeface="+mn-ea"/>
              </a:rPr>
              <a:t>Integrated Structural Model</a:t>
            </a:r>
            <a:endParaRPr lang="it-IT" altLang="en-US" sz="1600" b="1" dirty="0">
              <a:solidFill>
                <a:schemeClr val="bg1"/>
              </a:solidFill>
              <a:latin typeface="Book Antiqua" panose="02040602050305030304" charset="0"/>
              <a:cs typeface="Book Antiqua" panose="02040602050305030304" charset="0"/>
              <a:sym typeface="+mn-ea"/>
            </a:endParaRPr>
          </a:p>
        </p:txBody>
      </p:sp>
      <p:sp>
        <p:nvSpPr>
          <p:cNvPr id="14" name="Rectangles 13"/>
          <p:cNvSpPr/>
          <p:nvPr userDrawn="1"/>
        </p:nvSpPr>
        <p:spPr>
          <a:xfrm>
            <a:off x="6071870" y="0"/>
            <a:ext cx="3060000" cy="360000"/>
          </a:xfrm>
          <a:prstGeom prst="rect">
            <a:avLst/>
          </a:prstGeom>
          <a:gradFill>
            <a:gsLst>
              <a:gs pos="0">
                <a:schemeClr val="accent5">
                  <a:lumMod val="40000"/>
                  <a:lumOff val="60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0" scaled="0"/>
          </a:gradFill>
          <a:ln w="76200"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indent="0" algn="ctr">
              <a:buNone/>
            </a:pPr>
            <a:r>
              <a:rPr lang="it-IT" sz="1600" b="1" dirty="0">
                <a:solidFill>
                  <a:schemeClr val="bg1"/>
                </a:solidFill>
                <a:latin typeface="Book Antiqua" panose="02040602050305030304" charset="0"/>
                <a:cs typeface="Book Antiqua" panose="02040602050305030304" charset="0"/>
                <a:sym typeface="+mn-ea"/>
              </a:rPr>
              <a:t>Psychiatric Model Today</a:t>
            </a:r>
            <a:endParaRPr lang="it-IT" altLang="en-US" sz="1600" b="1" dirty="0">
              <a:solidFill>
                <a:schemeClr val="bg1"/>
              </a:solidFill>
              <a:latin typeface="Book Antiqua" panose="02040602050305030304" charset="0"/>
              <a:cs typeface="Book Antiqua" panose="02040602050305030304" charset="0"/>
              <a:sym typeface="+mn-ea"/>
            </a:endParaRPr>
          </a:p>
        </p:txBody>
      </p:sp>
      <p:sp>
        <p:nvSpPr>
          <p:cNvPr id="13" name="Rectangles 12"/>
          <p:cNvSpPr/>
          <p:nvPr userDrawn="1"/>
        </p:nvSpPr>
        <p:spPr>
          <a:xfrm>
            <a:off x="3060065" y="0"/>
            <a:ext cx="3060000" cy="360000"/>
          </a:xfrm>
          <a:prstGeom prst="rect">
            <a:avLst/>
          </a:prstGeom>
          <a:gradFill>
            <a:gsLst>
              <a:gs pos="25000">
                <a:schemeClr val="accent1"/>
              </a:gs>
              <a:gs pos="100000">
                <a:schemeClr val="accent5">
                  <a:lumMod val="40000"/>
                  <a:lumOff val="60000"/>
                </a:schemeClr>
              </a:gs>
            </a:gsLst>
            <a:lin ang="0" scaled="0"/>
          </a:gradFill>
          <a:ln w="76200"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600" b="1" dirty="0" err="1">
                <a:solidFill>
                  <a:schemeClr val="bg1"/>
                </a:solidFill>
                <a:latin typeface="Book Antiqua" panose="02040602050305030304" charset="0"/>
                <a:cs typeface="Book Antiqua" panose="02040602050305030304" charset="0"/>
                <a:sym typeface="+mn-ea"/>
              </a:rPr>
              <a:t>Janet’s</a:t>
            </a:r>
            <a:r>
              <a:rPr lang="it-IT" sz="1600" b="1" dirty="0">
                <a:solidFill>
                  <a:schemeClr val="bg1"/>
                </a:solidFill>
                <a:latin typeface="Book Antiqua" panose="02040602050305030304" charset="0"/>
                <a:cs typeface="Book Antiqua" panose="02040602050305030304" charset="0"/>
                <a:sym typeface="+mn-ea"/>
              </a:rPr>
              <a:t> Model</a:t>
            </a:r>
            <a:endParaRPr lang="it-IT" altLang="en-US" sz="1600" b="1" dirty="0">
              <a:solidFill>
                <a:schemeClr val="bg1"/>
              </a:solidFill>
              <a:latin typeface="Book Antiqua" panose="02040602050305030304" charset="0"/>
              <a:cs typeface="Book Antiqua" panose="02040602050305030304" charset="0"/>
              <a:sym typeface="+mn-ea"/>
            </a:endParaRPr>
          </a:p>
        </p:txBody>
      </p:sp>
      <p:sp>
        <p:nvSpPr>
          <p:cNvPr id="12" name="Rectangles 11"/>
          <p:cNvSpPr/>
          <p:nvPr userDrawn="1"/>
        </p:nvSpPr>
        <p:spPr>
          <a:xfrm>
            <a:off x="0" y="0"/>
            <a:ext cx="3060000" cy="360000"/>
          </a:xfrm>
          <a:prstGeom prst="rect">
            <a:avLst/>
          </a:prstGeom>
          <a:ln w="76200">
            <a:solidFill>
              <a:srgbClr val="FF93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indent="0" algn="ctr">
              <a:buNone/>
            </a:pPr>
            <a:r>
              <a:rPr lang="it-IT" sz="1600" b="1" dirty="0">
                <a:solidFill>
                  <a:schemeClr val="bg1"/>
                </a:solidFill>
                <a:latin typeface="Book Antiqua" panose="02040602050305030304" charset="0"/>
                <a:cs typeface="Book Antiqua" panose="02040602050305030304" charset="0"/>
                <a:sym typeface="+mn-ea"/>
              </a:rPr>
              <a:t>Psychiatric Model</a:t>
            </a:r>
            <a:endParaRPr lang="it-IT" altLang="en-US" sz="1600" b="1" dirty="0">
              <a:solidFill>
                <a:schemeClr val="bg1"/>
              </a:solidFill>
              <a:latin typeface="Book Antiqua" panose="02040602050305030304" charset="0"/>
              <a:cs typeface="Book Antiqua" panose="02040602050305030304" charset="0"/>
              <a:sym typeface="+mn-ea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  <p:sldLayoutId id="2147483783" r:id="rId5"/>
    <p:sldLayoutId id="2147483784" r:id="rId6"/>
    <p:sldLayoutId id="2147483785" r:id="rId7"/>
    <p:sldLayoutId id="2147483786" r:id="rId8"/>
    <p:sldLayoutId id="2147483787" r:id="rId9"/>
    <p:sldLayoutId id="2147483788" r:id="rId10"/>
    <p:sldLayoutId id="214748378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  <a:t>6/21/2024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/>
              <a:t>‹N›</a:t>
            </a:fld>
            <a:endParaRPr lang="en-US"/>
          </a:p>
        </p:txBody>
      </p:sp>
      <p:sp>
        <p:nvSpPr>
          <p:cNvPr id="15" name="Rectangles 14"/>
          <p:cNvSpPr/>
          <p:nvPr userDrawn="1"/>
        </p:nvSpPr>
        <p:spPr>
          <a:xfrm>
            <a:off x="9131935" y="0"/>
            <a:ext cx="3060000" cy="360000"/>
          </a:xfrm>
          <a:prstGeom prst="rect">
            <a:avLst/>
          </a:prstGeom>
          <a:gradFill>
            <a:gsLst>
              <a:gs pos="70000">
                <a:srgbClr val="FF9300"/>
              </a:gs>
              <a:gs pos="0">
                <a:schemeClr val="accent2">
                  <a:lumMod val="60000"/>
                  <a:lumOff val="40000"/>
                </a:schemeClr>
              </a:gs>
            </a:gsLst>
            <a:lin ang="0" scaled="0"/>
          </a:gradFill>
          <a:ln w="76200"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None/>
            </a:pPr>
            <a:r>
              <a:rPr lang="it-IT" sz="1600" b="1" dirty="0">
                <a:solidFill>
                  <a:schemeClr val="bg1"/>
                </a:solidFill>
                <a:latin typeface="Book Antiqua" panose="02040602050305030304" charset="0"/>
                <a:cs typeface="Book Antiqua" panose="02040602050305030304" charset="0"/>
                <a:sym typeface="+mn-ea"/>
              </a:rPr>
              <a:t>Integrated Structural Model</a:t>
            </a:r>
            <a:endParaRPr lang="it-IT" altLang="en-US" sz="1600" b="1" dirty="0">
              <a:solidFill>
                <a:schemeClr val="bg1"/>
              </a:solidFill>
              <a:latin typeface="Book Antiqua" panose="02040602050305030304" charset="0"/>
              <a:cs typeface="Book Antiqua" panose="02040602050305030304" charset="0"/>
              <a:sym typeface="+mn-ea"/>
            </a:endParaRPr>
          </a:p>
        </p:txBody>
      </p:sp>
      <p:sp>
        <p:nvSpPr>
          <p:cNvPr id="14" name="Rectangles 13"/>
          <p:cNvSpPr/>
          <p:nvPr userDrawn="1"/>
        </p:nvSpPr>
        <p:spPr>
          <a:xfrm>
            <a:off x="6071870" y="0"/>
            <a:ext cx="3060000" cy="360000"/>
          </a:xfrm>
          <a:prstGeom prst="rect">
            <a:avLst/>
          </a:prstGeom>
          <a:gradFill>
            <a:gsLst>
              <a:gs pos="0">
                <a:schemeClr val="accent5">
                  <a:lumMod val="40000"/>
                  <a:lumOff val="60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0" scaled="0"/>
          </a:gradFill>
          <a:ln w="76200"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indent="0" algn="ctr">
              <a:buNone/>
            </a:pPr>
            <a:r>
              <a:rPr lang="it-IT" sz="1600" b="1" dirty="0">
                <a:solidFill>
                  <a:schemeClr val="bg1"/>
                </a:solidFill>
                <a:latin typeface="Book Antiqua" panose="02040602050305030304" charset="0"/>
                <a:cs typeface="Book Antiqua" panose="02040602050305030304" charset="0"/>
                <a:sym typeface="+mn-ea"/>
              </a:rPr>
              <a:t>Psychiatric Model Today</a:t>
            </a:r>
            <a:endParaRPr lang="it-IT" altLang="en-US" sz="1600" b="1" dirty="0">
              <a:solidFill>
                <a:schemeClr val="bg1"/>
              </a:solidFill>
              <a:latin typeface="Book Antiqua" panose="02040602050305030304" charset="0"/>
              <a:cs typeface="Book Antiqua" panose="02040602050305030304" charset="0"/>
              <a:sym typeface="+mn-ea"/>
            </a:endParaRPr>
          </a:p>
        </p:txBody>
      </p:sp>
      <p:sp>
        <p:nvSpPr>
          <p:cNvPr id="13" name="Rectangles 12"/>
          <p:cNvSpPr/>
          <p:nvPr userDrawn="1"/>
        </p:nvSpPr>
        <p:spPr>
          <a:xfrm>
            <a:off x="3060065" y="0"/>
            <a:ext cx="3060000" cy="360000"/>
          </a:xfrm>
          <a:prstGeom prst="rect">
            <a:avLst/>
          </a:prstGeom>
          <a:gradFill>
            <a:gsLst>
              <a:gs pos="25000">
                <a:schemeClr val="accent1"/>
              </a:gs>
              <a:gs pos="100000">
                <a:schemeClr val="accent5">
                  <a:lumMod val="40000"/>
                  <a:lumOff val="60000"/>
                </a:schemeClr>
              </a:gs>
            </a:gsLst>
            <a:lin ang="0" scaled="0"/>
          </a:gradFill>
          <a:ln w="76200"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600" b="1" dirty="0" err="1">
                <a:solidFill>
                  <a:schemeClr val="bg1"/>
                </a:solidFill>
                <a:latin typeface="Book Antiqua" panose="02040602050305030304" charset="0"/>
                <a:cs typeface="Book Antiqua" panose="02040602050305030304" charset="0"/>
                <a:sym typeface="+mn-ea"/>
              </a:rPr>
              <a:t>Janet’s</a:t>
            </a:r>
            <a:r>
              <a:rPr lang="it-IT" sz="1600" b="1" dirty="0">
                <a:solidFill>
                  <a:schemeClr val="bg1"/>
                </a:solidFill>
                <a:latin typeface="Book Antiqua" panose="02040602050305030304" charset="0"/>
                <a:cs typeface="Book Antiqua" panose="02040602050305030304" charset="0"/>
                <a:sym typeface="+mn-ea"/>
              </a:rPr>
              <a:t> Model</a:t>
            </a:r>
            <a:endParaRPr lang="it-IT" altLang="en-US" sz="1600" b="1" dirty="0">
              <a:solidFill>
                <a:schemeClr val="bg1"/>
              </a:solidFill>
              <a:latin typeface="Book Antiqua" panose="02040602050305030304" charset="0"/>
              <a:cs typeface="Book Antiqua" panose="02040602050305030304" charset="0"/>
              <a:sym typeface="+mn-ea"/>
            </a:endParaRPr>
          </a:p>
        </p:txBody>
      </p:sp>
      <p:sp>
        <p:nvSpPr>
          <p:cNvPr id="12" name="Rectangles 11"/>
          <p:cNvSpPr/>
          <p:nvPr userDrawn="1"/>
        </p:nvSpPr>
        <p:spPr>
          <a:xfrm>
            <a:off x="0" y="0"/>
            <a:ext cx="3060000" cy="360000"/>
          </a:xfrm>
          <a:prstGeom prst="rect">
            <a:avLst/>
          </a:prstGeom>
          <a:ln w="76200">
            <a:solidFill>
              <a:srgbClr val="FF93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indent="0" algn="ctr">
              <a:buNone/>
            </a:pPr>
            <a:r>
              <a:rPr lang="it-IT" sz="1600" b="1" dirty="0">
                <a:solidFill>
                  <a:schemeClr val="bg1"/>
                </a:solidFill>
                <a:latin typeface="Book Antiqua" panose="02040602050305030304" charset="0"/>
                <a:cs typeface="Book Antiqua" panose="02040602050305030304" charset="0"/>
                <a:sym typeface="+mn-ea"/>
              </a:rPr>
              <a:t>Psychiatric Model</a:t>
            </a:r>
            <a:endParaRPr lang="it-IT" altLang="en-US" sz="1600" b="1" dirty="0">
              <a:solidFill>
                <a:schemeClr val="bg1"/>
              </a:solidFill>
              <a:latin typeface="Book Antiqua" panose="02040602050305030304" charset="0"/>
              <a:cs typeface="Book Antiqua" panose="02040602050305030304" charset="0"/>
              <a:sym typeface="+mn-ea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1" r:id="rId1"/>
    <p:sldLayoutId id="2147483792" r:id="rId2"/>
    <p:sldLayoutId id="2147483793" r:id="rId3"/>
    <p:sldLayoutId id="2147483794" r:id="rId4"/>
    <p:sldLayoutId id="2147483795" r:id="rId5"/>
    <p:sldLayoutId id="2147483796" r:id="rId6"/>
    <p:sldLayoutId id="2147483797" r:id="rId7"/>
    <p:sldLayoutId id="2147483798" r:id="rId8"/>
    <p:sldLayoutId id="2147483799" r:id="rId9"/>
    <p:sldLayoutId id="2147483800" r:id="rId10"/>
    <p:sldLayoutId id="214748380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  <a:t>6/21/2024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/>
              <a:t>‹N›</a:t>
            </a:fld>
            <a:endParaRPr lang="en-US"/>
          </a:p>
        </p:txBody>
      </p:sp>
      <p:sp>
        <p:nvSpPr>
          <p:cNvPr id="12" name="Rectangles 11"/>
          <p:cNvSpPr/>
          <p:nvPr userDrawn="1"/>
        </p:nvSpPr>
        <p:spPr>
          <a:xfrm>
            <a:off x="0" y="0"/>
            <a:ext cx="3060000" cy="360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indent="0" algn="ctr">
              <a:buNone/>
            </a:pPr>
            <a:r>
              <a:rPr lang="it-IT" sz="1600" b="1" dirty="0">
                <a:solidFill>
                  <a:schemeClr val="bg1"/>
                </a:solidFill>
                <a:latin typeface="Book Antiqua" panose="02040602050305030304" charset="0"/>
                <a:cs typeface="Book Antiqua" panose="02040602050305030304" charset="0"/>
                <a:sym typeface="+mn-ea"/>
              </a:rPr>
              <a:t>Psychiatric Model</a:t>
            </a:r>
            <a:endParaRPr lang="it-IT" altLang="en-US" sz="1600" b="1" dirty="0">
              <a:solidFill>
                <a:schemeClr val="bg1"/>
              </a:solidFill>
              <a:latin typeface="Book Antiqua" panose="02040602050305030304" charset="0"/>
              <a:cs typeface="Book Antiqua" panose="02040602050305030304" charset="0"/>
              <a:sym typeface="+mn-ea"/>
            </a:endParaRPr>
          </a:p>
        </p:txBody>
      </p:sp>
      <p:sp>
        <p:nvSpPr>
          <p:cNvPr id="15" name="Rectangles 14"/>
          <p:cNvSpPr/>
          <p:nvPr userDrawn="1"/>
        </p:nvSpPr>
        <p:spPr>
          <a:xfrm>
            <a:off x="9131935" y="0"/>
            <a:ext cx="3060000" cy="360000"/>
          </a:xfrm>
          <a:prstGeom prst="rect">
            <a:avLst/>
          </a:prstGeom>
          <a:gradFill>
            <a:gsLst>
              <a:gs pos="70000">
                <a:srgbClr val="FF9300"/>
              </a:gs>
              <a:gs pos="0">
                <a:schemeClr val="accent2">
                  <a:lumMod val="60000"/>
                  <a:lumOff val="40000"/>
                </a:schemeClr>
              </a:gs>
            </a:gsLst>
            <a:lin ang="0" scaled="0"/>
          </a:gradFill>
          <a:ln w="76200"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None/>
            </a:pPr>
            <a:r>
              <a:rPr lang="it-IT" sz="1600" b="1" dirty="0">
                <a:solidFill>
                  <a:schemeClr val="bg1"/>
                </a:solidFill>
                <a:latin typeface="Book Antiqua" panose="02040602050305030304" charset="0"/>
                <a:cs typeface="Book Antiqua" panose="02040602050305030304" charset="0"/>
                <a:sym typeface="+mn-ea"/>
              </a:rPr>
              <a:t>Integrated Structural Model</a:t>
            </a:r>
            <a:endParaRPr lang="it-IT" altLang="en-US" sz="1600" b="1" dirty="0">
              <a:solidFill>
                <a:schemeClr val="bg1"/>
              </a:solidFill>
              <a:latin typeface="Book Antiqua" panose="02040602050305030304" charset="0"/>
              <a:cs typeface="Book Antiqua" panose="02040602050305030304" charset="0"/>
              <a:sym typeface="+mn-ea"/>
            </a:endParaRPr>
          </a:p>
        </p:txBody>
      </p:sp>
      <p:sp>
        <p:nvSpPr>
          <p:cNvPr id="14" name="Rectangles 13"/>
          <p:cNvSpPr/>
          <p:nvPr userDrawn="1"/>
        </p:nvSpPr>
        <p:spPr>
          <a:xfrm>
            <a:off x="6071870" y="0"/>
            <a:ext cx="3060000" cy="360000"/>
          </a:xfrm>
          <a:prstGeom prst="rect">
            <a:avLst/>
          </a:prstGeom>
          <a:gradFill>
            <a:gsLst>
              <a:gs pos="0">
                <a:schemeClr val="accent5">
                  <a:lumMod val="40000"/>
                  <a:lumOff val="60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0" scaled="0"/>
          </a:gradFill>
          <a:ln w="76200"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indent="0" algn="ctr">
              <a:buNone/>
            </a:pPr>
            <a:r>
              <a:rPr lang="it-IT" sz="1600" b="1" dirty="0">
                <a:solidFill>
                  <a:schemeClr val="bg1"/>
                </a:solidFill>
                <a:latin typeface="Book Antiqua" panose="02040602050305030304" charset="0"/>
                <a:cs typeface="Book Antiqua" panose="02040602050305030304" charset="0"/>
                <a:sym typeface="+mn-ea"/>
              </a:rPr>
              <a:t>Psychiatric Model Today</a:t>
            </a:r>
            <a:endParaRPr lang="it-IT" altLang="en-US" sz="1600" b="1" dirty="0">
              <a:solidFill>
                <a:schemeClr val="bg1"/>
              </a:solidFill>
              <a:latin typeface="Book Antiqua" panose="02040602050305030304" charset="0"/>
              <a:cs typeface="Book Antiqua" panose="02040602050305030304" charset="0"/>
              <a:sym typeface="+mn-ea"/>
            </a:endParaRPr>
          </a:p>
        </p:txBody>
      </p:sp>
      <p:sp>
        <p:nvSpPr>
          <p:cNvPr id="13" name="Rectangles 12"/>
          <p:cNvSpPr/>
          <p:nvPr userDrawn="1"/>
        </p:nvSpPr>
        <p:spPr>
          <a:xfrm>
            <a:off x="3060065" y="0"/>
            <a:ext cx="3060000" cy="360000"/>
          </a:xfrm>
          <a:prstGeom prst="rect">
            <a:avLst/>
          </a:prstGeom>
          <a:gradFill>
            <a:gsLst>
              <a:gs pos="25000">
                <a:schemeClr val="accent1"/>
              </a:gs>
              <a:gs pos="100000">
                <a:schemeClr val="accent5">
                  <a:lumMod val="40000"/>
                  <a:lumOff val="60000"/>
                </a:schemeClr>
              </a:gs>
            </a:gsLst>
            <a:lin ang="0" scaled="0"/>
          </a:gradFill>
          <a:ln w="76200">
            <a:solidFill>
              <a:srgbClr val="FF93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600" b="1" dirty="0" err="1">
                <a:solidFill>
                  <a:schemeClr val="bg1"/>
                </a:solidFill>
                <a:latin typeface="Book Antiqua" panose="02040602050305030304" charset="0"/>
                <a:cs typeface="Book Antiqua" panose="02040602050305030304" charset="0"/>
                <a:sym typeface="+mn-ea"/>
              </a:rPr>
              <a:t>Janet’s</a:t>
            </a:r>
            <a:r>
              <a:rPr lang="it-IT" sz="1600" b="1" dirty="0">
                <a:solidFill>
                  <a:schemeClr val="bg1"/>
                </a:solidFill>
                <a:latin typeface="Book Antiqua" panose="02040602050305030304" charset="0"/>
                <a:cs typeface="Book Antiqua" panose="02040602050305030304" charset="0"/>
                <a:sym typeface="+mn-ea"/>
              </a:rPr>
              <a:t> Model</a:t>
            </a:r>
            <a:endParaRPr lang="it-IT" altLang="en-US" sz="1600" b="1" dirty="0">
              <a:solidFill>
                <a:schemeClr val="bg1"/>
              </a:solidFill>
              <a:latin typeface="Book Antiqua" panose="02040602050305030304" charset="0"/>
              <a:cs typeface="Book Antiqua" panose="02040602050305030304" charset="0"/>
              <a:sym typeface="+mn-ea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3" r:id="rId1"/>
    <p:sldLayoutId id="2147483804" r:id="rId2"/>
    <p:sldLayoutId id="2147483805" r:id="rId3"/>
    <p:sldLayoutId id="2147483806" r:id="rId4"/>
    <p:sldLayoutId id="2147483807" r:id="rId5"/>
    <p:sldLayoutId id="2147483808" r:id="rId6"/>
    <p:sldLayoutId id="2147483809" r:id="rId7"/>
    <p:sldLayoutId id="2147483810" r:id="rId8"/>
    <p:sldLayoutId id="2147483811" r:id="rId9"/>
    <p:sldLayoutId id="2147483812" r:id="rId10"/>
    <p:sldLayoutId id="214748381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  <a:t>6/21/2024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/>
              <a:t>‹N›</a:t>
            </a:fld>
            <a:endParaRPr lang="en-US"/>
          </a:p>
        </p:txBody>
      </p:sp>
      <p:sp>
        <p:nvSpPr>
          <p:cNvPr id="12" name="Rectangles 11"/>
          <p:cNvSpPr/>
          <p:nvPr userDrawn="1"/>
        </p:nvSpPr>
        <p:spPr>
          <a:xfrm>
            <a:off x="0" y="0"/>
            <a:ext cx="3060000" cy="360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indent="0" algn="ctr">
              <a:buNone/>
            </a:pPr>
            <a:r>
              <a:rPr lang="it-IT" sz="1600" b="1" dirty="0">
                <a:solidFill>
                  <a:schemeClr val="bg1"/>
                </a:solidFill>
                <a:latin typeface="Book Antiqua" panose="02040602050305030304" charset="0"/>
                <a:cs typeface="Book Antiqua" panose="02040602050305030304" charset="0"/>
                <a:sym typeface="+mn-ea"/>
              </a:rPr>
              <a:t>Psychiatric Model</a:t>
            </a:r>
            <a:endParaRPr lang="it-IT" altLang="en-US" sz="1600" b="1" dirty="0">
              <a:solidFill>
                <a:schemeClr val="bg1"/>
              </a:solidFill>
              <a:latin typeface="Book Antiqua" panose="02040602050305030304" charset="0"/>
              <a:cs typeface="Book Antiqua" panose="02040602050305030304" charset="0"/>
              <a:sym typeface="+mn-ea"/>
            </a:endParaRPr>
          </a:p>
        </p:txBody>
      </p:sp>
      <p:sp>
        <p:nvSpPr>
          <p:cNvPr id="13" name="Rectangles 12"/>
          <p:cNvSpPr/>
          <p:nvPr userDrawn="1"/>
        </p:nvSpPr>
        <p:spPr>
          <a:xfrm>
            <a:off x="3060065" y="0"/>
            <a:ext cx="3060000" cy="360000"/>
          </a:xfrm>
          <a:prstGeom prst="rect">
            <a:avLst/>
          </a:prstGeom>
          <a:gradFill>
            <a:gsLst>
              <a:gs pos="25000">
                <a:schemeClr val="accent1"/>
              </a:gs>
              <a:gs pos="100000">
                <a:schemeClr val="accent5">
                  <a:lumMod val="40000"/>
                  <a:lumOff val="6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600" b="1" dirty="0" err="1">
                <a:solidFill>
                  <a:schemeClr val="bg1"/>
                </a:solidFill>
                <a:latin typeface="Book Antiqua" panose="02040602050305030304" charset="0"/>
                <a:cs typeface="Book Antiqua" panose="02040602050305030304" charset="0"/>
                <a:sym typeface="+mn-ea"/>
              </a:rPr>
              <a:t>Janet’s</a:t>
            </a:r>
            <a:r>
              <a:rPr lang="it-IT" sz="1600" b="1" dirty="0">
                <a:solidFill>
                  <a:schemeClr val="bg1"/>
                </a:solidFill>
                <a:latin typeface="Book Antiqua" panose="02040602050305030304" charset="0"/>
                <a:cs typeface="Book Antiqua" panose="02040602050305030304" charset="0"/>
                <a:sym typeface="+mn-ea"/>
              </a:rPr>
              <a:t> Model</a:t>
            </a:r>
            <a:endParaRPr lang="it-IT" altLang="en-US" sz="1600" b="1" dirty="0">
              <a:solidFill>
                <a:schemeClr val="bg1"/>
              </a:solidFill>
              <a:latin typeface="Book Antiqua" panose="02040602050305030304" charset="0"/>
              <a:cs typeface="Book Antiqua" panose="02040602050305030304" charset="0"/>
              <a:sym typeface="+mn-ea"/>
            </a:endParaRPr>
          </a:p>
        </p:txBody>
      </p:sp>
      <p:sp>
        <p:nvSpPr>
          <p:cNvPr id="15" name="Rectangles 14"/>
          <p:cNvSpPr/>
          <p:nvPr userDrawn="1"/>
        </p:nvSpPr>
        <p:spPr>
          <a:xfrm>
            <a:off x="9131935" y="0"/>
            <a:ext cx="3060000" cy="360000"/>
          </a:xfrm>
          <a:prstGeom prst="rect">
            <a:avLst/>
          </a:prstGeom>
          <a:gradFill>
            <a:gsLst>
              <a:gs pos="70000">
                <a:srgbClr val="FF9300"/>
              </a:gs>
              <a:gs pos="0">
                <a:schemeClr val="accent2">
                  <a:lumMod val="60000"/>
                  <a:lumOff val="40000"/>
                </a:schemeClr>
              </a:gs>
            </a:gsLst>
            <a:lin ang="0" scaled="0"/>
          </a:gradFill>
          <a:ln w="76200"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None/>
            </a:pPr>
            <a:r>
              <a:rPr lang="it-IT" sz="1600" b="1" dirty="0">
                <a:solidFill>
                  <a:schemeClr val="bg1"/>
                </a:solidFill>
                <a:latin typeface="Book Antiqua" panose="02040602050305030304" charset="0"/>
                <a:cs typeface="Book Antiqua" panose="02040602050305030304" charset="0"/>
                <a:sym typeface="+mn-ea"/>
              </a:rPr>
              <a:t>Integrated Structural Model</a:t>
            </a:r>
            <a:endParaRPr lang="it-IT" altLang="en-US" sz="1600" b="1" dirty="0">
              <a:solidFill>
                <a:schemeClr val="bg1"/>
              </a:solidFill>
              <a:latin typeface="Book Antiqua" panose="02040602050305030304" charset="0"/>
              <a:cs typeface="Book Antiqua" panose="02040602050305030304" charset="0"/>
              <a:sym typeface="+mn-ea"/>
            </a:endParaRPr>
          </a:p>
        </p:txBody>
      </p:sp>
      <p:sp>
        <p:nvSpPr>
          <p:cNvPr id="14" name="Rectangles 13"/>
          <p:cNvSpPr/>
          <p:nvPr userDrawn="1"/>
        </p:nvSpPr>
        <p:spPr>
          <a:xfrm>
            <a:off x="6071870" y="0"/>
            <a:ext cx="3060000" cy="360000"/>
          </a:xfrm>
          <a:prstGeom prst="rect">
            <a:avLst/>
          </a:prstGeom>
          <a:gradFill>
            <a:gsLst>
              <a:gs pos="0">
                <a:schemeClr val="accent5">
                  <a:lumMod val="40000"/>
                  <a:lumOff val="60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0" scaled="0"/>
          </a:gradFill>
          <a:ln w="76200">
            <a:solidFill>
              <a:srgbClr val="5B9BD5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indent="0" algn="ctr">
              <a:buNone/>
            </a:pPr>
            <a:r>
              <a:rPr lang="it-IT" sz="1600" b="1" dirty="0">
                <a:solidFill>
                  <a:schemeClr val="bg1"/>
                </a:solidFill>
                <a:latin typeface="Book Antiqua" panose="02040602050305030304" charset="0"/>
                <a:cs typeface="Book Antiqua" panose="02040602050305030304" charset="0"/>
                <a:sym typeface="+mn-ea"/>
              </a:rPr>
              <a:t>Psychiatric Model Today</a:t>
            </a:r>
            <a:endParaRPr lang="it-IT" altLang="en-US" sz="1600" b="1" dirty="0">
              <a:solidFill>
                <a:schemeClr val="bg1"/>
              </a:solidFill>
              <a:latin typeface="Book Antiqua" panose="02040602050305030304" charset="0"/>
              <a:cs typeface="Book Antiqua" panose="02040602050305030304" charset="0"/>
              <a:sym typeface="+mn-ea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5" r:id="rId1"/>
    <p:sldLayoutId id="2147483816" r:id="rId2"/>
    <p:sldLayoutId id="2147483817" r:id="rId3"/>
    <p:sldLayoutId id="2147483818" r:id="rId4"/>
    <p:sldLayoutId id="2147483819" r:id="rId5"/>
    <p:sldLayoutId id="2147483820" r:id="rId6"/>
    <p:sldLayoutId id="2147483821" r:id="rId7"/>
    <p:sldLayoutId id="2147483822" r:id="rId8"/>
    <p:sldLayoutId id="2147483823" r:id="rId9"/>
    <p:sldLayoutId id="2147483824" r:id="rId10"/>
    <p:sldLayoutId id="214748382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  <a:t>6/21/2024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/>
              <a:t>‹N›</a:t>
            </a:fld>
            <a:endParaRPr lang="en-US"/>
          </a:p>
        </p:txBody>
      </p:sp>
      <p:sp>
        <p:nvSpPr>
          <p:cNvPr id="15" name="Rectangles 14"/>
          <p:cNvSpPr/>
          <p:nvPr userDrawn="1"/>
        </p:nvSpPr>
        <p:spPr>
          <a:xfrm>
            <a:off x="3060065" y="0"/>
            <a:ext cx="3060000" cy="360000"/>
          </a:xfrm>
          <a:prstGeom prst="rect">
            <a:avLst/>
          </a:prstGeom>
          <a:gradFill>
            <a:gsLst>
              <a:gs pos="25000">
                <a:schemeClr val="accent1"/>
              </a:gs>
              <a:gs pos="100000">
                <a:schemeClr val="accent5">
                  <a:lumMod val="40000"/>
                  <a:lumOff val="6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altLang="en-US" sz="1600">
                <a:latin typeface="Book Antiqua" panose="02040602050305030304" charset="0"/>
                <a:cs typeface="Book Antiqua" panose="02040602050305030304" charset="0"/>
              </a:rPr>
              <a:t>Be in relationship</a:t>
            </a:r>
          </a:p>
        </p:txBody>
      </p:sp>
      <p:sp>
        <p:nvSpPr>
          <p:cNvPr id="16" name="Rectangles 15"/>
          <p:cNvSpPr/>
          <p:nvPr userDrawn="1"/>
        </p:nvSpPr>
        <p:spPr>
          <a:xfrm>
            <a:off x="6071870" y="0"/>
            <a:ext cx="3060000" cy="360000"/>
          </a:xfrm>
          <a:prstGeom prst="rect">
            <a:avLst/>
          </a:prstGeom>
          <a:gradFill>
            <a:gsLst>
              <a:gs pos="0">
                <a:schemeClr val="accent5">
                  <a:lumMod val="40000"/>
                  <a:lumOff val="60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altLang="en-US" sz="1600">
                <a:latin typeface="Book Antiqua" panose="02040602050305030304" charset="0"/>
                <a:cs typeface="Book Antiqua" panose="02040602050305030304" charset="0"/>
              </a:rPr>
              <a:t>Working on body</a:t>
            </a:r>
          </a:p>
        </p:txBody>
      </p:sp>
      <p:sp>
        <p:nvSpPr>
          <p:cNvPr id="17" name="Rectangles 16"/>
          <p:cNvSpPr/>
          <p:nvPr userDrawn="1"/>
        </p:nvSpPr>
        <p:spPr>
          <a:xfrm>
            <a:off x="9131935" y="0"/>
            <a:ext cx="3060000" cy="360000"/>
          </a:xfrm>
          <a:prstGeom prst="rect">
            <a:avLst/>
          </a:prstGeom>
          <a:gradFill>
            <a:gsLst>
              <a:gs pos="70000">
                <a:srgbClr val="FF9300"/>
              </a:gs>
              <a:gs pos="0">
                <a:schemeClr val="accent2">
                  <a:lumMod val="60000"/>
                  <a:lumOff val="4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altLang="en-US" sz="1600">
                <a:latin typeface="Book Antiqua" panose="02040602050305030304" charset="0"/>
                <a:cs typeface="Book Antiqua" panose="02040602050305030304" charset="0"/>
              </a:rPr>
              <a:t>Mental illness</a:t>
            </a:r>
          </a:p>
        </p:txBody>
      </p:sp>
      <p:sp>
        <p:nvSpPr>
          <p:cNvPr id="14" name="Rectangles 13"/>
          <p:cNvSpPr/>
          <p:nvPr userDrawn="1"/>
        </p:nvSpPr>
        <p:spPr>
          <a:xfrm>
            <a:off x="0" y="0"/>
            <a:ext cx="3060000" cy="360000"/>
          </a:xfrm>
          <a:prstGeom prst="rect">
            <a:avLst/>
          </a:prstGeom>
          <a:ln w="76200">
            <a:solidFill>
              <a:srgbClr val="FF93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altLang="en-US" sz="1600">
                <a:latin typeface="Book Antiqua" panose="02040602050305030304" charset="0"/>
                <a:cs typeface="Book Antiqua" panose="02040602050305030304" charset="0"/>
              </a:rPr>
              <a:t>Body Language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7" r:id="rId1"/>
    <p:sldLayoutId id="2147483828" r:id="rId2"/>
    <p:sldLayoutId id="2147483829" r:id="rId3"/>
    <p:sldLayoutId id="2147483830" r:id="rId4"/>
    <p:sldLayoutId id="2147483831" r:id="rId5"/>
    <p:sldLayoutId id="2147483832" r:id="rId6"/>
    <p:sldLayoutId id="2147483833" r:id="rId7"/>
    <p:sldLayoutId id="2147483834" r:id="rId8"/>
    <p:sldLayoutId id="2147483835" r:id="rId9"/>
    <p:sldLayoutId id="2147483836" r:id="rId10"/>
    <p:sldLayoutId id="214748383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  <a:t>6/21/2024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/>
              <a:t>‹N›</a:t>
            </a:fld>
            <a:endParaRPr lang="en-US"/>
          </a:p>
        </p:txBody>
      </p:sp>
      <p:sp>
        <p:nvSpPr>
          <p:cNvPr id="15" name="Rectangles 14"/>
          <p:cNvSpPr/>
          <p:nvPr userDrawn="1"/>
        </p:nvSpPr>
        <p:spPr>
          <a:xfrm>
            <a:off x="3060065" y="0"/>
            <a:ext cx="3060000" cy="360000"/>
          </a:xfrm>
          <a:prstGeom prst="rect">
            <a:avLst/>
          </a:prstGeom>
          <a:gradFill>
            <a:gsLst>
              <a:gs pos="25000">
                <a:schemeClr val="accent1"/>
              </a:gs>
              <a:gs pos="100000">
                <a:schemeClr val="accent5">
                  <a:lumMod val="40000"/>
                  <a:lumOff val="6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altLang="en-US" sz="1600">
                <a:latin typeface="Book Antiqua" panose="02040602050305030304" charset="0"/>
                <a:cs typeface="Book Antiqua" panose="02040602050305030304" charset="0"/>
              </a:rPr>
              <a:t>Diagnosis</a:t>
            </a:r>
          </a:p>
        </p:txBody>
      </p:sp>
      <p:sp>
        <p:nvSpPr>
          <p:cNvPr id="16" name="Rectangles 15"/>
          <p:cNvSpPr/>
          <p:nvPr userDrawn="1"/>
        </p:nvSpPr>
        <p:spPr>
          <a:xfrm>
            <a:off x="6071870" y="0"/>
            <a:ext cx="3060000" cy="360000"/>
          </a:xfrm>
          <a:prstGeom prst="rect">
            <a:avLst/>
          </a:prstGeom>
          <a:gradFill>
            <a:gsLst>
              <a:gs pos="0">
                <a:schemeClr val="accent5">
                  <a:lumMod val="40000"/>
                  <a:lumOff val="60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altLang="en-US" sz="1600">
                <a:latin typeface="Book Antiqua" panose="02040602050305030304" charset="0"/>
                <a:cs typeface="Book Antiqua" panose="02040602050305030304" charset="0"/>
              </a:rPr>
              <a:t>Prognosis</a:t>
            </a:r>
          </a:p>
        </p:txBody>
      </p:sp>
      <p:sp>
        <p:nvSpPr>
          <p:cNvPr id="17" name="Rectangles 16"/>
          <p:cNvSpPr/>
          <p:nvPr userDrawn="1"/>
        </p:nvSpPr>
        <p:spPr>
          <a:xfrm>
            <a:off x="9131935" y="0"/>
            <a:ext cx="3060000" cy="360000"/>
          </a:xfrm>
          <a:prstGeom prst="rect">
            <a:avLst/>
          </a:prstGeom>
          <a:gradFill>
            <a:gsLst>
              <a:gs pos="70000">
                <a:srgbClr val="FF9300"/>
              </a:gs>
              <a:gs pos="0">
                <a:schemeClr val="accent2">
                  <a:lumMod val="60000"/>
                  <a:lumOff val="4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altLang="en-US" sz="1600">
                <a:latin typeface="Book Antiqua" panose="02040602050305030304" charset="0"/>
                <a:cs typeface="Book Antiqua" panose="02040602050305030304" charset="0"/>
              </a:rPr>
              <a:t>Treatments</a:t>
            </a:r>
          </a:p>
        </p:txBody>
      </p:sp>
      <p:sp>
        <p:nvSpPr>
          <p:cNvPr id="14" name="Rectangles 13"/>
          <p:cNvSpPr/>
          <p:nvPr userDrawn="1"/>
        </p:nvSpPr>
        <p:spPr>
          <a:xfrm>
            <a:off x="0" y="0"/>
            <a:ext cx="3060000" cy="360000"/>
          </a:xfrm>
          <a:prstGeom prst="rect">
            <a:avLst/>
          </a:prstGeom>
          <a:ln w="76200"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altLang="en-US" sz="1600">
                <a:latin typeface="Book Antiqua" panose="02040602050305030304" charset="0"/>
                <a:cs typeface="Book Antiqua" panose="02040602050305030304" charset="0"/>
              </a:rPr>
              <a:t>Anamnesis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39" r:id="rId1"/>
    <p:sldLayoutId id="2147483840" r:id="rId2"/>
    <p:sldLayoutId id="2147483841" r:id="rId3"/>
    <p:sldLayoutId id="2147483842" r:id="rId4"/>
    <p:sldLayoutId id="2147483843" r:id="rId5"/>
    <p:sldLayoutId id="2147483844" r:id="rId6"/>
    <p:sldLayoutId id="2147483845" r:id="rId7"/>
    <p:sldLayoutId id="2147483846" r:id="rId8"/>
    <p:sldLayoutId id="2147483847" r:id="rId9"/>
    <p:sldLayoutId id="2147483848" r:id="rId10"/>
    <p:sldLayoutId id="214748384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  <a:t>6/21/2024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/>
              <a:t>‹N›</a:t>
            </a:fld>
            <a:endParaRPr lang="en-US"/>
          </a:p>
        </p:txBody>
      </p:sp>
      <p:sp>
        <p:nvSpPr>
          <p:cNvPr id="15" name="Rectangles 14"/>
          <p:cNvSpPr/>
          <p:nvPr userDrawn="1"/>
        </p:nvSpPr>
        <p:spPr>
          <a:xfrm>
            <a:off x="3060065" y="0"/>
            <a:ext cx="3060000" cy="360000"/>
          </a:xfrm>
          <a:prstGeom prst="rect">
            <a:avLst/>
          </a:prstGeom>
          <a:gradFill>
            <a:gsLst>
              <a:gs pos="25000">
                <a:schemeClr val="accent1"/>
              </a:gs>
              <a:gs pos="100000">
                <a:schemeClr val="accent5">
                  <a:lumMod val="40000"/>
                  <a:lumOff val="6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altLang="en-US" sz="1600">
                <a:latin typeface="Book Antiqua" panose="02040602050305030304" charset="0"/>
                <a:cs typeface="Book Antiqua" panose="02040602050305030304" charset="0"/>
              </a:rPr>
              <a:t>Diagnosis</a:t>
            </a:r>
          </a:p>
        </p:txBody>
      </p:sp>
      <p:sp>
        <p:nvSpPr>
          <p:cNvPr id="16" name="Rectangles 15"/>
          <p:cNvSpPr/>
          <p:nvPr userDrawn="1"/>
        </p:nvSpPr>
        <p:spPr>
          <a:xfrm>
            <a:off x="6071870" y="0"/>
            <a:ext cx="3060000" cy="360000"/>
          </a:xfrm>
          <a:prstGeom prst="rect">
            <a:avLst/>
          </a:prstGeom>
          <a:gradFill>
            <a:gsLst>
              <a:gs pos="0">
                <a:schemeClr val="accent5">
                  <a:lumMod val="40000"/>
                  <a:lumOff val="60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altLang="en-US" sz="1600">
                <a:latin typeface="Book Antiqua" panose="02040602050305030304" charset="0"/>
                <a:cs typeface="Book Antiqua" panose="02040602050305030304" charset="0"/>
              </a:rPr>
              <a:t>Prognosis</a:t>
            </a:r>
          </a:p>
        </p:txBody>
      </p:sp>
      <p:sp>
        <p:nvSpPr>
          <p:cNvPr id="17" name="Rectangles 16"/>
          <p:cNvSpPr/>
          <p:nvPr userDrawn="1"/>
        </p:nvSpPr>
        <p:spPr>
          <a:xfrm>
            <a:off x="9131935" y="0"/>
            <a:ext cx="3060000" cy="360000"/>
          </a:xfrm>
          <a:prstGeom prst="rect">
            <a:avLst/>
          </a:prstGeom>
          <a:gradFill>
            <a:gsLst>
              <a:gs pos="70000">
                <a:srgbClr val="FF9300"/>
              </a:gs>
              <a:gs pos="0">
                <a:schemeClr val="accent2">
                  <a:lumMod val="60000"/>
                  <a:lumOff val="4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altLang="en-US" sz="1600">
                <a:latin typeface="Book Antiqua" panose="02040602050305030304" charset="0"/>
                <a:cs typeface="Book Antiqua" panose="02040602050305030304" charset="0"/>
              </a:rPr>
              <a:t>Treatments</a:t>
            </a:r>
          </a:p>
        </p:txBody>
      </p:sp>
      <p:sp>
        <p:nvSpPr>
          <p:cNvPr id="14" name="Rectangles 13"/>
          <p:cNvSpPr/>
          <p:nvPr userDrawn="1"/>
        </p:nvSpPr>
        <p:spPr>
          <a:xfrm>
            <a:off x="0" y="0"/>
            <a:ext cx="3060000" cy="360000"/>
          </a:xfrm>
          <a:prstGeom prst="rect">
            <a:avLst/>
          </a:prstGeom>
          <a:ln w="76200">
            <a:solidFill>
              <a:srgbClr val="FF93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altLang="en-US" sz="1600">
                <a:latin typeface="Book Antiqua" panose="02040602050305030304" charset="0"/>
                <a:cs typeface="Book Antiqua" panose="02040602050305030304" charset="0"/>
              </a:rPr>
              <a:t>Anamnesis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51" r:id="rId1"/>
    <p:sldLayoutId id="2147483852" r:id="rId2"/>
    <p:sldLayoutId id="2147483853" r:id="rId3"/>
    <p:sldLayoutId id="2147483854" r:id="rId4"/>
    <p:sldLayoutId id="2147483855" r:id="rId5"/>
    <p:sldLayoutId id="2147483856" r:id="rId6"/>
    <p:sldLayoutId id="2147483857" r:id="rId7"/>
    <p:sldLayoutId id="2147483858" r:id="rId8"/>
    <p:sldLayoutId id="2147483859" r:id="rId9"/>
    <p:sldLayoutId id="2147483860" r:id="rId10"/>
    <p:sldLayoutId id="214748386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s 13"/>
          <p:cNvSpPr/>
          <p:nvPr userDrawn="1"/>
        </p:nvSpPr>
        <p:spPr>
          <a:xfrm>
            <a:off x="0" y="0"/>
            <a:ext cx="3060000" cy="360000"/>
          </a:xfrm>
          <a:prstGeom prst="rect">
            <a:avLst/>
          </a:prstGeom>
          <a:ln w="76200"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altLang="en-US" sz="1600">
                <a:latin typeface="Book Antiqua" panose="02040602050305030304" charset="0"/>
                <a:cs typeface="Book Antiqua" panose="02040602050305030304" charset="0"/>
              </a:rPr>
              <a:t>Anamnesis</a:t>
            </a:r>
          </a:p>
        </p:txBody>
      </p:sp>
      <p:sp>
        <p:nvSpPr>
          <p:cNvPr id="16" name="Rectangles 15"/>
          <p:cNvSpPr/>
          <p:nvPr userDrawn="1"/>
        </p:nvSpPr>
        <p:spPr>
          <a:xfrm>
            <a:off x="6071870" y="0"/>
            <a:ext cx="3060000" cy="360000"/>
          </a:xfrm>
          <a:prstGeom prst="rect">
            <a:avLst/>
          </a:prstGeom>
          <a:gradFill>
            <a:gsLst>
              <a:gs pos="0">
                <a:schemeClr val="accent5">
                  <a:lumMod val="40000"/>
                  <a:lumOff val="60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altLang="en-US" sz="1600">
                <a:latin typeface="Book Antiqua" panose="02040602050305030304" charset="0"/>
                <a:cs typeface="Book Antiqua" panose="02040602050305030304" charset="0"/>
              </a:rPr>
              <a:t>Prognosis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  <a:t>6/21/2024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/>
              <a:t>‹N›</a:t>
            </a:fld>
            <a:endParaRPr lang="en-US"/>
          </a:p>
        </p:txBody>
      </p:sp>
      <p:sp>
        <p:nvSpPr>
          <p:cNvPr id="15" name="Rectangles 14"/>
          <p:cNvSpPr/>
          <p:nvPr userDrawn="1"/>
        </p:nvSpPr>
        <p:spPr>
          <a:xfrm>
            <a:off x="3060065" y="0"/>
            <a:ext cx="3060000" cy="360000"/>
          </a:xfrm>
          <a:prstGeom prst="rect">
            <a:avLst/>
          </a:prstGeom>
          <a:gradFill>
            <a:gsLst>
              <a:gs pos="25000">
                <a:schemeClr val="accent1"/>
              </a:gs>
              <a:gs pos="100000">
                <a:schemeClr val="accent5">
                  <a:lumMod val="40000"/>
                  <a:lumOff val="60000"/>
                </a:schemeClr>
              </a:gs>
            </a:gsLst>
            <a:lin ang="0" scaled="0"/>
          </a:gradFill>
          <a:ln w="76200">
            <a:solidFill>
              <a:srgbClr val="F9A347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altLang="en-US" sz="1600">
                <a:latin typeface="Book Antiqua" panose="02040602050305030304" charset="0"/>
                <a:cs typeface="Book Antiqua" panose="02040602050305030304" charset="0"/>
              </a:rPr>
              <a:t>Diagnosis</a:t>
            </a:r>
          </a:p>
        </p:txBody>
      </p:sp>
      <p:sp>
        <p:nvSpPr>
          <p:cNvPr id="17" name="Rectangles 16"/>
          <p:cNvSpPr/>
          <p:nvPr userDrawn="1"/>
        </p:nvSpPr>
        <p:spPr>
          <a:xfrm>
            <a:off x="9131935" y="0"/>
            <a:ext cx="3060000" cy="360000"/>
          </a:xfrm>
          <a:prstGeom prst="rect">
            <a:avLst/>
          </a:prstGeom>
          <a:gradFill>
            <a:gsLst>
              <a:gs pos="70000">
                <a:srgbClr val="FF9300"/>
              </a:gs>
              <a:gs pos="0">
                <a:schemeClr val="accent2">
                  <a:lumMod val="60000"/>
                  <a:lumOff val="4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altLang="en-US" sz="1600">
                <a:latin typeface="Book Antiqua" panose="02040602050305030304" charset="0"/>
                <a:cs typeface="Book Antiqua" panose="02040602050305030304" charset="0"/>
              </a:rPr>
              <a:t>Treatments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63" r:id="rId1"/>
    <p:sldLayoutId id="2147483864" r:id="rId2"/>
    <p:sldLayoutId id="2147483865" r:id="rId3"/>
    <p:sldLayoutId id="2147483866" r:id="rId4"/>
    <p:sldLayoutId id="2147483867" r:id="rId5"/>
    <p:sldLayoutId id="2147483868" r:id="rId6"/>
    <p:sldLayoutId id="2147483869" r:id="rId7"/>
    <p:sldLayoutId id="2147483870" r:id="rId8"/>
    <p:sldLayoutId id="2147483871" r:id="rId9"/>
    <p:sldLayoutId id="2147483872" r:id="rId10"/>
    <p:sldLayoutId id="214748387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  <a:t>6/21/2024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5817870"/>
            <a:ext cx="4114800" cy="90360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/>
              <a:t>‹N›</a:t>
            </a:fld>
            <a:endParaRPr lang="en-US"/>
          </a:p>
        </p:txBody>
      </p:sp>
      <p:sp>
        <p:nvSpPr>
          <p:cNvPr id="7" name="Rectangles 6"/>
          <p:cNvSpPr/>
          <p:nvPr userDrawn="1"/>
        </p:nvSpPr>
        <p:spPr>
          <a:xfrm>
            <a:off x="0" y="0"/>
            <a:ext cx="3060000" cy="360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altLang="en-US" sz="1600">
                <a:latin typeface="Book Antiqua" panose="02040602050305030304" charset="0"/>
                <a:cs typeface="Book Antiqua" panose="02040602050305030304" charset="0"/>
              </a:rPr>
              <a:t>Body Language</a:t>
            </a:r>
          </a:p>
        </p:txBody>
      </p:sp>
      <p:sp>
        <p:nvSpPr>
          <p:cNvPr id="8" name="Rectangles 7"/>
          <p:cNvSpPr/>
          <p:nvPr userDrawn="1"/>
        </p:nvSpPr>
        <p:spPr>
          <a:xfrm>
            <a:off x="3060065" y="0"/>
            <a:ext cx="3060000" cy="360000"/>
          </a:xfrm>
          <a:prstGeom prst="rect">
            <a:avLst/>
          </a:prstGeom>
          <a:gradFill>
            <a:gsLst>
              <a:gs pos="25000">
                <a:schemeClr val="accent1"/>
              </a:gs>
              <a:gs pos="100000">
                <a:schemeClr val="accent5">
                  <a:lumMod val="40000"/>
                  <a:lumOff val="6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altLang="en-US" sz="1600">
                <a:latin typeface="Book Antiqua" panose="02040602050305030304" charset="0"/>
                <a:cs typeface="Book Antiqua" panose="02040602050305030304" charset="0"/>
              </a:rPr>
              <a:t>Be in relationship</a:t>
            </a:r>
          </a:p>
        </p:txBody>
      </p:sp>
      <p:sp>
        <p:nvSpPr>
          <p:cNvPr id="9" name="Rectangles 8"/>
          <p:cNvSpPr/>
          <p:nvPr userDrawn="1"/>
        </p:nvSpPr>
        <p:spPr>
          <a:xfrm>
            <a:off x="6071870" y="0"/>
            <a:ext cx="3060000" cy="360000"/>
          </a:xfrm>
          <a:prstGeom prst="rect">
            <a:avLst/>
          </a:prstGeom>
          <a:gradFill>
            <a:gsLst>
              <a:gs pos="0">
                <a:schemeClr val="accent5">
                  <a:lumMod val="40000"/>
                  <a:lumOff val="60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altLang="en-US" sz="1600">
                <a:latin typeface="Book Antiqua" panose="02040602050305030304" charset="0"/>
                <a:cs typeface="Book Antiqua" panose="02040602050305030304" charset="0"/>
              </a:rPr>
              <a:t>Working on body</a:t>
            </a:r>
          </a:p>
        </p:txBody>
      </p:sp>
      <p:sp>
        <p:nvSpPr>
          <p:cNvPr id="10" name="Rectangles 9"/>
          <p:cNvSpPr/>
          <p:nvPr userDrawn="1"/>
        </p:nvSpPr>
        <p:spPr>
          <a:xfrm>
            <a:off x="9131935" y="0"/>
            <a:ext cx="3060000" cy="360000"/>
          </a:xfrm>
          <a:prstGeom prst="rect">
            <a:avLst/>
          </a:prstGeom>
          <a:gradFill>
            <a:gsLst>
              <a:gs pos="70000">
                <a:srgbClr val="FF9300"/>
              </a:gs>
              <a:gs pos="0">
                <a:schemeClr val="accent2">
                  <a:lumMod val="60000"/>
                  <a:lumOff val="4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altLang="en-US" sz="1600">
                <a:latin typeface="Book Antiqua" panose="02040602050305030304" charset="0"/>
                <a:cs typeface="Book Antiqua" panose="02040602050305030304" charset="0"/>
              </a:rPr>
              <a:t>Mental illness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s 13"/>
          <p:cNvSpPr/>
          <p:nvPr userDrawn="1"/>
        </p:nvSpPr>
        <p:spPr>
          <a:xfrm>
            <a:off x="0" y="0"/>
            <a:ext cx="3060000" cy="360000"/>
          </a:xfrm>
          <a:prstGeom prst="rect">
            <a:avLst/>
          </a:prstGeom>
          <a:ln w="76200"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altLang="en-US" sz="1600">
                <a:latin typeface="Book Antiqua" panose="02040602050305030304" charset="0"/>
                <a:cs typeface="Book Antiqua" panose="02040602050305030304" charset="0"/>
              </a:rPr>
              <a:t>Anamnesis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  <a:t>6/21/2024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/>
              <a:t>‹N›</a:t>
            </a:fld>
            <a:endParaRPr lang="en-US"/>
          </a:p>
        </p:txBody>
      </p:sp>
      <p:sp>
        <p:nvSpPr>
          <p:cNvPr id="15" name="Rectangles 14"/>
          <p:cNvSpPr/>
          <p:nvPr userDrawn="1"/>
        </p:nvSpPr>
        <p:spPr>
          <a:xfrm>
            <a:off x="3060065" y="0"/>
            <a:ext cx="3060000" cy="360000"/>
          </a:xfrm>
          <a:prstGeom prst="rect">
            <a:avLst/>
          </a:prstGeom>
          <a:gradFill>
            <a:gsLst>
              <a:gs pos="25000">
                <a:schemeClr val="accent1"/>
              </a:gs>
              <a:gs pos="100000">
                <a:schemeClr val="accent5">
                  <a:lumMod val="40000"/>
                  <a:lumOff val="60000"/>
                </a:schemeClr>
              </a:gs>
            </a:gsLst>
            <a:lin ang="0" scaled="0"/>
          </a:gradFill>
          <a:ln w="76200"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altLang="en-US" sz="1600">
                <a:latin typeface="Book Antiqua" panose="02040602050305030304" charset="0"/>
                <a:cs typeface="Book Antiqua" panose="02040602050305030304" charset="0"/>
              </a:rPr>
              <a:t>Diagnosis</a:t>
            </a:r>
          </a:p>
        </p:txBody>
      </p:sp>
      <p:sp>
        <p:nvSpPr>
          <p:cNvPr id="17" name="Rectangles 16"/>
          <p:cNvSpPr/>
          <p:nvPr userDrawn="1"/>
        </p:nvSpPr>
        <p:spPr>
          <a:xfrm>
            <a:off x="9131935" y="0"/>
            <a:ext cx="3060000" cy="360000"/>
          </a:xfrm>
          <a:prstGeom prst="rect">
            <a:avLst/>
          </a:prstGeom>
          <a:gradFill>
            <a:gsLst>
              <a:gs pos="70000">
                <a:srgbClr val="FF9300"/>
              </a:gs>
              <a:gs pos="0">
                <a:schemeClr val="accent2">
                  <a:lumMod val="60000"/>
                  <a:lumOff val="4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altLang="en-US" sz="1600">
                <a:latin typeface="Book Antiqua" panose="02040602050305030304" charset="0"/>
                <a:cs typeface="Book Antiqua" panose="02040602050305030304" charset="0"/>
              </a:rPr>
              <a:t>Treatments</a:t>
            </a:r>
          </a:p>
        </p:txBody>
      </p:sp>
      <p:sp>
        <p:nvSpPr>
          <p:cNvPr id="16" name="Rectangles 15"/>
          <p:cNvSpPr/>
          <p:nvPr userDrawn="1"/>
        </p:nvSpPr>
        <p:spPr>
          <a:xfrm>
            <a:off x="6071870" y="0"/>
            <a:ext cx="3060000" cy="360000"/>
          </a:xfrm>
          <a:prstGeom prst="rect">
            <a:avLst/>
          </a:prstGeom>
          <a:gradFill>
            <a:gsLst>
              <a:gs pos="0">
                <a:schemeClr val="accent5">
                  <a:lumMod val="40000"/>
                  <a:lumOff val="60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0" scaled="0"/>
          </a:gradFill>
          <a:ln w="76200">
            <a:solidFill>
              <a:srgbClr val="5B9BD5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altLang="en-US" sz="1600">
                <a:latin typeface="Book Antiqua" panose="02040602050305030304" charset="0"/>
                <a:cs typeface="Book Antiqua" panose="02040602050305030304" charset="0"/>
              </a:rPr>
              <a:t>Prognosis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75" r:id="rId1"/>
    <p:sldLayoutId id="2147483876" r:id="rId2"/>
    <p:sldLayoutId id="2147483877" r:id="rId3"/>
    <p:sldLayoutId id="2147483878" r:id="rId4"/>
    <p:sldLayoutId id="2147483879" r:id="rId5"/>
    <p:sldLayoutId id="2147483880" r:id="rId6"/>
    <p:sldLayoutId id="2147483881" r:id="rId7"/>
    <p:sldLayoutId id="2147483882" r:id="rId8"/>
    <p:sldLayoutId id="2147483883" r:id="rId9"/>
    <p:sldLayoutId id="2147483884" r:id="rId10"/>
    <p:sldLayoutId id="214748388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s 13"/>
          <p:cNvSpPr/>
          <p:nvPr userDrawn="1"/>
        </p:nvSpPr>
        <p:spPr>
          <a:xfrm>
            <a:off x="0" y="0"/>
            <a:ext cx="3060000" cy="360000"/>
          </a:xfrm>
          <a:prstGeom prst="rect">
            <a:avLst/>
          </a:prstGeom>
          <a:ln w="76200"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altLang="en-US" sz="1600">
                <a:latin typeface="Book Antiqua" panose="02040602050305030304" charset="0"/>
                <a:cs typeface="Book Antiqua" panose="02040602050305030304" charset="0"/>
              </a:rPr>
              <a:t>Anamnesis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  <a:t>6/21/2024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/>
              <a:t>‹N›</a:t>
            </a:fld>
            <a:endParaRPr lang="en-US"/>
          </a:p>
        </p:txBody>
      </p:sp>
      <p:sp>
        <p:nvSpPr>
          <p:cNvPr id="15" name="Rectangles 14"/>
          <p:cNvSpPr/>
          <p:nvPr userDrawn="1"/>
        </p:nvSpPr>
        <p:spPr>
          <a:xfrm>
            <a:off x="3060065" y="0"/>
            <a:ext cx="3060000" cy="360000"/>
          </a:xfrm>
          <a:prstGeom prst="rect">
            <a:avLst/>
          </a:prstGeom>
          <a:gradFill>
            <a:gsLst>
              <a:gs pos="25000">
                <a:schemeClr val="accent1"/>
              </a:gs>
              <a:gs pos="100000">
                <a:schemeClr val="accent5">
                  <a:lumMod val="40000"/>
                  <a:lumOff val="60000"/>
                </a:schemeClr>
              </a:gs>
            </a:gsLst>
            <a:lin ang="0" scaled="0"/>
          </a:gradFill>
          <a:ln w="76200"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altLang="en-US" sz="1600">
                <a:latin typeface="Book Antiqua" panose="02040602050305030304" charset="0"/>
                <a:cs typeface="Book Antiqua" panose="02040602050305030304" charset="0"/>
              </a:rPr>
              <a:t>Diagnosis</a:t>
            </a:r>
          </a:p>
        </p:txBody>
      </p:sp>
      <p:sp>
        <p:nvSpPr>
          <p:cNvPr id="16" name="Rectangles 15"/>
          <p:cNvSpPr/>
          <p:nvPr userDrawn="1"/>
        </p:nvSpPr>
        <p:spPr>
          <a:xfrm>
            <a:off x="6071870" y="0"/>
            <a:ext cx="3060000" cy="360000"/>
          </a:xfrm>
          <a:prstGeom prst="rect">
            <a:avLst/>
          </a:prstGeom>
          <a:gradFill>
            <a:gsLst>
              <a:gs pos="0">
                <a:schemeClr val="accent5">
                  <a:lumMod val="40000"/>
                  <a:lumOff val="60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0" scaled="0"/>
          </a:gradFill>
          <a:ln w="76200"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altLang="en-US" sz="1600">
                <a:latin typeface="Book Antiqua" panose="02040602050305030304" charset="0"/>
                <a:cs typeface="Book Antiqua" panose="02040602050305030304" charset="0"/>
              </a:rPr>
              <a:t>Prognosis</a:t>
            </a:r>
          </a:p>
        </p:txBody>
      </p:sp>
      <p:sp>
        <p:nvSpPr>
          <p:cNvPr id="17" name="Rectangles 16"/>
          <p:cNvSpPr/>
          <p:nvPr userDrawn="1"/>
        </p:nvSpPr>
        <p:spPr>
          <a:xfrm>
            <a:off x="9131935" y="0"/>
            <a:ext cx="3060000" cy="360000"/>
          </a:xfrm>
          <a:prstGeom prst="rect">
            <a:avLst/>
          </a:prstGeom>
          <a:gradFill>
            <a:gsLst>
              <a:gs pos="70000">
                <a:srgbClr val="FF9300"/>
              </a:gs>
              <a:gs pos="0">
                <a:schemeClr val="accent2">
                  <a:lumMod val="60000"/>
                  <a:lumOff val="40000"/>
                </a:schemeClr>
              </a:gs>
            </a:gsLst>
            <a:lin ang="0" scaled="0"/>
          </a:gradFill>
          <a:ln w="76200">
            <a:solidFill>
              <a:srgbClr val="5B9BD5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altLang="en-US" sz="1600">
                <a:latin typeface="Book Antiqua" panose="02040602050305030304" charset="0"/>
                <a:cs typeface="Book Antiqua" panose="02040602050305030304" charset="0"/>
              </a:rPr>
              <a:t>Treatments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87" r:id="rId1"/>
    <p:sldLayoutId id="2147483888" r:id="rId2"/>
    <p:sldLayoutId id="2147483889" r:id="rId3"/>
    <p:sldLayoutId id="2147483890" r:id="rId4"/>
    <p:sldLayoutId id="2147483891" r:id="rId5"/>
    <p:sldLayoutId id="2147483892" r:id="rId6"/>
    <p:sldLayoutId id="2147483893" r:id="rId7"/>
    <p:sldLayoutId id="2147483894" r:id="rId8"/>
    <p:sldLayoutId id="2147483895" r:id="rId9"/>
    <p:sldLayoutId id="2147483896" r:id="rId10"/>
    <p:sldLayoutId id="214748389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  <a:t>6/21/2024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/>
              <a:t>‹N›</a:t>
            </a:fld>
            <a:endParaRPr lang="en-US"/>
          </a:p>
        </p:txBody>
      </p:sp>
      <p:sp>
        <p:nvSpPr>
          <p:cNvPr id="15" name="Rectangles 14"/>
          <p:cNvSpPr/>
          <p:nvPr userDrawn="1"/>
        </p:nvSpPr>
        <p:spPr>
          <a:xfrm>
            <a:off x="3060065" y="0"/>
            <a:ext cx="3060000" cy="360000"/>
          </a:xfrm>
          <a:prstGeom prst="rect">
            <a:avLst/>
          </a:prstGeom>
          <a:gradFill>
            <a:gsLst>
              <a:gs pos="25000">
                <a:schemeClr val="accent1"/>
              </a:gs>
              <a:gs pos="100000">
                <a:schemeClr val="accent5">
                  <a:lumMod val="40000"/>
                  <a:lumOff val="6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altLang="en-US" sz="1600">
                <a:latin typeface="Book Antiqua" panose="02040602050305030304" charset="0"/>
                <a:cs typeface="Book Antiqua" panose="02040602050305030304" charset="0"/>
              </a:rPr>
              <a:t>Diagnosis</a:t>
            </a:r>
          </a:p>
        </p:txBody>
      </p:sp>
      <p:sp>
        <p:nvSpPr>
          <p:cNvPr id="16" name="Rectangles 15"/>
          <p:cNvSpPr/>
          <p:nvPr userDrawn="1"/>
        </p:nvSpPr>
        <p:spPr>
          <a:xfrm>
            <a:off x="6071870" y="0"/>
            <a:ext cx="3060000" cy="360000"/>
          </a:xfrm>
          <a:prstGeom prst="rect">
            <a:avLst/>
          </a:prstGeom>
          <a:gradFill>
            <a:gsLst>
              <a:gs pos="0">
                <a:schemeClr val="accent5">
                  <a:lumMod val="40000"/>
                  <a:lumOff val="60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altLang="en-US" sz="1600">
                <a:latin typeface="Book Antiqua" panose="02040602050305030304" charset="0"/>
                <a:cs typeface="Book Antiqua" panose="02040602050305030304" charset="0"/>
              </a:rPr>
              <a:t>Prognosis</a:t>
            </a:r>
          </a:p>
        </p:txBody>
      </p:sp>
      <p:sp>
        <p:nvSpPr>
          <p:cNvPr id="17" name="Rectangles 16"/>
          <p:cNvSpPr/>
          <p:nvPr userDrawn="1"/>
        </p:nvSpPr>
        <p:spPr>
          <a:xfrm>
            <a:off x="9131935" y="0"/>
            <a:ext cx="3060000" cy="360000"/>
          </a:xfrm>
          <a:prstGeom prst="rect">
            <a:avLst/>
          </a:prstGeom>
          <a:gradFill>
            <a:gsLst>
              <a:gs pos="70000">
                <a:srgbClr val="FF9300"/>
              </a:gs>
              <a:gs pos="0">
                <a:schemeClr val="accent2">
                  <a:lumMod val="60000"/>
                  <a:lumOff val="4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altLang="en-US" sz="1600">
                <a:latin typeface="Book Antiqua" panose="02040602050305030304" charset="0"/>
                <a:cs typeface="Book Antiqua" panose="02040602050305030304" charset="0"/>
              </a:rPr>
              <a:t>Treatments</a:t>
            </a:r>
          </a:p>
        </p:txBody>
      </p:sp>
      <p:sp>
        <p:nvSpPr>
          <p:cNvPr id="14" name="Rectangles 13"/>
          <p:cNvSpPr/>
          <p:nvPr userDrawn="1"/>
        </p:nvSpPr>
        <p:spPr>
          <a:xfrm>
            <a:off x="0" y="0"/>
            <a:ext cx="3060000" cy="360000"/>
          </a:xfrm>
          <a:prstGeom prst="rect">
            <a:avLst/>
          </a:prstGeom>
          <a:ln w="76200">
            <a:solidFill>
              <a:srgbClr val="FF93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altLang="en-US" sz="1600">
                <a:latin typeface="Book Antiqua" panose="02040602050305030304" charset="0"/>
                <a:cs typeface="Book Antiqua" panose="02040602050305030304" charset="0"/>
              </a:rPr>
              <a:t>Anamnesis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99" r:id="rId1"/>
    <p:sldLayoutId id="2147483900" r:id="rId2"/>
    <p:sldLayoutId id="2147483901" r:id="rId3"/>
    <p:sldLayoutId id="2147483902" r:id="rId4"/>
    <p:sldLayoutId id="2147483903" r:id="rId5"/>
    <p:sldLayoutId id="2147483904" r:id="rId6"/>
    <p:sldLayoutId id="2147483905" r:id="rId7"/>
    <p:sldLayoutId id="2147483906" r:id="rId8"/>
    <p:sldLayoutId id="2147483907" r:id="rId9"/>
    <p:sldLayoutId id="2147483908" r:id="rId10"/>
    <p:sldLayoutId id="214748390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s 13"/>
          <p:cNvSpPr/>
          <p:nvPr userDrawn="1"/>
        </p:nvSpPr>
        <p:spPr>
          <a:xfrm>
            <a:off x="0" y="0"/>
            <a:ext cx="3060000" cy="360000"/>
          </a:xfrm>
          <a:prstGeom prst="rect">
            <a:avLst/>
          </a:prstGeom>
          <a:ln w="76200"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altLang="en-US" sz="1600">
                <a:latin typeface="Book Antiqua" panose="02040602050305030304" charset="0"/>
                <a:cs typeface="Book Antiqua" panose="02040602050305030304" charset="0"/>
              </a:rPr>
              <a:t>Anamnesis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  <a:t>6/21/2024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/>
              <a:t>‹N›</a:t>
            </a:fld>
            <a:endParaRPr lang="en-US"/>
          </a:p>
        </p:txBody>
      </p:sp>
      <p:sp>
        <p:nvSpPr>
          <p:cNvPr id="15" name="Rectangles 14"/>
          <p:cNvSpPr/>
          <p:nvPr userDrawn="1"/>
        </p:nvSpPr>
        <p:spPr>
          <a:xfrm>
            <a:off x="3060065" y="0"/>
            <a:ext cx="3060000" cy="360000"/>
          </a:xfrm>
          <a:prstGeom prst="rect">
            <a:avLst/>
          </a:prstGeom>
          <a:gradFill>
            <a:gsLst>
              <a:gs pos="25000">
                <a:schemeClr val="accent1"/>
              </a:gs>
              <a:gs pos="100000">
                <a:schemeClr val="accent5">
                  <a:lumMod val="40000"/>
                  <a:lumOff val="60000"/>
                </a:schemeClr>
              </a:gs>
            </a:gsLst>
            <a:lin ang="0" scaled="0"/>
          </a:gradFill>
          <a:ln w="76200"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altLang="en-US" sz="1600">
                <a:latin typeface="Book Antiqua" panose="02040602050305030304" charset="0"/>
                <a:cs typeface="Book Antiqua" panose="02040602050305030304" charset="0"/>
              </a:rPr>
              <a:t>Diagnosis</a:t>
            </a:r>
          </a:p>
        </p:txBody>
      </p:sp>
      <p:sp>
        <p:nvSpPr>
          <p:cNvPr id="17" name="Rectangles 16"/>
          <p:cNvSpPr/>
          <p:nvPr userDrawn="1"/>
        </p:nvSpPr>
        <p:spPr>
          <a:xfrm>
            <a:off x="9131935" y="0"/>
            <a:ext cx="3060000" cy="360000"/>
          </a:xfrm>
          <a:prstGeom prst="rect">
            <a:avLst/>
          </a:prstGeom>
          <a:gradFill>
            <a:gsLst>
              <a:gs pos="70000">
                <a:srgbClr val="FF9300"/>
              </a:gs>
              <a:gs pos="0">
                <a:schemeClr val="accent2">
                  <a:lumMod val="60000"/>
                  <a:lumOff val="4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altLang="en-US" sz="1600">
                <a:latin typeface="Book Antiqua" panose="02040602050305030304" charset="0"/>
                <a:cs typeface="Book Antiqua" panose="02040602050305030304" charset="0"/>
              </a:rPr>
              <a:t>Treatments</a:t>
            </a:r>
          </a:p>
        </p:txBody>
      </p:sp>
      <p:sp>
        <p:nvSpPr>
          <p:cNvPr id="16" name="Rectangles 15"/>
          <p:cNvSpPr/>
          <p:nvPr userDrawn="1"/>
        </p:nvSpPr>
        <p:spPr>
          <a:xfrm>
            <a:off x="6071870" y="0"/>
            <a:ext cx="3060000" cy="360000"/>
          </a:xfrm>
          <a:prstGeom prst="rect">
            <a:avLst/>
          </a:prstGeom>
          <a:gradFill>
            <a:gsLst>
              <a:gs pos="0">
                <a:schemeClr val="accent5">
                  <a:lumMod val="40000"/>
                  <a:lumOff val="60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0" scaled="0"/>
          </a:gradFill>
          <a:ln w="76200">
            <a:solidFill>
              <a:srgbClr val="5B9BD5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altLang="en-US" sz="1600">
                <a:latin typeface="Book Antiqua" panose="02040602050305030304" charset="0"/>
                <a:cs typeface="Book Antiqua" panose="02040602050305030304" charset="0"/>
              </a:rPr>
              <a:t>Prognosis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11" r:id="rId1"/>
    <p:sldLayoutId id="2147483912" r:id="rId2"/>
    <p:sldLayoutId id="2147483913" r:id="rId3"/>
    <p:sldLayoutId id="2147483914" r:id="rId4"/>
    <p:sldLayoutId id="2147483915" r:id="rId5"/>
    <p:sldLayoutId id="2147483916" r:id="rId6"/>
    <p:sldLayoutId id="2147483917" r:id="rId7"/>
    <p:sldLayoutId id="2147483918" r:id="rId8"/>
    <p:sldLayoutId id="2147483919" r:id="rId9"/>
    <p:sldLayoutId id="2147483920" r:id="rId10"/>
    <p:sldLayoutId id="214748392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s 13"/>
          <p:cNvSpPr/>
          <p:nvPr userDrawn="1"/>
        </p:nvSpPr>
        <p:spPr>
          <a:xfrm>
            <a:off x="0" y="0"/>
            <a:ext cx="3060000" cy="360000"/>
          </a:xfrm>
          <a:prstGeom prst="rect">
            <a:avLst/>
          </a:prstGeom>
          <a:ln w="76200"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altLang="en-US" sz="1600">
                <a:latin typeface="Book Antiqua" panose="02040602050305030304" charset="0"/>
                <a:cs typeface="Book Antiqua" panose="02040602050305030304" charset="0"/>
              </a:rPr>
              <a:t>Anamnesis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  <a:t>6/21/2024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/>
              <a:t>‹N›</a:t>
            </a:fld>
            <a:endParaRPr lang="en-US"/>
          </a:p>
        </p:txBody>
      </p:sp>
      <p:sp>
        <p:nvSpPr>
          <p:cNvPr id="15" name="Rectangles 14"/>
          <p:cNvSpPr/>
          <p:nvPr userDrawn="1"/>
        </p:nvSpPr>
        <p:spPr>
          <a:xfrm>
            <a:off x="3060065" y="0"/>
            <a:ext cx="3060000" cy="360000"/>
          </a:xfrm>
          <a:prstGeom prst="rect">
            <a:avLst/>
          </a:prstGeom>
          <a:gradFill>
            <a:gsLst>
              <a:gs pos="25000">
                <a:schemeClr val="accent1"/>
              </a:gs>
              <a:gs pos="100000">
                <a:schemeClr val="accent5">
                  <a:lumMod val="40000"/>
                  <a:lumOff val="60000"/>
                </a:schemeClr>
              </a:gs>
            </a:gsLst>
            <a:lin ang="0" scaled="0"/>
          </a:gradFill>
          <a:ln w="76200"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altLang="en-US" sz="1600">
                <a:latin typeface="Book Antiqua" panose="02040602050305030304" charset="0"/>
                <a:cs typeface="Book Antiqua" panose="02040602050305030304" charset="0"/>
              </a:rPr>
              <a:t>Diagnosis</a:t>
            </a:r>
          </a:p>
        </p:txBody>
      </p:sp>
      <p:sp>
        <p:nvSpPr>
          <p:cNvPr id="16" name="Rectangles 15"/>
          <p:cNvSpPr/>
          <p:nvPr userDrawn="1"/>
        </p:nvSpPr>
        <p:spPr>
          <a:xfrm>
            <a:off x="6071870" y="0"/>
            <a:ext cx="3060000" cy="360000"/>
          </a:xfrm>
          <a:prstGeom prst="rect">
            <a:avLst/>
          </a:prstGeom>
          <a:gradFill>
            <a:gsLst>
              <a:gs pos="0">
                <a:schemeClr val="accent5">
                  <a:lumMod val="40000"/>
                  <a:lumOff val="60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0" scaled="0"/>
          </a:gradFill>
          <a:ln w="76200"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altLang="en-US" sz="1600">
                <a:latin typeface="Book Antiqua" panose="02040602050305030304" charset="0"/>
                <a:cs typeface="Book Antiqua" panose="02040602050305030304" charset="0"/>
              </a:rPr>
              <a:t>Prognosis</a:t>
            </a:r>
          </a:p>
        </p:txBody>
      </p:sp>
      <p:sp>
        <p:nvSpPr>
          <p:cNvPr id="17" name="Rectangles 16"/>
          <p:cNvSpPr/>
          <p:nvPr userDrawn="1"/>
        </p:nvSpPr>
        <p:spPr>
          <a:xfrm>
            <a:off x="9131935" y="0"/>
            <a:ext cx="3060000" cy="360000"/>
          </a:xfrm>
          <a:prstGeom prst="rect">
            <a:avLst/>
          </a:prstGeom>
          <a:gradFill>
            <a:gsLst>
              <a:gs pos="70000">
                <a:srgbClr val="FF9300"/>
              </a:gs>
              <a:gs pos="0">
                <a:schemeClr val="accent2">
                  <a:lumMod val="60000"/>
                  <a:lumOff val="40000"/>
                </a:schemeClr>
              </a:gs>
            </a:gsLst>
            <a:lin ang="0" scaled="0"/>
          </a:gradFill>
          <a:ln w="76200">
            <a:solidFill>
              <a:srgbClr val="5B9BD5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altLang="en-US" sz="1600">
                <a:latin typeface="Book Antiqua" panose="02040602050305030304" charset="0"/>
                <a:cs typeface="Book Antiqua" panose="02040602050305030304" charset="0"/>
              </a:rPr>
              <a:t>Treatments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23" r:id="rId1"/>
    <p:sldLayoutId id="2147483924" r:id="rId2"/>
    <p:sldLayoutId id="2147483925" r:id="rId3"/>
    <p:sldLayoutId id="2147483926" r:id="rId4"/>
    <p:sldLayoutId id="2147483927" r:id="rId5"/>
    <p:sldLayoutId id="2147483928" r:id="rId6"/>
    <p:sldLayoutId id="2147483929" r:id="rId7"/>
    <p:sldLayoutId id="2147483930" r:id="rId8"/>
    <p:sldLayoutId id="2147483931" r:id="rId9"/>
    <p:sldLayoutId id="2147483932" r:id="rId10"/>
    <p:sldLayoutId id="214748393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  <a:t>6/21/2024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/>
              <a:t>‹N›</a:t>
            </a:fld>
            <a:endParaRPr lang="en-US"/>
          </a:p>
        </p:txBody>
      </p:sp>
      <p:sp>
        <p:nvSpPr>
          <p:cNvPr id="15" name="Rectangles 14"/>
          <p:cNvSpPr/>
          <p:nvPr userDrawn="1"/>
        </p:nvSpPr>
        <p:spPr>
          <a:xfrm>
            <a:off x="3060065" y="0"/>
            <a:ext cx="3060000" cy="360000"/>
          </a:xfrm>
          <a:prstGeom prst="rect">
            <a:avLst/>
          </a:prstGeom>
          <a:gradFill>
            <a:gsLst>
              <a:gs pos="25000">
                <a:schemeClr val="accent1"/>
              </a:gs>
              <a:gs pos="100000">
                <a:schemeClr val="accent5">
                  <a:lumMod val="40000"/>
                  <a:lumOff val="6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altLang="en-US" sz="1600">
                <a:latin typeface="Book Antiqua" panose="02040602050305030304" charset="0"/>
                <a:cs typeface="Book Antiqua" panose="02040602050305030304" charset="0"/>
              </a:rPr>
              <a:t>Be in relationship</a:t>
            </a:r>
          </a:p>
        </p:txBody>
      </p:sp>
      <p:sp>
        <p:nvSpPr>
          <p:cNvPr id="16" name="Rectangles 15"/>
          <p:cNvSpPr/>
          <p:nvPr userDrawn="1"/>
        </p:nvSpPr>
        <p:spPr>
          <a:xfrm>
            <a:off x="6071870" y="0"/>
            <a:ext cx="3060000" cy="360000"/>
          </a:xfrm>
          <a:prstGeom prst="rect">
            <a:avLst/>
          </a:prstGeom>
          <a:gradFill>
            <a:gsLst>
              <a:gs pos="0">
                <a:schemeClr val="accent5">
                  <a:lumMod val="40000"/>
                  <a:lumOff val="60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altLang="en-US" sz="1600">
                <a:latin typeface="Book Antiqua" panose="02040602050305030304" charset="0"/>
                <a:cs typeface="Book Antiqua" panose="02040602050305030304" charset="0"/>
              </a:rPr>
              <a:t>Working on body</a:t>
            </a:r>
          </a:p>
        </p:txBody>
      </p:sp>
      <p:sp>
        <p:nvSpPr>
          <p:cNvPr id="17" name="Rectangles 16"/>
          <p:cNvSpPr/>
          <p:nvPr userDrawn="1"/>
        </p:nvSpPr>
        <p:spPr>
          <a:xfrm>
            <a:off x="9131935" y="0"/>
            <a:ext cx="3060000" cy="360000"/>
          </a:xfrm>
          <a:prstGeom prst="rect">
            <a:avLst/>
          </a:prstGeom>
          <a:gradFill>
            <a:gsLst>
              <a:gs pos="70000">
                <a:srgbClr val="FF9300"/>
              </a:gs>
              <a:gs pos="0">
                <a:schemeClr val="accent2">
                  <a:lumMod val="60000"/>
                  <a:lumOff val="4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altLang="en-US" sz="1600">
                <a:latin typeface="Book Antiqua" panose="02040602050305030304" charset="0"/>
                <a:cs typeface="Book Antiqua" panose="02040602050305030304" charset="0"/>
              </a:rPr>
              <a:t>Mental illness</a:t>
            </a:r>
          </a:p>
        </p:txBody>
      </p:sp>
      <p:sp>
        <p:nvSpPr>
          <p:cNvPr id="14" name="Rectangles 13"/>
          <p:cNvSpPr/>
          <p:nvPr userDrawn="1"/>
        </p:nvSpPr>
        <p:spPr>
          <a:xfrm>
            <a:off x="0" y="0"/>
            <a:ext cx="3060000" cy="360000"/>
          </a:xfrm>
          <a:prstGeom prst="rect">
            <a:avLst/>
          </a:prstGeom>
          <a:ln w="76200">
            <a:solidFill>
              <a:srgbClr val="FF93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altLang="en-US" sz="1600">
                <a:latin typeface="Book Antiqua" panose="02040602050305030304" charset="0"/>
                <a:cs typeface="Book Antiqua" panose="02040602050305030304" charset="0"/>
              </a:rPr>
              <a:t>Body Language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  <a:t>6/21/2024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/>
              <a:t>‹N›</a:t>
            </a:fld>
            <a:endParaRPr lang="en-US"/>
          </a:p>
        </p:txBody>
      </p:sp>
      <p:sp>
        <p:nvSpPr>
          <p:cNvPr id="2" name="Rectangles 1"/>
          <p:cNvSpPr/>
          <p:nvPr userDrawn="1"/>
        </p:nvSpPr>
        <p:spPr>
          <a:xfrm>
            <a:off x="0" y="0"/>
            <a:ext cx="3060000" cy="360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altLang="en-US" sz="1600">
                <a:latin typeface="Book Antiqua" panose="02040602050305030304" charset="0"/>
                <a:cs typeface="Book Antiqua" panose="02040602050305030304" charset="0"/>
              </a:rPr>
              <a:t>Body Language</a:t>
            </a:r>
          </a:p>
        </p:txBody>
      </p:sp>
      <p:sp>
        <p:nvSpPr>
          <p:cNvPr id="12" name="Rectangles 11"/>
          <p:cNvSpPr/>
          <p:nvPr userDrawn="1"/>
        </p:nvSpPr>
        <p:spPr>
          <a:xfrm>
            <a:off x="6071870" y="0"/>
            <a:ext cx="3060000" cy="360000"/>
          </a:xfrm>
          <a:prstGeom prst="rect">
            <a:avLst/>
          </a:prstGeom>
          <a:gradFill>
            <a:gsLst>
              <a:gs pos="0">
                <a:schemeClr val="accent5">
                  <a:lumMod val="40000"/>
                  <a:lumOff val="60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altLang="en-US" sz="1600">
                <a:latin typeface="Book Antiqua" panose="02040602050305030304" charset="0"/>
                <a:cs typeface="Book Antiqua" panose="02040602050305030304" charset="0"/>
              </a:rPr>
              <a:t>Working on body</a:t>
            </a:r>
          </a:p>
        </p:txBody>
      </p:sp>
      <p:sp>
        <p:nvSpPr>
          <p:cNvPr id="13" name="Rectangles 12"/>
          <p:cNvSpPr/>
          <p:nvPr userDrawn="1"/>
        </p:nvSpPr>
        <p:spPr>
          <a:xfrm>
            <a:off x="9131935" y="0"/>
            <a:ext cx="3060000" cy="360000"/>
          </a:xfrm>
          <a:prstGeom prst="rect">
            <a:avLst/>
          </a:prstGeom>
          <a:gradFill>
            <a:gsLst>
              <a:gs pos="70000">
                <a:srgbClr val="FF9300"/>
              </a:gs>
              <a:gs pos="0">
                <a:schemeClr val="accent2">
                  <a:lumMod val="60000"/>
                  <a:lumOff val="4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altLang="en-US" sz="1600">
                <a:latin typeface="Book Antiqua" panose="02040602050305030304" charset="0"/>
                <a:cs typeface="Book Antiqua" panose="02040602050305030304" charset="0"/>
              </a:rPr>
              <a:t>Mental illness</a:t>
            </a:r>
          </a:p>
        </p:txBody>
      </p:sp>
      <p:sp>
        <p:nvSpPr>
          <p:cNvPr id="3" name="Rectangles 2"/>
          <p:cNvSpPr/>
          <p:nvPr userDrawn="1"/>
        </p:nvSpPr>
        <p:spPr>
          <a:xfrm>
            <a:off x="3060065" y="0"/>
            <a:ext cx="3060000" cy="360000"/>
          </a:xfrm>
          <a:prstGeom prst="rect">
            <a:avLst/>
          </a:prstGeom>
          <a:gradFill>
            <a:gsLst>
              <a:gs pos="25000">
                <a:schemeClr val="accent1"/>
              </a:gs>
              <a:gs pos="100000">
                <a:schemeClr val="accent5">
                  <a:lumMod val="40000"/>
                  <a:lumOff val="60000"/>
                </a:schemeClr>
              </a:gs>
            </a:gsLst>
            <a:lin ang="0" scaled="0"/>
          </a:gradFill>
          <a:ln w="76200">
            <a:solidFill>
              <a:srgbClr val="FF93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altLang="en-US" sz="1600">
                <a:latin typeface="Book Antiqua" panose="02040602050305030304" charset="0"/>
                <a:cs typeface="Book Antiqua" panose="02040602050305030304" charset="0"/>
              </a:rPr>
              <a:t>Be in relationship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  <a:t>6/21/2024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/>
              <a:t>‹N›</a:t>
            </a:fld>
            <a:endParaRPr lang="en-US"/>
          </a:p>
        </p:txBody>
      </p:sp>
      <p:sp>
        <p:nvSpPr>
          <p:cNvPr id="12" name="Rectangles 11"/>
          <p:cNvSpPr/>
          <p:nvPr userDrawn="1"/>
        </p:nvSpPr>
        <p:spPr>
          <a:xfrm>
            <a:off x="0" y="0"/>
            <a:ext cx="3060000" cy="360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altLang="en-US" sz="1600">
                <a:latin typeface="Book Antiqua" panose="02040602050305030304" charset="0"/>
                <a:cs typeface="Book Antiqua" panose="02040602050305030304" charset="0"/>
              </a:rPr>
              <a:t>Body Language</a:t>
            </a:r>
          </a:p>
        </p:txBody>
      </p:sp>
      <p:sp>
        <p:nvSpPr>
          <p:cNvPr id="13" name="Rectangles 12"/>
          <p:cNvSpPr/>
          <p:nvPr userDrawn="1"/>
        </p:nvSpPr>
        <p:spPr>
          <a:xfrm>
            <a:off x="3060065" y="0"/>
            <a:ext cx="3060000" cy="360000"/>
          </a:xfrm>
          <a:prstGeom prst="rect">
            <a:avLst/>
          </a:prstGeom>
          <a:gradFill>
            <a:gsLst>
              <a:gs pos="25000">
                <a:schemeClr val="accent1"/>
              </a:gs>
              <a:gs pos="100000">
                <a:schemeClr val="accent5">
                  <a:lumMod val="40000"/>
                  <a:lumOff val="6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altLang="en-US" sz="1600">
                <a:latin typeface="Book Antiqua" panose="02040602050305030304" charset="0"/>
                <a:cs typeface="Book Antiqua" panose="02040602050305030304" charset="0"/>
              </a:rPr>
              <a:t>Be in relationship</a:t>
            </a:r>
          </a:p>
        </p:txBody>
      </p:sp>
      <p:sp>
        <p:nvSpPr>
          <p:cNvPr id="15" name="Rectangles 14"/>
          <p:cNvSpPr/>
          <p:nvPr userDrawn="1"/>
        </p:nvSpPr>
        <p:spPr>
          <a:xfrm>
            <a:off x="9131935" y="0"/>
            <a:ext cx="3060000" cy="360000"/>
          </a:xfrm>
          <a:prstGeom prst="rect">
            <a:avLst/>
          </a:prstGeom>
          <a:gradFill>
            <a:gsLst>
              <a:gs pos="70000">
                <a:srgbClr val="FF9300"/>
              </a:gs>
              <a:gs pos="0">
                <a:schemeClr val="accent2">
                  <a:lumMod val="60000"/>
                  <a:lumOff val="4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altLang="en-US" sz="1600">
                <a:latin typeface="Book Antiqua" panose="02040602050305030304" charset="0"/>
                <a:cs typeface="Book Antiqua" panose="02040602050305030304" charset="0"/>
              </a:rPr>
              <a:t>Mental illness</a:t>
            </a:r>
          </a:p>
        </p:txBody>
      </p:sp>
      <p:sp>
        <p:nvSpPr>
          <p:cNvPr id="14" name="Rectangles 13"/>
          <p:cNvSpPr/>
          <p:nvPr userDrawn="1"/>
        </p:nvSpPr>
        <p:spPr>
          <a:xfrm>
            <a:off x="6071870" y="0"/>
            <a:ext cx="3060000" cy="360000"/>
          </a:xfrm>
          <a:prstGeom prst="rect">
            <a:avLst/>
          </a:prstGeom>
          <a:gradFill>
            <a:gsLst>
              <a:gs pos="0">
                <a:schemeClr val="accent5">
                  <a:lumMod val="40000"/>
                  <a:lumOff val="60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0" scaled="0"/>
          </a:gradFill>
          <a:ln w="76200">
            <a:solidFill>
              <a:srgbClr val="5B9BD5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altLang="en-US" sz="1600">
                <a:latin typeface="Book Antiqua" panose="02040602050305030304" charset="0"/>
                <a:cs typeface="Book Antiqua" panose="02040602050305030304" charset="0"/>
              </a:rPr>
              <a:t>Working on body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  <a:t>6/21/2024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/>
              <a:t>‹N›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  <a:t>6/21/2024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/>
              <a:t>‹N›</a:t>
            </a:fld>
            <a:endParaRPr lang="en-US"/>
          </a:p>
        </p:txBody>
      </p:sp>
      <p:sp>
        <p:nvSpPr>
          <p:cNvPr id="12" name="Rectangles 11"/>
          <p:cNvSpPr/>
          <p:nvPr userDrawn="1"/>
        </p:nvSpPr>
        <p:spPr>
          <a:xfrm>
            <a:off x="0" y="0"/>
            <a:ext cx="3060000" cy="360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altLang="en-US" sz="1600">
                <a:latin typeface="Book Antiqua" panose="02040602050305030304" charset="0"/>
                <a:cs typeface="Book Antiqua" panose="02040602050305030304" charset="0"/>
              </a:rPr>
              <a:t>Body Language</a:t>
            </a:r>
          </a:p>
        </p:txBody>
      </p:sp>
      <p:sp>
        <p:nvSpPr>
          <p:cNvPr id="13" name="Rectangles 12"/>
          <p:cNvSpPr/>
          <p:nvPr userDrawn="1"/>
        </p:nvSpPr>
        <p:spPr>
          <a:xfrm>
            <a:off x="3060065" y="0"/>
            <a:ext cx="3060000" cy="360000"/>
          </a:xfrm>
          <a:prstGeom prst="rect">
            <a:avLst/>
          </a:prstGeom>
          <a:gradFill>
            <a:gsLst>
              <a:gs pos="25000">
                <a:schemeClr val="accent1"/>
              </a:gs>
              <a:gs pos="100000">
                <a:schemeClr val="accent5">
                  <a:lumMod val="40000"/>
                  <a:lumOff val="6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altLang="en-US" sz="1600">
                <a:latin typeface="Book Antiqua" panose="02040602050305030304" charset="0"/>
                <a:cs typeface="Book Antiqua" panose="02040602050305030304" charset="0"/>
              </a:rPr>
              <a:t>Be in relationship</a:t>
            </a:r>
          </a:p>
        </p:txBody>
      </p:sp>
      <p:sp>
        <p:nvSpPr>
          <p:cNvPr id="14" name="Rectangles 13"/>
          <p:cNvSpPr/>
          <p:nvPr userDrawn="1"/>
        </p:nvSpPr>
        <p:spPr>
          <a:xfrm>
            <a:off x="6071870" y="0"/>
            <a:ext cx="3060000" cy="360000"/>
          </a:xfrm>
          <a:prstGeom prst="rect">
            <a:avLst/>
          </a:prstGeom>
          <a:gradFill>
            <a:gsLst>
              <a:gs pos="0">
                <a:schemeClr val="accent5">
                  <a:lumMod val="40000"/>
                  <a:lumOff val="60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altLang="en-US" sz="1600">
                <a:latin typeface="Book Antiqua" panose="02040602050305030304" charset="0"/>
                <a:cs typeface="Book Antiqua" panose="02040602050305030304" charset="0"/>
              </a:rPr>
              <a:t>Working on body</a:t>
            </a:r>
          </a:p>
        </p:txBody>
      </p:sp>
      <p:sp>
        <p:nvSpPr>
          <p:cNvPr id="15" name="Rectangles 14"/>
          <p:cNvSpPr/>
          <p:nvPr userDrawn="1"/>
        </p:nvSpPr>
        <p:spPr>
          <a:xfrm>
            <a:off x="9131935" y="0"/>
            <a:ext cx="3060000" cy="360000"/>
          </a:xfrm>
          <a:prstGeom prst="rect">
            <a:avLst/>
          </a:prstGeom>
          <a:gradFill>
            <a:gsLst>
              <a:gs pos="70000">
                <a:srgbClr val="FF9300"/>
              </a:gs>
              <a:gs pos="0">
                <a:schemeClr val="accent2">
                  <a:lumMod val="60000"/>
                  <a:lumOff val="40000"/>
                </a:schemeClr>
              </a:gs>
            </a:gsLst>
            <a:lin ang="0" scaled="0"/>
          </a:gradFill>
          <a:ln w="76200">
            <a:solidFill>
              <a:srgbClr val="5B9BD5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altLang="en-US" sz="1600">
                <a:latin typeface="Book Antiqua" panose="02040602050305030304" charset="0"/>
                <a:cs typeface="Book Antiqua" panose="02040602050305030304" charset="0"/>
              </a:rPr>
              <a:t>Mental illness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  <a:t>6/21/2024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/>
              <a:t>‹N›</a:t>
            </a:fld>
            <a:endParaRPr lang="en-US"/>
          </a:p>
        </p:txBody>
      </p:sp>
      <p:sp>
        <p:nvSpPr>
          <p:cNvPr id="12" name="Rectangles 11"/>
          <p:cNvSpPr/>
          <p:nvPr userDrawn="1"/>
        </p:nvSpPr>
        <p:spPr>
          <a:xfrm>
            <a:off x="0" y="0"/>
            <a:ext cx="3060000" cy="360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indent="0" algn="ctr">
              <a:buNone/>
            </a:pPr>
            <a:r>
              <a:rPr lang="it-IT" sz="1600" b="1" dirty="0">
                <a:solidFill>
                  <a:schemeClr val="bg1"/>
                </a:solidFill>
                <a:latin typeface="Book Antiqua" panose="02040602050305030304" charset="0"/>
                <a:cs typeface="Book Antiqua" panose="02040602050305030304" charset="0"/>
                <a:sym typeface="+mn-ea"/>
              </a:rPr>
              <a:t>Psychiatric Model</a:t>
            </a:r>
            <a:endParaRPr lang="it-IT" altLang="en-US" sz="1600" b="1" dirty="0">
              <a:solidFill>
                <a:schemeClr val="bg1"/>
              </a:solidFill>
              <a:latin typeface="Book Antiqua" panose="02040602050305030304" charset="0"/>
              <a:cs typeface="Book Antiqua" panose="02040602050305030304" charset="0"/>
              <a:sym typeface="+mn-ea"/>
            </a:endParaRPr>
          </a:p>
        </p:txBody>
      </p:sp>
      <p:sp>
        <p:nvSpPr>
          <p:cNvPr id="13" name="Rectangles 12"/>
          <p:cNvSpPr/>
          <p:nvPr userDrawn="1"/>
        </p:nvSpPr>
        <p:spPr>
          <a:xfrm>
            <a:off x="3060065" y="0"/>
            <a:ext cx="3060000" cy="360000"/>
          </a:xfrm>
          <a:prstGeom prst="rect">
            <a:avLst/>
          </a:prstGeom>
          <a:gradFill>
            <a:gsLst>
              <a:gs pos="25000">
                <a:schemeClr val="accent1"/>
              </a:gs>
              <a:gs pos="100000">
                <a:schemeClr val="accent5">
                  <a:lumMod val="40000"/>
                  <a:lumOff val="6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600" b="1" dirty="0" err="1">
                <a:solidFill>
                  <a:schemeClr val="bg1"/>
                </a:solidFill>
                <a:latin typeface="Book Antiqua" panose="02040602050305030304" charset="0"/>
                <a:cs typeface="Book Antiqua" panose="02040602050305030304" charset="0"/>
                <a:sym typeface="+mn-ea"/>
              </a:rPr>
              <a:t>Janet’s</a:t>
            </a:r>
            <a:r>
              <a:rPr lang="it-IT" sz="1600" b="1" dirty="0">
                <a:solidFill>
                  <a:schemeClr val="bg1"/>
                </a:solidFill>
                <a:latin typeface="Book Antiqua" panose="02040602050305030304" charset="0"/>
                <a:cs typeface="Book Antiqua" panose="02040602050305030304" charset="0"/>
                <a:sym typeface="+mn-ea"/>
              </a:rPr>
              <a:t> Model</a:t>
            </a:r>
            <a:endParaRPr lang="it-IT" altLang="en-US" sz="1600" b="1" dirty="0">
              <a:solidFill>
                <a:schemeClr val="bg1"/>
              </a:solidFill>
              <a:latin typeface="Book Antiqua" panose="02040602050305030304" charset="0"/>
              <a:cs typeface="Book Antiqua" panose="02040602050305030304" charset="0"/>
              <a:sym typeface="+mn-ea"/>
            </a:endParaRPr>
          </a:p>
        </p:txBody>
      </p:sp>
      <p:sp>
        <p:nvSpPr>
          <p:cNvPr id="14" name="Rectangles 13"/>
          <p:cNvSpPr/>
          <p:nvPr userDrawn="1"/>
        </p:nvSpPr>
        <p:spPr>
          <a:xfrm>
            <a:off x="6071870" y="0"/>
            <a:ext cx="3060000" cy="360000"/>
          </a:xfrm>
          <a:prstGeom prst="rect">
            <a:avLst/>
          </a:prstGeom>
          <a:gradFill>
            <a:gsLst>
              <a:gs pos="0">
                <a:schemeClr val="accent5">
                  <a:lumMod val="40000"/>
                  <a:lumOff val="60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indent="0" algn="ctr">
              <a:buNone/>
            </a:pPr>
            <a:r>
              <a:rPr lang="it-IT" sz="1600" b="1" dirty="0">
                <a:solidFill>
                  <a:schemeClr val="bg1"/>
                </a:solidFill>
                <a:latin typeface="Book Antiqua" panose="02040602050305030304" charset="0"/>
                <a:cs typeface="Book Antiqua" panose="02040602050305030304" charset="0"/>
                <a:sym typeface="+mn-ea"/>
              </a:rPr>
              <a:t>Psychiatric Model Today</a:t>
            </a:r>
            <a:endParaRPr lang="it-IT" altLang="en-US" sz="1600" b="1" dirty="0">
              <a:solidFill>
                <a:schemeClr val="bg1"/>
              </a:solidFill>
              <a:latin typeface="Book Antiqua" panose="02040602050305030304" charset="0"/>
              <a:cs typeface="Book Antiqua" panose="02040602050305030304" charset="0"/>
              <a:sym typeface="+mn-ea"/>
            </a:endParaRPr>
          </a:p>
        </p:txBody>
      </p:sp>
      <p:sp>
        <p:nvSpPr>
          <p:cNvPr id="15" name="Rectangles 14"/>
          <p:cNvSpPr/>
          <p:nvPr userDrawn="1"/>
        </p:nvSpPr>
        <p:spPr>
          <a:xfrm>
            <a:off x="9131935" y="0"/>
            <a:ext cx="3060000" cy="360000"/>
          </a:xfrm>
          <a:prstGeom prst="rect">
            <a:avLst/>
          </a:prstGeom>
          <a:gradFill>
            <a:gsLst>
              <a:gs pos="70000">
                <a:srgbClr val="FF9300"/>
              </a:gs>
              <a:gs pos="0">
                <a:schemeClr val="accent2">
                  <a:lumMod val="60000"/>
                  <a:lumOff val="40000"/>
                </a:schemeClr>
              </a:gs>
            </a:gsLst>
            <a:lin ang="0" scaled="0"/>
          </a:gradFill>
          <a:ln w="76200">
            <a:solidFill>
              <a:srgbClr val="5B9BD5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None/>
            </a:pPr>
            <a:r>
              <a:rPr lang="it-IT" sz="1600" b="1" dirty="0">
                <a:solidFill>
                  <a:schemeClr val="bg1"/>
                </a:solidFill>
                <a:latin typeface="Book Antiqua" panose="02040602050305030304" charset="0"/>
                <a:cs typeface="Book Antiqua" panose="02040602050305030304" charset="0"/>
                <a:sym typeface="+mn-ea"/>
              </a:rPr>
              <a:t>Integrated Structural Model</a:t>
            </a:r>
            <a:endParaRPr lang="it-IT" altLang="en-US" sz="1600" b="1" dirty="0">
              <a:solidFill>
                <a:schemeClr val="bg1"/>
              </a:solidFill>
              <a:latin typeface="Book Antiqua" panose="02040602050305030304" charset="0"/>
              <a:cs typeface="Book Antiqua" panose="02040602050305030304" charset="0"/>
              <a:sym typeface="+mn-ea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  <p:sldLayoutId id="2147483735" r:id="rId5"/>
    <p:sldLayoutId id="2147483736" r:id="rId6"/>
    <p:sldLayoutId id="2147483737" r:id="rId7"/>
    <p:sldLayoutId id="2147483738" r:id="rId8"/>
    <p:sldLayoutId id="2147483739" r:id="rId9"/>
    <p:sldLayoutId id="2147483740" r:id="rId10"/>
    <p:sldLayoutId id="214748374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  <a:t>6/21/2024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/>
              <a:t>‹N›</a:t>
            </a:fld>
            <a:endParaRPr lang="en-US"/>
          </a:p>
        </p:txBody>
      </p:sp>
      <p:sp>
        <p:nvSpPr>
          <p:cNvPr id="12" name="Rectangles 11"/>
          <p:cNvSpPr/>
          <p:nvPr userDrawn="1"/>
        </p:nvSpPr>
        <p:spPr>
          <a:xfrm>
            <a:off x="0" y="0"/>
            <a:ext cx="3060000" cy="360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indent="0" algn="ctr">
              <a:buNone/>
            </a:pPr>
            <a:r>
              <a:rPr lang="it-IT" sz="1600" b="1" dirty="0">
                <a:solidFill>
                  <a:schemeClr val="bg1"/>
                </a:solidFill>
                <a:latin typeface="Book Antiqua" panose="02040602050305030304" charset="0"/>
                <a:cs typeface="Book Antiqua" panose="02040602050305030304" charset="0"/>
                <a:sym typeface="+mn-ea"/>
              </a:rPr>
              <a:t>Psychiatric Model</a:t>
            </a:r>
            <a:endParaRPr lang="it-IT" altLang="en-US" sz="1600" b="1" dirty="0">
              <a:solidFill>
                <a:schemeClr val="bg1"/>
              </a:solidFill>
              <a:latin typeface="Book Antiqua" panose="02040602050305030304" charset="0"/>
              <a:cs typeface="Book Antiqua" panose="02040602050305030304" charset="0"/>
              <a:sym typeface="+mn-ea"/>
            </a:endParaRPr>
          </a:p>
        </p:txBody>
      </p:sp>
      <p:sp>
        <p:nvSpPr>
          <p:cNvPr id="13" name="Rectangles 12"/>
          <p:cNvSpPr/>
          <p:nvPr userDrawn="1"/>
        </p:nvSpPr>
        <p:spPr>
          <a:xfrm>
            <a:off x="3060065" y="0"/>
            <a:ext cx="3060000" cy="360000"/>
          </a:xfrm>
          <a:prstGeom prst="rect">
            <a:avLst/>
          </a:prstGeom>
          <a:gradFill>
            <a:gsLst>
              <a:gs pos="25000">
                <a:schemeClr val="accent1"/>
              </a:gs>
              <a:gs pos="100000">
                <a:schemeClr val="accent5">
                  <a:lumMod val="40000"/>
                  <a:lumOff val="6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600" b="1" dirty="0" err="1">
                <a:solidFill>
                  <a:schemeClr val="bg1"/>
                </a:solidFill>
                <a:latin typeface="Book Antiqua" panose="02040602050305030304" charset="0"/>
                <a:cs typeface="Book Antiqua" panose="02040602050305030304" charset="0"/>
                <a:sym typeface="+mn-ea"/>
              </a:rPr>
              <a:t>Janet’s</a:t>
            </a:r>
            <a:r>
              <a:rPr lang="it-IT" sz="1600" b="1" dirty="0">
                <a:solidFill>
                  <a:schemeClr val="bg1"/>
                </a:solidFill>
                <a:latin typeface="Book Antiqua" panose="02040602050305030304" charset="0"/>
                <a:cs typeface="Book Antiqua" panose="02040602050305030304" charset="0"/>
                <a:sym typeface="+mn-ea"/>
              </a:rPr>
              <a:t> Model</a:t>
            </a:r>
            <a:endParaRPr lang="it-IT" altLang="en-US" sz="1600" b="1" dirty="0">
              <a:solidFill>
                <a:schemeClr val="bg1"/>
              </a:solidFill>
              <a:latin typeface="Book Antiqua" panose="02040602050305030304" charset="0"/>
              <a:cs typeface="Book Antiqua" panose="02040602050305030304" charset="0"/>
              <a:sym typeface="+mn-ea"/>
            </a:endParaRPr>
          </a:p>
        </p:txBody>
      </p:sp>
      <p:sp>
        <p:nvSpPr>
          <p:cNvPr id="14" name="Rectangles 13"/>
          <p:cNvSpPr/>
          <p:nvPr userDrawn="1"/>
        </p:nvSpPr>
        <p:spPr>
          <a:xfrm>
            <a:off x="6071870" y="0"/>
            <a:ext cx="3060000" cy="360000"/>
          </a:xfrm>
          <a:prstGeom prst="rect">
            <a:avLst/>
          </a:prstGeom>
          <a:gradFill>
            <a:gsLst>
              <a:gs pos="0">
                <a:schemeClr val="accent5">
                  <a:lumMod val="40000"/>
                  <a:lumOff val="60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indent="0" algn="ctr">
              <a:buNone/>
            </a:pPr>
            <a:r>
              <a:rPr lang="it-IT" sz="1600" b="1" dirty="0">
                <a:solidFill>
                  <a:schemeClr val="bg1"/>
                </a:solidFill>
                <a:latin typeface="Book Antiqua" panose="02040602050305030304" charset="0"/>
                <a:cs typeface="Book Antiqua" panose="02040602050305030304" charset="0"/>
                <a:sym typeface="+mn-ea"/>
              </a:rPr>
              <a:t>Psychiatric Model Today</a:t>
            </a:r>
            <a:endParaRPr lang="it-IT" altLang="en-US" sz="1600" b="1" dirty="0">
              <a:solidFill>
                <a:schemeClr val="bg1"/>
              </a:solidFill>
              <a:latin typeface="Book Antiqua" panose="02040602050305030304" charset="0"/>
              <a:cs typeface="Book Antiqua" panose="02040602050305030304" charset="0"/>
              <a:sym typeface="+mn-ea"/>
            </a:endParaRPr>
          </a:p>
        </p:txBody>
      </p:sp>
      <p:sp>
        <p:nvSpPr>
          <p:cNvPr id="15" name="Rectangles 14"/>
          <p:cNvSpPr/>
          <p:nvPr userDrawn="1"/>
        </p:nvSpPr>
        <p:spPr>
          <a:xfrm>
            <a:off x="9131935" y="0"/>
            <a:ext cx="3060000" cy="360000"/>
          </a:xfrm>
          <a:prstGeom prst="rect">
            <a:avLst/>
          </a:prstGeom>
          <a:gradFill>
            <a:gsLst>
              <a:gs pos="70000">
                <a:srgbClr val="FF9300"/>
              </a:gs>
              <a:gs pos="0">
                <a:schemeClr val="accent2">
                  <a:lumMod val="60000"/>
                  <a:lumOff val="40000"/>
                </a:schemeClr>
              </a:gs>
            </a:gsLst>
            <a:lin ang="0" scaled="0"/>
          </a:gradFill>
          <a:ln w="76200"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None/>
            </a:pPr>
            <a:r>
              <a:rPr lang="it-IT" sz="1600" b="1" dirty="0">
                <a:solidFill>
                  <a:schemeClr val="bg1"/>
                </a:solidFill>
                <a:latin typeface="Book Antiqua" panose="02040602050305030304" charset="0"/>
                <a:cs typeface="Book Antiqua" panose="02040602050305030304" charset="0"/>
                <a:sym typeface="+mn-ea"/>
              </a:rPr>
              <a:t>Integrated Structural Model</a:t>
            </a:r>
            <a:endParaRPr lang="it-IT" altLang="en-US" sz="1600" b="1" dirty="0">
              <a:solidFill>
                <a:schemeClr val="bg1"/>
              </a:solidFill>
              <a:latin typeface="Book Antiqua" panose="02040602050305030304" charset="0"/>
              <a:cs typeface="Book Antiqua" panose="02040602050305030304" charset="0"/>
              <a:sym typeface="+mn-ea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  <p:sldLayoutId id="2147483746" r:id="rId4"/>
    <p:sldLayoutId id="2147483747" r:id="rId5"/>
    <p:sldLayoutId id="2147483748" r:id="rId6"/>
    <p:sldLayoutId id="2147483749" r:id="rId7"/>
    <p:sldLayoutId id="2147483750" r:id="rId8"/>
    <p:sldLayoutId id="2147483751" r:id="rId9"/>
    <p:sldLayoutId id="2147483752" r:id="rId10"/>
    <p:sldLayoutId id="214748375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0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20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20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5.xml"/><Relationship Id="rId7" Type="http://schemas.openxmlformats.org/officeDocument/2006/relationships/image" Target="../media/image2.png"/><Relationship Id="rId2" Type="http://schemas.openxmlformats.org/officeDocument/2006/relationships/diagramData" Target="../diagrams/data25.xml"/><Relationship Id="rId1" Type="http://schemas.openxmlformats.org/officeDocument/2006/relationships/slideLayout" Target="../slideLayouts/slideLayout220.xml"/><Relationship Id="rId6" Type="http://schemas.microsoft.com/office/2007/relationships/diagramDrawing" Target="../diagrams/drawing25.xml"/><Relationship Id="rId5" Type="http://schemas.openxmlformats.org/officeDocument/2006/relationships/diagramColors" Target="../diagrams/colors25.xml"/><Relationship Id="rId4" Type="http://schemas.openxmlformats.org/officeDocument/2006/relationships/diagramQuickStyle" Target="../diagrams/quickStyle25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7" Type="http://schemas.openxmlformats.org/officeDocument/2006/relationships/image" Target="../media/image59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png"/><Relationship Id="rId5" Type="http://schemas.openxmlformats.org/officeDocument/2006/relationships/image" Target="../media/image2.png"/><Relationship Id="rId4" Type="http://schemas.openxmlformats.org/officeDocument/2006/relationships/image" Target="../media/image57.png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4.bin"/><Relationship Id="rId1" Type="http://schemas.openxmlformats.org/officeDocument/2006/relationships/slideLayout" Target="../slideLayouts/slideLayout21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1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64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64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6.xml"/><Relationship Id="rId7" Type="http://schemas.openxmlformats.org/officeDocument/2006/relationships/image" Target="../media/image2.png"/><Relationship Id="rId2" Type="http://schemas.openxmlformats.org/officeDocument/2006/relationships/diagramData" Target="../diagrams/data26.xml"/><Relationship Id="rId1" Type="http://schemas.openxmlformats.org/officeDocument/2006/relationships/slideLayout" Target="../slideLayouts/slideLayout164.xml"/><Relationship Id="rId6" Type="http://schemas.microsoft.com/office/2007/relationships/diagramDrawing" Target="../diagrams/drawing26.xml"/><Relationship Id="rId5" Type="http://schemas.openxmlformats.org/officeDocument/2006/relationships/diagramColors" Target="../diagrams/colors26.xml"/><Relationship Id="rId4" Type="http://schemas.openxmlformats.org/officeDocument/2006/relationships/diagramQuickStyle" Target="../diagrams/quickStyle2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1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7.xml"/><Relationship Id="rId7" Type="http://schemas.microsoft.com/office/2007/relationships/diagramDrawing" Target="../diagrams/drawing27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64.xml"/><Relationship Id="rId6" Type="http://schemas.openxmlformats.org/officeDocument/2006/relationships/diagramColors" Target="../diagrams/colors27.xml"/><Relationship Id="rId5" Type="http://schemas.openxmlformats.org/officeDocument/2006/relationships/diagramQuickStyle" Target="../diagrams/quickStyle27.xml"/><Relationship Id="rId4" Type="http://schemas.openxmlformats.org/officeDocument/2006/relationships/diagramLayout" Target="../diagrams/layout27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64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64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64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64.xml"/><Relationship Id="rId4" Type="http://schemas.openxmlformats.org/officeDocument/2006/relationships/image" Target="../media/image70.png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72.png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1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1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3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1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8.xml"/><Relationship Id="rId7" Type="http://schemas.openxmlformats.org/officeDocument/2006/relationships/image" Target="../media/image2.png"/><Relationship Id="rId2" Type="http://schemas.openxmlformats.org/officeDocument/2006/relationships/diagramData" Target="../diagrams/data28.xml"/><Relationship Id="rId1" Type="http://schemas.openxmlformats.org/officeDocument/2006/relationships/slideLayout" Target="../slideLayouts/slideLayout33.xml"/><Relationship Id="rId6" Type="http://schemas.microsoft.com/office/2007/relationships/diagramDrawing" Target="../diagrams/drawing28.xml"/><Relationship Id="rId5" Type="http://schemas.openxmlformats.org/officeDocument/2006/relationships/diagramColors" Target="../diagrams/colors28.xml"/><Relationship Id="rId4" Type="http://schemas.openxmlformats.org/officeDocument/2006/relationships/diagramQuickStyle" Target="../diagrams/quickStyle28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32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9.xml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9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9.xml"/><Relationship Id="rId5" Type="http://schemas.openxmlformats.org/officeDocument/2006/relationships/image" Target="../media/image81.png"/><Relationship Id="rId4" Type="http://schemas.openxmlformats.org/officeDocument/2006/relationships/image" Target="../media/image80.jpeg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9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9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49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9.xml"/><Relationship Id="rId7" Type="http://schemas.openxmlformats.org/officeDocument/2006/relationships/image" Target="../media/image2.png"/><Relationship Id="rId2" Type="http://schemas.openxmlformats.org/officeDocument/2006/relationships/diagramData" Target="../diagrams/data29.xml"/><Relationship Id="rId1" Type="http://schemas.openxmlformats.org/officeDocument/2006/relationships/slideLayout" Target="../slideLayouts/slideLayout49.xml"/><Relationship Id="rId6" Type="http://schemas.microsoft.com/office/2007/relationships/diagramDrawing" Target="../diagrams/drawing29.xml"/><Relationship Id="rId5" Type="http://schemas.openxmlformats.org/officeDocument/2006/relationships/diagramColors" Target="../diagrams/colors29.xml"/><Relationship Id="rId4" Type="http://schemas.openxmlformats.org/officeDocument/2006/relationships/diagramQuickStyle" Target="../diagrams/quickStyle29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1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9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9.xml"/><Relationship Id="rId4" Type="http://schemas.openxmlformats.org/officeDocument/2006/relationships/image" Target="../media/image85.jpeg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0.xml"/><Relationship Id="rId7" Type="http://schemas.openxmlformats.org/officeDocument/2006/relationships/image" Target="../media/image2.png"/><Relationship Id="rId2" Type="http://schemas.openxmlformats.org/officeDocument/2006/relationships/diagramData" Target="../diagrams/data30.xml"/><Relationship Id="rId1" Type="http://schemas.openxmlformats.org/officeDocument/2006/relationships/slideLayout" Target="../slideLayouts/slideLayout49.xml"/><Relationship Id="rId6" Type="http://schemas.microsoft.com/office/2007/relationships/diagramDrawing" Target="../diagrams/drawing30.xml"/><Relationship Id="rId5" Type="http://schemas.openxmlformats.org/officeDocument/2006/relationships/diagramColors" Target="../diagrams/colors30.xml"/><Relationship Id="rId4" Type="http://schemas.openxmlformats.org/officeDocument/2006/relationships/diagramQuickStyle" Target="../diagrams/quickStyle30.xml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9.xml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1.xml"/><Relationship Id="rId7" Type="http://schemas.openxmlformats.org/officeDocument/2006/relationships/image" Target="../media/image2.png"/><Relationship Id="rId2" Type="http://schemas.openxmlformats.org/officeDocument/2006/relationships/diagramData" Target="../diagrams/data31.xml"/><Relationship Id="rId1" Type="http://schemas.openxmlformats.org/officeDocument/2006/relationships/slideLayout" Target="../slideLayouts/slideLayout49.xml"/><Relationship Id="rId6" Type="http://schemas.microsoft.com/office/2007/relationships/diagramDrawing" Target="../diagrams/drawing31.xml"/><Relationship Id="rId5" Type="http://schemas.openxmlformats.org/officeDocument/2006/relationships/diagramColors" Target="../diagrams/colors31.xml"/><Relationship Id="rId4" Type="http://schemas.openxmlformats.org/officeDocument/2006/relationships/diagramQuickStyle" Target="../diagrams/quickStyle31.xml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9.xml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2.xml"/><Relationship Id="rId7" Type="http://schemas.openxmlformats.org/officeDocument/2006/relationships/image" Target="../media/image2.png"/><Relationship Id="rId2" Type="http://schemas.openxmlformats.org/officeDocument/2006/relationships/diagramData" Target="../diagrams/data32.xml"/><Relationship Id="rId1" Type="http://schemas.openxmlformats.org/officeDocument/2006/relationships/slideLayout" Target="../slideLayouts/slideLayout49.xml"/><Relationship Id="rId6" Type="http://schemas.microsoft.com/office/2007/relationships/diagramDrawing" Target="../diagrams/drawing32.xml"/><Relationship Id="rId5" Type="http://schemas.openxmlformats.org/officeDocument/2006/relationships/diagramColors" Target="../diagrams/colors32.xml"/><Relationship Id="rId4" Type="http://schemas.openxmlformats.org/officeDocument/2006/relationships/diagramQuickStyle" Target="../diagrams/quickStyle32.xml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3.xml"/><Relationship Id="rId7" Type="http://schemas.openxmlformats.org/officeDocument/2006/relationships/image" Target="../media/image2.png"/><Relationship Id="rId2" Type="http://schemas.openxmlformats.org/officeDocument/2006/relationships/diagramData" Target="../diagrams/data33.xml"/><Relationship Id="rId1" Type="http://schemas.openxmlformats.org/officeDocument/2006/relationships/slideLayout" Target="../slideLayouts/slideLayout48.xml"/><Relationship Id="rId6" Type="http://schemas.microsoft.com/office/2007/relationships/diagramDrawing" Target="../diagrams/drawing33.xml"/><Relationship Id="rId5" Type="http://schemas.openxmlformats.org/officeDocument/2006/relationships/diagramColors" Target="../diagrams/colors33.xml"/><Relationship Id="rId4" Type="http://schemas.openxmlformats.org/officeDocument/2006/relationships/diagramQuickStyle" Target="../diagrams/quickStyle33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9.xml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4.xml"/><Relationship Id="rId7" Type="http://schemas.openxmlformats.org/officeDocument/2006/relationships/image" Target="../media/image2.png"/><Relationship Id="rId2" Type="http://schemas.openxmlformats.org/officeDocument/2006/relationships/diagramData" Target="../diagrams/data34.xml"/><Relationship Id="rId1" Type="http://schemas.openxmlformats.org/officeDocument/2006/relationships/slideLayout" Target="../slideLayouts/slideLayout49.xml"/><Relationship Id="rId6" Type="http://schemas.microsoft.com/office/2007/relationships/diagramDrawing" Target="../diagrams/drawing34.xml"/><Relationship Id="rId5" Type="http://schemas.openxmlformats.org/officeDocument/2006/relationships/diagramColors" Target="../diagrams/colors34.xml"/><Relationship Id="rId4" Type="http://schemas.openxmlformats.org/officeDocument/2006/relationships/diagramQuickStyle" Target="../diagrams/quickStyle3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1.xml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5.xml"/><Relationship Id="rId7" Type="http://schemas.openxmlformats.org/officeDocument/2006/relationships/image" Target="../media/image2.png"/><Relationship Id="rId2" Type="http://schemas.openxmlformats.org/officeDocument/2006/relationships/diagramData" Target="../diagrams/data35.xml"/><Relationship Id="rId1" Type="http://schemas.openxmlformats.org/officeDocument/2006/relationships/slideLayout" Target="../slideLayouts/slideLayout48.xml"/><Relationship Id="rId6" Type="http://schemas.microsoft.com/office/2007/relationships/diagramDrawing" Target="../diagrams/drawing35.xml"/><Relationship Id="rId5" Type="http://schemas.openxmlformats.org/officeDocument/2006/relationships/diagramColors" Target="../diagrams/colors35.xml"/><Relationship Id="rId4" Type="http://schemas.openxmlformats.org/officeDocument/2006/relationships/diagramQuickStyle" Target="../diagrams/quickStyle35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9.xml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6.xml"/><Relationship Id="rId7" Type="http://schemas.openxmlformats.org/officeDocument/2006/relationships/image" Target="../media/image2.png"/><Relationship Id="rId2" Type="http://schemas.openxmlformats.org/officeDocument/2006/relationships/diagramData" Target="../diagrams/data36.xml"/><Relationship Id="rId1" Type="http://schemas.openxmlformats.org/officeDocument/2006/relationships/slideLayout" Target="../slideLayouts/slideLayout49.xml"/><Relationship Id="rId6" Type="http://schemas.microsoft.com/office/2007/relationships/diagramDrawing" Target="../diagrams/drawing36.xml"/><Relationship Id="rId5" Type="http://schemas.openxmlformats.org/officeDocument/2006/relationships/diagramColors" Target="../diagrams/colors36.xml"/><Relationship Id="rId4" Type="http://schemas.openxmlformats.org/officeDocument/2006/relationships/diagramQuickStyle" Target="../diagrams/quickStyle36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9.xml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7.xml"/><Relationship Id="rId7" Type="http://schemas.openxmlformats.org/officeDocument/2006/relationships/image" Target="../media/image2.png"/><Relationship Id="rId2" Type="http://schemas.openxmlformats.org/officeDocument/2006/relationships/diagramData" Target="../diagrams/data37.xml"/><Relationship Id="rId1" Type="http://schemas.openxmlformats.org/officeDocument/2006/relationships/slideLayout" Target="../slideLayouts/slideLayout49.xml"/><Relationship Id="rId6" Type="http://schemas.microsoft.com/office/2007/relationships/diagramDrawing" Target="../diagrams/drawing37.xml"/><Relationship Id="rId5" Type="http://schemas.openxmlformats.org/officeDocument/2006/relationships/diagramColors" Target="../diagrams/colors37.xml"/><Relationship Id="rId4" Type="http://schemas.openxmlformats.org/officeDocument/2006/relationships/diagramQuickStyle" Target="../diagrams/quickStyle37.xml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8.xml"/><Relationship Id="rId7" Type="http://schemas.openxmlformats.org/officeDocument/2006/relationships/image" Target="../media/image2.png"/><Relationship Id="rId2" Type="http://schemas.openxmlformats.org/officeDocument/2006/relationships/diagramData" Target="../diagrams/data38.xml"/><Relationship Id="rId1" Type="http://schemas.openxmlformats.org/officeDocument/2006/relationships/slideLayout" Target="../slideLayouts/slideLayout48.xml"/><Relationship Id="rId6" Type="http://schemas.microsoft.com/office/2007/relationships/diagramDrawing" Target="../diagrams/drawing38.xml"/><Relationship Id="rId5" Type="http://schemas.openxmlformats.org/officeDocument/2006/relationships/diagramColors" Target="../diagrams/colors38.xml"/><Relationship Id="rId4" Type="http://schemas.openxmlformats.org/officeDocument/2006/relationships/diagramQuickStyle" Target="../diagrams/quickStyle38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9.xml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9.xml"/><Relationship Id="rId7" Type="http://schemas.openxmlformats.org/officeDocument/2006/relationships/image" Target="../media/image2.png"/><Relationship Id="rId2" Type="http://schemas.openxmlformats.org/officeDocument/2006/relationships/diagramData" Target="../diagrams/data39.xml"/><Relationship Id="rId1" Type="http://schemas.openxmlformats.org/officeDocument/2006/relationships/slideLayout" Target="../slideLayouts/slideLayout49.xml"/><Relationship Id="rId6" Type="http://schemas.microsoft.com/office/2007/relationships/diagramDrawing" Target="../diagrams/drawing39.xml"/><Relationship Id="rId5" Type="http://schemas.openxmlformats.org/officeDocument/2006/relationships/diagramColors" Target="../diagrams/colors39.xml"/><Relationship Id="rId4" Type="http://schemas.openxmlformats.org/officeDocument/2006/relationships/diagramQuickStyle" Target="../diagrams/quickStyle39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9.xml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0.xml"/><Relationship Id="rId7" Type="http://schemas.openxmlformats.org/officeDocument/2006/relationships/image" Target="../media/image2.png"/><Relationship Id="rId2" Type="http://schemas.openxmlformats.org/officeDocument/2006/relationships/diagramData" Target="../diagrams/data40.xml"/><Relationship Id="rId1" Type="http://schemas.openxmlformats.org/officeDocument/2006/relationships/slideLayout" Target="../slideLayouts/slideLayout49.xml"/><Relationship Id="rId6" Type="http://schemas.microsoft.com/office/2007/relationships/diagramDrawing" Target="../diagrams/drawing40.xml"/><Relationship Id="rId5" Type="http://schemas.openxmlformats.org/officeDocument/2006/relationships/diagramColors" Target="../diagrams/colors40.xml"/><Relationship Id="rId4" Type="http://schemas.openxmlformats.org/officeDocument/2006/relationships/diagramQuickStyle" Target="../diagrams/quickStyle4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1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9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9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67.xml"/></Relationships>
</file>

<file path=ppt/slides/_rels/slide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6.xml"/></Relationships>
</file>

<file path=ppt/slides/_rels/slide15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1.xml"/><Relationship Id="rId7" Type="http://schemas.openxmlformats.org/officeDocument/2006/relationships/image" Target="../media/image2.png"/><Relationship Id="rId2" Type="http://schemas.openxmlformats.org/officeDocument/2006/relationships/diagramData" Target="../diagrams/data41.xml"/><Relationship Id="rId1" Type="http://schemas.openxmlformats.org/officeDocument/2006/relationships/slideLayout" Target="../slideLayouts/slideLayout66.xml"/><Relationship Id="rId6" Type="http://schemas.microsoft.com/office/2007/relationships/diagramDrawing" Target="../diagrams/drawing41.xml"/><Relationship Id="rId5" Type="http://schemas.openxmlformats.org/officeDocument/2006/relationships/diagramColors" Target="../diagrams/colors41.xml"/><Relationship Id="rId4" Type="http://schemas.openxmlformats.org/officeDocument/2006/relationships/diagramQuickStyle" Target="../diagrams/quickStyle41.xml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6.xml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6.xml"/></Relationships>
</file>

<file path=ppt/slides/_rels/slide15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2.xml"/><Relationship Id="rId7" Type="http://schemas.openxmlformats.org/officeDocument/2006/relationships/image" Target="../media/image2.png"/><Relationship Id="rId2" Type="http://schemas.openxmlformats.org/officeDocument/2006/relationships/diagramData" Target="../diagrams/data42.xml"/><Relationship Id="rId1" Type="http://schemas.openxmlformats.org/officeDocument/2006/relationships/slideLayout" Target="../slideLayouts/slideLayout66.xml"/><Relationship Id="rId6" Type="http://schemas.microsoft.com/office/2007/relationships/diagramDrawing" Target="../diagrams/drawing42.xml"/><Relationship Id="rId5" Type="http://schemas.openxmlformats.org/officeDocument/2006/relationships/diagramColors" Target="../diagrams/colors42.xml"/><Relationship Id="rId4" Type="http://schemas.openxmlformats.org/officeDocument/2006/relationships/diagramQuickStyle" Target="../diagrams/quickStyle42.xml"/></Relationships>
</file>

<file path=ppt/slides/_rels/slide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6.xml"/></Relationships>
</file>

<file path=ppt/slides/_rels/slide16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3.xml"/><Relationship Id="rId7" Type="http://schemas.openxmlformats.org/officeDocument/2006/relationships/image" Target="../media/image2.png"/><Relationship Id="rId2" Type="http://schemas.openxmlformats.org/officeDocument/2006/relationships/diagramData" Target="../diagrams/data43.xml"/><Relationship Id="rId1" Type="http://schemas.openxmlformats.org/officeDocument/2006/relationships/slideLayout" Target="../slideLayouts/slideLayout66.xml"/><Relationship Id="rId6" Type="http://schemas.microsoft.com/office/2007/relationships/diagramDrawing" Target="../diagrams/drawing43.xml"/><Relationship Id="rId5" Type="http://schemas.openxmlformats.org/officeDocument/2006/relationships/diagramColors" Target="../diagrams/colors43.xml"/><Relationship Id="rId4" Type="http://schemas.openxmlformats.org/officeDocument/2006/relationships/diagramQuickStyle" Target="../diagrams/quickStyle43.xml"/></Relationships>
</file>

<file path=ppt/slides/_rels/slide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6.xml"/></Relationships>
</file>

<file path=ppt/slides/_rels/slide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6.xml"/></Relationships>
</file>

<file path=ppt/slides/_rels/slide16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4.xml"/><Relationship Id="rId7" Type="http://schemas.openxmlformats.org/officeDocument/2006/relationships/image" Target="../media/image2.png"/><Relationship Id="rId2" Type="http://schemas.openxmlformats.org/officeDocument/2006/relationships/diagramData" Target="../diagrams/data44.xml"/><Relationship Id="rId1" Type="http://schemas.openxmlformats.org/officeDocument/2006/relationships/slideLayout" Target="../slideLayouts/slideLayout66.xml"/><Relationship Id="rId6" Type="http://schemas.microsoft.com/office/2007/relationships/diagramDrawing" Target="../diagrams/drawing44.xml"/><Relationship Id="rId5" Type="http://schemas.openxmlformats.org/officeDocument/2006/relationships/diagramColors" Target="../diagrams/colors44.xml"/><Relationship Id="rId4" Type="http://schemas.openxmlformats.org/officeDocument/2006/relationships/diagramQuickStyle" Target="../diagrams/quickStyle44.xml"/></Relationships>
</file>

<file path=ppt/slides/_rels/slide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6.xml"/></Relationships>
</file>

<file path=ppt/slides/_rels/slide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6.xml"/></Relationships>
</file>

<file path=ppt/slides/_rels/slide1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1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1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4.png"/><Relationship Id="rId2" Type="http://schemas.openxmlformats.org/officeDocument/2006/relationships/slideLayout" Target="../slideLayouts/slideLayout148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3.png"/><Relationship Id="rId5" Type="http://schemas.openxmlformats.org/officeDocument/2006/relationships/image" Target="../media/image22.wmf"/><Relationship Id="rId4" Type="http://schemas.openxmlformats.org/officeDocument/2006/relationships/oleObject" Target="../embeddings/oleObject1.bin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15.xml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4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4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04.xml"/><Relationship Id="rId4" Type="http://schemas.openxmlformats.org/officeDocument/2006/relationships/image" Target="../media/image26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98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microsoft.com/office/2007/relationships/diagramDrawing" Target="../diagrams/drawing2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53.xml"/><Relationship Id="rId6" Type="http://schemas.openxmlformats.org/officeDocument/2006/relationships/diagramColors" Target="../diagrams/colors1.xml"/><Relationship Id="rId11" Type="http://schemas.openxmlformats.org/officeDocument/2006/relationships/diagramColors" Target="../diagrams/colors2.xml"/><Relationship Id="rId5" Type="http://schemas.openxmlformats.org/officeDocument/2006/relationships/diagramQuickStyle" Target="../diagrams/quickStyle1.xml"/><Relationship Id="rId10" Type="http://schemas.openxmlformats.org/officeDocument/2006/relationships/diagramQuickStyle" Target="../diagrams/quickStyle2.xml"/><Relationship Id="rId4" Type="http://schemas.openxmlformats.org/officeDocument/2006/relationships/diagramLayout" Target="../diagrams/layout1.xml"/><Relationship Id="rId9" Type="http://schemas.openxmlformats.org/officeDocument/2006/relationships/diagramLayout" Target="../diagrams/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4.xml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12" Type="http://schemas.microsoft.com/office/2007/relationships/diagramDrawing" Target="../diagrams/drawing4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53.xml"/><Relationship Id="rId6" Type="http://schemas.openxmlformats.org/officeDocument/2006/relationships/diagramColors" Target="../diagrams/colors3.xml"/><Relationship Id="rId11" Type="http://schemas.openxmlformats.org/officeDocument/2006/relationships/diagramColors" Target="../diagrams/colors4.xml"/><Relationship Id="rId5" Type="http://schemas.openxmlformats.org/officeDocument/2006/relationships/diagramQuickStyle" Target="../diagrams/quickStyle3.xml"/><Relationship Id="rId10" Type="http://schemas.openxmlformats.org/officeDocument/2006/relationships/diagramQuickStyle" Target="../diagrams/quickStyle4.xml"/><Relationship Id="rId4" Type="http://schemas.openxmlformats.org/officeDocument/2006/relationships/diagramLayout" Target="../diagrams/layout3.xml"/><Relationship Id="rId9" Type="http://schemas.openxmlformats.org/officeDocument/2006/relationships/diagramLayout" Target="../diagrams/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53.xml"/><Relationship Id="rId4" Type="http://schemas.openxmlformats.org/officeDocument/2006/relationships/image" Target="../media/image2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bin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0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6.xml"/><Relationship Id="rId4" Type="http://schemas.openxmlformats.org/officeDocument/2006/relationships/image" Target="../media/image35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40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75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3" Type="http://schemas.openxmlformats.org/officeDocument/2006/relationships/image" Target="../media/image2.png"/><Relationship Id="rId7" Type="http://schemas.openxmlformats.org/officeDocument/2006/relationships/diagramColors" Target="../diagrams/colors5.xml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86.xml"/><Relationship Id="rId6" Type="http://schemas.openxmlformats.org/officeDocument/2006/relationships/diagramQuickStyle" Target="../diagrams/quickStyle5.xml"/><Relationship Id="rId5" Type="http://schemas.openxmlformats.org/officeDocument/2006/relationships/diagramLayout" Target="../diagrams/layout5.xml"/><Relationship Id="rId4" Type="http://schemas.openxmlformats.org/officeDocument/2006/relationships/diagramData" Target="../diagrams/data5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30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3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8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30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30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30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9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9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9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97.xml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7.xml"/><Relationship Id="rId13" Type="http://schemas.openxmlformats.org/officeDocument/2006/relationships/diagramData" Target="../diagrams/data8.xml"/><Relationship Id="rId18" Type="http://schemas.openxmlformats.org/officeDocument/2006/relationships/diagramData" Target="../diagrams/data9.xml"/><Relationship Id="rId3" Type="http://schemas.openxmlformats.org/officeDocument/2006/relationships/diagramData" Target="../diagrams/data6.xml"/><Relationship Id="rId21" Type="http://schemas.openxmlformats.org/officeDocument/2006/relationships/diagramColors" Target="../diagrams/colors9.xml"/><Relationship Id="rId7" Type="http://schemas.microsoft.com/office/2007/relationships/diagramDrawing" Target="../diagrams/drawing6.xml"/><Relationship Id="rId12" Type="http://schemas.microsoft.com/office/2007/relationships/diagramDrawing" Target="../diagrams/drawing7.xml"/><Relationship Id="rId17" Type="http://schemas.microsoft.com/office/2007/relationships/diagramDrawing" Target="../diagrams/drawing8.xml"/><Relationship Id="rId2" Type="http://schemas.openxmlformats.org/officeDocument/2006/relationships/image" Target="../media/image2.png"/><Relationship Id="rId16" Type="http://schemas.openxmlformats.org/officeDocument/2006/relationships/diagramColors" Target="../diagrams/colors8.xml"/><Relationship Id="rId20" Type="http://schemas.openxmlformats.org/officeDocument/2006/relationships/diagramQuickStyle" Target="../diagrams/quickStyle9.xml"/><Relationship Id="rId1" Type="http://schemas.openxmlformats.org/officeDocument/2006/relationships/slideLayout" Target="../slideLayouts/slideLayout197.xml"/><Relationship Id="rId6" Type="http://schemas.openxmlformats.org/officeDocument/2006/relationships/diagramColors" Target="../diagrams/colors6.xml"/><Relationship Id="rId11" Type="http://schemas.openxmlformats.org/officeDocument/2006/relationships/diagramColors" Target="../diagrams/colors7.xml"/><Relationship Id="rId5" Type="http://schemas.openxmlformats.org/officeDocument/2006/relationships/diagramQuickStyle" Target="../diagrams/quickStyle6.xml"/><Relationship Id="rId15" Type="http://schemas.openxmlformats.org/officeDocument/2006/relationships/diagramQuickStyle" Target="../diagrams/quickStyle8.xml"/><Relationship Id="rId10" Type="http://schemas.openxmlformats.org/officeDocument/2006/relationships/diagramQuickStyle" Target="../diagrams/quickStyle7.xml"/><Relationship Id="rId19" Type="http://schemas.openxmlformats.org/officeDocument/2006/relationships/diagramLayout" Target="../diagrams/layout9.xml"/><Relationship Id="rId4" Type="http://schemas.openxmlformats.org/officeDocument/2006/relationships/diagramLayout" Target="../diagrams/layout6.xml"/><Relationship Id="rId9" Type="http://schemas.openxmlformats.org/officeDocument/2006/relationships/diagramLayout" Target="../diagrams/layout7.xml"/><Relationship Id="rId14" Type="http://schemas.openxmlformats.org/officeDocument/2006/relationships/diagramLayout" Target="../diagrams/layout8.xml"/><Relationship Id="rId22" Type="http://schemas.microsoft.com/office/2007/relationships/diagramDrawing" Target="../diagrams/drawing9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9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7.xml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97.xml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1.xml"/><Relationship Id="rId13" Type="http://schemas.openxmlformats.org/officeDocument/2006/relationships/diagramData" Target="../diagrams/data12.xml"/><Relationship Id="rId18" Type="http://schemas.openxmlformats.org/officeDocument/2006/relationships/diagramData" Target="../diagrams/data13.xml"/><Relationship Id="rId3" Type="http://schemas.openxmlformats.org/officeDocument/2006/relationships/diagramData" Target="../diagrams/data10.xml"/><Relationship Id="rId21" Type="http://schemas.openxmlformats.org/officeDocument/2006/relationships/diagramColors" Target="../diagrams/colors13.xml"/><Relationship Id="rId7" Type="http://schemas.microsoft.com/office/2007/relationships/diagramDrawing" Target="../diagrams/drawing10.xml"/><Relationship Id="rId12" Type="http://schemas.microsoft.com/office/2007/relationships/diagramDrawing" Target="../diagrams/drawing11.xml"/><Relationship Id="rId17" Type="http://schemas.microsoft.com/office/2007/relationships/diagramDrawing" Target="../diagrams/drawing12.xml"/><Relationship Id="rId2" Type="http://schemas.openxmlformats.org/officeDocument/2006/relationships/image" Target="../media/image2.png"/><Relationship Id="rId16" Type="http://schemas.openxmlformats.org/officeDocument/2006/relationships/diagramColors" Target="../diagrams/colors12.xml"/><Relationship Id="rId20" Type="http://schemas.openxmlformats.org/officeDocument/2006/relationships/diagramQuickStyle" Target="../diagrams/quickStyle13.xml"/><Relationship Id="rId1" Type="http://schemas.openxmlformats.org/officeDocument/2006/relationships/slideLayout" Target="../slideLayouts/slideLayout197.xml"/><Relationship Id="rId6" Type="http://schemas.openxmlformats.org/officeDocument/2006/relationships/diagramColors" Target="../diagrams/colors10.xml"/><Relationship Id="rId11" Type="http://schemas.openxmlformats.org/officeDocument/2006/relationships/diagramColors" Target="../diagrams/colors11.xml"/><Relationship Id="rId5" Type="http://schemas.openxmlformats.org/officeDocument/2006/relationships/diagramQuickStyle" Target="../diagrams/quickStyle10.xml"/><Relationship Id="rId15" Type="http://schemas.openxmlformats.org/officeDocument/2006/relationships/diagramQuickStyle" Target="../diagrams/quickStyle12.xml"/><Relationship Id="rId10" Type="http://schemas.openxmlformats.org/officeDocument/2006/relationships/diagramQuickStyle" Target="../diagrams/quickStyle11.xml"/><Relationship Id="rId19" Type="http://schemas.openxmlformats.org/officeDocument/2006/relationships/diagramLayout" Target="../diagrams/layout13.xml"/><Relationship Id="rId4" Type="http://schemas.openxmlformats.org/officeDocument/2006/relationships/diagramLayout" Target="../diagrams/layout10.xml"/><Relationship Id="rId9" Type="http://schemas.openxmlformats.org/officeDocument/2006/relationships/diagramLayout" Target="../diagrams/layout11.xml"/><Relationship Id="rId14" Type="http://schemas.openxmlformats.org/officeDocument/2006/relationships/diagramLayout" Target="../diagrams/layout12.xml"/><Relationship Id="rId22" Type="http://schemas.microsoft.com/office/2007/relationships/diagramDrawing" Target="../diagrams/drawing13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9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9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98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08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41.xml"/><Relationship Id="rId4" Type="http://schemas.openxmlformats.org/officeDocument/2006/relationships/image" Target="../media/image50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4.xml"/><Relationship Id="rId7" Type="http://schemas.openxmlformats.org/officeDocument/2006/relationships/image" Target="../media/image2.png"/><Relationship Id="rId2" Type="http://schemas.openxmlformats.org/officeDocument/2006/relationships/diagramData" Target="../diagrams/data14.xml"/><Relationship Id="rId1" Type="http://schemas.openxmlformats.org/officeDocument/2006/relationships/slideLayout" Target="../slideLayouts/slideLayout241.xml"/><Relationship Id="rId6" Type="http://schemas.microsoft.com/office/2007/relationships/diagramDrawing" Target="../diagrams/drawing14.xml"/><Relationship Id="rId5" Type="http://schemas.openxmlformats.org/officeDocument/2006/relationships/diagramColors" Target="../diagrams/colors14.xml"/><Relationship Id="rId4" Type="http://schemas.openxmlformats.org/officeDocument/2006/relationships/diagramQuickStyle" Target="../diagrams/quickStyle14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5.xml"/><Relationship Id="rId7" Type="http://schemas.openxmlformats.org/officeDocument/2006/relationships/image" Target="../media/image2.png"/><Relationship Id="rId2" Type="http://schemas.openxmlformats.org/officeDocument/2006/relationships/diagramData" Target="../diagrams/data15.xml"/><Relationship Id="rId1" Type="http://schemas.openxmlformats.org/officeDocument/2006/relationships/slideLayout" Target="../slideLayouts/slideLayout241.xml"/><Relationship Id="rId6" Type="http://schemas.microsoft.com/office/2007/relationships/diagramDrawing" Target="../diagrams/drawing15.xml"/><Relationship Id="rId5" Type="http://schemas.openxmlformats.org/officeDocument/2006/relationships/diagramColors" Target="../diagrams/colors15.xml"/><Relationship Id="rId4" Type="http://schemas.openxmlformats.org/officeDocument/2006/relationships/diagramQuickStyle" Target="../diagrams/quickStyle1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08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19.xml"/><Relationship Id="rId4" Type="http://schemas.openxmlformats.org/officeDocument/2006/relationships/image" Target="../media/image2.png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5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19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52.xml"/><Relationship Id="rId4" Type="http://schemas.openxmlformats.org/officeDocument/2006/relationships/image" Target="../media/image53.png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5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6.xml"/><Relationship Id="rId7" Type="http://schemas.microsoft.com/office/2007/relationships/diagramDrawing" Target="../diagrams/drawing16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52.xml"/><Relationship Id="rId6" Type="http://schemas.openxmlformats.org/officeDocument/2006/relationships/diagramColors" Target="../diagrams/colors16.xml"/><Relationship Id="rId5" Type="http://schemas.openxmlformats.org/officeDocument/2006/relationships/diagramQuickStyle" Target="../diagrams/quickStyle16.xml"/><Relationship Id="rId4" Type="http://schemas.openxmlformats.org/officeDocument/2006/relationships/diagramLayout" Target="../diagrams/layout16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7.xml"/><Relationship Id="rId7" Type="http://schemas.openxmlformats.org/officeDocument/2006/relationships/image" Target="../media/image2.png"/><Relationship Id="rId2" Type="http://schemas.openxmlformats.org/officeDocument/2006/relationships/diagramData" Target="../diagrams/data17.xml"/><Relationship Id="rId1" Type="http://schemas.openxmlformats.org/officeDocument/2006/relationships/slideLayout" Target="../slideLayouts/slideLayout219.xml"/><Relationship Id="rId6" Type="http://schemas.microsoft.com/office/2007/relationships/diagramDrawing" Target="../diagrams/drawing17.xml"/><Relationship Id="rId5" Type="http://schemas.openxmlformats.org/officeDocument/2006/relationships/diagramColors" Target="../diagrams/colors17.xml"/><Relationship Id="rId4" Type="http://schemas.openxmlformats.org/officeDocument/2006/relationships/diagramQuickStyle" Target="../diagrams/quickStyle1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8.xml"/><Relationship Id="rId7" Type="http://schemas.microsoft.com/office/2007/relationships/diagramDrawing" Target="../diagrams/drawing18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19.xml"/><Relationship Id="rId6" Type="http://schemas.openxmlformats.org/officeDocument/2006/relationships/diagramColors" Target="../diagrams/colors18.xml"/><Relationship Id="rId5" Type="http://schemas.openxmlformats.org/officeDocument/2006/relationships/diagramQuickStyle" Target="../diagrams/quickStyle18.xml"/><Relationship Id="rId4" Type="http://schemas.openxmlformats.org/officeDocument/2006/relationships/diagramLayout" Target="../diagrams/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1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19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9.xml"/><Relationship Id="rId7" Type="http://schemas.microsoft.com/office/2007/relationships/diagramDrawing" Target="../diagrams/drawing19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19.xml"/><Relationship Id="rId6" Type="http://schemas.openxmlformats.org/officeDocument/2006/relationships/diagramColors" Target="../diagrams/colors19.xml"/><Relationship Id="rId5" Type="http://schemas.openxmlformats.org/officeDocument/2006/relationships/diagramQuickStyle" Target="../diagrams/quickStyle19.xml"/><Relationship Id="rId4" Type="http://schemas.openxmlformats.org/officeDocument/2006/relationships/diagramLayout" Target="../diagrams/layout19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19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0.xml"/><Relationship Id="rId7" Type="http://schemas.microsoft.com/office/2007/relationships/diagramDrawing" Target="../diagrams/drawing20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19.xml"/><Relationship Id="rId6" Type="http://schemas.openxmlformats.org/officeDocument/2006/relationships/diagramColors" Target="../diagrams/colors20.xml"/><Relationship Id="rId5" Type="http://schemas.openxmlformats.org/officeDocument/2006/relationships/diagramQuickStyle" Target="../diagrams/quickStyle20.xml"/><Relationship Id="rId4" Type="http://schemas.openxmlformats.org/officeDocument/2006/relationships/diagramLayout" Target="../diagrams/layout20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1.xml"/><Relationship Id="rId7" Type="http://schemas.openxmlformats.org/officeDocument/2006/relationships/image" Target="../media/image2.png"/><Relationship Id="rId2" Type="http://schemas.openxmlformats.org/officeDocument/2006/relationships/diagramData" Target="../diagrams/data21.xml"/><Relationship Id="rId1" Type="http://schemas.openxmlformats.org/officeDocument/2006/relationships/slideLayout" Target="../slideLayouts/slideLayout252.xml"/><Relationship Id="rId6" Type="http://schemas.microsoft.com/office/2007/relationships/diagramDrawing" Target="../diagrams/drawing21.xml"/><Relationship Id="rId5" Type="http://schemas.openxmlformats.org/officeDocument/2006/relationships/diagramColors" Target="../diagrams/colors21.xml"/><Relationship Id="rId4" Type="http://schemas.openxmlformats.org/officeDocument/2006/relationships/diagramQuickStyle" Target="../diagrams/quickStyle21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53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53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53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53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2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1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20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20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20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0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0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2.xml"/><Relationship Id="rId7" Type="http://schemas.openxmlformats.org/officeDocument/2006/relationships/image" Target="../media/image2.png"/><Relationship Id="rId2" Type="http://schemas.openxmlformats.org/officeDocument/2006/relationships/diagramData" Target="../diagrams/data22.xml"/><Relationship Id="rId1" Type="http://schemas.openxmlformats.org/officeDocument/2006/relationships/slideLayout" Target="../slideLayouts/slideLayout220.xml"/><Relationship Id="rId6" Type="http://schemas.microsoft.com/office/2007/relationships/diagramDrawing" Target="../diagrams/drawing22.xml"/><Relationship Id="rId5" Type="http://schemas.openxmlformats.org/officeDocument/2006/relationships/diagramColors" Target="../diagrams/colors22.xml"/><Relationship Id="rId4" Type="http://schemas.openxmlformats.org/officeDocument/2006/relationships/diagramQuickStyle" Target="../diagrams/quickStyle22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0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3.xml"/><Relationship Id="rId7" Type="http://schemas.openxmlformats.org/officeDocument/2006/relationships/image" Target="../media/image2.png"/><Relationship Id="rId2" Type="http://schemas.openxmlformats.org/officeDocument/2006/relationships/diagramData" Target="../diagrams/data23.xml"/><Relationship Id="rId1" Type="http://schemas.openxmlformats.org/officeDocument/2006/relationships/slideLayout" Target="../slideLayouts/slideLayout220.xml"/><Relationship Id="rId6" Type="http://schemas.microsoft.com/office/2007/relationships/diagramDrawing" Target="../diagrams/drawing23.xml"/><Relationship Id="rId5" Type="http://schemas.openxmlformats.org/officeDocument/2006/relationships/diagramColors" Target="../diagrams/colors23.xml"/><Relationship Id="rId4" Type="http://schemas.openxmlformats.org/officeDocument/2006/relationships/diagramQuickStyle" Target="../diagrams/quickStyle23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20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4.xml"/><Relationship Id="rId7" Type="http://schemas.openxmlformats.org/officeDocument/2006/relationships/image" Target="../media/image2.png"/><Relationship Id="rId2" Type="http://schemas.openxmlformats.org/officeDocument/2006/relationships/diagramData" Target="../diagrams/data24.xml"/><Relationship Id="rId1" Type="http://schemas.openxmlformats.org/officeDocument/2006/relationships/slideLayout" Target="../slideLayouts/slideLayout220.xml"/><Relationship Id="rId6" Type="http://schemas.microsoft.com/office/2007/relationships/diagramDrawing" Target="../diagrams/drawing24.xml"/><Relationship Id="rId5" Type="http://schemas.openxmlformats.org/officeDocument/2006/relationships/diagramColors" Target="../diagrams/colors24.xml"/><Relationship Id="rId4" Type="http://schemas.openxmlformats.org/officeDocument/2006/relationships/diagramQuickStyle" Target="../diagrams/quickStyle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6941185" y="5648960"/>
            <a:ext cx="4572000" cy="111580"/>
          </a:xfrm>
          <a:prstGeom prst="rect">
            <a:avLst/>
          </a:prstGeom>
          <a:solidFill>
            <a:srgbClr val="FF9300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Immagine 5" descr="Immagine che contiene marrone, borsa, arte&#10;&#10;Descrizione generata automaticamente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810" y="2835910"/>
            <a:ext cx="6095365" cy="3284855"/>
          </a:xfrm>
          <a:prstGeom prst="rect">
            <a:avLst/>
          </a:prstGeom>
        </p:spPr>
      </p:pic>
      <p:sp>
        <p:nvSpPr>
          <p:cNvPr id="5" name="Text Box 4"/>
          <p:cNvSpPr txBox="1"/>
          <p:nvPr/>
        </p:nvSpPr>
        <p:spPr>
          <a:xfrm>
            <a:off x="465455" y="663575"/>
            <a:ext cx="10892790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buClrTx/>
              <a:buSzTx/>
              <a:buFontTx/>
            </a:pPr>
            <a:r>
              <a:rPr lang="it-IT" altLang="en-US" sz="2800" b="1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>Body and Integration</a:t>
            </a:r>
            <a:r>
              <a:rPr lang="it-IT" altLang="en-US" sz="2800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/>
            </a:r>
            <a:br>
              <a:rPr lang="it-IT" altLang="en-US" sz="2800" dirty="0">
                <a:latin typeface="Book Antiqua" panose="02040602050305030304" charset="0"/>
                <a:cs typeface="Book Antiqua" panose="02040602050305030304" charset="0"/>
                <a:sym typeface="+mn-ea"/>
              </a:rPr>
            </a:br>
            <a:r>
              <a:rPr lang="it-IT" altLang="en-US" sz="2800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>Research the primary symptom into the care of psychosis</a:t>
            </a:r>
          </a:p>
        </p:txBody>
      </p:sp>
      <p:sp>
        <p:nvSpPr>
          <p:cNvPr id="8" name="Text Box 7"/>
          <p:cNvSpPr txBox="1"/>
          <p:nvPr/>
        </p:nvSpPr>
        <p:spPr>
          <a:xfrm>
            <a:off x="6888480" y="4757420"/>
            <a:ext cx="4624705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/>
            <a:r>
              <a:rPr lang="it-IT" altLang="en-US" sz="2400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>Dr Anna Franziska D’Albenzio</a:t>
            </a:r>
            <a:endParaRPr lang="it-IT" altLang="en-US" sz="2400" dirty="0">
              <a:latin typeface="Book Antiqua" panose="02040602050305030304" charset="0"/>
              <a:cs typeface="Book Antiqua" panose="02040602050305030304" charset="0"/>
            </a:endParaRPr>
          </a:p>
          <a:p>
            <a:pPr algn="l"/>
            <a:r>
              <a:rPr lang="it-IT" altLang="en-US" sz="2400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>Dr Annarita Acunzo</a:t>
            </a:r>
          </a:p>
        </p:txBody>
      </p:sp>
      <p:pic>
        <p:nvPicPr>
          <p:cNvPr id="10" name="Content Placeholder 11" descr="logo_sipi-removebg-preview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17510" y="2721610"/>
            <a:ext cx="2948940" cy="1716405"/>
          </a:xfrm>
          <a:prstGeom prst="rect">
            <a:avLst/>
          </a:prstGeom>
        </p:spPr>
      </p:pic>
      <p:sp>
        <p:nvSpPr>
          <p:cNvPr id="12" name="Rectangle 14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1282700" y="1673225"/>
            <a:ext cx="9684000" cy="98244"/>
          </a:xfrm>
          <a:prstGeom prst="rect">
            <a:avLst/>
          </a:prstGeom>
          <a:solidFill>
            <a:srgbClr val="5B9B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Box 18"/>
          <p:cNvSpPr txBox="1"/>
          <p:nvPr/>
        </p:nvSpPr>
        <p:spPr>
          <a:xfrm>
            <a:off x="821055" y="6407150"/>
            <a:ext cx="8568055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it-IT" altLang="en-US" sz="1000" b="1" i="1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>Body and Integration</a:t>
            </a:r>
            <a:r>
              <a:rPr lang="it-IT" altLang="en-US" sz="1000" i="1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/>
            </a:r>
            <a:br>
              <a:rPr lang="it-IT" altLang="en-US" sz="1000" i="1" dirty="0">
                <a:latin typeface="Book Antiqua" panose="02040602050305030304" charset="0"/>
                <a:cs typeface="Book Antiqua" panose="02040602050305030304" charset="0"/>
                <a:sym typeface="+mn-ea"/>
              </a:rPr>
            </a:br>
            <a:r>
              <a:rPr lang="it-IT" altLang="en-US" sz="1000" i="1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>Research the primary symptom into the care of the psychosis</a:t>
            </a:r>
          </a:p>
        </p:txBody>
      </p:sp>
      <p:pic>
        <p:nvPicPr>
          <p:cNvPr id="7" name="Content Placeholder 11" descr="logo_sipi-removebg-preview"/>
          <p:cNvPicPr>
            <a:picLocks noChangeAspect="1"/>
          </p:cNvPicPr>
          <p:nvPr/>
        </p:nvPicPr>
        <p:blipFill>
          <a:blip r:embed="rId2"/>
          <a:srcRect r="25272"/>
          <a:stretch>
            <a:fillRect/>
          </a:stretch>
        </p:blipFill>
        <p:spPr>
          <a:xfrm>
            <a:off x="74295" y="6345555"/>
            <a:ext cx="669925" cy="521970"/>
          </a:xfrm>
          <a:prstGeom prst="rect">
            <a:avLst/>
          </a:prstGeom>
        </p:spPr>
      </p:pic>
      <p:grpSp>
        <p:nvGrpSpPr>
          <p:cNvPr id="15" name="Gruppo 14"/>
          <p:cNvGrpSpPr/>
          <p:nvPr/>
        </p:nvGrpSpPr>
        <p:grpSpPr>
          <a:xfrm>
            <a:off x="2787417" y="5289828"/>
            <a:ext cx="736958" cy="736958"/>
            <a:chOff x="1375154" y="2340854"/>
            <a:chExt cx="736958" cy="736958"/>
          </a:xfrm>
        </p:grpSpPr>
        <p:sp>
          <p:nvSpPr>
            <p:cNvPr id="16" name="Segno di addizione 15"/>
            <p:cNvSpPr/>
            <p:nvPr/>
          </p:nvSpPr>
          <p:spPr>
            <a:xfrm>
              <a:off x="1375154" y="2340854"/>
              <a:ext cx="736958" cy="736958"/>
            </a:xfrm>
            <a:prstGeom prst="mathPlus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0">
              <a:scrgbClr r="0" g="0" b="0"/>
            </a:lnRef>
            <a:fillRef idx="1">
              <a:scrgbClr r="0" g="0" b="0"/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it-IT"/>
            </a:p>
          </p:txBody>
        </p:sp>
        <p:sp>
          <p:nvSpPr>
            <p:cNvPr id="17" name="Segno di addizione 4"/>
            <p:cNvSpPr txBox="1"/>
            <p:nvPr/>
          </p:nvSpPr>
          <p:spPr>
            <a:xfrm>
              <a:off x="1472838" y="2622667"/>
              <a:ext cx="541590" cy="17333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lvl="0" indent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it-IT" sz="2800" kern="1200">
                <a:latin typeface="Bahnschrift Condensed" panose="020B0502040204020203" pitchFamily="34" charset="0"/>
              </a:endParaRPr>
            </a:p>
          </p:txBody>
        </p:sp>
      </p:grpSp>
      <p:sp>
        <p:nvSpPr>
          <p:cNvPr id="9" name="Figura a mano libera: forma 6"/>
          <p:cNvSpPr/>
          <p:nvPr/>
        </p:nvSpPr>
        <p:spPr>
          <a:xfrm>
            <a:off x="5975350" y="2134870"/>
            <a:ext cx="2632710" cy="2461895"/>
          </a:xfrm>
          <a:custGeom>
            <a:avLst/>
            <a:gdLst>
              <a:gd name="connsiteX0" fmla="*/ 1565576 w 2092325"/>
              <a:gd name="connsiteY0" fmla="*/ 529933 h 2092325"/>
              <a:gd name="connsiteX1" fmla="*/ 1874265 w 2092325"/>
              <a:gd name="connsiteY1" fmla="*/ 436900 h 2092325"/>
              <a:gd name="connsiteX2" fmla="*/ 1987851 w 2092325"/>
              <a:gd name="connsiteY2" fmla="*/ 633636 h 2092325"/>
              <a:gd name="connsiteX3" fmla="*/ 1752937 w 2092325"/>
              <a:gd name="connsiteY3" fmla="*/ 854452 h 2092325"/>
              <a:gd name="connsiteX4" fmla="*/ 1752937 w 2092325"/>
              <a:gd name="connsiteY4" fmla="*/ 1237873 h 2092325"/>
              <a:gd name="connsiteX5" fmla="*/ 1987851 w 2092325"/>
              <a:gd name="connsiteY5" fmla="*/ 1458689 h 2092325"/>
              <a:gd name="connsiteX6" fmla="*/ 1874265 w 2092325"/>
              <a:gd name="connsiteY6" fmla="*/ 1655425 h 2092325"/>
              <a:gd name="connsiteX7" fmla="*/ 1565576 w 2092325"/>
              <a:gd name="connsiteY7" fmla="*/ 1562392 h 2092325"/>
              <a:gd name="connsiteX8" fmla="*/ 1233524 w 2092325"/>
              <a:gd name="connsiteY8" fmla="*/ 1754102 h 2092325"/>
              <a:gd name="connsiteX9" fmla="*/ 1159749 w 2092325"/>
              <a:gd name="connsiteY9" fmla="*/ 2067951 h 2092325"/>
              <a:gd name="connsiteX10" fmla="*/ 932576 w 2092325"/>
              <a:gd name="connsiteY10" fmla="*/ 2067951 h 2092325"/>
              <a:gd name="connsiteX11" fmla="*/ 858801 w 2092325"/>
              <a:gd name="connsiteY11" fmla="*/ 1754103 h 2092325"/>
              <a:gd name="connsiteX12" fmla="*/ 526749 w 2092325"/>
              <a:gd name="connsiteY12" fmla="*/ 1562393 h 2092325"/>
              <a:gd name="connsiteX13" fmla="*/ 218060 w 2092325"/>
              <a:gd name="connsiteY13" fmla="*/ 1655425 h 2092325"/>
              <a:gd name="connsiteX14" fmla="*/ 104474 w 2092325"/>
              <a:gd name="connsiteY14" fmla="*/ 1458689 h 2092325"/>
              <a:gd name="connsiteX15" fmla="*/ 339388 w 2092325"/>
              <a:gd name="connsiteY15" fmla="*/ 1237873 h 2092325"/>
              <a:gd name="connsiteX16" fmla="*/ 339388 w 2092325"/>
              <a:gd name="connsiteY16" fmla="*/ 854452 h 2092325"/>
              <a:gd name="connsiteX17" fmla="*/ 104474 w 2092325"/>
              <a:gd name="connsiteY17" fmla="*/ 633636 h 2092325"/>
              <a:gd name="connsiteX18" fmla="*/ 218060 w 2092325"/>
              <a:gd name="connsiteY18" fmla="*/ 436900 h 2092325"/>
              <a:gd name="connsiteX19" fmla="*/ 526749 w 2092325"/>
              <a:gd name="connsiteY19" fmla="*/ 529933 h 2092325"/>
              <a:gd name="connsiteX20" fmla="*/ 858801 w 2092325"/>
              <a:gd name="connsiteY20" fmla="*/ 338223 h 2092325"/>
              <a:gd name="connsiteX21" fmla="*/ 932576 w 2092325"/>
              <a:gd name="connsiteY21" fmla="*/ 24374 h 2092325"/>
              <a:gd name="connsiteX22" fmla="*/ 1159749 w 2092325"/>
              <a:gd name="connsiteY22" fmla="*/ 24374 h 2092325"/>
              <a:gd name="connsiteX23" fmla="*/ 1233524 w 2092325"/>
              <a:gd name="connsiteY23" fmla="*/ 338222 h 2092325"/>
              <a:gd name="connsiteX24" fmla="*/ 1565576 w 2092325"/>
              <a:gd name="connsiteY24" fmla="*/ 529932 h 2092325"/>
              <a:gd name="connsiteX25" fmla="*/ 1565576 w 2092325"/>
              <a:gd name="connsiteY25" fmla="*/ 529933 h 2092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2092325" h="2092325">
                <a:moveTo>
                  <a:pt x="1565576" y="529933"/>
                </a:moveTo>
                <a:lnTo>
                  <a:pt x="1874265" y="436900"/>
                </a:lnTo>
                <a:lnTo>
                  <a:pt x="1987851" y="633636"/>
                </a:lnTo>
                <a:lnTo>
                  <a:pt x="1752937" y="854452"/>
                </a:lnTo>
                <a:cubicBezTo>
                  <a:pt x="1786989" y="979991"/>
                  <a:pt x="1786989" y="1112334"/>
                  <a:pt x="1752937" y="1237873"/>
                </a:cubicBezTo>
                <a:lnTo>
                  <a:pt x="1987851" y="1458689"/>
                </a:lnTo>
                <a:lnTo>
                  <a:pt x="1874265" y="1655425"/>
                </a:lnTo>
                <a:lnTo>
                  <a:pt x="1565576" y="1562392"/>
                </a:lnTo>
                <a:cubicBezTo>
                  <a:pt x="1473882" y="1654651"/>
                  <a:pt x="1359270" y="1720823"/>
                  <a:pt x="1233524" y="1754102"/>
                </a:cubicBezTo>
                <a:lnTo>
                  <a:pt x="1159749" y="2067951"/>
                </a:lnTo>
                <a:lnTo>
                  <a:pt x="932576" y="2067951"/>
                </a:lnTo>
                <a:lnTo>
                  <a:pt x="858801" y="1754103"/>
                </a:lnTo>
                <a:cubicBezTo>
                  <a:pt x="733055" y="1720823"/>
                  <a:pt x="618443" y="1654652"/>
                  <a:pt x="526749" y="1562393"/>
                </a:cubicBezTo>
                <a:lnTo>
                  <a:pt x="218060" y="1655425"/>
                </a:lnTo>
                <a:lnTo>
                  <a:pt x="104474" y="1458689"/>
                </a:lnTo>
                <a:lnTo>
                  <a:pt x="339388" y="1237873"/>
                </a:lnTo>
                <a:cubicBezTo>
                  <a:pt x="305336" y="1112334"/>
                  <a:pt x="305336" y="979991"/>
                  <a:pt x="339388" y="854452"/>
                </a:cubicBezTo>
                <a:lnTo>
                  <a:pt x="104474" y="633636"/>
                </a:lnTo>
                <a:lnTo>
                  <a:pt x="218060" y="436900"/>
                </a:lnTo>
                <a:lnTo>
                  <a:pt x="526749" y="529933"/>
                </a:lnTo>
                <a:cubicBezTo>
                  <a:pt x="618443" y="437674"/>
                  <a:pt x="733055" y="371502"/>
                  <a:pt x="858801" y="338223"/>
                </a:cubicBezTo>
                <a:lnTo>
                  <a:pt x="932576" y="24374"/>
                </a:lnTo>
                <a:lnTo>
                  <a:pt x="1159749" y="24374"/>
                </a:lnTo>
                <a:lnTo>
                  <a:pt x="1233524" y="338222"/>
                </a:lnTo>
                <a:cubicBezTo>
                  <a:pt x="1359270" y="371502"/>
                  <a:pt x="1473882" y="437673"/>
                  <a:pt x="1565576" y="529932"/>
                </a:cubicBezTo>
                <a:lnTo>
                  <a:pt x="1565576" y="529933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scene3d>
            <a:camera prst="perspectiveLeft" zoom="91000"/>
            <a:lightRig rig="threePt" dir="t">
              <a:rot lat="0" lon="0" rev="20640000"/>
            </a:lightRig>
          </a:scene3d>
          <a:sp3d extrusionH="50600" prstMaterial="metal">
            <a:bevelT w="101600" h="80600" prst="relaxedInset"/>
            <a:bevelB w="80600" h="806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1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dk1"/>
          </a:fontRef>
        </p:style>
        <p:txBody>
          <a:bodyPr spcFirstLastPara="0" vert="horz" wrap="square" lIns="557229" tIns="560413" rIns="557229" bIns="560413" numCol="1" spcCol="1270" anchor="ctr" anchorCtr="0">
            <a:noAutofit/>
          </a:bodyPr>
          <a:lstStyle/>
          <a:p>
            <a:pPr marL="0" lvl="0" indent="0" algn="ctr" defTabSz="1066800">
              <a:lnSpc>
                <a:spcPct val="70000"/>
              </a:lnSpc>
              <a:spcBef>
                <a:spcPts val="0"/>
              </a:spcBef>
              <a:spcAft>
                <a:spcPts val="35"/>
              </a:spcAft>
              <a:buNone/>
            </a:pPr>
            <a:endParaRPr lang="it-IT" sz="2400" b="1" kern="1200" dirty="0">
              <a:solidFill>
                <a:schemeClr val="tx1"/>
              </a:solidFill>
              <a:effectLst/>
              <a:latin typeface="Book Antiqua" panose="02040602050305030304" charset="0"/>
              <a:ea typeface="Cambria" panose="02040503050406030204" pitchFamily="18" charset="0"/>
              <a:cs typeface="Book Antiqua" panose="02040602050305030304" charset="0"/>
            </a:endParaRPr>
          </a:p>
          <a:p>
            <a:pPr marL="0" lvl="0" indent="0" algn="ctr" defTabSz="1066800">
              <a:lnSpc>
                <a:spcPct val="70000"/>
              </a:lnSpc>
              <a:spcBef>
                <a:spcPts val="0"/>
              </a:spcBef>
              <a:spcAft>
                <a:spcPts val="35"/>
              </a:spcAft>
              <a:buNone/>
            </a:pPr>
            <a:r>
              <a:rPr lang="it-IT" sz="2400" b="1" kern="1200" dirty="0">
                <a:solidFill>
                  <a:schemeClr val="tx1"/>
                </a:solidFill>
                <a:effectLst/>
                <a:latin typeface="Book Antiqua" panose="02040602050305030304" charset="0"/>
                <a:ea typeface="Cambria" panose="02040503050406030204" pitchFamily="18" charset="0"/>
                <a:cs typeface="Book Antiqua" panose="02040602050305030304" charset="0"/>
              </a:rPr>
              <a:t>Affective</a:t>
            </a:r>
          </a:p>
          <a:p>
            <a:pPr marL="0" lvl="0" indent="0" algn="ctr" defTabSz="1066800">
              <a:lnSpc>
                <a:spcPct val="70000"/>
              </a:lnSpc>
              <a:spcBef>
                <a:spcPts val="0"/>
              </a:spcBef>
              <a:spcAft>
                <a:spcPts val="35"/>
              </a:spcAft>
              <a:buNone/>
            </a:pPr>
            <a:r>
              <a:rPr lang="it-IT" sz="2400" b="1" kern="1200" dirty="0">
                <a:solidFill>
                  <a:schemeClr val="tx1"/>
                </a:solidFill>
                <a:effectLst/>
                <a:latin typeface="Book Antiqua" panose="02040602050305030304" charset="0"/>
                <a:ea typeface="Cambria" panose="02040503050406030204" pitchFamily="18" charset="0"/>
                <a:cs typeface="Book Antiqua" panose="02040602050305030304" charset="0"/>
              </a:rPr>
              <a:t>Function  </a:t>
            </a:r>
          </a:p>
        </p:txBody>
      </p:sp>
      <p:sp>
        <p:nvSpPr>
          <p:cNvPr id="10" name="Figura a mano libera: forma 6"/>
          <p:cNvSpPr/>
          <p:nvPr/>
        </p:nvSpPr>
        <p:spPr>
          <a:xfrm>
            <a:off x="3186430" y="2188845"/>
            <a:ext cx="2639060" cy="2354580"/>
          </a:xfrm>
          <a:custGeom>
            <a:avLst/>
            <a:gdLst>
              <a:gd name="connsiteX0" fmla="*/ 1565576 w 2092325"/>
              <a:gd name="connsiteY0" fmla="*/ 529933 h 2092325"/>
              <a:gd name="connsiteX1" fmla="*/ 1874265 w 2092325"/>
              <a:gd name="connsiteY1" fmla="*/ 436900 h 2092325"/>
              <a:gd name="connsiteX2" fmla="*/ 1987851 w 2092325"/>
              <a:gd name="connsiteY2" fmla="*/ 633636 h 2092325"/>
              <a:gd name="connsiteX3" fmla="*/ 1752937 w 2092325"/>
              <a:gd name="connsiteY3" fmla="*/ 854452 h 2092325"/>
              <a:gd name="connsiteX4" fmla="*/ 1752937 w 2092325"/>
              <a:gd name="connsiteY4" fmla="*/ 1237873 h 2092325"/>
              <a:gd name="connsiteX5" fmla="*/ 1987851 w 2092325"/>
              <a:gd name="connsiteY5" fmla="*/ 1458689 h 2092325"/>
              <a:gd name="connsiteX6" fmla="*/ 1874265 w 2092325"/>
              <a:gd name="connsiteY6" fmla="*/ 1655425 h 2092325"/>
              <a:gd name="connsiteX7" fmla="*/ 1565576 w 2092325"/>
              <a:gd name="connsiteY7" fmla="*/ 1562392 h 2092325"/>
              <a:gd name="connsiteX8" fmla="*/ 1233524 w 2092325"/>
              <a:gd name="connsiteY8" fmla="*/ 1754102 h 2092325"/>
              <a:gd name="connsiteX9" fmla="*/ 1159749 w 2092325"/>
              <a:gd name="connsiteY9" fmla="*/ 2067951 h 2092325"/>
              <a:gd name="connsiteX10" fmla="*/ 932576 w 2092325"/>
              <a:gd name="connsiteY10" fmla="*/ 2067951 h 2092325"/>
              <a:gd name="connsiteX11" fmla="*/ 858801 w 2092325"/>
              <a:gd name="connsiteY11" fmla="*/ 1754103 h 2092325"/>
              <a:gd name="connsiteX12" fmla="*/ 526749 w 2092325"/>
              <a:gd name="connsiteY12" fmla="*/ 1562393 h 2092325"/>
              <a:gd name="connsiteX13" fmla="*/ 218060 w 2092325"/>
              <a:gd name="connsiteY13" fmla="*/ 1655425 h 2092325"/>
              <a:gd name="connsiteX14" fmla="*/ 104474 w 2092325"/>
              <a:gd name="connsiteY14" fmla="*/ 1458689 h 2092325"/>
              <a:gd name="connsiteX15" fmla="*/ 339388 w 2092325"/>
              <a:gd name="connsiteY15" fmla="*/ 1237873 h 2092325"/>
              <a:gd name="connsiteX16" fmla="*/ 339388 w 2092325"/>
              <a:gd name="connsiteY16" fmla="*/ 854452 h 2092325"/>
              <a:gd name="connsiteX17" fmla="*/ 104474 w 2092325"/>
              <a:gd name="connsiteY17" fmla="*/ 633636 h 2092325"/>
              <a:gd name="connsiteX18" fmla="*/ 218060 w 2092325"/>
              <a:gd name="connsiteY18" fmla="*/ 436900 h 2092325"/>
              <a:gd name="connsiteX19" fmla="*/ 526749 w 2092325"/>
              <a:gd name="connsiteY19" fmla="*/ 529933 h 2092325"/>
              <a:gd name="connsiteX20" fmla="*/ 858801 w 2092325"/>
              <a:gd name="connsiteY20" fmla="*/ 338223 h 2092325"/>
              <a:gd name="connsiteX21" fmla="*/ 932576 w 2092325"/>
              <a:gd name="connsiteY21" fmla="*/ 24374 h 2092325"/>
              <a:gd name="connsiteX22" fmla="*/ 1159749 w 2092325"/>
              <a:gd name="connsiteY22" fmla="*/ 24374 h 2092325"/>
              <a:gd name="connsiteX23" fmla="*/ 1233524 w 2092325"/>
              <a:gd name="connsiteY23" fmla="*/ 338222 h 2092325"/>
              <a:gd name="connsiteX24" fmla="*/ 1565576 w 2092325"/>
              <a:gd name="connsiteY24" fmla="*/ 529932 h 2092325"/>
              <a:gd name="connsiteX25" fmla="*/ 1565576 w 2092325"/>
              <a:gd name="connsiteY25" fmla="*/ 529933 h 2092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2092325" h="2092325">
                <a:moveTo>
                  <a:pt x="1565576" y="529933"/>
                </a:moveTo>
                <a:lnTo>
                  <a:pt x="1874265" y="436900"/>
                </a:lnTo>
                <a:lnTo>
                  <a:pt x="1987851" y="633636"/>
                </a:lnTo>
                <a:lnTo>
                  <a:pt x="1752937" y="854452"/>
                </a:lnTo>
                <a:cubicBezTo>
                  <a:pt x="1786989" y="979991"/>
                  <a:pt x="1786989" y="1112334"/>
                  <a:pt x="1752937" y="1237873"/>
                </a:cubicBezTo>
                <a:lnTo>
                  <a:pt x="1987851" y="1458689"/>
                </a:lnTo>
                <a:lnTo>
                  <a:pt x="1874265" y="1655425"/>
                </a:lnTo>
                <a:lnTo>
                  <a:pt x="1565576" y="1562392"/>
                </a:lnTo>
                <a:cubicBezTo>
                  <a:pt x="1473882" y="1654651"/>
                  <a:pt x="1359270" y="1720823"/>
                  <a:pt x="1233524" y="1754102"/>
                </a:cubicBezTo>
                <a:lnTo>
                  <a:pt x="1159749" y="2067951"/>
                </a:lnTo>
                <a:lnTo>
                  <a:pt x="932576" y="2067951"/>
                </a:lnTo>
                <a:lnTo>
                  <a:pt x="858801" y="1754103"/>
                </a:lnTo>
                <a:cubicBezTo>
                  <a:pt x="733055" y="1720823"/>
                  <a:pt x="618443" y="1654652"/>
                  <a:pt x="526749" y="1562393"/>
                </a:cubicBezTo>
                <a:lnTo>
                  <a:pt x="218060" y="1655425"/>
                </a:lnTo>
                <a:lnTo>
                  <a:pt x="104474" y="1458689"/>
                </a:lnTo>
                <a:lnTo>
                  <a:pt x="339388" y="1237873"/>
                </a:lnTo>
                <a:cubicBezTo>
                  <a:pt x="305336" y="1112334"/>
                  <a:pt x="305336" y="979991"/>
                  <a:pt x="339388" y="854452"/>
                </a:cubicBezTo>
                <a:lnTo>
                  <a:pt x="104474" y="633636"/>
                </a:lnTo>
                <a:lnTo>
                  <a:pt x="218060" y="436900"/>
                </a:lnTo>
                <a:lnTo>
                  <a:pt x="526749" y="529933"/>
                </a:lnTo>
                <a:cubicBezTo>
                  <a:pt x="618443" y="437674"/>
                  <a:pt x="733055" y="371502"/>
                  <a:pt x="858801" y="338223"/>
                </a:cubicBezTo>
                <a:lnTo>
                  <a:pt x="932576" y="24374"/>
                </a:lnTo>
                <a:lnTo>
                  <a:pt x="1159749" y="24374"/>
                </a:lnTo>
                <a:lnTo>
                  <a:pt x="1233524" y="338222"/>
                </a:lnTo>
                <a:cubicBezTo>
                  <a:pt x="1359270" y="371502"/>
                  <a:pt x="1473882" y="437673"/>
                  <a:pt x="1565576" y="529932"/>
                </a:cubicBezTo>
                <a:lnTo>
                  <a:pt x="1565576" y="529933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scene3d>
            <a:camera prst="perspectiveLeft" zoom="91000"/>
            <a:lightRig rig="threePt" dir="t">
              <a:rot lat="0" lon="0" rev="20640000"/>
            </a:lightRig>
          </a:scene3d>
          <a:sp3d extrusionH="50600" prstMaterial="metal">
            <a:bevelT w="101600" h="80600" prst="relaxedInset"/>
            <a:bevelB w="80600" h="806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1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dk1"/>
          </a:fontRef>
        </p:style>
        <p:txBody>
          <a:bodyPr spcFirstLastPara="0" vert="horz" wrap="square" lIns="557229" tIns="560413" rIns="557229" bIns="560413" numCol="1" spcCol="1270" anchor="ctr" anchorCtr="0">
            <a:noAutofit/>
          </a:bodyPr>
          <a:lstStyle/>
          <a:p>
            <a:pPr marL="0" lvl="0" indent="0" algn="ctr" defTabSz="1066800">
              <a:lnSpc>
                <a:spcPct val="90000"/>
              </a:lnSpc>
              <a:spcBef>
                <a:spcPts val="0"/>
              </a:spcBef>
              <a:spcAft>
                <a:spcPts val="35"/>
              </a:spcAft>
              <a:buNone/>
            </a:pPr>
            <a:endParaRPr lang="it-IT" sz="2400" b="1" kern="1200" dirty="0">
              <a:effectLst/>
              <a:latin typeface="Book Antiqua" panose="02040602050305030304" charset="0"/>
              <a:ea typeface="Cambria" panose="02040503050406030204" pitchFamily="18" charset="0"/>
              <a:cs typeface="Book Antiqua" panose="02040602050305030304" charset="0"/>
            </a:endParaRPr>
          </a:p>
          <a:p>
            <a:pPr marL="0" lvl="0" indent="0" algn="ctr" defTabSz="1066800">
              <a:lnSpc>
                <a:spcPct val="90000"/>
              </a:lnSpc>
              <a:spcBef>
                <a:spcPts val="0"/>
              </a:spcBef>
              <a:spcAft>
                <a:spcPts val="35"/>
              </a:spcAft>
              <a:buNone/>
            </a:pPr>
            <a:r>
              <a:rPr lang="it-IT" sz="2400" b="1" kern="1200" dirty="0">
                <a:effectLst/>
                <a:latin typeface="Book Antiqua" panose="02040602050305030304" charset="0"/>
                <a:ea typeface="Cambria" panose="02040503050406030204" pitchFamily="18" charset="0"/>
                <a:cs typeface="Book Antiqua" panose="02040602050305030304" charset="0"/>
              </a:rPr>
              <a:t>Vegetative </a:t>
            </a:r>
            <a:r>
              <a:rPr lang="it-IT" sz="2400" b="1" dirty="0">
                <a:effectLst/>
                <a:latin typeface="Book Antiqua" panose="02040602050305030304" charset="0"/>
                <a:ea typeface="Cambria" panose="02040503050406030204" pitchFamily="18" charset="0"/>
                <a:cs typeface="Book Antiqua" panose="02040602050305030304" charset="0"/>
                <a:sym typeface="+mn-ea"/>
              </a:rPr>
              <a:t>Function</a:t>
            </a:r>
            <a:endParaRPr lang="it-IT" sz="2400" b="1" kern="1200" dirty="0">
              <a:effectLst/>
              <a:latin typeface="Book Antiqua" panose="02040602050305030304" charset="0"/>
              <a:ea typeface="Cambria" panose="02040503050406030204" pitchFamily="18" charset="0"/>
              <a:cs typeface="Book Antiqua" panose="02040602050305030304" charset="0"/>
              <a:sym typeface="+mn-ea"/>
            </a:endParaRPr>
          </a:p>
        </p:txBody>
      </p:sp>
      <p:grpSp>
        <p:nvGrpSpPr>
          <p:cNvPr id="25" name="Gruppo 14"/>
          <p:cNvGrpSpPr/>
          <p:nvPr/>
        </p:nvGrpSpPr>
        <p:grpSpPr>
          <a:xfrm>
            <a:off x="5533504" y="5289828"/>
            <a:ext cx="737064" cy="736958"/>
            <a:chOff x="1375048" y="2340854"/>
            <a:chExt cx="737064" cy="736958"/>
          </a:xfrm>
        </p:grpSpPr>
        <p:sp>
          <p:nvSpPr>
            <p:cNvPr id="26" name="Segno di addizione 15"/>
            <p:cNvSpPr/>
            <p:nvPr/>
          </p:nvSpPr>
          <p:spPr>
            <a:xfrm>
              <a:off x="1375154" y="2340854"/>
              <a:ext cx="736958" cy="736958"/>
            </a:xfrm>
            <a:prstGeom prst="mathPlus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0">
              <a:scrgbClr r="0" g="0" b="0"/>
            </a:lnRef>
            <a:fillRef idx="1">
              <a:scrgbClr r="0" g="0" b="0"/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it-IT"/>
            </a:p>
          </p:txBody>
        </p:sp>
        <p:sp>
          <p:nvSpPr>
            <p:cNvPr id="27" name="Segno di addizione 4"/>
            <p:cNvSpPr txBox="1"/>
            <p:nvPr/>
          </p:nvSpPr>
          <p:spPr>
            <a:xfrm>
              <a:off x="1375048" y="2622667"/>
              <a:ext cx="541590" cy="17333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lvl="0" indent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it-IT" sz="2800" kern="1200">
                <a:latin typeface="Bahnschrift Condensed" panose="020B0502040204020203" pitchFamily="34" charset="0"/>
              </a:endParaRPr>
            </a:p>
          </p:txBody>
        </p:sp>
      </p:grpSp>
      <p:grpSp>
        <p:nvGrpSpPr>
          <p:cNvPr id="28" name="Gruppo 14"/>
          <p:cNvGrpSpPr/>
          <p:nvPr/>
        </p:nvGrpSpPr>
        <p:grpSpPr>
          <a:xfrm>
            <a:off x="8256615" y="5270880"/>
            <a:ext cx="736958" cy="736958"/>
            <a:chOff x="1375154" y="2340854"/>
            <a:chExt cx="736958" cy="736958"/>
          </a:xfrm>
        </p:grpSpPr>
        <p:sp>
          <p:nvSpPr>
            <p:cNvPr id="29" name="Segno di addizione 15"/>
            <p:cNvSpPr/>
            <p:nvPr/>
          </p:nvSpPr>
          <p:spPr>
            <a:xfrm>
              <a:off x="1375154" y="2340854"/>
              <a:ext cx="736958" cy="736958"/>
            </a:xfrm>
            <a:prstGeom prst="mathPlus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0">
              <a:scrgbClr r="0" g="0" b="0"/>
            </a:lnRef>
            <a:fillRef idx="1">
              <a:scrgbClr r="0" g="0" b="0"/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it-IT"/>
            </a:p>
          </p:txBody>
        </p:sp>
        <p:sp>
          <p:nvSpPr>
            <p:cNvPr id="30" name="Segno di addizione 4"/>
            <p:cNvSpPr txBox="1"/>
            <p:nvPr/>
          </p:nvSpPr>
          <p:spPr>
            <a:xfrm>
              <a:off x="1472838" y="2622667"/>
              <a:ext cx="541590" cy="17333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lvl="0" indent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it-IT" sz="2800" kern="1200">
                <a:latin typeface="Bahnschrift Condensed" panose="020B0502040204020203" pitchFamily="34" charset="0"/>
              </a:endParaRPr>
            </a:p>
          </p:txBody>
        </p:sp>
      </p:grpSp>
      <p:sp>
        <p:nvSpPr>
          <p:cNvPr id="11" name="Figura a mano libera: forma 6"/>
          <p:cNvSpPr/>
          <p:nvPr/>
        </p:nvSpPr>
        <p:spPr>
          <a:xfrm>
            <a:off x="8467725" y="2138680"/>
            <a:ext cx="3041650" cy="2425700"/>
          </a:xfrm>
          <a:custGeom>
            <a:avLst/>
            <a:gdLst>
              <a:gd name="connsiteX0" fmla="*/ 1565576 w 2092325"/>
              <a:gd name="connsiteY0" fmla="*/ 529933 h 2092325"/>
              <a:gd name="connsiteX1" fmla="*/ 1874265 w 2092325"/>
              <a:gd name="connsiteY1" fmla="*/ 436900 h 2092325"/>
              <a:gd name="connsiteX2" fmla="*/ 1987851 w 2092325"/>
              <a:gd name="connsiteY2" fmla="*/ 633636 h 2092325"/>
              <a:gd name="connsiteX3" fmla="*/ 1752937 w 2092325"/>
              <a:gd name="connsiteY3" fmla="*/ 854452 h 2092325"/>
              <a:gd name="connsiteX4" fmla="*/ 1752937 w 2092325"/>
              <a:gd name="connsiteY4" fmla="*/ 1237873 h 2092325"/>
              <a:gd name="connsiteX5" fmla="*/ 1987851 w 2092325"/>
              <a:gd name="connsiteY5" fmla="*/ 1458689 h 2092325"/>
              <a:gd name="connsiteX6" fmla="*/ 1874265 w 2092325"/>
              <a:gd name="connsiteY6" fmla="*/ 1655425 h 2092325"/>
              <a:gd name="connsiteX7" fmla="*/ 1565576 w 2092325"/>
              <a:gd name="connsiteY7" fmla="*/ 1562392 h 2092325"/>
              <a:gd name="connsiteX8" fmla="*/ 1233524 w 2092325"/>
              <a:gd name="connsiteY8" fmla="*/ 1754102 h 2092325"/>
              <a:gd name="connsiteX9" fmla="*/ 1159749 w 2092325"/>
              <a:gd name="connsiteY9" fmla="*/ 2067951 h 2092325"/>
              <a:gd name="connsiteX10" fmla="*/ 932576 w 2092325"/>
              <a:gd name="connsiteY10" fmla="*/ 2067951 h 2092325"/>
              <a:gd name="connsiteX11" fmla="*/ 858801 w 2092325"/>
              <a:gd name="connsiteY11" fmla="*/ 1754103 h 2092325"/>
              <a:gd name="connsiteX12" fmla="*/ 526749 w 2092325"/>
              <a:gd name="connsiteY12" fmla="*/ 1562393 h 2092325"/>
              <a:gd name="connsiteX13" fmla="*/ 218060 w 2092325"/>
              <a:gd name="connsiteY13" fmla="*/ 1655425 h 2092325"/>
              <a:gd name="connsiteX14" fmla="*/ 104474 w 2092325"/>
              <a:gd name="connsiteY14" fmla="*/ 1458689 h 2092325"/>
              <a:gd name="connsiteX15" fmla="*/ 339388 w 2092325"/>
              <a:gd name="connsiteY15" fmla="*/ 1237873 h 2092325"/>
              <a:gd name="connsiteX16" fmla="*/ 339388 w 2092325"/>
              <a:gd name="connsiteY16" fmla="*/ 854452 h 2092325"/>
              <a:gd name="connsiteX17" fmla="*/ 104474 w 2092325"/>
              <a:gd name="connsiteY17" fmla="*/ 633636 h 2092325"/>
              <a:gd name="connsiteX18" fmla="*/ 218060 w 2092325"/>
              <a:gd name="connsiteY18" fmla="*/ 436900 h 2092325"/>
              <a:gd name="connsiteX19" fmla="*/ 526749 w 2092325"/>
              <a:gd name="connsiteY19" fmla="*/ 529933 h 2092325"/>
              <a:gd name="connsiteX20" fmla="*/ 858801 w 2092325"/>
              <a:gd name="connsiteY20" fmla="*/ 338223 h 2092325"/>
              <a:gd name="connsiteX21" fmla="*/ 932576 w 2092325"/>
              <a:gd name="connsiteY21" fmla="*/ 24374 h 2092325"/>
              <a:gd name="connsiteX22" fmla="*/ 1159749 w 2092325"/>
              <a:gd name="connsiteY22" fmla="*/ 24374 h 2092325"/>
              <a:gd name="connsiteX23" fmla="*/ 1233524 w 2092325"/>
              <a:gd name="connsiteY23" fmla="*/ 338222 h 2092325"/>
              <a:gd name="connsiteX24" fmla="*/ 1565576 w 2092325"/>
              <a:gd name="connsiteY24" fmla="*/ 529932 h 2092325"/>
              <a:gd name="connsiteX25" fmla="*/ 1565576 w 2092325"/>
              <a:gd name="connsiteY25" fmla="*/ 529933 h 2092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2092325" h="2092325">
                <a:moveTo>
                  <a:pt x="1565576" y="529933"/>
                </a:moveTo>
                <a:lnTo>
                  <a:pt x="1874265" y="436900"/>
                </a:lnTo>
                <a:lnTo>
                  <a:pt x="1987851" y="633636"/>
                </a:lnTo>
                <a:lnTo>
                  <a:pt x="1752937" y="854452"/>
                </a:lnTo>
                <a:cubicBezTo>
                  <a:pt x="1786989" y="979991"/>
                  <a:pt x="1786989" y="1112334"/>
                  <a:pt x="1752937" y="1237873"/>
                </a:cubicBezTo>
                <a:lnTo>
                  <a:pt x="1987851" y="1458689"/>
                </a:lnTo>
                <a:lnTo>
                  <a:pt x="1874265" y="1655425"/>
                </a:lnTo>
                <a:lnTo>
                  <a:pt x="1565576" y="1562392"/>
                </a:lnTo>
                <a:cubicBezTo>
                  <a:pt x="1473882" y="1654651"/>
                  <a:pt x="1359270" y="1720823"/>
                  <a:pt x="1233524" y="1754102"/>
                </a:cubicBezTo>
                <a:lnTo>
                  <a:pt x="1159749" y="2067951"/>
                </a:lnTo>
                <a:lnTo>
                  <a:pt x="932576" y="2067951"/>
                </a:lnTo>
                <a:lnTo>
                  <a:pt x="858801" y="1754103"/>
                </a:lnTo>
                <a:cubicBezTo>
                  <a:pt x="733055" y="1720823"/>
                  <a:pt x="618443" y="1654652"/>
                  <a:pt x="526749" y="1562393"/>
                </a:cubicBezTo>
                <a:lnTo>
                  <a:pt x="218060" y="1655425"/>
                </a:lnTo>
                <a:lnTo>
                  <a:pt x="104474" y="1458689"/>
                </a:lnTo>
                <a:lnTo>
                  <a:pt x="339388" y="1237873"/>
                </a:lnTo>
                <a:cubicBezTo>
                  <a:pt x="305336" y="1112334"/>
                  <a:pt x="305336" y="979991"/>
                  <a:pt x="339388" y="854452"/>
                </a:cubicBezTo>
                <a:lnTo>
                  <a:pt x="104474" y="633636"/>
                </a:lnTo>
                <a:lnTo>
                  <a:pt x="218060" y="436900"/>
                </a:lnTo>
                <a:lnTo>
                  <a:pt x="526749" y="529933"/>
                </a:lnTo>
                <a:cubicBezTo>
                  <a:pt x="618443" y="437674"/>
                  <a:pt x="733055" y="371502"/>
                  <a:pt x="858801" y="338223"/>
                </a:cubicBezTo>
                <a:lnTo>
                  <a:pt x="932576" y="24374"/>
                </a:lnTo>
                <a:lnTo>
                  <a:pt x="1159749" y="24374"/>
                </a:lnTo>
                <a:lnTo>
                  <a:pt x="1233524" y="338222"/>
                </a:lnTo>
                <a:cubicBezTo>
                  <a:pt x="1359270" y="371502"/>
                  <a:pt x="1473882" y="437673"/>
                  <a:pt x="1565576" y="529932"/>
                </a:cubicBezTo>
                <a:lnTo>
                  <a:pt x="1565576" y="529933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scene3d>
            <a:camera prst="perspectiveLeft" zoom="91000"/>
            <a:lightRig rig="threePt" dir="t">
              <a:rot lat="0" lon="0" rev="20640000"/>
            </a:lightRig>
          </a:scene3d>
          <a:sp3d extrusionH="50600" prstMaterial="metal">
            <a:bevelT w="101600" h="80600" prst="relaxedInset"/>
            <a:bevelB w="80600" h="806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1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dk1"/>
          </a:fontRef>
        </p:style>
        <p:txBody>
          <a:bodyPr spcFirstLastPara="0" vert="horz" wrap="square" lIns="557229" tIns="560413" rIns="557229" bIns="560413" numCol="1" spcCol="1270" anchor="ctr" anchorCtr="0">
            <a:noAutofit/>
          </a:bodyPr>
          <a:lstStyle/>
          <a:p>
            <a:pPr marL="0" lvl="0" indent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it-IT" sz="2400" b="1" kern="1200" dirty="0">
                <a:effectLst/>
                <a:latin typeface="Book Antiqua" panose="02040602050305030304" charset="0"/>
                <a:ea typeface="Cambria" panose="02040503050406030204" pitchFamily="18" charset="0"/>
                <a:cs typeface="Book Antiqua" panose="02040602050305030304" charset="0"/>
              </a:rPr>
              <a:t> Psychomotor</a:t>
            </a:r>
            <a:r>
              <a:rPr lang="it-IT" sz="2400" b="1" dirty="0">
                <a:effectLst/>
                <a:latin typeface="Book Antiqua" panose="02040602050305030304" charset="0"/>
                <a:ea typeface="Cambria" panose="02040503050406030204" pitchFamily="18" charset="0"/>
                <a:cs typeface="Book Antiqua" panose="02040602050305030304" charset="0"/>
                <a:sym typeface="+mn-ea"/>
              </a:rPr>
              <a:t>Function</a:t>
            </a:r>
            <a:endParaRPr lang="it-IT" sz="2400" b="1" kern="1200" dirty="0">
              <a:effectLst/>
              <a:latin typeface="Book Antiqua" panose="02040602050305030304" charset="0"/>
              <a:ea typeface="Cambria" panose="02040503050406030204" pitchFamily="18" charset="0"/>
              <a:cs typeface="Book Antiqua" panose="02040602050305030304" charset="0"/>
              <a:sym typeface="+mn-ea"/>
            </a:endParaRPr>
          </a:p>
        </p:txBody>
      </p:sp>
      <p:sp>
        <p:nvSpPr>
          <p:cNvPr id="12" name="Figura a mano libera: forma 6"/>
          <p:cNvSpPr/>
          <p:nvPr/>
        </p:nvSpPr>
        <p:spPr>
          <a:xfrm>
            <a:off x="591457" y="2207289"/>
            <a:ext cx="2639060" cy="2354580"/>
          </a:xfrm>
          <a:custGeom>
            <a:avLst/>
            <a:gdLst>
              <a:gd name="connsiteX0" fmla="*/ 1565576 w 2092325"/>
              <a:gd name="connsiteY0" fmla="*/ 529933 h 2092325"/>
              <a:gd name="connsiteX1" fmla="*/ 1874265 w 2092325"/>
              <a:gd name="connsiteY1" fmla="*/ 436900 h 2092325"/>
              <a:gd name="connsiteX2" fmla="*/ 1987851 w 2092325"/>
              <a:gd name="connsiteY2" fmla="*/ 633636 h 2092325"/>
              <a:gd name="connsiteX3" fmla="*/ 1752937 w 2092325"/>
              <a:gd name="connsiteY3" fmla="*/ 854452 h 2092325"/>
              <a:gd name="connsiteX4" fmla="*/ 1752937 w 2092325"/>
              <a:gd name="connsiteY4" fmla="*/ 1237873 h 2092325"/>
              <a:gd name="connsiteX5" fmla="*/ 1987851 w 2092325"/>
              <a:gd name="connsiteY5" fmla="*/ 1458689 h 2092325"/>
              <a:gd name="connsiteX6" fmla="*/ 1874265 w 2092325"/>
              <a:gd name="connsiteY6" fmla="*/ 1655425 h 2092325"/>
              <a:gd name="connsiteX7" fmla="*/ 1565576 w 2092325"/>
              <a:gd name="connsiteY7" fmla="*/ 1562392 h 2092325"/>
              <a:gd name="connsiteX8" fmla="*/ 1233524 w 2092325"/>
              <a:gd name="connsiteY8" fmla="*/ 1754102 h 2092325"/>
              <a:gd name="connsiteX9" fmla="*/ 1159749 w 2092325"/>
              <a:gd name="connsiteY9" fmla="*/ 2067951 h 2092325"/>
              <a:gd name="connsiteX10" fmla="*/ 932576 w 2092325"/>
              <a:gd name="connsiteY10" fmla="*/ 2067951 h 2092325"/>
              <a:gd name="connsiteX11" fmla="*/ 858801 w 2092325"/>
              <a:gd name="connsiteY11" fmla="*/ 1754103 h 2092325"/>
              <a:gd name="connsiteX12" fmla="*/ 526749 w 2092325"/>
              <a:gd name="connsiteY12" fmla="*/ 1562393 h 2092325"/>
              <a:gd name="connsiteX13" fmla="*/ 218060 w 2092325"/>
              <a:gd name="connsiteY13" fmla="*/ 1655425 h 2092325"/>
              <a:gd name="connsiteX14" fmla="*/ 104474 w 2092325"/>
              <a:gd name="connsiteY14" fmla="*/ 1458689 h 2092325"/>
              <a:gd name="connsiteX15" fmla="*/ 339388 w 2092325"/>
              <a:gd name="connsiteY15" fmla="*/ 1237873 h 2092325"/>
              <a:gd name="connsiteX16" fmla="*/ 339388 w 2092325"/>
              <a:gd name="connsiteY16" fmla="*/ 854452 h 2092325"/>
              <a:gd name="connsiteX17" fmla="*/ 104474 w 2092325"/>
              <a:gd name="connsiteY17" fmla="*/ 633636 h 2092325"/>
              <a:gd name="connsiteX18" fmla="*/ 218060 w 2092325"/>
              <a:gd name="connsiteY18" fmla="*/ 436900 h 2092325"/>
              <a:gd name="connsiteX19" fmla="*/ 526749 w 2092325"/>
              <a:gd name="connsiteY19" fmla="*/ 529933 h 2092325"/>
              <a:gd name="connsiteX20" fmla="*/ 858801 w 2092325"/>
              <a:gd name="connsiteY20" fmla="*/ 338223 h 2092325"/>
              <a:gd name="connsiteX21" fmla="*/ 932576 w 2092325"/>
              <a:gd name="connsiteY21" fmla="*/ 24374 h 2092325"/>
              <a:gd name="connsiteX22" fmla="*/ 1159749 w 2092325"/>
              <a:gd name="connsiteY22" fmla="*/ 24374 h 2092325"/>
              <a:gd name="connsiteX23" fmla="*/ 1233524 w 2092325"/>
              <a:gd name="connsiteY23" fmla="*/ 338222 h 2092325"/>
              <a:gd name="connsiteX24" fmla="*/ 1565576 w 2092325"/>
              <a:gd name="connsiteY24" fmla="*/ 529932 h 2092325"/>
              <a:gd name="connsiteX25" fmla="*/ 1565576 w 2092325"/>
              <a:gd name="connsiteY25" fmla="*/ 529933 h 2092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2092325" h="2092325">
                <a:moveTo>
                  <a:pt x="1565576" y="529933"/>
                </a:moveTo>
                <a:lnTo>
                  <a:pt x="1874265" y="436900"/>
                </a:lnTo>
                <a:lnTo>
                  <a:pt x="1987851" y="633636"/>
                </a:lnTo>
                <a:lnTo>
                  <a:pt x="1752937" y="854452"/>
                </a:lnTo>
                <a:cubicBezTo>
                  <a:pt x="1786989" y="979991"/>
                  <a:pt x="1786989" y="1112334"/>
                  <a:pt x="1752937" y="1237873"/>
                </a:cubicBezTo>
                <a:lnTo>
                  <a:pt x="1987851" y="1458689"/>
                </a:lnTo>
                <a:lnTo>
                  <a:pt x="1874265" y="1655425"/>
                </a:lnTo>
                <a:lnTo>
                  <a:pt x="1565576" y="1562392"/>
                </a:lnTo>
                <a:cubicBezTo>
                  <a:pt x="1473882" y="1654651"/>
                  <a:pt x="1359270" y="1720823"/>
                  <a:pt x="1233524" y="1754102"/>
                </a:cubicBezTo>
                <a:lnTo>
                  <a:pt x="1159749" y="2067951"/>
                </a:lnTo>
                <a:lnTo>
                  <a:pt x="932576" y="2067951"/>
                </a:lnTo>
                <a:lnTo>
                  <a:pt x="858801" y="1754103"/>
                </a:lnTo>
                <a:cubicBezTo>
                  <a:pt x="733055" y="1720823"/>
                  <a:pt x="618443" y="1654652"/>
                  <a:pt x="526749" y="1562393"/>
                </a:cubicBezTo>
                <a:lnTo>
                  <a:pt x="218060" y="1655425"/>
                </a:lnTo>
                <a:lnTo>
                  <a:pt x="104474" y="1458689"/>
                </a:lnTo>
                <a:lnTo>
                  <a:pt x="339388" y="1237873"/>
                </a:lnTo>
                <a:cubicBezTo>
                  <a:pt x="305336" y="1112334"/>
                  <a:pt x="305336" y="979991"/>
                  <a:pt x="339388" y="854452"/>
                </a:cubicBezTo>
                <a:lnTo>
                  <a:pt x="104474" y="633636"/>
                </a:lnTo>
                <a:lnTo>
                  <a:pt x="218060" y="436900"/>
                </a:lnTo>
                <a:lnTo>
                  <a:pt x="526749" y="529933"/>
                </a:lnTo>
                <a:cubicBezTo>
                  <a:pt x="618443" y="437674"/>
                  <a:pt x="733055" y="371502"/>
                  <a:pt x="858801" y="338223"/>
                </a:cubicBezTo>
                <a:lnTo>
                  <a:pt x="932576" y="24374"/>
                </a:lnTo>
                <a:lnTo>
                  <a:pt x="1159749" y="24374"/>
                </a:lnTo>
                <a:lnTo>
                  <a:pt x="1233524" y="338222"/>
                </a:lnTo>
                <a:cubicBezTo>
                  <a:pt x="1359270" y="371502"/>
                  <a:pt x="1473882" y="437673"/>
                  <a:pt x="1565576" y="529932"/>
                </a:cubicBezTo>
                <a:lnTo>
                  <a:pt x="1565576" y="529933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scene3d>
            <a:camera prst="perspectiveLeft" zoom="91000"/>
            <a:lightRig rig="threePt" dir="t">
              <a:rot lat="0" lon="0" rev="20640000"/>
            </a:lightRig>
          </a:scene3d>
          <a:sp3d extrusionH="50600" prstMaterial="metal">
            <a:bevelT w="101600" h="80600" prst="relaxedInset"/>
            <a:bevelB w="80600" h="806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1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dk1"/>
          </a:fontRef>
        </p:style>
        <p:txBody>
          <a:bodyPr spcFirstLastPara="0" vert="horz" wrap="square" lIns="557229" tIns="560413" rIns="557229" bIns="560413" numCol="1" spcCol="1270" anchor="ctr" anchorCtr="0">
            <a:noAutofit/>
          </a:bodyPr>
          <a:lstStyle/>
          <a:p>
            <a:pPr marL="0" lvl="0" indent="0" algn="ctr" defTabSz="1066800">
              <a:lnSpc>
                <a:spcPct val="70000"/>
              </a:lnSpc>
              <a:spcBef>
                <a:spcPts val="0"/>
              </a:spcBef>
              <a:spcAft>
                <a:spcPts val="35"/>
              </a:spcAft>
              <a:buNone/>
            </a:pPr>
            <a:r>
              <a:rPr lang="it-IT" sz="2400" b="1" kern="1200" dirty="0">
                <a:effectLst/>
                <a:latin typeface="Book Antiqua" panose="02040602050305030304" charset="0"/>
                <a:ea typeface="Cambria" panose="02040503050406030204" pitchFamily="18" charset="0"/>
                <a:cs typeface="Book Antiqua" panose="02040602050305030304" charset="0"/>
              </a:rPr>
              <a:t> </a:t>
            </a:r>
          </a:p>
          <a:p>
            <a:pPr marL="0" lvl="0" indent="0" algn="ctr" defTabSz="1066800">
              <a:lnSpc>
                <a:spcPct val="70000"/>
              </a:lnSpc>
              <a:spcBef>
                <a:spcPts val="0"/>
              </a:spcBef>
              <a:spcAft>
                <a:spcPts val="35"/>
              </a:spcAft>
              <a:buNone/>
            </a:pPr>
            <a:r>
              <a:rPr lang="it-IT" sz="2400" b="1" kern="1200" dirty="0">
                <a:effectLst/>
                <a:latin typeface="Book Antiqua" panose="02040602050305030304" charset="0"/>
                <a:ea typeface="Cambria" panose="02040503050406030204" pitchFamily="18" charset="0"/>
                <a:cs typeface="Book Antiqua" panose="02040602050305030304" charset="0"/>
              </a:rPr>
              <a:t>C</a:t>
            </a:r>
            <a:r>
              <a:rPr lang="it-IT" sz="2400" b="1" dirty="0">
                <a:effectLst/>
                <a:latin typeface="Book Antiqua" panose="02040602050305030304" charset="0"/>
                <a:ea typeface="Cambria" panose="02040503050406030204" pitchFamily="18" charset="0"/>
                <a:cs typeface="Book Antiqua" panose="02040602050305030304" charset="0"/>
              </a:rPr>
              <a:t>ognitive</a:t>
            </a:r>
          </a:p>
          <a:p>
            <a:pPr marL="0" lvl="0" indent="0" algn="ctr" defTabSz="1066800">
              <a:lnSpc>
                <a:spcPct val="70000"/>
              </a:lnSpc>
              <a:spcBef>
                <a:spcPts val="0"/>
              </a:spcBef>
              <a:spcAft>
                <a:spcPts val="35"/>
              </a:spcAft>
              <a:buNone/>
            </a:pPr>
            <a:r>
              <a:rPr lang="it-IT" sz="2400" b="1" dirty="0">
                <a:effectLst/>
                <a:latin typeface="Book Antiqua" panose="02040602050305030304" charset="0"/>
                <a:ea typeface="Cambria" panose="02040503050406030204" pitchFamily="18" charset="0"/>
                <a:cs typeface="Book Antiqua" panose="02040602050305030304" charset="0"/>
                <a:sym typeface="+mn-ea"/>
              </a:rPr>
              <a:t>Function</a:t>
            </a:r>
            <a:endParaRPr lang="it-IT" sz="2400" b="1" kern="1200" dirty="0">
              <a:effectLst/>
              <a:latin typeface="Book Antiqua" panose="02040602050305030304" charset="0"/>
              <a:ea typeface="Cambria" panose="02040503050406030204" pitchFamily="18" charset="0"/>
              <a:cs typeface="Book Antiqua" panose="02040602050305030304" charset="0"/>
              <a:sym typeface="+mn-ea"/>
            </a:endParaRPr>
          </a:p>
        </p:txBody>
      </p:sp>
      <p:cxnSp>
        <p:nvCxnSpPr>
          <p:cNvPr id="13" name="Connettore 2 10"/>
          <p:cNvCxnSpPr/>
          <p:nvPr/>
        </p:nvCxnSpPr>
        <p:spPr>
          <a:xfrm>
            <a:off x="1910987" y="4596765"/>
            <a:ext cx="0" cy="74710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asellaDiTesto 11"/>
          <p:cNvSpPr txBox="1"/>
          <p:nvPr/>
        </p:nvSpPr>
        <p:spPr>
          <a:xfrm>
            <a:off x="915035" y="5457190"/>
            <a:ext cx="167640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>
                <a:solidFill>
                  <a:srgbClr val="FF0000"/>
                </a:solidFill>
                <a:latin typeface="Book Antiqua" panose="02040602050305030304" charset="0"/>
                <a:cs typeface="Book Antiqua" panose="02040602050305030304" charset="0"/>
              </a:rPr>
              <a:t>Symptoms</a:t>
            </a:r>
          </a:p>
        </p:txBody>
      </p:sp>
      <p:cxnSp>
        <p:nvCxnSpPr>
          <p:cNvPr id="18" name="Connettore 2 18"/>
          <p:cNvCxnSpPr/>
          <p:nvPr/>
        </p:nvCxnSpPr>
        <p:spPr>
          <a:xfrm>
            <a:off x="9958836" y="4713605"/>
            <a:ext cx="0" cy="74710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ttore 2 19"/>
          <p:cNvCxnSpPr/>
          <p:nvPr/>
        </p:nvCxnSpPr>
        <p:spPr>
          <a:xfrm>
            <a:off x="7291704" y="4698100"/>
            <a:ext cx="0" cy="74710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ttore 2 20"/>
          <p:cNvCxnSpPr/>
          <p:nvPr/>
        </p:nvCxnSpPr>
        <p:spPr>
          <a:xfrm>
            <a:off x="4505019" y="4596765"/>
            <a:ext cx="0" cy="74710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CasellaDiTesto 11"/>
          <p:cNvSpPr txBox="1"/>
          <p:nvPr/>
        </p:nvSpPr>
        <p:spPr>
          <a:xfrm>
            <a:off x="3690620" y="5461000"/>
            <a:ext cx="167640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>
                <a:solidFill>
                  <a:srgbClr val="FF0000"/>
                </a:solidFill>
                <a:latin typeface="Book Antiqua" panose="02040602050305030304" charset="0"/>
                <a:cs typeface="Book Antiqua" panose="02040602050305030304" charset="0"/>
              </a:rPr>
              <a:t>Symptoms</a:t>
            </a:r>
          </a:p>
        </p:txBody>
      </p:sp>
      <p:sp>
        <p:nvSpPr>
          <p:cNvPr id="23" name="CasellaDiTesto 11"/>
          <p:cNvSpPr txBox="1"/>
          <p:nvPr/>
        </p:nvSpPr>
        <p:spPr>
          <a:xfrm>
            <a:off x="6466205" y="5445125"/>
            <a:ext cx="167640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>
                <a:solidFill>
                  <a:srgbClr val="FF0000"/>
                </a:solidFill>
                <a:latin typeface="Book Antiqua" panose="02040602050305030304" charset="0"/>
                <a:cs typeface="Book Antiqua" panose="02040602050305030304" charset="0"/>
              </a:rPr>
              <a:t>Symptoms</a:t>
            </a:r>
          </a:p>
        </p:txBody>
      </p:sp>
      <p:sp>
        <p:nvSpPr>
          <p:cNvPr id="24" name="CasellaDiTesto 11"/>
          <p:cNvSpPr txBox="1"/>
          <p:nvPr/>
        </p:nvSpPr>
        <p:spPr>
          <a:xfrm>
            <a:off x="9241790" y="5430520"/>
            <a:ext cx="167640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>
                <a:solidFill>
                  <a:srgbClr val="FF0000"/>
                </a:solidFill>
                <a:latin typeface="Book Antiqua" panose="02040602050305030304" charset="0"/>
                <a:cs typeface="Book Antiqua" panose="02040602050305030304" charset="0"/>
              </a:rPr>
              <a:t>Symptoms</a:t>
            </a:r>
          </a:p>
        </p:txBody>
      </p:sp>
      <p:sp>
        <p:nvSpPr>
          <p:cNvPr id="31" name="Title 30"/>
          <p:cNvSpPr>
            <a:spLocks noGrp="1"/>
          </p:cNvSpPr>
          <p:nvPr>
            <p:ph type="title"/>
          </p:nvPr>
        </p:nvSpPr>
        <p:spPr>
          <a:xfrm>
            <a:off x="303530" y="1003935"/>
            <a:ext cx="11584940" cy="711200"/>
          </a:xfrm>
        </p:spPr>
        <p:txBody>
          <a:bodyPr/>
          <a:lstStyle/>
          <a:p>
            <a:pPr algn="ctr"/>
            <a:r>
              <a:rPr lang="it-IT" altLang="en-US" sz="3200" b="1">
                <a:latin typeface="Book Antiqua" panose="02040602050305030304" charset="0"/>
                <a:cs typeface="Book Antiqua" panose="02040602050305030304" charset="0"/>
              </a:rPr>
              <a:t>Atomistic View = Category</a:t>
            </a:r>
          </a:p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Segnaposto contenut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30245543"/>
              </p:ext>
            </p:extLst>
          </p:nvPr>
        </p:nvGraphicFramePr>
        <p:xfrm>
          <a:off x="10554" y="1044901"/>
          <a:ext cx="12170892" cy="58149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4253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4419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2229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36187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749082">
                <a:tc>
                  <a:txBody>
                    <a:bodyPr/>
                    <a:lstStyle/>
                    <a:p>
                      <a:pPr algn="ctr"/>
                      <a:r>
                        <a:rPr lang="it-IT" sz="1400" b="0" dirty="0">
                          <a:solidFill>
                            <a:schemeClr val="tx1"/>
                          </a:solidFill>
                          <a:latin typeface="Book Antiqua" panose="02040602050305030304" charset="0"/>
                        </a:rPr>
                        <a:t>30.7.19 First Therapy in Kairos</a:t>
                      </a:r>
                    </a:p>
                  </a:txBody>
                  <a:tcPr marL="91281" marR="91281" marT="45641" marB="45641" anchor="ctr">
                    <a:lnB w="6350" cmpd="sng">
                      <a:solidFill>
                        <a:schemeClr val="bg1"/>
                      </a:solidFill>
                      <a:prstDash val="soli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b="0" i="0" kern="1200" dirty="0" err="1">
                          <a:solidFill>
                            <a:schemeClr val="tx1"/>
                          </a:solidFill>
                          <a:effectLst/>
                          <a:latin typeface="Book Antiqua" panose="02040602050305030304" charset="0"/>
                          <a:ea typeface="+mn-ea"/>
                          <a:cs typeface="+mn-cs"/>
                        </a:rPr>
                        <a:t>Aloperidolo</a:t>
                      </a:r>
                      <a:r>
                        <a:rPr lang="it-IT" sz="1400" b="0" dirty="0">
                          <a:solidFill>
                            <a:schemeClr val="tx1"/>
                          </a:solidFill>
                          <a:latin typeface="Book Antiqua" panose="02040602050305030304" charset="0"/>
                        </a:rPr>
                        <a:t> 2MG15 dropsX2</a:t>
                      </a:r>
                    </a:p>
                    <a:p>
                      <a:pPr algn="ctr"/>
                      <a:r>
                        <a:rPr lang="it-IT" sz="1400" b="0" i="0" kern="1200" dirty="0">
                          <a:solidFill>
                            <a:schemeClr val="tx1"/>
                          </a:solidFill>
                          <a:effectLst/>
                          <a:latin typeface="Book Antiqua" panose="02040602050305030304" charset="0"/>
                          <a:ea typeface="+mn-ea"/>
                          <a:cs typeface="+mn-cs"/>
                        </a:rPr>
                        <a:t>Clonazepam</a:t>
                      </a:r>
                      <a:r>
                        <a:rPr lang="it-IT" sz="1400" b="0" dirty="0">
                          <a:solidFill>
                            <a:schemeClr val="tx1"/>
                          </a:solidFill>
                          <a:latin typeface="Book Antiqua" panose="02040602050305030304" charset="0"/>
                        </a:rPr>
                        <a:t> 2MG 1\2 pillsX2</a:t>
                      </a:r>
                    </a:p>
                    <a:p>
                      <a:pPr algn="ctr"/>
                      <a:r>
                        <a:rPr lang="it-IT" sz="1400" b="0" i="0" kern="1200" dirty="0" err="1">
                          <a:solidFill>
                            <a:schemeClr val="tx1"/>
                          </a:solidFill>
                          <a:effectLst/>
                          <a:latin typeface="Book Antiqua" panose="02040602050305030304" charset="0"/>
                          <a:ea typeface="+mn-ea"/>
                          <a:cs typeface="+mn-cs"/>
                        </a:rPr>
                        <a:t>Valproic</a:t>
                      </a:r>
                      <a:r>
                        <a:rPr lang="it-IT" sz="1400" b="0" i="0" kern="1200" dirty="0">
                          <a:solidFill>
                            <a:schemeClr val="tx1"/>
                          </a:solidFill>
                          <a:effectLst/>
                          <a:latin typeface="Book Antiqua" panose="02040602050305030304" charset="0"/>
                          <a:ea typeface="+mn-ea"/>
                          <a:cs typeface="+mn-cs"/>
                        </a:rPr>
                        <a:t> acid </a:t>
                      </a:r>
                      <a:r>
                        <a:rPr lang="it-IT" sz="1400" b="0" dirty="0">
                          <a:solidFill>
                            <a:schemeClr val="tx1"/>
                          </a:solidFill>
                          <a:latin typeface="Book Antiqua" panose="02040602050305030304" charset="0"/>
                        </a:rPr>
                        <a:t>CHRONO 500 1\2 PILLS X2</a:t>
                      </a:r>
                    </a:p>
                  </a:txBody>
                  <a:tcPr marL="91281" marR="91281" marT="45641" marB="45641" anchor="ctr">
                    <a:lnB w="6350" cmpd="sng">
                      <a:solidFill>
                        <a:schemeClr val="bg1"/>
                      </a:solidFill>
                      <a:prstDash val="soli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b="0" dirty="0">
                          <a:solidFill>
                            <a:schemeClr val="tx1"/>
                          </a:solidFill>
                          <a:latin typeface="Book Antiqua" panose="02040602050305030304" charset="0"/>
                        </a:rPr>
                        <a:t>15.1.21</a:t>
                      </a:r>
                    </a:p>
                  </a:txBody>
                  <a:tcPr marL="91281" marR="91281" marT="45641" marB="45641" anchor="ctr">
                    <a:lnB w="6350" cmpd="sng">
                      <a:solidFill>
                        <a:schemeClr val="bg1"/>
                      </a:solidFill>
                      <a:prstDash val="soli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b="0" dirty="0">
                          <a:solidFill>
                            <a:schemeClr val="tx1"/>
                          </a:solidFill>
                          <a:latin typeface="Book Antiqua" panose="02040602050305030304" charset="0"/>
                        </a:rPr>
                        <a:t>STOPS </a:t>
                      </a:r>
                      <a:r>
                        <a:rPr lang="it-IT" sz="1400" b="0" i="0" kern="1200" dirty="0">
                          <a:solidFill>
                            <a:schemeClr val="tx1"/>
                          </a:solidFill>
                          <a:effectLst/>
                          <a:latin typeface="Book Antiqua" panose="02040602050305030304" charset="0"/>
                          <a:ea typeface="+mn-ea"/>
                          <a:cs typeface="+mn-cs"/>
                        </a:rPr>
                        <a:t>Clonazepam</a:t>
                      </a:r>
                      <a:endParaRPr lang="it-IT" sz="1400" b="0" dirty="0">
                        <a:solidFill>
                          <a:schemeClr val="tx1"/>
                        </a:solidFill>
                        <a:latin typeface="Book Antiqua" panose="02040602050305030304" charset="0"/>
                      </a:endParaRPr>
                    </a:p>
                  </a:txBody>
                  <a:tcPr marL="91281" marR="91281" marT="45641" marB="45641" anchor="ctr">
                    <a:lnB w="6350" cmpd="sng">
                      <a:solidFill>
                        <a:schemeClr val="bg1"/>
                      </a:solidFill>
                      <a:prstDash val="soli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49082">
                <a:tc>
                  <a:txBody>
                    <a:bodyPr/>
                    <a:lstStyle/>
                    <a:p>
                      <a:pPr algn="ctr"/>
                      <a:r>
                        <a:rPr lang="it-IT" sz="1400" dirty="0">
                          <a:solidFill>
                            <a:schemeClr val="tx1"/>
                          </a:solidFill>
                          <a:latin typeface="Book Antiqua" panose="02040602050305030304" charset="0"/>
                        </a:rPr>
                        <a:t>20.9.19</a:t>
                      </a:r>
                    </a:p>
                  </a:txBody>
                  <a:tcPr marL="91281" marR="91281" marT="45641" marB="45641" anchor="ctr">
                    <a:lnT w="6350" cmpd="sng">
                      <a:solidFill>
                        <a:schemeClr val="bg1"/>
                      </a:solidFill>
                      <a:prstDash val="solid"/>
                    </a:lnT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b="0" i="0" kern="1200" dirty="0" err="1">
                          <a:solidFill>
                            <a:schemeClr val="tx1"/>
                          </a:solidFill>
                          <a:effectLst/>
                          <a:latin typeface="Book Antiqua" panose="02040602050305030304" charset="0"/>
                          <a:ea typeface="+mn-ea"/>
                          <a:cs typeface="+mn-cs"/>
                        </a:rPr>
                        <a:t>Aloperidolo</a:t>
                      </a:r>
                      <a:r>
                        <a:rPr lang="it-IT" sz="1400" dirty="0">
                          <a:solidFill>
                            <a:schemeClr val="tx1"/>
                          </a:solidFill>
                          <a:latin typeface="Book Antiqua" panose="02040602050305030304" charset="0"/>
                        </a:rPr>
                        <a:t> 15 </a:t>
                      </a:r>
                      <a:r>
                        <a:rPr lang="it-IT" sz="1400" b="0" dirty="0">
                          <a:solidFill>
                            <a:schemeClr val="tx1"/>
                          </a:solidFill>
                          <a:latin typeface="Book Antiqua" panose="02040602050305030304" charset="0"/>
                        </a:rPr>
                        <a:t>drops</a:t>
                      </a:r>
                      <a:r>
                        <a:rPr lang="it-IT" sz="1400" dirty="0">
                          <a:solidFill>
                            <a:schemeClr val="tx1"/>
                          </a:solidFill>
                          <a:latin typeface="Book Antiqua" panose="02040602050305030304" charset="0"/>
                        </a:rPr>
                        <a:t>X2</a:t>
                      </a:r>
                    </a:p>
                    <a:p>
                      <a:pPr algn="ctr"/>
                      <a:r>
                        <a:rPr lang="it-IT" sz="1400" b="0" i="0" kern="1200" dirty="0" err="1">
                          <a:solidFill>
                            <a:schemeClr val="tx1"/>
                          </a:solidFill>
                          <a:effectLst/>
                          <a:latin typeface="Book Antiqua" panose="02040602050305030304" charset="0"/>
                          <a:ea typeface="+mn-ea"/>
                          <a:cs typeface="+mn-cs"/>
                        </a:rPr>
                        <a:t>Clonazepam</a:t>
                      </a:r>
                      <a:r>
                        <a:rPr lang="it-IT" sz="1400" dirty="0">
                          <a:solidFill>
                            <a:schemeClr val="tx1"/>
                          </a:solidFill>
                          <a:latin typeface="Book Antiqua" panose="02040602050305030304" charset="0"/>
                        </a:rPr>
                        <a:t> 10 </a:t>
                      </a:r>
                      <a:r>
                        <a:rPr lang="it-IT" sz="1400" b="0" dirty="0">
                          <a:solidFill>
                            <a:schemeClr val="tx1"/>
                          </a:solidFill>
                          <a:latin typeface="Book Antiqua" panose="02040602050305030304" charset="0"/>
                        </a:rPr>
                        <a:t>drops</a:t>
                      </a:r>
                      <a:r>
                        <a:rPr lang="it-IT" sz="1400" dirty="0">
                          <a:solidFill>
                            <a:schemeClr val="tx1"/>
                          </a:solidFill>
                          <a:latin typeface="Book Antiqua" panose="02040602050305030304" charset="0"/>
                        </a:rPr>
                        <a:t>X2</a:t>
                      </a:r>
                    </a:p>
                    <a:p>
                      <a:pPr algn="ctr"/>
                      <a:r>
                        <a:rPr lang="it-IT" sz="1400" b="0" i="0" kern="1200" dirty="0" err="1">
                          <a:solidFill>
                            <a:schemeClr val="tx1"/>
                          </a:solidFill>
                          <a:effectLst/>
                          <a:latin typeface="Book Antiqua" panose="02040602050305030304" charset="0"/>
                          <a:ea typeface="+mn-ea"/>
                          <a:cs typeface="+mn-cs"/>
                        </a:rPr>
                        <a:t>Valproic</a:t>
                      </a:r>
                      <a:r>
                        <a:rPr lang="it-IT" sz="1400" b="0" i="0" kern="1200" dirty="0">
                          <a:solidFill>
                            <a:schemeClr val="tx1"/>
                          </a:solidFill>
                          <a:effectLst/>
                          <a:latin typeface="Book Antiqua" panose="02040602050305030304" charset="0"/>
                          <a:ea typeface="+mn-ea"/>
                          <a:cs typeface="+mn-cs"/>
                        </a:rPr>
                        <a:t> acid </a:t>
                      </a:r>
                      <a:r>
                        <a:rPr lang="it-IT" sz="1400" dirty="0">
                          <a:solidFill>
                            <a:schemeClr val="tx1"/>
                          </a:solidFill>
                          <a:latin typeface="Book Antiqua" panose="02040602050305030304" charset="0"/>
                        </a:rPr>
                        <a:t>CHRONO 500 1 </a:t>
                      </a:r>
                      <a:r>
                        <a:rPr lang="it-IT" sz="1400" b="0" dirty="0">
                          <a:solidFill>
                            <a:schemeClr val="tx1"/>
                          </a:solidFill>
                          <a:latin typeface="Book Antiqua" panose="02040602050305030304" charset="0"/>
                        </a:rPr>
                        <a:t>PILL</a:t>
                      </a:r>
                      <a:r>
                        <a:rPr lang="it-IT" sz="1400" dirty="0">
                          <a:solidFill>
                            <a:schemeClr val="tx1"/>
                          </a:solidFill>
                          <a:latin typeface="Book Antiqua" panose="02040602050305030304" charset="0"/>
                        </a:rPr>
                        <a:t> </a:t>
                      </a:r>
                    </a:p>
                  </a:txBody>
                  <a:tcPr marL="91281" marR="91281" marT="45641" marB="45641" anchor="ctr">
                    <a:lnT w="6350" cmpd="sng">
                      <a:solidFill>
                        <a:schemeClr val="bg1"/>
                      </a:solidFill>
                      <a:prstDash val="solid"/>
                    </a:lnT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>
                          <a:solidFill>
                            <a:schemeClr val="tx1"/>
                          </a:solidFill>
                          <a:latin typeface="Book Antiqua" panose="02040602050305030304" charset="0"/>
                        </a:rPr>
                        <a:t>11.8.21</a:t>
                      </a:r>
                    </a:p>
                  </a:txBody>
                  <a:tcPr marL="91281" marR="91281" marT="45641" marB="45641" anchor="ctr">
                    <a:lnT w="6350" cmpd="sng">
                      <a:solidFill>
                        <a:schemeClr val="bg1"/>
                      </a:solidFill>
                      <a:prstDash val="solid"/>
                    </a:lnT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b="0" i="0" kern="1200" dirty="0" err="1">
                          <a:solidFill>
                            <a:schemeClr val="tx1"/>
                          </a:solidFill>
                          <a:effectLst/>
                          <a:latin typeface="Book Antiqua" panose="02040602050305030304" charset="0"/>
                          <a:ea typeface="+mn-ea"/>
                          <a:cs typeface="+mn-cs"/>
                        </a:rPr>
                        <a:t>Clotiapine</a:t>
                      </a:r>
                      <a:r>
                        <a:rPr lang="it-IT" sz="1400" dirty="0">
                          <a:solidFill>
                            <a:schemeClr val="tx1"/>
                          </a:solidFill>
                          <a:latin typeface="Book Antiqua" panose="02040602050305030304" charset="0"/>
                        </a:rPr>
                        <a:t> 7</a:t>
                      </a:r>
                      <a:r>
                        <a:rPr lang="it-IT" sz="1400" b="0" dirty="0">
                          <a:solidFill>
                            <a:schemeClr val="tx1"/>
                          </a:solidFill>
                          <a:latin typeface="Book Antiqua" panose="02040602050305030304" charset="0"/>
                        </a:rPr>
                        <a:t>drops</a:t>
                      </a:r>
                      <a:r>
                        <a:rPr lang="it-IT" sz="1400" dirty="0">
                          <a:solidFill>
                            <a:schemeClr val="tx1"/>
                          </a:solidFill>
                          <a:latin typeface="Book Antiqua" panose="02040602050305030304" charset="0"/>
                        </a:rPr>
                        <a:t>X3</a:t>
                      </a:r>
                    </a:p>
                    <a:p>
                      <a:pPr algn="ctr"/>
                      <a:r>
                        <a:rPr lang="it-IT" sz="1400" b="0" i="0" kern="1200" dirty="0" err="1">
                          <a:solidFill>
                            <a:schemeClr val="tx1"/>
                          </a:solidFill>
                          <a:effectLst/>
                          <a:latin typeface="Book Antiqua" panose="02040602050305030304" charset="0"/>
                          <a:ea typeface="+mn-ea"/>
                          <a:cs typeface="+mn-cs"/>
                        </a:rPr>
                        <a:t>Flurazepam</a:t>
                      </a:r>
                      <a:r>
                        <a:rPr lang="it-IT" sz="1400" dirty="0">
                          <a:solidFill>
                            <a:schemeClr val="tx1"/>
                          </a:solidFill>
                          <a:latin typeface="Book Antiqua" panose="02040602050305030304" charset="0"/>
                        </a:rPr>
                        <a:t> 15 1 </a:t>
                      </a:r>
                      <a:r>
                        <a:rPr lang="it-IT" sz="1400" b="0" dirty="0">
                          <a:solidFill>
                            <a:schemeClr val="tx1"/>
                          </a:solidFill>
                          <a:latin typeface="Book Antiqua" panose="02040602050305030304" charset="0"/>
                        </a:rPr>
                        <a:t>PILL</a:t>
                      </a:r>
                      <a:endParaRPr lang="it-IT" sz="1400" dirty="0">
                        <a:solidFill>
                          <a:schemeClr val="tx1"/>
                        </a:solidFill>
                        <a:latin typeface="Book Antiqua" panose="02040602050305030304" charset="0"/>
                      </a:endParaRPr>
                    </a:p>
                  </a:txBody>
                  <a:tcPr marL="91281" marR="91281" marT="45641" marB="45641" anchor="ctr">
                    <a:lnT w="6350" cmpd="sng">
                      <a:solidFill>
                        <a:schemeClr val="bg1"/>
                      </a:solidFill>
                      <a:prstDash val="solid"/>
                    </a:lnT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30553">
                <a:tc>
                  <a:txBody>
                    <a:bodyPr/>
                    <a:lstStyle/>
                    <a:p>
                      <a:pPr algn="ctr"/>
                      <a:r>
                        <a:rPr lang="it-IT" sz="1400" dirty="0">
                          <a:solidFill>
                            <a:schemeClr val="tx1"/>
                          </a:solidFill>
                          <a:latin typeface="Book Antiqua" panose="02040602050305030304" charset="0"/>
                        </a:rPr>
                        <a:t>25.9.19</a:t>
                      </a:r>
                    </a:p>
                  </a:txBody>
                  <a:tcPr marL="91281" marR="91281" marT="45641" marB="45641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Book Antiqua" panose="02040602050305030304" charset="0"/>
                        </a:rPr>
                        <a:t>REPLACE Haloperidol CN </a:t>
                      </a:r>
                      <a:r>
                        <a:rPr lang="en-US" sz="1400" dirty="0" err="1">
                          <a:solidFill>
                            <a:schemeClr val="tx1"/>
                          </a:solidFill>
                          <a:latin typeface="Book Antiqua" panose="02040602050305030304" charset="0"/>
                        </a:rPr>
                        <a:t>Clotiapine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latin typeface="Book Antiqua" panose="02040602050305030304" charset="0"/>
                        </a:rPr>
                        <a:t> </a:t>
                      </a:r>
                    </a:p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Book Antiqua" panose="02040602050305030304" charset="0"/>
                        </a:rPr>
                        <a:t>10 </a:t>
                      </a:r>
                      <a:r>
                        <a:rPr lang="it-IT" sz="1400" b="0" dirty="0">
                          <a:solidFill>
                            <a:schemeClr val="tx1"/>
                          </a:solidFill>
                          <a:latin typeface="Book Antiqua" panose="02040602050305030304" charset="0"/>
                        </a:rPr>
                        <a:t>drops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latin typeface="Book Antiqua" panose="02040602050305030304" charset="0"/>
                        </a:rPr>
                        <a:t>X3</a:t>
                      </a:r>
                      <a:endParaRPr lang="it-IT" sz="1400" dirty="0">
                        <a:solidFill>
                          <a:schemeClr val="tx1"/>
                        </a:solidFill>
                        <a:latin typeface="Book Antiqua" panose="02040602050305030304" charset="0"/>
                      </a:endParaRPr>
                    </a:p>
                  </a:txBody>
                  <a:tcPr marL="91281" marR="91281" marT="45641" marB="45641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503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it-IT" sz="1400" dirty="0">
                          <a:solidFill>
                            <a:schemeClr val="tx1"/>
                          </a:solidFill>
                          <a:latin typeface="Book Antiqua" panose="02040602050305030304" charset="0"/>
                        </a:rPr>
                        <a:t>17.11.21</a:t>
                      </a:r>
                    </a:p>
                  </a:txBody>
                  <a:tcPr marL="91281" marR="91281" marT="45641" marB="45641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b="0" i="0" kern="1200" dirty="0" err="1">
                          <a:solidFill>
                            <a:schemeClr val="tx1"/>
                          </a:solidFill>
                          <a:effectLst/>
                          <a:latin typeface="Book Antiqua" panose="02040602050305030304" charset="0"/>
                          <a:ea typeface="+mn-ea"/>
                          <a:cs typeface="+mn-cs"/>
                        </a:rPr>
                        <a:t>Clotiapine</a:t>
                      </a:r>
                      <a:r>
                        <a:rPr lang="it-IT" sz="1400" dirty="0">
                          <a:solidFill>
                            <a:schemeClr val="tx1"/>
                          </a:solidFill>
                          <a:latin typeface="Book Antiqua" panose="02040602050305030304" charset="0"/>
                        </a:rPr>
                        <a:t> 8</a:t>
                      </a:r>
                      <a:r>
                        <a:rPr lang="it-IT" sz="1400" b="0" dirty="0">
                          <a:solidFill>
                            <a:schemeClr val="tx1"/>
                          </a:solidFill>
                          <a:latin typeface="Book Antiqua" panose="02040602050305030304" charset="0"/>
                        </a:rPr>
                        <a:t>drops</a:t>
                      </a:r>
                      <a:r>
                        <a:rPr lang="it-IT" sz="1400" dirty="0">
                          <a:solidFill>
                            <a:schemeClr val="tx1"/>
                          </a:solidFill>
                          <a:latin typeface="Book Antiqua" panose="02040602050305030304" charset="0"/>
                        </a:rPr>
                        <a:t>X2</a:t>
                      </a:r>
                    </a:p>
                    <a:p>
                      <a:pPr algn="ctr"/>
                      <a:r>
                        <a:rPr lang="it-IT" sz="1400" b="0" i="0" kern="1200" dirty="0" err="1">
                          <a:solidFill>
                            <a:schemeClr val="tx1"/>
                          </a:solidFill>
                          <a:effectLst/>
                          <a:latin typeface="Book Antiqua" panose="02040602050305030304" charset="0"/>
                          <a:ea typeface="+mn-ea"/>
                          <a:cs typeface="+mn-cs"/>
                        </a:rPr>
                        <a:t>Clotiapine</a:t>
                      </a:r>
                      <a:r>
                        <a:rPr lang="it-IT" sz="1400" dirty="0">
                          <a:solidFill>
                            <a:schemeClr val="tx1"/>
                          </a:solidFill>
                          <a:latin typeface="Book Antiqua" panose="02040602050305030304" charset="0"/>
                        </a:rPr>
                        <a:t> 5</a:t>
                      </a:r>
                      <a:r>
                        <a:rPr lang="it-IT" sz="1400" b="0" dirty="0">
                          <a:solidFill>
                            <a:schemeClr val="tx1"/>
                          </a:solidFill>
                          <a:latin typeface="Book Antiqua" panose="02040602050305030304" charset="0"/>
                        </a:rPr>
                        <a:t>drops</a:t>
                      </a:r>
                      <a:r>
                        <a:rPr lang="it-IT" sz="1400" dirty="0">
                          <a:solidFill>
                            <a:schemeClr val="tx1"/>
                          </a:solidFill>
                          <a:latin typeface="Book Antiqua" panose="02040602050305030304" charset="0"/>
                        </a:rPr>
                        <a:t> EVENING</a:t>
                      </a:r>
                    </a:p>
                  </a:txBody>
                  <a:tcPr marL="91281" marR="91281" marT="45641" marB="45641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86141">
                <a:tc>
                  <a:txBody>
                    <a:bodyPr/>
                    <a:lstStyle/>
                    <a:p>
                      <a:pPr algn="ctr"/>
                      <a:r>
                        <a:rPr lang="it-IT" sz="1400" dirty="0">
                          <a:solidFill>
                            <a:schemeClr val="tx1"/>
                          </a:solidFill>
                          <a:latin typeface="Book Antiqua" panose="02040602050305030304" charset="0"/>
                        </a:rPr>
                        <a:t>17.1.20</a:t>
                      </a:r>
                    </a:p>
                  </a:txBody>
                  <a:tcPr marL="91281" marR="91281" marT="45641" marB="45641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>
                          <a:solidFill>
                            <a:schemeClr val="tx1"/>
                          </a:solidFill>
                          <a:latin typeface="Book Antiqua" panose="02040602050305030304" charset="0"/>
                        </a:rPr>
                        <a:t>REDUCE </a:t>
                      </a:r>
                      <a:r>
                        <a:rPr lang="it-IT" sz="1400" b="0" i="0" kern="1200" dirty="0" err="1">
                          <a:solidFill>
                            <a:schemeClr val="tx1"/>
                          </a:solidFill>
                          <a:effectLst/>
                          <a:latin typeface="Book Antiqua" panose="02040602050305030304" charset="0"/>
                          <a:ea typeface="+mn-ea"/>
                          <a:cs typeface="+mn-cs"/>
                        </a:rPr>
                        <a:t>Valproic</a:t>
                      </a:r>
                      <a:r>
                        <a:rPr lang="it-IT" sz="1400" b="0" i="0" kern="1200" dirty="0">
                          <a:solidFill>
                            <a:schemeClr val="tx1"/>
                          </a:solidFill>
                          <a:effectLst/>
                          <a:latin typeface="Book Antiqua" panose="02040602050305030304" charset="0"/>
                          <a:ea typeface="+mn-ea"/>
                          <a:cs typeface="+mn-cs"/>
                        </a:rPr>
                        <a:t> acid to</a:t>
                      </a:r>
                      <a:r>
                        <a:rPr lang="it-IT" sz="1400" dirty="0">
                          <a:solidFill>
                            <a:schemeClr val="tx1"/>
                          </a:solidFill>
                          <a:latin typeface="Book Antiqua" panose="02040602050305030304" charset="0"/>
                        </a:rPr>
                        <a:t> 1\2 </a:t>
                      </a:r>
                      <a:r>
                        <a:rPr lang="it-IT" sz="1400" b="0" dirty="0">
                          <a:solidFill>
                            <a:schemeClr val="tx1"/>
                          </a:solidFill>
                          <a:latin typeface="Book Antiqua" panose="02040602050305030304" charset="0"/>
                        </a:rPr>
                        <a:t>PILLS </a:t>
                      </a:r>
                      <a:endParaRPr lang="it-IT" sz="1400" dirty="0">
                        <a:solidFill>
                          <a:schemeClr val="tx1"/>
                        </a:solidFill>
                        <a:latin typeface="Book Antiqua" panose="02040602050305030304" charset="0"/>
                      </a:endParaRPr>
                    </a:p>
                  </a:txBody>
                  <a:tcPr marL="91281" marR="91281" marT="45641" marB="45641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>
                          <a:solidFill>
                            <a:schemeClr val="tx1"/>
                          </a:solidFill>
                          <a:latin typeface="Book Antiqua" panose="02040602050305030304" charset="0"/>
                        </a:rPr>
                        <a:t>17.8.22</a:t>
                      </a:r>
                    </a:p>
                  </a:txBody>
                  <a:tcPr marL="91281" marR="91281" marT="45641" marB="45641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b="0" i="0" kern="1200" dirty="0" err="1">
                          <a:solidFill>
                            <a:schemeClr val="tx1"/>
                          </a:solidFill>
                          <a:effectLst/>
                          <a:latin typeface="Book Antiqua" panose="02040602050305030304" charset="0"/>
                          <a:ea typeface="+mn-ea"/>
                          <a:cs typeface="+mn-cs"/>
                        </a:rPr>
                        <a:t>Clotiapine</a:t>
                      </a:r>
                      <a:r>
                        <a:rPr lang="it-IT" sz="1400" dirty="0">
                          <a:solidFill>
                            <a:schemeClr val="tx1"/>
                          </a:solidFill>
                          <a:latin typeface="Book Antiqua" panose="02040602050305030304" charset="0"/>
                        </a:rPr>
                        <a:t> 8</a:t>
                      </a:r>
                      <a:r>
                        <a:rPr lang="it-IT" sz="1400" b="0" dirty="0">
                          <a:solidFill>
                            <a:schemeClr val="tx1"/>
                          </a:solidFill>
                          <a:latin typeface="Book Antiqua" panose="02040602050305030304" charset="0"/>
                        </a:rPr>
                        <a:t>drops</a:t>
                      </a:r>
                      <a:r>
                        <a:rPr lang="it-IT" sz="1400" dirty="0">
                          <a:solidFill>
                            <a:schemeClr val="tx1"/>
                          </a:solidFill>
                          <a:latin typeface="Book Antiqua" panose="02040602050305030304" charset="0"/>
                        </a:rPr>
                        <a:t>X2</a:t>
                      </a:r>
                    </a:p>
                    <a:p>
                      <a:pPr algn="ctr"/>
                      <a:r>
                        <a:rPr lang="it-IT" sz="1400" b="0" i="0" kern="1200" dirty="0">
                          <a:solidFill>
                            <a:schemeClr val="tx1"/>
                          </a:solidFill>
                          <a:effectLst/>
                          <a:latin typeface="Book Antiqua" panose="02040602050305030304" charset="0"/>
                          <a:ea typeface="+mn-ea"/>
                          <a:cs typeface="+mn-cs"/>
                        </a:rPr>
                        <a:t>Clotiapine</a:t>
                      </a:r>
                      <a:r>
                        <a:rPr lang="it-IT" sz="1400" dirty="0">
                          <a:solidFill>
                            <a:schemeClr val="tx1"/>
                          </a:solidFill>
                          <a:latin typeface="Book Antiqua" panose="02040602050305030304" charset="0"/>
                        </a:rPr>
                        <a:t>5</a:t>
                      </a:r>
                      <a:r>
                        <a:rPr lang="it-IT" sz="1400" b="0" dirty="0">
                          <a:solidFill>
                            <a:schemeClr val="tx1"/>
                          </a:solidFill>
                          <a:latin typeface="Book Antiqua" panose="02040602050305030304" charset="0"/>
                        </a:rPr>
                        <a:t>drops</a:t>
                      </a:r>
                      <a:r>
                        <a:rPr lang="it-IT" sz="1400" dirty="0">
                          <a:solidFill>
                            <a:schemeClr val="tx1"/>
                          </a:solidFill>
                          <a:latin typeface="Book Antiqua" panose="02040602050305030304" charset="0"/>
                        </a:rPr>
                        <a:t> EVENING</a:t>
                      </a:r>
                    </a:p>
                    <a:p>
                      <a:pPr algn="ctr"/>
                      <a:r>
                        <a:rPr lang="it-IT" sz="1400" b="0" i="0" kern="1200" dirty="0" err="1">
                          <a:solidFill>
                            <a:schemeClr val="tx1"/>
                          </a:solidFill>
                          <a:effectLst/>
                          <a:latin typeface="Book Antiqua" panose="02040602050305030304" charset="0"/>
                          <a:ea typeface="+mn-ea"/>
                          <a:cs typeface="+mn-cs"/>
                        </a:rPr>
                        <a:t>Flurazepam</a:t>
                      </a:r>
                      <a:r>
                        <a:rPr lang="it-IT" sz="1400" dirty="0">
                          <a:solidFill>
                            <a:schemeClr val="tx1"/>
                          </a:solidFill>
                          <a:latin typeface="Book Antiqua" panose="02040602050305030304" charset="0"/>
                        </a:rPr>
                        <a:t> 1 PILL</a:t>
                      </a:r>
                    </a:p>
                    <a:p>
                      <a:pPr algn="ctr"/>
                      <a:r>
                        <a:rPr lang="it-IT" sz="1400" b="0" i="0" kern="1200" dirty="0">
                          <a:solidFill>
                            <a:schemeClr val="tx1"/>
                          </a:solidFill>
                          <a:effectLst/>
                          <a:latin typeface="Book Antiqua" panose="02040602050305030304" charset="0"/>
                          <a:ea typeface="+mn-ea"/>
                          <a:cs typeface="+mn-cs"/>
                        </a:rPr>
                        <a:t>Delorazepam </a:t>
                      </a:r>
                      <a:r>
                        <a:rPr lang="it-IT" sz="1400" dirty="0">
                          <a:solidFill>
                            <a:schemeClr val="tx1"/>
                          </a:solidFill>
                          <a:latin typeface="Book Antiqua" panose="02040602050305030304" charset="0"/>
                        </a:rPr>
                        <a:t>2MG </a:t>
                      </a:r>
                      <a:r>
                        <a:rPr lang="it-IT" sz="1200" dirty="0">
                          <a:solidFill>
                            <a:schemeClr val="tx1"/>
                          </a:solidFill>
                          <a:latin typeface="Book Antiqua" panose="02040602050305030304" charset="0"/>
                        </a:rPr>
                        <a:t>1 PILL IN CASE OF STRONG CRISIS</a:t>
                      </a:r>
                    </a:p>
                    <a:p>
                      <a:pPr algn="ctr"/>
                      <a:r>
                        <a:rPr lang="it-IT" sz="1400" b="0" i="0" kern="1200" dirty="0" err="1">
                          <a:solidFill>
                            <a:schemeClr val="tx1"/>
                          </a:solidFill>
                          <a:effectLst/>
                          <a:latin typeface="Book Antiqua" panose="02040602050305030304" charset="0"/>
                          <a:ea typeface="+mn-ea"/>
                          <a:cs typeface="+mn-cs"/>
                        </a:rPr>
                        <a:t>Clotiapine</a:t>
                      </a:r>
                      <a:r>
                        <a:rPr lang="it-IT" sz="1400" dirty="0">
                          <a:solidFill>
                            <a:schemeClr val="tx1"/>
                          </a:solidFill>
                          <a:latin typeface="Book Antiqua" panose="02040602050305030304" charset="0"/>
                        </a:rPr>
                        <a:t> 7</a:t>
                      </a:r>
                      <a:r>
                        <a:rPr lang="it-IT" sz="1400" b="0" dirty="0">
                          <a:solidFill>
                            <a:schemeClr val="tx1"/>
                          </a:solidFill>
                          <a:latin typeface="Book Antiqua" panose="02040602050305030304" charset="0"/>
                        </a:rPr>
                        <a:t>drops</a:t>
                      </a:r>
                      <a:r>
                        <a:rPr lang="it-IT" sz="1400" dirty="0">
                          <a:solidFill>
                            <a:schemeClr val="tx1"/>
                          </a:solidFill>
                          <a:latin typeface="Book Antiqua" panose="02040602050305030304" charset="0"/>
                        </a:rPr>
                        <a:t> IN CASE OF AGITATION</a:t>
                      </a:r>
                    </a:p>
                  </a:txBody>
                  <a:tcPr marL="91281" marR="91281" marT="45641" marB="45641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12023">
                <a:tc>
                  <a:txBody>
                    <a:bodyPr/>
                    <a:lstStyle/>
                    <a:p>
                      <a:pPr algn="ctr"/>
                      <a:r>
                        <a:rPr lang="it-IT" sz="1400" dirty="0">
                          <a:solidFill>
                            <a:schemeClr val="tx1"/>
                          </a:solidFill>
                          <a:latin typeface="Book Antiqua" panose="02040602050305030304" charset="0"/>
                        </a:rPr>
                        <a:t>22.1.20</a:t>
                      </a:r>
                    </a:p>
                  </a:txBody>
                  <a:tcPr marL="91281" marR="91281" marT="45641" marB="45641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>
                          <a:solidFill>
                            <a:schemeClr val="tx1"/>
                          </a:solidFill>
                          <a:latin typeface="Book Antiqua" panose="02040602050305030304" charset="0"/>
                        </a:rPr>
                        <a:t>STOP </a:t>
                      </a:r>
                      <a:r>
                        <a:rPr lang="it-IT" sz="1400" b="0" i="0" kern="1200" dirty="0" err="1">
                          <a:solidFill>
                            <a:schemeClr val="tx1"/>
                          </a:solidFill>
                          <a:effectLst/>
                          <a:latin typeface="Book Antiqua" panose="02040602050305030304" charset="0"/>
                          <a:ea typeface="+mn-ea"/>
                          <a:cs typeface="+mn-cs"/>
                        </a:rPr>
                        <a:t>Valproic</a:t>
                      </a:r>
                      <a:r>
                        <a:rPr lang="it-IT" sz="1400" b="0" i="0" kern="1200" dirty="0">
                          <a:solidFill>
                            <a:schemeClr val="tx1"/>
                          </a:solidFill>
                          <a:effectLst/>
                          <a:latin typeface="Book Antiqua" panose="02040602050305030304" charset="0"/>
                          <a:ea typeface="+mn-ea"/>
                          <a:cs typeface="+mn-cs"/>
                        </a:rPr>
                        <a:t> acid </a:t>
                      </a:r>
                      <a:endParaRPr lang="it-IT" sz="1400" dirty="0">
                        <a:solidFill>
                          <a:schemeClr val="tx1"/>
                        </a:solidFill>
                        <a:latin typeface="Book Antiqua" panose="02040602050305030304" charset="0"/>
                      </a:endParaRPr>
                    </a:p>
                  </a:txBody>
                  <a:tcPr marL="91281" marR="91281" marT="45641" marB="45641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>
                          <a:solidFill>
                            <a:schemeClr val="tx1"/>
                          </a:solidFill>
                          <a:latin typeface="Book Antiqua" panose="02040602050305030304" charset="0"/>
                        </a:rPr>
                        <a:t>8.11.23</a:t>
                      </a:r>
                    </a:p>
                  </a:txBody>
                  <a:tcPr marL="91281" marR="91281" marT="45641" marB="45641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b="0" i="0" kern="1200" dirty="0" err="1">
                          <a:solidFill>
                            <a:schemeClr val="tx1"/>
                          </a:solidFill>
                          <a:effectLst/>
                          <a:latin typeface="Book Antiqua" panose="02040602050305030304" charset="0"/>
                          <a:ea typeface="+mn-ea"/>
                          <a:cs typeface="+mn-cs"/>
                        </a:rPr>
                        <a:t>Clotiapine</a:t>
                      </a:r>
                      <a:r>
                        <a:rPr lang="it-IT" sz="1400" dirty="0">
                          <a:solidFill>
                            <a:schemeClr val="tx1"/>
                          </a:solidFill>
                          <a:latin typeface="Book Antiqua" panose="02040602050305030304" charset="0"/>
                        </a:rPr>
                        <a:t> 10</a:t>
                      </a:r>
                      <a:r>
                        <a:rPr lang="it-IT" sz="1400" b="0" dirty="0">
                          <a:solidFill>
                            <a:schemeClr val="tx1"/>
                          </a:solidFill>
                          <a:latin typeface="Book Antiqua" panose="02040602050305030304" charset="0"/>
                        </a:rPr>
                        <a:t>drops</a:t>
                      </a:r>
                      <a:r>
                        <a:rPr lang="it-IT" sz="1400" dirty="0">
                          <a:solidFill>
                            <a:schemeClr val="tx1"/>
                          </a:solidFill>
                          <a:latin typeface="Book Antiqua" panose="02040602050305030304" charset="0"/>
                        </a:rPr>
                        <a:t>X3</a:t>
                      </a:r>
                    </a:p>
                  </a:txBody>
                  <a:tcPr marL="91281" marR="91281" marT="45641" marB="45641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30553">
                <a:tc>
                  <a:txBody>
                    <a:bodyPr/>
                    <a:lstStyle/>
                    <a:p>
                      <a:pPr algn="ctr"/>
                      <a:r>
                        <a:rPr lang="it-IT" sz="1400" dirty="0">
                          <a:solidFill>
                            <a:schemeClr val="tx1"/>
                          </a:solidFill>
                          <a:latin typeface="Book Antiqua" panose="02040602050305030304" charset="0"/>
                        </a:rPr>
                        <a:t>24.1.20</a:t>
                      </a:r>
                    </a:p>
                  </a:txBody>
                  <a:tcPr marL="91281" marR="91281" marT="45641" marB="45641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b="0" i="0" kern="1200" dirty="0" err="1">
                          <a:solidFill>
                            <a:schemeClr val="tx1"/>
                          </a:solidFill>
                          <a:effectLst/>
                          <a:latin typeface="Book Antiqua" panose="02040602050305030304" charset="0"/>
                          <a:ea typeface="+mn-ea"/>
                          <a:cs typeface="+mn-cs"/>
                        </a:rPr>
                        <a:t>Clotiapie</a:t>
                      </a:r>
                      <a:r>
                        <a:rPr lang="it-IT" sz="1400" dirty="0">
                          <a:solidFill>
                            <a:schemeClr val="tx1"/>
                          </a:solidFill>
                          <a:latin typeface="Book Antiqua" panose="02040602050305030304" charset="0"/>
                        </a:rPr>
                        <a:t> 10 </a:t>
                      </a:r>
                      <a:r>
                        <a:rPr lang="it-IT" sz="1400" b="0" dirty="0">
                          <a:solidFill>
                            <a:schemeClr val="tx1"/>
                          </a:solidFill>
                          <a:latin typeface="Book Antiqua" panose="02040602050305030304" charset="0"/>
                        </a:rPr>
                        <a:t>drops</a:t>
                      </a:r>
                      <a:r>
                        <a:rPr lang="it-IT" sz="1400" dirty="0">
                          <a:solidFill>
                            <a:schemeClr val="tx1"/>
                          </a:solidFill>
                          <a:latin typeface="Book Antiqua" panose="02040602050305030304" charset="0"/>
                        </a:rPr>
                        <a:t>X3</a:t>
                      </a:r>
                    </a:p>
                    <a:p>
                      <a:pPr algn="ctr"/>
                      <a:r>
                        <a:rPr lang="it-IT" sz="1400" b="0" i="0" kern="1200" dirty="0" err="1">
                          <a:solidFill>
                            <a:schemeClr val="tx1"/>
                          </a:solidFill>
                          <a:effectLst/>
                          <a:latin typeface="Book Antiqua" panose="02040602050305030304" charset="0"/>
                          <a:ea typeface="+mn-ea"/>
                          <a:cs typeface="+mn-cs"/>
                        </a:rPr>
                        <a:t>Clonazepam</a:t>
                      </a:r>
                      <a:r>
                        <a:rPr lang="it-IT" sz="1400" dirty="0">
                          <a:solidFill>
                            <a:schemeClr val="tx1"/>
                          </a:solidFill>
                          <a:latin typeface="Book Antiqua" panose="02040602050305030304" charset="0"/>
                        </a:rPr>
                        <a:t> 10</a:t>
                      </a:r>
                      <a:r>
                        <a:rPr lang="it-IT" sz="1400" b="0" dirty="0">
                          <a:solidFill>
                            <a:schemeClr val="tx1"/>
                          </a:solidFill>
                          <a:latin typeface="Book Antiqua" panose="02040602050305030304" charset="0"/>
                        </a:rPr>
                        <a:t>drops</a:t>
                      </a:r>
                      <a:r>
                        <a:rPr lang="it-IT" sz="1400" dirty="0">
                          <a:solidFill>
                            <a:schemeClr val="tx1"/>
                          </a:solidFill>
                          <a:latin typeface="Book Antiqua" panose="02040602050305030304" charset="0"/>
                        </a:rPr>
                        <a:t>X2</a:t>
                      </a:r>
                    </a:p>
                  </a:txBody>
                  <a:tcPr marL="91281" marR="91281" marT="45641" marB="45641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>
                          <a:solidFill>
                            <a:schemeClr val="tx1"/>
                          </a:solidFill>
                          <a:latin typeface="Book Antiqua" panose="02040602050305030304" charset="0"/>
                        </a:rPr>
                        <a:t>18.1.24</a:t>
                      </a:r>
                    </a:p>
                  </a:txBody>
                  <a:tcPr marL="91281" marR="91281" marT="45641" marB="45641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>
                          <a:solidFill>
                            <a:schemeClr val="tx1"/>
                          </a:solidFill>
                          <a:latin typeface="Book Antiqua" panose="02040602050305030304" charset="0"/>
                        </a:rPr>
                        <a:t>ADD </a:t>
                      </a:r>
                      <a:r>
                        <a:rPr lang="it-IT" sz="1400" b="0" i="0" kern="1200" dirty="0">
                          <a:solidFill>
                            <a:schemeClr val="tx1"/>
                          </a:solidFill>
                          <a:effectLst/>
                          <a:latin typeface="Book Antiqua" panose="02040602050305030304" charset="0"/>
                          <a:ea typeface="+mn-ea"/>
                          <a:cs typeface="+mn-cs"/>
                        </a:rPr>
                        <a:t>Delorazepam</a:t>
                      </a:r>
                      <a:r>
                        <a:rPr lang="it-IT" sz="1400" dirty="0">
                          <a:solidFill>
                            <a:schemeClr val="tx1"/>
                          </a:solidFill>
                          <a:latin typeface="Book Antiqua" panose="02040602050305030304" charset="0"/>
                        </a:rPr>
                        <a:t> 1MGX2</a:t>
                      </a:r>
                    </a:p>
                  </a:txBody>
                  <a:tcPr marL="91281" marR="91281" marT="45641" marB="45641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30553">
                <a:tc>
                  <a:txBody>
                    <a:bodyPr/>
                    <a:lstStyle/>
                    <a:p>
                      <a:pPr algn="ctr"/>
                      <a:r>
                        <a:rPr lang="it-IT" sz="1400" dirty="0">
                          <a:solidFill>
                            <a:schemeClr val="tx1"/>
                          </a:solidFill>
                          <a:latin typeface="Book Antiqua" panose="02040602050305030304" charset="0"/>
                        </a:rPr>
                        <a:t>7.2.20</a:t>
                      </a:r>
                    </a:p>
                  </a:txBody>
                  <a:tcPr marL="91281" marR="91281" marT="45641" marB="45641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>
                          <a:solidFill>
                            <a:schemeClr val="tx1"/>
                          </a:solidFill>
                          <a:latin typeface="Book Antiqua" panose="02040602050305030304" charset="0"/>
                        </a:rPr>
                        <a:t>ADD </a:t>
                      </a:r>
                      <a:r>
                        <a:rPr lang="it-IT" sz="1400" b="0" i="0" kern="1200" dirty="0" err="1">
                          <a:solidFill>
                            <a:schemeClr val="tx1"/>
                          </a:solidFill>
                          <a:effectLst/>
                          <a:latin typeface="Book Antiqua" panose="02040602050305030304" charset="0"/>
                          <a:ea typeface="+mn-ea"/>
                          <a:cs typeface="+mn-cs"/>
                        </a:rPr>
                        <a:t>Flurazepam</a:t>
                      </a:r>
                      <a:r>
                        <a:rPr lang="it-IT" sz="1400" dirty="0">
                          <a:solidFill>
                            <a:schemeClr val="tx1"/>
                          </a:solidFill>
                          <a:latin typeface="Book Antiqua" panose="02040602050305030304" charset="0"/>
                        </a:rPr>
                        <a:t> 15 EVENING</a:t>
                      </a:r>
                    </a:p>
                  </a:txBody>
                  <a:tcPr marL="91281" marR="91281" marT="45641" marB="45641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>
                          <a:solidFill>
                            <a:schemeClr val="tx1"/>
                          </a:solidFill>
                          <a:latin typeface="Book Antiqua" panose="02040602050305030304" charset="0"/>
                        </a:rPr>
                        <a:t>30.1.24</a:t>
                      </a:r>
                    </a:p>
                  </a:txBody>
                  <a:tcPr marL="91281" marR="91281" marT="45641" marB="45641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>
                          <a:solidFill>
                            <a:schemeClr val="tx1"/>
                          </a:solidFill>
                          <a:latin typeface="Book Antiqua" panose="02040602050305030304" charset="0"/>
                        </a:rPr>
                        <a:t>REPLACE </a:t>
                      </a:r>
                      <a:r>
                        <a:rPr lang="it-IT" sz="1400" b="0" i="0" kern="1200" dirty="0">
                          <a:solidFill>
                            <a:schemeClr val="tx1"/>
                          </a:solidFill>
                          <a:effectLst/>
                          <a:latin typeface="Book Antiqua" panose="02040602050305030304" charset="0"/>
                          <a:ea typeface="+mn-ea"/>
                          <a:cs typeface="+mn-cs"/>
                        </a:rPr>
                        <a:t>Delorazepam</a:t>
                      </a:r>
                      <a:r>
                        <a:rPr lang="it-IT" sz="1400" dirty="0">
                          <a:solidFill>
                            <a:schemeClr val="tx1"/>
                          </a:solidFill>
                          <a:latin typeface="Book Antiqua" panose="02040602050305030304" charset="0"/>
                        </a:rPr>
                        <a:t> 1MG CON </a:t>
                      </a:r>
                      <a:r>
                        <a:rPr lang="it-IT" sz="1400" b="0" i="0" kern="1200" dirty="0">
                          <a:solidFill>
                            <a:schemeClr val="tx1"/>
                          </a:solidFill>
                          <a:effectLst/>
                          <a:latin typeface="Book Antiqua" panose="02040602050305030304" charset="0"/>
                          <a:ea typeface="+mn-ea"/>
                          <a:cs typeface="+mn-cs"/>
                        </a:rPr>
                        <a:t>Delorazepam</a:t>
                      </a:r>
                      <a:r>
                        <a:rPr lang="it-IT" sz="1400" dirty="0">
                          <a:solidFill>
                            <a:schemeClr val="tx1"/>
                          </a:solidFill>
                          <a:latin typeface="Book Antiqua" panose="02040602050305030304" charset="0"/>
                        </a:rPr>
                        <a:t> 2MG</a:t>
                      </a:r>
                    </a:p>
                  </a:txBody>
                  <a:tcPr marL="91281" marR="91281" marT="45641" marB="45641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30553">
                <a:tc>
                  <a:txBody>
                    <a:bodyPr/>
                    <a:lstStyle/>
                    <a:p>
                      <a:pPr algn="ctr"/>
                      <a:r>
                        <a:rPr lang="it-IT" sz="1400" dirty="0">
                          <a:solidFill>
                            <a:schemeClr val="tx1"/>
                          </a:solidFill>
                          <a:latin typeface="Book Antiqua" panose="02040602050305030304" charset="0"/>
                        </a:rPr>
                        <a:t>3.4.20</a:t>
                      </a:r>
                    </a:p>
                    <a:p>
                      <a:pPr algn="ctr"/>
                      <a:r>
                        <a:rPr lang="it-IT" sz="1400" dirty="0">
                          <a:solidFill>
                            <a:schemeClr val="tx1"/>
                          </a:solidFill>
                          <a:latin typeface="Book Antiqua" panose="02040602050305030304" charset="0"/>
                        </a:rPr>
                        <a:t>17.4.20</a:t>
                      </a:r>
                    </a:p>
                  </a:txBody>
                  <a:tcPr marL="91281" marR="91281" marT="45641" marB="45641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b="0" i="0" kern="1200" dirty="0" err="1">
                          <a:solidFill>
                            <a:schemeClr val="tx1"/>
                          </a:solidFill>
                          <a:effectLst/>
                          <a:latin typeface="Book Antiqua" panose="02040602050305030304" charset="0"/>
                          <a:ea typeface="+mn-ea"/>
                          <a:cs typeface="+mn-cs"/>
                        </a:rPr>
                        <a:t>Flurazepam</a:t>
                      </a:r>
                      <a:r>
                        <a:rPr lang="it-IT" sz="1400" dirty="0">
                          <a:solidFill>
                            <a:schemeClr val="tx1"/>
                          </a:solidFill>
                          <a:latin typeface="Book Antiqua" panose="02040602050305030304" charset="0"/>
                        </a:rPr>
                        <a:t> 30MG</a:t>
                      </a:r>
                    </a:p>
                    <a:p>
                      <a:pPr algn="ctr"/>
                      <a:r>
                        <a:rPr lang="it-IT" sz="1400" b="0" i="0" kern="1200" dirty="0" err="1">
                          <a:solidFill>
                            <a:schemeClr val="tx1"/>
                          </a:solidFill>
                          <a:effectLst/>
                          <a:latin typeface="Book Antiqua" panose="02040602050305030304" charset="0"/>
                          <a:ea typeface="+mn-ea"/>
                          <a:cs typeface="+mn-cs"/>
                        </a:rPr>
                        <a:t>Flurazepam</a:t>
                      </a:r>
                      <a:endParaRPr lang="it-IT" sz="1400" dirty="0">
                        <a:solidFill>
                          <a:schemeClr val="tx1"/>
                        </a:solidFill>
                        <a:latin typeface="Book Antiqua" panose="02040602050305030304" charset="0"/>
                      </a:endParaRPr>
                    </a:p>
                  </a:txBody>
                  <a:tcPr marL="91281" marR="91281" marT="45641" marB="45641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>
                          <a:solidFill>
                            <a:schemeClr val="tx1"/>
                          </a:solidFill>
                          <a:latin typeface="Book Antiqua" panose="02040602050305030304" charset="0"/>
                        </a:rPr>
                        <a:t>3.2.24</a:t>
                      </a:r>
                    </a:p>
                  </a:txBody>
                  <a:tcPr marL="91281" marR="91281" marT="45641" marB="45641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>
                          <a:solidFill>
                            <a:schemeClr val="tx1"/>
                          </a:solidFill>
                          <a:latin typeface="Book Antiqua" panose="02040602050305030304" charset="0"/>
                        </a:rPr>
                        <a:t>REPLACE </a:t>
                      </a:r>
                      <a:r>
                        <a:rPr lang="it-IT" sz="1400" b="0" i="0" kern="1200" dirty="0">
                          <a:solidFill>
                            <a:schemeClr val="tx1"/>
                          </a:solidFill>
                          <a:effectLst/>
                          <a:latin typeface="Book Antiqua" panose="02040602050305030304" charset="0"/>
                          <a:ea typeface="+mn-ea"/>
                          <a:cs typeface="+mn-cs"/>
                        </a:rPr>
                        <a:t>Delorazepam</a:t>
                      </a:r>
                      <a:r>
                        <a:rPr lang="it-IT" sz="1400" dirty="0">
                          <a:solidFill>
                            <a:schemeClr val="tx1"/>
                          </a:solidFill>
                          <a:latin typeface="Book Antiqua" panose="02040602050305030304" charset="0"/>
                        </a:rPr>
                        <a:t> 2MG CON </a:t>
                      </a:r>
                      <a:r>
                        <a:rPr lang="it-IT" sz="1400" b="0" i="0" kern="1200" dirty="0">
                          <a:solidFill>
                            <a:schemeClr val="tx1"/>
                          </a:solidFill>
                          <a:effectLst/>
                          <a:latin typeface="Book Antiqua" panose="02040602050305030304" charset="0"/>
                          <a:ea typeface="+mn-ea"/>
                          <a:cs typeface="+mn-cs"/>
                        </a:rPr>
                        <a:t>Delorazepam</a:t>
                      </a:r>
                      <a:r>
                        <a:rPr lang="it-IT" sz="1400" dirty="0">
                          <a:solidFill>
                            <a:schemeClr val="tx1"/>
                          </a:solidFill>
                          <a:latin typeface="Book Antiqua" panose="02040602050305030304" charset="0"/>
                        </a:rPr>
                        <a:t> 1MG</a:t>
                      </a:r>
                    </a:p>
                  </a:txBody>
                  <a:tcPr marL="91281" marR="91281" marT="45641" marB="45641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12023">
                <a:tc>
                  <a:txBody>
                    <a:bodyPr/>
                    <a:lstStyle/>
                    <a:p>
                      <a:pPr algn="ctr"/>
                      <a:r>
                        <a:rPr lang="it-IT" sz="1400" dirty="0">
                          <a:solidFill>
                            <a:schemeClr val="tx1"/>
                          </a:solidFill>
                          <a:latin typeface="Book Antiqua" panose="02040602050305030304" charset="0"/>
                        </a:rPr>
                        <a:t>15.5.20</a:t>
                      </a:r>
                    </a:p>
                  </a:txBody>
                  <a:tcPr marL="91281" marR="91281" marT="45641" marB="45641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>
                          <a:solidFill>
                            <a:schemeClr val="tx1"/>
                          </a:solidFill>
                          <a:latin typeface="Book Antiqua" panose="02040602050305030304" charset="0"/>
                        </a:rPr>
                        <a:t>STOP </a:t>
                      </a:r>
                      <a:r>
                        <a:rPr lang="it-IT" sz="1400" b="0" i="0" kern="1200" dirty="0" err="1">
                          <a:solidFill>
                            <a:schemeClr val="tx1"/>
                          </a:solidFill>
                          <a:effectLst/>
                          <a:latin typeface="Book Antiqua" panose="02040602050305030304" charset="0"/>
                          <a:ea typeface="+mn-ea"/>
                          <a:cs typeface="+mn-cs"/>
                        </a:rPr>
                        <a:t>Flurazepam</a:t>
                      </a:r>
                      <a:endParaRPr lang="it-IT" sz="1400" dirty="0">
                        <a:solidFill>
                          <a:schemeClr val="tx1"/>
                        </a:solidFill>
                        <a:latin typeface="Book Antiqua" panose="02040602050305030304" charset="0"/>
                      </a:endParaRPr>
                    </a:p>
                  </a:txBody>
                  <a:tcPr marL="91281" marR="91281" marT="45641" marB="45641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>
                          <a:solidFill>
                            <a:schemeClr val="tx1"/>
                          </a:solidFill>
                          <a:latin typeface="Book Antiqua" panose="02040602050305030304" charset="0"/>
                        </a:rPr>
                        <a:t>11.2.24 </a:t>
                      </a:r>
                    </a:p>
                  </a:txBody>
                  <a:tcPr marL="91281" marR="91281" marT="45641" marB="45641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>
                          <a:solidFill>
                            <a:schemeClr val="tx1"/>
                          </a:solidFill>
                          <a:latin typeface="Book Antiqua" panose="02040602050305030304" charset="0"/>
                        </a:rPr>
                        <a:t>GO To </a:t>
                      </a:r>
                      <a:r>
                        <a:rPr lang="it-IT" sz="1400" b="0" i="0" kern="1200" dirty="0">
                          <a:solidFill>
                            <a:schemeClr val="tx1"/>
                          </a:solidFill>
                          <a:effectLst/>
                          <a:latin typeface="Book Antiqua" panose="02040602050305030304" charset="0"/>
                          <a:ea typeface="+mn-ea"/>
                          <a:cs typeface="+mn-cs"/>
                        </a:rPr>
                        <a:t>Delorazepam</a:t>
                      </a:r>
                      <a:r>
                        <a:rPr lang="it-IT" sz="1400" dirty="0">
                          <a:solidFill>
                            <a:schemeClr val="tx1"/>
                          </a:solidFill>
                          <a:latin typeface="Book Antiqua" panose="02040602050305030304" charset="0"/>
                        </a:rPr>
                        <a:t> 0,5 X 2</a:t>
                      </a:r>
                    </a:p>
                  </a:txBody>
                  <a:tcPr marL="91281" marR="91281" marT="45641" marB="45641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84362">
                <a:tc>
                  <a:txBody>
                    <a:bodyPr/>
                    <a:lstStyle/>
                    <a:p>
                      <a:pPr algn="ctr"/>
                      <a:r>
                        <a:rPr lang="it-IT" sz="1400" dirty="0">
                          <a:solidFill>
                            <a:schemeClr val="tx1"/>
                          </a:solidFill>
                          <a:latin typeface="Book Antiqua" panose="02040602050305030304" charset="0"/>
                        </a:rPr>
                        <a:t>23.9.20</a:t>
                      </a:r>
                    </a:p>
                  </a:txBody>
                  <a:tcPr marL="91281" marR="91281" marT="45641" marB="45641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>
                          <a:solidFill>
                            <a:schemeClr val="tx1"/>
                          </a:solidFill>
                          <a:latin typeface="Book Antiqua" panose="02040602050305030304" charset="0"/>
                        </a:rPr>
                        <a:t>REDUCE </a:t>
                      </a:r>
                      <a:r>
                        <a:rPr lang="it-IT" sz="1400" b="0" i="0" kern="1200" dirty="0" err="1">
                          <a:solidFill>
                            <a:schemeClr val="tx1"/>
                          </a:solidFill>
                          <a:effectLst/>
                          <a:latin typeface="Book Antiqua" panose="02040602050305030304" charset="0"/>
                          <a:ea typeface="+mn-ea"/>
                          <a:cs typeface="+mn-cs"/>
                        </a:rPr>
                        <a:t>Clotiapina</a:t>
                      </a:r>
                      <a:r>
                        <a:rPr lang="it-IT" sz="1400" dirty="0">
                          <a:solidFill>
                            <a:schemeClr val="tx1"/>
                          </a:solidFill>
                          <a:latin typeface="Book Antiqua" panose="02040602050305030304" charset="0"/>
                        </a:rPr>
                        <a:t> 7</a:t>
                      </a:r>
                      <a:r>
                        <a:rPr lang="it-IT" sz="1400" b="0" dirty="0">
                          <a:solidFill>
                            <a:schemeClr val="tx1"/>
                          </a:solidFill>
                          <a:latin typeface="Book Antiqua" panose="02040602050305030304" charset="0"/>
                        </a:rPr>
                        <a:t>drops</a:t>
                      </a:r>
                      <a:r>
                        <a:rPr lang="it-IT" sz="1400" dirty="0">
                          <a:solidFill>
                            <a:schemeClr val="tx1"/>
                          </a:solidFill>
                          <a:latin typeface="Book Antiqua" panose="02040602050305030304" charset="0"/>
                        </a:rPr>
                        <a:t>X 3</a:t>
                      </a:r>
                    </a:p>
                  </a:txBody>
                  <a:tcPr marL="91281" marR="91281" marT="45641" marB="45641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503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it-IT" sz="1400" dirty="0">
                          <a:solidFill>
                            <a:schemeClr val="tx1"/>
                          </a:solidFill>
                          <a:latin typeface="Book Antiqua" panose="02040602050305030304" charset="0"/>
                        </a:rPr>
                        <a:t>24.2.24</a:t>
                      </a:r>
                    </a:p>
                  </a:txBody>
                  <a:tcPr marL="91281" marR="91281" marT="45641" marB="45641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503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it-IT" sz="1400" b="0" i="0" kern="1200" dirty="0">
                          <a:solidFill>
                            <a:schemeClr val="tx1"/>
                          </a:solidFill>
                          <a:effectLst/>
                          <a:latin typeface="Book Antiqua" panose="02040602050305030304" charset="0"/>
                          <a:ea typeface="+mn-ea"/>
                          <a:cs typeface="+mn-cs"/>
                        </a:rPr>
                        <a:t>STOP </a:t>
                      </a:r>
                      <a:r>
                        <a:rPr lang="it-IT" sz="1400" b="0" i="0" kern="1200" dirty="0" err="1">
                          <a:solidFill>
                            <a:schemeClr val="tx1"/>
                          </a:solidFill>
                          <a:effectLst/>
                          <a:latin typeface="Book Antiqua" panose="02040602050305030304" charset="0"/>
                          <a:ea typeface="+mn-ea"/>
                          <a:cs typeface="+mn-cs"/>
                        </a:rPr>
                        <a:t>Delorazepam</a:t>
                      </a:r>
                      <a:endParaRPr lang="it-IT" sz="1400" dirty="0">
                        <a:solidFill>
                          <a:schemeClr val="tx1"/>
                        </a:solidFill>
                        <a:latin typeface="Book Antiqua" panose="02040602050305030304" charset="0"/>
                      </a:endParaRPr>
                    </a:p>
                  </a:txBody>
                  <a:tcPr marL="91281" marR="91281" marT="45641" marB="45641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3" name="Text Box 2"/>
          <p:cNvSpPr txBox="1"/>
          <p:nvPr/>
        </p:nvSpPr>
        <p:spPr>
          <a:xfrm>
            <a:off x="1266311" y="585323"/>
            <a:ext cx="10278065" cy="45957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defTabSz="912751"/>
            <a:r>
              <a:rPr lang="it-IT" sz="2395" b="1" dirty="0">
                <a:solidFill>
                  <a:srgbClr val="5B9BD5"/>
                </a:solidFill>
                <a:latin typeface="Book Antiqua" panose="02040602050305030304" charset="0"/>
                <a:sym typeface="+mn-ea"/>
              </a:rPr>
              <a:t>PHARMACOLOGICAL PRESCRIPTIONS FOR PALMIRA 2019\2024</a:t>
            </a:r>
          </a:p>
        </p:txBody>
      </p:sp>
      <p:sp>
        <p:nvSpPr>
          <p:cNvPr id="19" name="Text Box 18"/>
          <p:cNvSpPr txBox="1"/>
          <p:nvPr/>
        </p:nvSpPr>
        <p:spPr>
          <a:xfrm>
            <a:off x="830188" y="6401994"/>
            <a:ext cx="8553221" cy="39808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defTabSz="912751"/>
            <a:r>
              <a:rPr lang="it-IT" altLang="en-US" sz="998" b="1" i="1" dirty="0">
                <a:solidFill>
                  <a:prstClr val="black"/>
                </a:solidFill>
                <a:latin typeface="Book Antiqua" panose="02040602050305030304" charset="0"/>
                <a:cs typeface="Book Antiqua" panose="02040602050305030304" charset="0"/>
                <a:sym typeface="+mn-ea"/>
              </a:rPr>
              <a:t>Body and Integration</a:t>
            </a:r>
            <a:r>
              <a:rPr lang="it-IT" altLang="en-US" sz="998" i="1" dirty="0">
                <a:solidFill>
                  <a:prstClr val="black"/>
                </a:solidFill>
                <a:latin typeface="Book Antiqua" panose="02040602050305030304" charset="0"/>
                <a:cs typeface="Book Antiqua" panose="02040602050305030304" charset="0"/>
                <a:sym typeface="+mn-ea"/>
              </a:rPr>
              <a:t/>
            </a:r>
            <a:br>
              <a:rPr lang="it-IT" altLang="en-US" sz="998" i="1" dirty="0">
                <a:solidFill>
                  <a:prstClr val="black"/>
                </a:solidFill>
                <a:latin typeface="Book Antiqua" panose="02040602050305030304" charset="0"/>
                <a:cs typeface="Book Antiqua" panose="02040602050305030304" charset="0"/>
                <a:sym typeface="+mn-ea"/>
              </a:rPr>
            </a:br>
            <a:r>
              <a:rPr lang="it-IT" altLang="en-US" sz="998" i="1" dirty="0">
                <a:solidFill>
                  <a:prstClr val="black"/>
                </a:solidFill>
                <a:latin typeface="Book Antiqua" panose="02040602050305030304" charset="0"/>
                <a:cs typeface="Book Antiqua" panose="02040602050305030304" charset="0"/>
                <a:sym typeface="+mn-ea"/>
              </a:rPr>
              <a:t>Research the primary symptom into the care of the psychosis</a:t>
            </a:r>
          </a:p>
        </p:txBody>
      </p:sp>
      <p:pic>
        <p:nvPicPr>
          <p:cNvPr id="12" name="Content Placeholder 11" descr="logo_sipi-removebg-preview"/>
          <p:cNvPicPr>
            <a:picLocks noChangeAspect="1"/>
          </p:cNvPicPr>
          <p:nvPr/>
        </p:nvPicPr>
        <p:blipFill>
          <a:blip r:embed="rId2"/>
          <a:srcRect r="25272"/>
          <a:stretch>
            <a:fillRect/>
          </a:stretch>
        </p:blipFill>
        <p:spPr>
          <a:xfrm>
            <a:off x="84722" y="6340505"/>
            <a:ext cx="668765" cy="521067"/>
          </a:xfrm>
          <a:prstGeom prst="rect">
            <a:avLst/>
          </a:prstGeom>
        </p:spPr>
      </p:pic>
      <p:sp>
        <p:nvSpPr>
          <p:cNvPr id="2" name="Ovale 1">
            <a:extLst>
              <a:ext uri="{FF2B5EF4-FFF2-40B4-BE49-F238E27FC236}">
                <a16:creationId xmlns:a16="http://schemas.microsoft.com/office/drawing/2014/main" id="{E8C6E866-ED45-59EA-EAF5-4A4A2F06EAD6}"/>
              </a:ext>
            </a:extLst>
          </p:cNvPr>
          <p:cNvSpPr/>
          <p:nvPr/>
        </p:nvSpPr>
        <p:spPr>
          <a:xfrm>
            <a:off x="8609299" y="6085914"/>
            <a:ext cx="3015623" cy="718006"/>
          </a:xfrm>
          <a:prstGeom prst="ellipse">
            <a:avLst/>
          </a:prstGeom>
          <a:noFill/>
          <a:ln w="34925">
            <a:solidFill>
              <a:srgbClr val="FF93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795"/>
          </a:p>
        </p:txBody>
      </p:sp>
      <p:sp>
        <p:nvSpPr>
          <p:cNvPr id="6" name="Ovale 5">
            <a:extLst>
              <a:ext uri="{FF2B5EF4-FFF2-40B4-BE49-F238E27FC236}">
                <a16:creationId xmlns:a16="http://schemas.microsoft.com/office/drawing/2014/main" id="{94519BB4-A298-2796-2F41-FCD3C5C636D0}"/>
              </a:ext>
            </a:extLst>
          </p:cNvPr>
          <p:cNvSpPr/>
          <p:nvPr/>
        </p:nvSpPr>
        <p:spPr>
          <a:xfrm>
            <a:off x="2250719" y="2430894"/>
            <a:ext cx="3734044" cy="861702"/>
          </a:xfrm>
          <a:prstGeom prst="ellipse">
            <a:avLst/>
          </a:prstGeom>
          <a:noFill/>
          <a:ln w="34925">
            <a:solidFill>
              <a:srgbClr val="FF93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795"/>
          </a:p>
        </p:txBody>
      </p: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Segnaposto contenuto 3"/>
          <p:cNvGraphicFramePr>
            <a:graphicFrameLocks noGrp="1"/>
          </p:cNvGraphicFramePr>
          <p:nvPr>
            <p:ph idx="1"/>
          </p:nvPr>
        </p:nvGraphicFramePr>
        <p:xfrm>
          <a:off x="10554" y="700238"/>
          <a:ext cx="12170892" cy="61595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2165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8042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7286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29594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04273">
                <a:tc>
                  <a:txBody>
                    <a:bodyPr/>
                    <a:lstStyle/>
                    <a:p>
                      <a:r>
                        <a:rPr lang="it-IT" sz="1200" b="0">
                          <a:solidFill>
                            <a:schemeClr val="tx1"/>
                          </a:solidFill>
                          <a:latin typeface="Book Antiqua" panose="02040602050305030304" charset="0"/>
                        </a:rPr>
                        <a:t>6.2.20 First Therapy in Kairos</a:t>
                      </a:r>
                      <a:endParaRPr lang="it-IT" sz="1200" b="0" dirty="0">
                        <a:solidFill>
                          <a:schemeClr val="tx1"/>
                        </a:solidFill>
                        <a:latin typeface="Book Antiqua" panose="02040602050305030304" charset="0"/>
                      </a:endParaRPr>
                    </a:p>
                  </a:txBody>
                  <a:tcPr marL="91281" marR="91281" marT="45641" marB="45641">
                    <a:lnB w="6350" cmpd="sng">
                      <a:solidFill>
                        <a:schemeClr val="bg1"/>
                      </a:solidFill>
                      <a:prstDash val="soli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400" b="0" i="0" kern="1200" dirty="0">
                          <a:solidFill>
                            <a:schemeClr val="tx1"/>
                          </a:solidFill>
                          <a:effectLst/>
                          <a:latin typeface="Book Antiqua" panose="02040602050305030304" charset="0"/>
                          <a:ea typeface="+mn-ea"/>
                          <a:cs typeface="+mn-cs"/>
                        </a:rPr>
                        <a:t>Paliperidone</a:t>
                      </a:r>
                      <a:r>
                        <a:rPr lang="it-IT" sz="1400" b="0" dirty="0">
                          <a:solidFill>
                            <a:schemeClr val="tx1"/>
                          </a:solidFill>
                          <a:latin typeface="Book Antiqua" panose="02040602050305030304" charset="0"/>
                        </a:rPr>
                        <a:t> 100MG 1 </a:t>
                      </a:r>
                      <a:r>
                        <a:rPr lang="it-IT" sz="1400" b="0" dirty="0" err="1">
                          <a:solidFill>
                            <a:schemeClr val="tx1"/>
                          </a:solidFill>
                          <a:latin typeface="Book Antiqua" panose="02040602050305030304" charset="0"/>
                        </a:rPr>
                        <a:t>bottle</a:t>
                      </a:r>
                      <a:r>
                        <a:rPr lang="it-IT" sz="1400" b="0" dirty="0">
                          <a:solidFill>
                            <a:schemeClr val="tx1"/>
                          </a:solidFill>
                          <a:latin typeface="Book Antiqua" panose="02040602050305030304" charset="0"/>
                        </a:rPr>
                        <a:t> </a:t>
                      </a:r>
                      <a:r>
                        <a:rPr lang="it-IT" sz="1400" b="0" dirty="0" err="1">
                          <a:solidFill>
                            <a:schemeClr val="tx1"/>
                          </a:solidFill>
                          <a:latin typeface="Book Antiqua" panose="02040602050305030304" charset="0"/>
                        </a:rPr>
                        <a:t>each</a:t>
                      </a:r>
                      <a:r>
                        <a:rPr lang="it-IT" sz="1400" b="0" dirty="0">
                          <a:solidFill>
                            <a:schemeClr val="tx1"/>
                          </a:solidFill>
                          <a:latin typeface="Book Antiqua" panose="02040602050305030304" charset="0"/>
                        </a:rPr>
                        <a:t> 30 days</a:t>
                      </a:r>
                    </a:p>
                  </a:txBody>
                  <a:tcPr marL="91281" marR="91281" marT="45641" marB="45641">
                    <a:lnB w="6350" cmpd="sng">
                      <a:solidFill>
                        <a:schemeClr val="bg1"/>
                      </a:solidFill>
                      <a:prstDash val="soli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it-IT" sz="1200" dirty="0">
                        <a:solidFill>
                          <a:schemeClr val="tx1"/>
                        </a:solidFill>
                        <a:latin typeface="Book Antiqua" panose="02040602050305030304" charset="0"/>
                      </a:endParaRPr>
                    </a:p>
                  </a:txBody>
                  <a:tcPr marL="91281" marR="91281" marT="45641" marB="45641">
                    <a:lnB w="6350" cmpd="sng">
                      <a:solidFill>
                        <a:schemeClr val="bg1"/>
                      </a:solidFill>
                      <a:prstDash val="soli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it-IT" sz="1200" dirty="0">
                        <a:solidFill>
                          <a:schemeClr val="tx1"/>
                        </a:solidFill>
                        <a:latin typeface="Book Antiqua" panose="02040602050305030304" charset="0"/>
                      </a:endParaRPr>
                    </a:p>
                  </a:txBody>
                  <a:tcPr marL="91281" marR="91281" marT="45641" marB="45641">
                    <a:lnB w="6350" cmpd="sng">
                      <a:solidFill>
                        <a:schemeClr val="bg1"/>
                      </a:solidFill>
                      <a:prstDash val="soli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4273">
                <a:tc>
                  <a:txBody>
                    <a:bodyPr/>
                    <a:lstStyle/>
                    <a:p>
                      <a:r>
                        <a:rPr lang="it-IT" sz="1200" dirty="0">
                          <a:solidFill>
                            <a:schemeClr val="tx1"/>
                          </a:solidFill>
                          <a:latin typeface="Book Antiqua" panose="02040602050305030304" charset="0"/>
                        </a:rPr>
                        <a:t>7.2.20</a:t>
                      </a:r>
                    </a:p>
                  </a:txBody>
                  <a:tcPr marL="91281" marR="91281" marT="45641" marB="45641">
                    <a:lnT w="6350" cmpd="sng">
                      <a:solidFill>
                        <a:schemeClr val="bg1"/>
                      </a:solidFill>
                      <a:prstDash val="solid"/>
                    </a:lnT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400" b="0" i="0" kern="1200" dirty="0">
                          <a:solidFill>
                            <a:schemeClr val="tx1"/>
                          </a:solidFill>
                          <a:effectLst/>
                          <a:latin typeface="Book Antiqua" panose="02040602050305030304" charset="0"/>
                          <a:ea typeface="+mn-ea"/>
                          <a:cs typeface="+mn-cs"/>
                        </a:rPr>
                        <a:t>ADD </a:t>
                      </a:r>
                      <a:r>
                        <a:rPr lang="it-IT" sz="1400" b="0" i="0" kern="1200" dirty="0" err="1">
                          <a:solidFill>
                            <a:schemeClr val="tx1"/>
                          </a:solidFill>
                          <a:effectLst/>
                          <a:latin typeface="Book Antiqua" panose="02040602050305030304" charset="0"/>
                          <a:ea typeface="+mn-ea"/>
                          <a:cs typeface="+mn-cs"/>
                        </a:rPr>
                        <a:t>Flurazepam</a:t>
                      </a:r>
                      <a:r>
                        <a:rPr lang="it-IT" sz="1400" dirty="0">
                          <a:solidFill>
                            <a:schemeClr val="tx1"/>
                          </a:solidFill>
                          <a:latin typeface="Book Antiqua" panose="02040602050305030304" charset="0"/>
                        </a:rPr>
                        <a:t> 15MG EVENING</a:t>
                      </a:r>
                    </a:p>
                  </a:txBody>
                  <a:tcPr marL="91281" marR="91281" marT="45641" marB="45641">
                    <a:lnT w="6350" cmpd="sng">
                      <a:solidFill>
                        <a:schemeClr val="bg1"/>
                      </a:solidFill>
                      <a:prstDash val="solid"/>
                    </a:lnT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200" dirty="0">
                          <a:solidFill>
                            <a:schemeClr val="tx1"/>
                          </a:solidFill>
                          <a:latin typeface="Book Antiqua" panose="02040602050305030304" charset="0"/>
                        </a:rPr>
                        <a:t>6.7.22 </a:t>
                      </a:r>
                    </a:p>
                  </a:txBody>
                  <a:tcPr marL="91281" marR="91281" marT="45641" marB="45641">
                    <a:lnT w="6350" cmpd="sng">
                      <a:solidFill>
                        <a:schemeClr val="bg1"/>
                      </a:solidFill>
                      <a:prstDash val="solid"/>
                    </a:lnT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400" dirty="0">
                          <a:solidFill>
                            <a:schemeClr val="tx1"/>
                          </a:solidFill>
                          <a:latin typeface="Book Antiqua" panose="02040602050305030304" charset="0"/>
                        </a:rPr>
                        <a:t>REDUCE </a:t>
                      </a:r>
                      <a:r>
                        <a:rPr lang="it-IT" sz="1400" b="0" i="0" kern="1200" dirty="0" err="1">
                          <a:solidFill>
                            <a:schemeClr val="tx1"/>
                          </a:solidFill>
                          <a:effectLst/>
                          <a:latin typeface="Book Antiqua" panose="02040602050305030304" charset="0"/>
                          <a:ea typeface="+mn-ea"/>
                          <a:cs typeface="+mn-cs"/>
                        </a:rPr>
                        <a:t>Clotiapine</a:t>
                      </a:r>
                      <a:r>
                        <a:rPr lang="it-IT" sz="1400" dirty="0">
                          <a:solidFill>
                            <a:schemeClr val="tx1"/>
                          </a:solidFill>
                          <a:latin typeface="Book Antiqua" panose="02040602050305030304" charset="0"/>
                        </a:rPr>
                        <a:t> DELLE 7.00 A 8 drops</a:t>
                      </a:r>
                    </a:p>
                  </a:txBody>
                  <a:tcPr marL="91281" marR="91281" marT="45641" marB="45641">
                    <a:lnT w="6350" cmpd="sng">
                      <a:solidFill>
                        <a:schemeClr val="bg1"/>
                      </a:solidFill>
                      <a:prstDash val="solid"/>
                    </a:lnT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17263">
                <a:tc>
                  <a:txBody>
                    <a:bodyPr/>
                    <a:lstStyle/>
                    <a:p>
                      <a:r>
                        <a:rPr lang="it-IT" sz="1200" dirty="0">
                          <a:latin typeface="Book Antiqua" panose="02040602050305030304" charset="0"/>
                        </a:rPr>
                        <a:t>1.3.20</a:t>
                      </a:r>
                    </a:p>
                  </a:txBody>
                  <a:tcPr marL="91281" marR="91281" marT="45641" marB="45641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400" dirty="0">
                          <a:latin typeface="Book Antiqua" panose="02040602050305030304" charset="0"/>
                        </a:rPr>
                        <a:t>STOP </a:t>
                      </a:r>
                      <a:r>
                        <a:rPr lang="it-IT" sz="1400" b="0" i="0" kern="1200" dirty="0">
                          <a:solidFill>
                            <a:schemeClr val="dk1"/>
                          </a:solidFill>
                          <a:effectLst/>
                          <a:latin typeface="Book Antiqua" panose="02040602050305030304" charset="0"/>
                          <a:ea typeface="+mn-ea"/>
                          <a:cs typeface="+mn-cs"/>
                        </a:rPr>
                        <a:t>Paliperidone</a:t>
                      </a:r>
                      <a:r>
                        <a:rPr lang="it-IT" sz="1400" dirty="0">
                          <a:latin typeface="Book Antiqua" panose="02040602050305030304" charset="0"/>
                        </a:rPr>
                        <a:t>, ADDING </a:t>
                      </a:r>
                      <a:r>
                        <a:rPr lang="it-IT" sz="1400" b="0" i="0" kern="1200" dirty="0">
                          <a:solidFill>
                            <a:schemeClr val="dk1"/>
                          </a:solidFill>
                          <a:effectLst/>
                          <a:latin typeface="Book Antiqua" panose="02040602050305030304" charset="0"/>
                          <a:ea typeface="+mn-ea"/>
                          <a:cs typeface="+mn-cs"/>
                        </a:rPr>
                        <a:t>Clorpromazina Cloridrato</a:t>
                      </a:r>
                      <a:r>
                        <a:rPr lang="it-IT" sz="1400" dirty="0">
                          <a:latin typeface="Book Antiqua" panose="02040602050305030304" charset="0"/>
                        </a:rPr>
                        <a:t> 25MG X3</a:t>
                      </a:r>
                    </a:p>
                  </a:txBody>
                  <a:tcPr marL="91281" marR="91281" marT="45641" marB="45641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200" dirty="0">
                          <a:latin typeface="Book Antiqua" panose="02040602050305030304" charset="0"/>
                        </a:rPr>
                        <a:t>7.4.23</a:t>
                      </a:r>
                    </a:p>
                  </a:txBody>
                  <a:tcPr marL="91281" marR="91281" marT="45641" marB="45641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400" dirty="0">
                          <a:latin typeface="Book Antiqua" panose="02040602050305030304" charset="0"/>
                        </a:rPr>
                        <a:t>STOP </a:t>
                      </a:r>
                      <a:r>
                        <a:rPr lang="it-IT" sz="1400" b="0" i="0" kern="1200" dirty="0">
                          <a:solidFill>
                            <a:schemeClr val="dk1"/>
                          </a:solidFill>
                          <a:effectLst/>
                          <a:latin typeface="Book Antiqua" panose="02040602050305030304" charset="0"/>
                          <a:ea typeface="+mn-ea"/>
                          <a:cs typeface="+mn-cs"/>
                        </a:rPr>
                        <a:t>Clorpromazina</a:t>
                      </a:r>
                      <a:endParaRPr lang="it-IT" sz="1400" dirty="0">
                        <a:latin typeface="Book Antiqua" panose="02040602050305030304" charset="0"/>
                      </a:endParaRPr>
                    </a:p>
                    <a:p>
                      <a:r>
                        <a:rPr lang="it-IT" sz="1400" dirty="0">
                          <a:latin typeface="Book Antiqua" panose="02040602050305030304" charset="0"/>
                        </a:rPr>
                        <a:t>REDUCE  </a:t>
                      </a:r>
                      <a:r>
                        <a:rPr lang="it-IT" sz="1400" b="0" i="0" kern="1200" dirty="0" err="1">
                          <a:solidFill>
                            <a:schemeClr val="dk1"/>
                          </a:solidFill>
                          <a:effectLst/>
                          <a:latin typeface="Book Antiqua" panose="02040602050305030304" charset="0"/>
                          <a:ea typeface="+mn-ea"/>
                          <a:cs typeface="+mn-cs"/>
                        </a:rPr>
                        <a:t>Clotiapine</a:t>
                      </a:r>
                      <a:r>
                        <a:rPr lang="it-IT" sz="1400" dirty="0">
                          <a:latin typeface="Book Antiqua" panose="02040602050305030304" charset="0"/>
                        </a:rPr>
                        <a:t> 8 drops X3</a:t>
                      </a:r>
                    </a:p>
                  </a:txBody>
                  <a:tcPr marL="91281" marR="91281" marT="45641" marB="45641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17263">
                <a:tc>
                  <a:txBody>
                    <a:bodyPr/>
                    <a:lstStyle/>
                    <a:p>
                      <a:r>
                        <a:rPr lang="it-IT" sz="1200" dirty="0">
                          <a:latin typeface="Book Antiqua" panose="02040602050305030304" charset="0"/>
                        </a:rPr>
                        <a:t>19.6.20</a:t>
                      </a:r>
                    </a:p>
                  </a:txBody>
                  <a:tcPr marL="91281" marR="91281" marT="45641" marB="45641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400" dirty="0">
                          <a:latin typeface="Book Antiqua" panose="02040602050305030304" charset="0"/>
                        </a:rPr>
                        <a:t>REPLACE </a:t>
                      </a:r>
                      <a:r>
                        <a:rPr lang="it-IT" sz="1400" b="0" i="0" kern="1200" dirty="0">
                          <a:solidFill>
                            <a:schemeClr val="dk1"/>
                          </a:solidFill>
                          <a:effectLst/>
                          <a:latin typeface="Book Antiqua" panose="02040602050305030304" charset="0"/>
                          <a:ea typeface="+mn-ea"/>
                          <a:cs typeface="+mn-cs"/>
                        </a:rPr>
                        <a:t>Clorpromazina Cloridrato</a:t>
                      </a:r>
                      <a:r>
                        <a:rPr lang="it-IT" sz="1400" dirty="0">
                          <a:latin typeface="Book Antiqua" panose="02040602050305030304" charset="0"/>
                        </a:rPr>
                        <a:t> 100MG EVENING</a:t>
                      </a:r>
                    </a:p>
                  </a:txBody>
                  <a:tcPr marL="91281" marR="91281" marT="45641" marB="45641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200" dirty="0">
                          <a:latin typeface="Book Antiqua" panose="02040602050305030304" charset="0"/>
                        </a:rPr>
                        <a:t>1.5.23</a:t>
                      </a:r>
                    </a:p>
                  </a:txBody>
                  <a:tcPr marL="91281" marR="91281" marT="45641" marB="45641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400" b="0" i="0" kern="1200" dirty="0" err="1">
                          <a:solidFill>
                            <a:schemeClr val="dk1"/>
                          </a:solidFill>
                          <a:effectLst/>
                          <a:latin typeface="Book Antiqua" panose="02040602050305030304" charset="0"/>
                          <a:ea typeface="+mn-ea"/>
                          <a:cs typeface="+mn-cs"/>
                        </a:rPr>
                        <a:t>Clotiapine</a:t>
                      </a:r>
                      <a:r>
                        <a:rPr lang="it-IT" sz="1400" dirty="0">
                          <a:latin typeface="Book Antiqua" panose="02040602050305030304" charset="0"/>
                        </a:rPr>
                        <a:t> A 7 drops X3</a:t>
                      </a:r>
                    </a:p>
                  </a:txBody>
                  <a:tcPr marL="91281" marR="91281" marT="45641" marB="45641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0254">
                <a:tc>
                  <a:txBody>
                    <a:bodyPr/>
                    <a:lstStyle/>
                    <a:p>
                      <a:r>
                        <a:rPr lang="it-IT" sz="1200" dirty="0">
                          <a:latin typeface="Book Antiqua" panose="02040602050305030304" charset="0"/>
                        </a:rPr>
                        <a:t>7.8.20</a:t>
                      </a:r>
                    </a:p>
                  </a:txBody>
                  <a:tcPr marL="91281" marR="91281" marT="45641" marB="45641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400" b="0" i="0" kern="1200" dirty="0">
                          <a:solidFill>
                            <a:schemeClr val="dk1"/>
                          </a:solidFill>
                          <a:effectLst/>
                          <a:latin typeface="Book Antiqua" panose="02040602050305030304" charset="0"/>
                          <a:ea typeface="+mn-ea"/>
                          <a:cs typeface="+mn-cs"/>
                        </a:rPr>
                        <a:t>Clorpromazina Cloridrato</a:t>
                      </a:r>
                      <a:r>
                        <a:rPr lang="it-IT" sz="1400" dirty="0">
                          <a:latin typeface="Book Antiqua" panose="02040602050305030304" charset="0"/>
                        </a:rPr>
                        <a:t> 100MGX3</a:t>
                      </a:r>
                    </a:p>
                  </a:txBody>
                  <a:tcPr marL="91281" marR="91281" marT="45641" marB="45641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200" dirty="0">
                          <a:latin typeface="Book Antiqua" panose="02040602050305030304" charset="0"/>
                        </a:rPr>
                        <a:t>18.5.22</a:t>
                      </a:r>
                    </a:p>
                  </a:txBody>
                  <a:tcPr marL="91281" marR="91281" marT="45641" marB="45641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400" dirty="0">
                          <a:latin typeface="Book Antiqua" panose="02040602050305030304" charset="0"/>
                        </a:rPr>
                        <a:t>STOP </a:t>
                      </a:r>
                      <a:r>
                        <a:rPr lang="it-IT" sz="1400" b="0" i="0" kern="1200" dirty="0">
                          <a:solidFill>
                            <a:schemeClr val="dk1"/>
                          </a:solidFill>
                          <a:effectLst/>
                          <a:latin typeface="Book Antiqua" panose="02040602050305030304" charset="0"/>
                          <a:ea typeface="+mn-ea"/>
                          <a:cs typeface="+mn-cs"/>
                        </a:rPr>
                        <a:t>Clorpromazina Cloridrato</a:t>
                      </a:r>
                      <a:r>
                        <a:rPr lang="it-IT" sz="1400" dirty="0">
                          <a:latin typeface="Book Antiqua" panose="02040602050305030304" charset="0"/>
                        </a:rPr>
                        <a:t> </a:t>
                      </a:r>
                      <a:r>
                        <a:rPr lang="it-IT" sz="1400" dirty="0" err="1">
                          <a:latin typeface="Book Antiqua" panose="02040602050305030304" charset="0"/>
                        </a:rPr>
                        <a:t>at</a:t>
                      </a:r>
                      <a:r>
                        <a:rPr lang="it-IT" sz="1400" dirty="0">
                          <a:latin typeface="Book Antiqua" panose="02040602050305030304" charset="0"/>
                        </a:rPr>
                        <a:t> 9.00 </a:t>
                      </a:r>
                      <a:r>
                        <a:rPr lang="it-IT" sz="1400" dirty="0" err="1">
                          <a:latin typeface="Book Antiqua" panose="02040602050305030304" charset="0"/>
                        </a:rPr>
                        <a:t>hrs</a:t>
                      </a:r>
                      <a:endParaRPr lang="it-IT" sz="1400" dirty="0">
                        <a:latin typeface="Book Antiqua" panose="02040602050305030304" charset="0"/>
                      </a:endParaRPr>
                    </a:p>
                    <a:p>
                      <a:r>
                        <a:rPr lang="it-IT" sz="1400" dirty="0">
                          <a:latin typeface="Book Antiqua" panose="02040602050305030304" charset="0"/>
                        </a:rPr>
                        <a:t>-</a:t>
                      </a:r>
                      <a:r>
                        <a:rPr lang="it-IT" sz="1400" b="0" i="0" kern="1200" dirty="0">
                          <a:solidFill>
                            <a:schemeClr val="dk1"/>
                          </a:solidFill>
                          <a:effectLst/>
                          <a:latin typeface="Book Antiqua" panose="02040602050305030304" charset="0"/>
                          <a:ea typeface="+mn-ea"/>
                          <a:cs typeface="+mn-cs"/>
                        </a:rPr>
                        <a:t>Clotiapina</a:t>
                      </a:r>
                      <a:r>
                        <a:rPr lang="it-IT" sz="1400" dirty="0">
                          <a:latin typeface="Book Antiqua" panose="02040602050305030304" charset="0"/>
                        </a:rPr>
                        <a:t> X3</a:t>
                      </a:r>
                    </a:p>
                    <a:p>
                      <a:r>
                        <a:rPr lang="it-IT" sz="1400" dirty="0">
                          <a:latin typeface="Book Antiqua" panose="02040602050305030304" charset="0"/>
                        </a:rPr>
                        <a:t>-</a:t>
                      </a:r>
                      <a:r>
                        <a:rPr lang="it-IT" sz="1400" b="0" i="0" kern="1200" dirty="0">
                          <a:solidFill>
                            <a:schemeClr val="dk1"/>
                          </a:solidFill>
                          <a:effectLst/>
                          <a:latin typeface="Book Antiqua" panose="02040602050305030304" charset="0"/>
                          <a:ea typeface="+mn-ea"/>
                          <a:cs typeface="+mn-cs"/>
                        </a:rPr>
                        <a:t>Clorpromazina</a:t>
                      </a:r>
                      <a:r>
                        <a:rPr lang="it-IT" sz="1400" dirty="0">
                          <a:latin typeface="Book Antiqua" panose="02040602050305030304" charset="0"/>
                        </a:rPr>
                        <a:t> X2</a:t>
                      </a:r>
                    </a:p>
                  </a:txBody>
                  <a:tcPr marL="91281" marR="91281" marT="45641" marB="45641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01080">
                <a:tc>
                  <a:txBody>
                    <a:bodyPr/>
                    <a:lstStyle/>
                    <a:p>
                      <a:r>
                        <a:rPr lang="it-IT" sz="1200" dirty="0">
                          <a:latin typeface="Book Antiqua" panose="02040602050305030304" charset="0"/>
                        </a:rPr>
                        <a:t>12.5.21</a:t>
                      </a:r>
                    </a:p>
                  </a:txBody>
                  <a:tcPr marL="91281" marR="91281" marT="45641" marB="45641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400" dirty="0">
                          <a:latin typeface="Book Antiqua" panose="02040602050305030304" charset="0"/>
                        </a:rPr>
                        <a:t>REPLACE in the </a:t>
                      </a:r>
                      <a:r>
                        <a:rPr lang="it-IT" sz="1400" dirty="0" err="1">
                          <a:latin typeface="Book Antiqua" panose="02040602050305030304" charset="0"/>
                        </a:rPr>
                        <a:t>morning</a:t>
                      </a:r>
                      <a:r>
                        <a:rPr lang="it-IT" sz="1400" dirty="0">
                          <a:latin typeface="Book Antiqua" panose="02040602050305030304" charset="0"/>
                        </a:rPr>
                        <a:t> </a:t>
                      </a:r>
                      <a:r>
                        <a:rPr lang="it-IT" sz="1400" b="0" i="0" kern="1200" dirty="0">
                          <a:solidFill>
                            <a:schemeClr val="dk1"/>
                          </a:solidFill>
                          <a:effectLst/>
                          <a:latin typeface="Book Antiqua" panose="02040602050305030304" charset="0"/>
                          <a:ea typeface="+mn-ea"/>
                          <a:cs typeface="+mn-cs"/>
                        </a:rPr>
                        <a:t>Lorazepam</a:t>
                      </a:r>
                      <a:r>
                        <a:rPr lang="it-IT" sz="1400" dirty="0">
                          <a:latin typeface="Book Antiqua" panose="02040602050305030304" charset="0"/>
                        </a:rPr>
                        <a:t> 2.5 </a:t>
                      </a:r>
                    </a:p>
                  </a:txBody>
                  <a:tcPr marL="91281" marR="91281" marT="45641" marB="45641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200" dirty="0">
                          <a:latin typeface="Book Antiqua" panose="02040602050305030304" charset="0"/>
                        </a:rPr>
                        <a:t>29.5.22</a:t>
                      </a:r>
                    </a:p>
                  </a:txBody>
                  <a:tcPr marL="91281" marR="91281" marT="45641" marB="45641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400" dirty="0">
                          <a:latin typeface="Book Antiqua" panose="02040602050305030304" charset="0"/>
                        </a:rPr>
                        <a:t>STOP </a:t>
                      </a:r>
                      <a:r>
                        <a:rPr lang="it-IT" sz="1400" b="0" i="0" kern="1200" dirty="0">
                          <a:solidFill>
                            <a:schemeClr val="dk1"/>
                          </a:solidFill>
                          <a:effectLst/>
                          <a:latin typeface="Book Antiqua" panose="02040602050305030304" charset="0"/>
                          <a:ea typeface="+mn-ea"/>
                          <a:cs typeface="+mn-cs"/>
                        </a:rPr>
                        <a:t>Clorpromazina</a:t>
                      </a:r>
                    </a:p>
                  </a:txBody>
                  <a:tcPr marL="91281" marR="91281" marT="45641" marB="45641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04273">
                <a:tc>
                  <a:txBody>
                    <a:bodyPr/>
                    <a:lstStyle/>
                    <a:p>
                      <a:r>
                        <a:rPr lang="it-IT" sz="1200" dirty="0">
                          <a:latin typeface="Book Antiqua" panose="02040602050305030304" charset="0"/>
                        </a:rPr>
                        <a:t>14.5.21</a:t>
                      </a:r>
                    </a:p>
                  </a:txBody>
                  <a:tcPr marL="91281" marR="91281" marT="45641" marB="45641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400" b="0" i="0" kern="1200" dirty="0" err="1">
                          <a:solidFill>
                            <a:schemeClr val="dk1"/>
                          </a:solidFill>
                          <a:effectLst/>
                          <a:latin typeface="Book Antiqua" panose="02040602050305030304" charset="0"/>
                          <a:ea typeface="+mn-ea"/>
                          <a:cs typeface="+mn-cs"/>
                        </a:rPr>
                        <a:t>Lorazepam</a:t>
                      </a:r>
                      <a:r>
                        <a:rPr lang="it-IT" sz="1400" dirty="0">
                          <a:latin typeface="Book Antiqua" panose="02040602050305030304" charset="0"/>
                        </a:rPr>
                        <a:t> ALSO AT 14,00 HRS</a:t>
                      </a:r>
                    </a:p>
                  </a:txBody>
                  <a:tcPr marL="91281" marR="91281" marT="45641" marB="45641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200" dirty="0">
                          <a:latin typeface="Book Antiqua" panose="02040602050305030304" charset="0"/>
                        </a:rPr>
                        <a:t>6.7.22</a:t>
                      </a:r>
                    </a:p>
                  </a:txBody>
                  <a:tcPr marL="91281" marR="91281" marT="45641" marB="45641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400" dirty="0">
                          <a:latin typeface="Book Antiqua" panose="02040602050305030304" charset="0"/>
                        </a:rPr>
                        <a:t>REDUCE </a:t>
                      </a:r>
                      <a:r>
                        <a:rPr lang="it-IT" sz="1400" b="0" i="0" kern="1200" dirty="0" err="1">
                          <a:solidFill>
                            <a:schemeClr val="dk1"/>
                          </a:solidFill>
                          <a:effectLst/>
                          <a:latin typeface="Book Antiqua" panose="02040602050305030304" charset="0"/>
                          <a:ea typeface="+mn-ea"/>
                          <a:cs typeface="+mn-cs"/>
                        </a:rPr>
                        <a:t>Clotiapine</a:t>
                      </a:r>
                      <a:r>
                        <a:rPr lang="it-IT" sz="1400" dirty="0">
                          <a:latin typeface="Book Antiqua" panose="02040602050305030304" charset="0"/>
                        </a:rPr>
                        <a:t> from 7,00 </a:t>
                      </a:r>
                      <a:r>
                        <a:rPr lang="it-IT" sz="1400" dirty="0" err="1">
                          <a:latin typeface="Book Antiqua" panose="02040602050305030304" charset="0"/>
                        </a:rPr>
                        <a:t>hrs</a:t>
                      </a:r>
                      <a:r>
                        <a:rPr lang="it-IT" sz="1400" dirty="0">
                          <a:latin typeface="Book Antiqua" panose="02040602050305030304" charset="0"/>
                        </a:rPr>
                        <a:t> to  8drops</a:t>
                      </a:r>
                    </a:p>
                  </a:txBody>
                  <a:tcPr marL="91281" marR="91281" marT="45641" marB="45641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04273">
                <a:tc>
                  <a:txBody>
                    <a:bodyPr/>
                    <a:lstStyle/>
                    <a:p>
                      <a:r>
                        <a:rPr lang="it-IT" sz="1200" dirty="0">
                          <a:latin typeface="Book Antiqua" panose="02040602050305030304" charset="0"/>
                        </a:rPr>
                        <a:t>19.5.21</a:t>
                      </a:r>
                    </a:p>
                  </a:txBody>
                  <a:tcPr marL="91281" marR="91281" marT="45641" marB="45641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400" b="0" i="0" kern="1200" dirty="0" err="1">
                          <a:solidFill>
                            <a:schemeClr val="dk1"/>
                          </a:solidFill>
                          <a:effectLst/>
                          <a:latin typeface="Book Antiqua" panose="02040602050305030304" charset="0"/>
                          <a:ea typeface="+mn-ea"/>
                          <a:cs typeface="+mn-cs"/>
                        </a:rPr>
                        <a:t>Lorazepam</a:t>
                      </a:r>
                      <a:r>
                        <a:rPr lang="it-IT" sz="1400" dirty="0">
                          <a:latin typeface="Book Antiqua" panose="02040602050305030304" charset="0"/>
                        </a:rPr>
                        <a:t> ALSO IN THE EVENING</a:t>
                      </a:r>
                    </a:p>
                  </a:txBody>
                  <a:tcPr marL="91281" marR="91281" marT="45641" marB="45641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200" dirty="0">
                          <a:latin typeface="Book Antiqua" panose="02040602050305030304" charset="0"/>
                        </a:rPr>
                        <a:t>7.4.23</a:t>
                      </a:r>
                    </a:p>
                  </a:txBody>
                  <a:tcPr marL="91281" marR="91281" marT="45641" marB="45641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400" dirty="0">
                          <a:latin typeface="Book Antiqua" panose="02040602050305030304" charset="0"/>
                        </a:rPr>
                        <a:t>STOP </a:t>
                      </a:r>
                      <a:r>
                        <a:rPr lang="it-IT" sz="1400" b="0" i="0" kern="1200" dirty="0">
                          <a:solidFill>
                            <a:schemeClr val="dk1"/>
                          </a:solidFill>
                          <a:effectLst/>
                          <a:latin typeface="Book Antiqua" panose="02040602050305030304" charset="0"/>
                          <a:ea typeface="+mn-ea"/>
                          <a:cs typeface="+mn-cs"/>
                        </a:rPr>
                        <a:t>Clorpromazina</a:t>
                      </a:r>
                      <a:r>
                        <a:rPr lang="it-IT" sz="1400" dirty="0">
                          <a:latin typeface="Book Antiqua" panose="02040602050305030304" charset="0"/>
                        </a:rPr>
                        <a:t> </a:t>
                      </a:r>
                      <a:r>
                        <a:rPr lang="it-IT" sz="1400" b="0" i="0" kern="1200" dirty="0" err="1">
                          <a:solidFill>
                            <a:schemeClr val="dk1"/>
                          </a:solidFill>
                          <a:effectLst/>
                          <a:latin typeface="Book Antiqua" panose="02040602050305030304" charset="0"/>
                          <a:ea typeface="+mn-ea"/>
                          <a:cs typeface="+mn-cs"/>
                        </a:rPr>
                        <a:t>Clotiapine</a:t>
                      </a:r>
                      <a:r>
                        <a:rPr lang="it-IT" sz="1400" dirty="0">
                          <a:latin typeface="Book Antiqua" panose="02040602050305030304" charset="0"/>
                        </a:rPr>
                        <a:t> 8drops X3</a:t>
                      </a:r>
                    </a:p>
                  </a:txBody>
                  <a:tcPr marL="91281" marR="91281" marT="45641" marB="45641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17263">
                <a:tc>
                  <a:txBody>
                    <a:bodyPr/>
                    <a:lstStyle/>
                    <a:p>
                      <a:r>
                        <a:rPr lang="it-IT" sz="1200" dirty="0">
                          <a:latin typeface="Book Antiqua" panose="02040602050305030304" charset="0"/>
                        </a:rPr>
                        <a:t>18.8.21</a:t>
                      </a:r>
                    </a:p>
                  </a:txBody>
                  <a:tcPr marL="91281" marR="91281" marT="45641" marB="45641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400" dirty="0">
                          <a:latin typeface="Book Antiqua" panose="02040602050305030304" charset="0"/>
                        </a:rPr>
                        <a:t>REPLACE  </a:t>
                      </a:r>
                      <a:r>
                        <a:rPr lang="it-IT" sz="1400" b="0" i="0" kern="1200" dirty="0" err="1">
                          <a:solidFill>
                            <a:schemeClr val="dk1"/>
                          </a:solidFill>
                          <a:effectLst/>
                          <a:latin typeface="Book Antiqua" panose="02040602050305030304" charset="0"/>
                          <a:ea typeface="+mn-ea"/>
                          <a:cs typeface="+mn-cs"/>
                        </a:rPr>
                        <a:t>Lorazepam</a:t>
                      </a:r>
                      <a:r>
                        <a:rPr lang="it-IT" sz="1400" dirty="0">
                          <a:latin typeface="Book Antiqua" panose="02040602050305030304" charset="0"/>
                        </a:rPr>
                        <a:t> WITH </a:t>
                      </a:r>
                      <a:r>
                        <a:rPr lang="it-IT" sz="1400" b="0" i="0" kern="1200" dirty="0" err="1">
                          <a:solidFill>
                            <a:schemeClr val="dk1"/>
                          </a:solidFill>
                          <a:effectLst/>
                          <a:latin typeface="Book Antiqua" panose="02040602050305030304" charset="0"/>
                          <a:ea typeface="+mn-ea"/>
                          <a:cs typeface="+mn-cs"/>
                        </a:rPr>
                        <a:t>Delorazepam</a:t>
                      </a:r>
                      <a:r>
                        <a:rPr lang="it-IT" sz="1400" dirty="0">
                          <a:latin typeface="Book Antiqua" panose="02040602050305030304" charset="0"/>
                        </a:rPr>
                        <a:t> 2MG X3</a:t>
                      </a:r>
                    </a:p>
                  </a:txBody>
                  <a:tcPr marL="91281" marR="91281" marT="45641" marB="45641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200" dirty="0">
                          <a:latin typeface="Book Antiqua" panose="02040602050305030304" charset="0"/>
                        </a:rPr>
                        <a:t>1.5.23</a:t>
                      </a:r>
                    </a:p>
                  </a:txBody>
                  <a:tcPr marL="91281" marR="91281" marT="45641" marB="45641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400" b="0" i="0" kern="1200" dirty="0" err="1">
                          <a:solidFill>
                            <a:schemeClr val="dk1"/>
                          </a:solidFill>
                          <a:effectLst/>
                          <a:latin typeface="Book Antiqua" panose="02040602050305030304" charset="0"/>
                          <a:ea typeface="+mn-ea"/>
                          <a:cs typeface="+mn-cs"/>
                        </a:rPr>
                        <a:t>Clotiapine</a:t>
                      </a:r>
                      <a:r>
                        <a:rPr lang="it-IT" sz="1400" dirty="0">
                          <a:latin typeface="Book Antiqua" panose="02040602050305030304" charset="0"/>
                        </a:rPr>
                        <a:t> 7 drops 3</a:t>
                      </a:r>
                    </a:p>
                  </a:txBody>
                  <a:tcPr marL="91281" marR="91281" marT="45641" marB="45641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517263">
                <a:tc>
                  <a:txBody>
                    <a:bodyPr/>
                    <a:lstStyle/>
                    <a:p>
                      <a:r>
                        <a:rPr lang="it-IT" sz="1200" dirty="0">
                          <a:latin typeface="Book Antiqua" panose="02040602050305030304" charset="0"/>
                        </a:rPr>
                        <a:t>20.8.21 </a:t>
                      </a:r>
                    </a:p>
                  </a:txBody>
                  <a:tcPr marL="91281" marR="91281" marT="45641" marB="45641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400" dirty="0">
                          <a:latin typeface="Book Antiqua" panose="02040602050305030304" charset="0"/>
                        </a:rPr>
                        <a:t>STOPS </a:t>
                      </a:r>
                      <a:r>
                        <a:rPr lang="it-IT" sz="1400" b="0" i="0" kern="1200" dirty="0" err="1">
                          <a:solidFill>
                            <a:schemeClr val="dk1"/>
                          </a:solidFill>
                          <a:effectLst/>
                          <a:latin typeface="Book Antiqua" panose="02040602050305030304" charset="0"/>
                          <a:ea typeface="+mn-ea"/>
                          <a:cs typeface="+mn-cs"/>
                        </a:rPr>
                        <a:t>Delorazepam</a:t>
                      </a:r>
                      <a:r>
                        <a:rPr lang="it-IT" sz="1400" dirty="0">
                          <a:latin typeface="Book Antiqua" panose="02040602050305030304" charset="0"/>
                        </a:rPr>
                        <a:t> WITH </a:t>
                      </a:r>
                      <a:r>
                        <a:rPr lang="it-IT" sz="1400" b="0" i="0" kern="1200" dirty="0">
                          <a:solidFill>
                            <a:schemeClr val="dk1"/>
                          </a:solidFill>
                          <a:effectLst/>
                          <a:latin typeface="Book Antiqua" panose="02040602050305030304" charset="0"/>
                          <a:ea typeface="+mn-ea"/>
                          <a:cs typeface="+mn-cs"/>
                        </a:rPr>
                        <a:t>Clorpromazina Cloridrato</a:t>
                      </a:r>
                      <a:r>
                        <a:rPr lang="it-IT" sz="1400" dirty="0">
                          <a:latin typeface="Book Antiqua" panose="02040602050305030304" charset="0"/>
                        </a:rPr>
                        <a:t> 25 (8.00\14.00)</a:t>
                      </a:r>
                    </a:p>
                  </a:txBody>
                  <a:tcPr marL="91281" marR="91281" marT="45641" marB="45641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200" dirty="0">
                          <a:latin typeface="Book Antiqua" panose="02040602050305030304" charset="0"/>
                        </a:rPr>
                        <a:t>26.7.23</a:t>
                      </a:r>
                    </a:p>
                  </a:txBody>
                  <a:tcPr marL="91281" marR="91281" marT="45641" marB="45641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400" b="0" i="0" kern="1200" dirty="0" err="1">
                          <a:solidFill>
                            <a:schemeClr val="dk1"/>
                          </a:solidFill>
                          <a:effectLst/>
                          <a:latin typeface="Book Antiqua" panose="02040602050305030304" charset="0"/>
                          <a:ea typeface="+mn-ea"/>
                          <a:cs typeface="+mn-cs"/>
                        </a:rPr>
                        <a:t>Clotiapine</a:t>
                      </a:r>
                      <a:r>
                        <a:rPr lang="it-IT" sz="1400" dirty="0">
                          <a:latin typeface="Book Antiqua" panose="02040602050305030304" charset="0"/>
                        </a:rPr>
                        <a:t> 9 drops X3</a:t>
                      </a:r>
                    </a:p>
                  </a:txBody>
                  <a:tcPr marL="91281" marR="91281" marT="45641" marB="45641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04273">
                <a:tc>
                  <a:txBody>
                    <a:bodyPr/>
                    <a:lstStyle/>
                    <a:p>
                      <a:r>
                        <a:rPr lang="it-IT" sz="1200" dirty="0">
                          <a:latin typeface="Book Antiqua" panose="02040602050305030304" charset="0"/>
                        </a:rPr>
                        <a:t>27.8.21</a:t>
                      </a:r>
                    </a:p>
                  </a:txBody>
                  <a:tcPr marL="91281" marR="91281" marT="45641" marB="45641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400" b="0" i="0" kern="1200" dirty="0">
                          <a:solidFill>
                            <a:schemeClr val="dk1"/>
                          </a:solidFill>
                          <a:effectLst/>
                          <a:latin typeface="Book Antiqua" panose="02040602050305030304" charset="0"/>
                          <a:ea typeface="+mn-ea"/>
                          <a:cs typeface="+mn-cs"/>
                        </a:rPr>
                        <a:t>Clorpromazina Cloridrato</a:t>
                      </a:r>
                      <a:r>
                        <a:rPr lang="it-IT" sz="1400" dirty="0">
                          <a:latin typeface="Book Antiqua" panose="02040602050305030304" charset="0"/>
                        </a:rPr>
                        <a:t> 25 X3</a:t>
                      </a:r>
                    </a:p>
                  </a:txBody>
                  <a:tcPr marL="91281" marR="91281" marT="45641" marB="45641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200" dirty="0">
                          <a:latin typeface="Book Antiqua" panose="02040602050305030304" charset="0"/>
                        </a:rPr>
                        <a:t>9.9.23</a:t>
                      </a:r>
                    </a:p>
                  </a:txBody>
                  <a:tcPr marL="91281" marR="91281" marT="45641" marB="45641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400" b="0" i="0" kern="1200" dirty="0" err="1">
                          <a:solidFill>
                            <a:schemeClr val="dk1"/>
                          </a:solidFill>
                          <a:effectLst/>
                          <a:latin typeface="Book Antiqua" panose="02040602050305030304" charset="0"/>
                          <a:ea typeface="+mn-ea"/>
                          <a:cs typeface="+mn-cs"/>
                        </a:rPr>
                        <a:t>Clotiapine</a:t>
                      </a:r>
                      <a:r>
                        <a:rPr lang="it-IT" sz="1400" dirty="0">
                          <a:latin typeface="Book Antiqua" panose="02040602050305030304" charset="0"/>
                        </a:rPr>
                        <a:t> 5 dropsX3</a:t>
                      </a:r>
                    </a:p>
                  </a:txBody>
                  <a:tcPr marL="91281" marR="91281" marT="45641" marB="45641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04273">
                <a:tc>
                  <a:txBody>
                    <a:bodyPr/>
                    <a:lstStyle/>
                    <a:p>
                      <a:r>
                        <a:rPr lang="it-IT" sz="1200" dirty="0">
                          <a:latin typeface="Book Antiqua" panose="02040602050305030304" charset="0"/>
                        </a:rPr>
                        <a:t>29.8.21</a:t>
                      </a:r>
                    </a:p>
                  </a:txBody>
                  <a:tcPr marL="91281" marR="91281" marT="45641" marB="45641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400" dirty="0">
                          <a:latin typeface="Book Antiqua" panose="02040602050305030304" charset="0"/>
                        </a:rPr>
                        <a:t>ADD </a:t>
                      </a:r>
                      <a:r>
                        <a:rPr lang="it-IT" sz="1400" b="0" i="0" kern="1200" dirty="0" err="1">
                          <a:solidFill>
                            <a:schemeClr val="dk1"/>
                          </a:solidFill>
                          <a:effectLst/>
                          <a:latin typeface="Book Antiqua" panose="02040602050305030304" charset="0"/>
                          <a:ea typeface="+mn-ea"/>
                          <a:cs typeface="+mn-cs"/>
                        </a:rPr>
                        <a:t>Clotiapine</a:t>
                      </a:r>
                      <a:r>
                        <a:rPr lang="it-IT" sz="1400" dirty="0">
                          <a:latin typeface="Book Antiqua" panose="02040602050305030304" charset="0"/>
                        </a:rPr>
                        <a:t> 5 drops X3</a:t>
                      </a:r>
                    </a:p>
                  </a:txBody>
                  <a:tcPr marL="91281" marR="91281" marT="45641" marB="45641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200" dirty="0">
                          <a:latin typeface="Book Antiqua" panose="02040602050305030304" charset="0"/>
                        </a:rPr>
                        <a:t>21.1.24</a:t>
                      </a:r>
                    </a:p>
                  </a:txBody>
                  <a:tcPr marL="91281" marR="91281" marT="45641" marB="45641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400" b="0" i="0" kern="1200" dirty="0" err="1">
                          <a:solidFill>
                            <a:schemeClr val="dk1"/>
                          </a:solidFill>
                          <a:effectLst/>
                          <a:latin typeface="Book Antiqua" panose="02040602050305030304" charset="0"/>
                          <a:ea typeface="+mn-ea"/>
                          <a:cs typeface="+mn-cs"/>
                        </a:rPr>
                        <a:t>Clotiapine</a:t>
                      </a:r>
                      <a:r>
                        <a:rPr lang="it-IT" sz="1400" dirty="0">
                          <a:latin typeface="Book Antiqua" panose="02040602050305030304" charset="0"/>
                        </a:rPr>
                        <a:t> 4 dropsx2</a:t>
                      </a:r>
                    </a:p>
                  </a:txBody>
                  <a:tcPr marL="91281" marR="91281" marT="45641" marB="45641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04273">
                <a:tc>
                  <a:txBody>
                    <a:bodyPr/>
                    <a:lstStyle/>
                    <a:p>
                      <a:r>
                        <a:rPr lang="it-IT" sz="1200" dirty="0">
                          <a:latin typeface="Book Antiqua" panose="02040602050305030304" charset="0"/>
                        </a:rPr>
                        <a:t>30.8.21</a:t>
                      </a:r>
                    </a:p>
                  </a:txBody>
                  <a:tcPr marL="91281" marR="91281" marT="45641" marB="45641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400" dirty="0">
                          <a:latin typeface="Book Antiqua" panose="02040602050305030304" charset="0"/>
                        </a:rPr>
                        <a:t>GO TO </a:t>
                      </a:r>
                      <a:r>
                        <a:rPr lang="it-IT" sz="1400" b="0" i="0" kern="1200" dirty="0" err="1">
                          <a:solidFill>
                            <a:schemeClr val="dk1"/>
                          </a:solidFill>
                          <a:effectLst/>
                          <a:latin typeface="Book Antiqua" panose="02040602050305030304" charset="0"/>
                          <a:ea typeface="+mn-ea"/>
                          <a:cs typeface="+mn-cs"/>
                        </a:rPr>
                        <a:t>Clotiapina</a:t>
                      </a:r>
                      <a:r>
                        <a:rPr lang="it-IT" sz="1400" dirty="0">
                          <a:latin typeface="Book Antiqua" panose="02040602050305030304" charset="0"/>
                        </a:rPr>
                        <a:t> 10dropsX3</a:t>
                      </a:r>
                    </a:p>
                  </a:txBody>
                  <a:tcPr marL="91281" marR="91281" marT="45641" marB="45641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200" dirty="0">
                          <a:latin typeface="Book Antiqua" panose="02040602050305030304" charset="0"/>
                        </a:rPr>
                        <a:t>4.2.24</a:t>
                      </a:r>
                    </a:p>
                  </a:txBody>
                  <a:tcPr marL="91281" marR="91281" marT="45641" marB="45641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400" dirty="0">
                          <a:latin typeface="Book Antiqua" panose="02040602050305030304" charset="0"/>
                        </a:rPr>
                        <a:t>REDUCE </a:t>
                      </a:r>
                      <a:r>
                        <a:rPr lang="it-IT" sz="1400" b="0" i="0" kern="1200" dirty="0" err="1">
                          <a:solidFill>
                            <a:schemeClr val="dk1"/>
                          </a:solidFill>
                          <a:effectLst/>
                          <a:latin typeface="Book Antiqua" panose="02040602050305030304" charset="0"/>
                          <a:ea typeface="+mn-ea"/>
                          <a:cs typeface="+mn-cs"/>
                        </a:rPr>
                        <a:t>Clotiapine</a:t>
                      </a:r>
                      <a:r>
                        <a:rPr lang="it-IT" sz="1400" dirty="0">
                          <a:latin typeface="Book Antiqua" panose="02040602050305030304" charset="0"/>
                        </a:rPr>
                        <a:t> 3 dropsX2</a:t>
                      </a:r>
                    </a:p>
                  </a:txBody>
                  <a:tcPr marL="91281" marR="91281" marT="45641" marB="45641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517263">
                <a:tc>
                  <a:txBody>
                    <a:bodyPr/>
                    <a:lstStyle/>
                    <a:p>
                      <a:r>
                        <a:rPr lang="it-IT" sz="1200" dirty="0">
                          <a:latin typeface="Book Antiqua" panose="02040602050305030304" charset="0"/>
                        </a:rPr>
                        <a:t>18.5.22</a:t>
                      </a:r>
                    </a:p>
                  </a:txBody>
                  <a:tcPr marL="91281" marR="91281" marT="45641" marB="45641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400" b="0" i="0" kern="1200" dirty="0" err="1">
                          <a:solidFill>
                            <a:schemeClr val="dk1"/>
                          </a:solidFill>
                          <a:effectLst/>
                          <a:latin typeface="Book Antiqua" panose="02040602050305030304" charset="0"/>
                          <a:ea typeface="+mn-ea"/>
                          <a:cs typeface="+mn-cs"/>
                        </a:rPr>
                        <a:t>Clotiapine</a:t>
                      </a:r>
                      <a:r>
                        <a:rPr lang="it-IT" sz="1400" dirty="0">
                          <a:latin typeface="Book Antiqua" panose="02040602050305030304" charset="0"/>
                        </a:rPr>
                        <a:t> 10 dropsX3</a:t>
                      </a:r>
                    </a:p>
                    <a:p>
                      <a:r>
                        <a:rPr lang="it-IT" sz="1400" b="0" i="0" kern="1200" dirty="0">
                          <a:solidFill>
                            <a:schemeClr val="dk1"/>
                          </a:solidFill>
                          <a:effectLst/>
                          <a:latin typeface="Book Antiqua" panose="02040602050305030304" charset="0"/>
                          <a:ea typeface="+mn-ea"/>
                          <a:cs typeface="+mn-cs"/>
                        </a:rPr>
                        <a:t>Clorpromazina</a:t>
                      </a:r>
                      <a:r>
                        <a:rPr lang="it-IT" sz="1400" dirty="0">
                          <a:latin typeface="Book Antiqua" panose="02040602050305030304" charset="0"/>
                        </a:rPr>
                        <a:t> 100 X2</a:t>
                      </a:r>
                    </a:p>
                  </a:txBody>
                  <a:tcPr marL="91281" marR="91281" marT="45641" marB="45641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200" dirty="0">
                          <a:latin typeface="Book Antiqua" panose="02040602050305030304" charset="0"/>
                        </a:rPr>
                        <a:t>18.2.24 </a:t>
                      </a:r>
                    </a:p>
                  </a:txBody>
                  <a:tcPr marL="91281" marR="91281" marT="45641" marB="45641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400" b="0" i="0" kern="1200" dirty="0" err="1">
                          <a:solidFill>
                            <a:schemeClr val="dk1"/>
                          </a:solidFill>
                          <a:effectLst/>
                          <a:latin typeface="Book Antiqua" panose="02040602050305030304" charset="0"/>
                          <a:ea typeface="+mn-ea"/>
                          <a:cs typeface="+mn-cs"/>
                        </a:rPr>
                        <a:t>Clotiapine</a:t>
                      </a:r>
                      <a:r>
                        <a:rPr lang="it-IT" sz="1400" dirty="0">
                          <a:latin typeface="Book Antiqua" panose="02040602050305030304" charset="0"/>
                        </a:rPr>
                        <a:t> 2 dropsX2</a:t>
                      </a:r>
                    </a:p>
                  </a:txBody>
                  <a:tcPr marL="91281" marR="91281" marT="45641" marB="45641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04273">
                <a:tc>
                  <a:txBody>
                    <a:bodyPr/>
                    <a:lstStyle/>
                    <a:p>
                      <a:r>
                        <a:rPr lang="it-IT" sz="1200" dirty="0">
                          <a:latin typeface="Book Antiqua" panose="02040602050305030304" charset="0"/>
                        </a:rPr>
                        <a:t>29.5.22 </a:t>
                      </a:r>
                    </a:p>
                  </a:txBody>
                  <a:tcPr marL="91281" marR="91281" marT="45641" marB="45641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400" dirty="0">
                          <a:latin typeface="Book Antiqua" panose="02040602050305030304" charset="0"/>
                        </a:rPr>
                        <a:t>STOP </a:t>
                      </a:r>
                      <a:r>
                        <a:rPr lang="it-IT" sz="1400" b="0" i="0" kern="1200" dirty="0">
                          <a:solidFill>
                            <a:schemeClr val="dk1"/>
                          </a:solidFill>
                          <a:effectLst/>
                          <a:latin typeface="Book Antiqua" panose="02040602050305030304" charset="0"/>
                          <a:ea typeface="+mn-ea"/>
                          <a:cs typeface="+mn-cs"/>
                        </a:rPr>
                        <a:t>Clorpromazina</a:t>
                      </a:r>
                      <a:r>
                        <a:rPr lang="it-IT" sz="1400" dirty="0">
                          <a:latin typeface="Book Antiqua" panose="02040602050305030304" charset="0"/>
                        </a:rPr>
                        <a:t> </a:t>
                      </a:r>
                      <a:r>
                        <a:rPr lang="it-IT" sz="1400" dirty="0" err="1">
                          <a:latin typeface="Book Antiqua" panose="02040602050305030304" charset="0"/>
                        </a:rPr>
                        <a:t>at</a:t>
                      </a:r>
                      <a:r>
                        <a:rPr lang="it-IT" sz="1400" dirty="0">
                          <a:latin typeface="Book Antiqua" panose="02040602050305030304" charset="0"/>
                        </a:rPr>
                        <a:t> 14,00 </a:t>
                      </a:r>
                      <a:r>
                        <a:rPr lang="it-IT" sz="1400" dirty="0" err="1">
                          <a:latin typeface="Book Antiqua" panose="02040602050305030304" charset="0"/>
                        </a:rPr>
                        <a:t>hrs</a:t>
                      </a:r>
                    </a:p>
                  </a:txBody>
                  <a:tcPr marL="91281" marR="91281" marT="45641" marB="45641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200" dirty="0">
                          <a:latin typeface="Book Antiqua" panose="02040602050305030304" charset="0"/>
                        </a:rPr>
                        <a:t>3.3.24</a:t>
                      </a:r>
                    </a:p>
                  </a:txBody>
                  <a:tcPr marL="91281" marR="91281" marT="45641" marB="45641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400" dirty="0">
                          <a:latin typeface="Book Antiqua" panose="02040602050305030304" charset="0"/>
                        </a:rPr>
                        <a:t>STOPS </a:t>
                      </a:r>
                      <a:r>
                        <a:rPr lang="it-IT" sz="1400" b="0" i="0" kern="1200" dirty="0" err="1">
                          <a:solidFill>
                            <a:schemeClr val="dk1"/>
                          </a:solidFill>
                          <a:effectLst/>
                          <a:latin typeface="Book Antiqua" panose="02040602050305030304" charset="0"/>
                          <a:ea typeface="+mn-ea"/>
                          <a:cs typeface="+mn-cs"/>
                        </a:rPr>
                        <a:t>Clotiapine</a:t>
                      </a:r>
                    </a:p>
                  </a:txBody>
                  <a:tcPr marL="91281" marR="91281" marT="45641" marB="45641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</a:tbl>
          </a:graphicData>
        </a:graphic>
      </p:graphicFrame>
      <p:sp>
        <p:nvSpPr>
          <p:cNvPr id="3" name="Text Box 2"/>
          <p:cNvSpPr txBox="1"/>
          <p:nvPr/>
        </p:nvSpPr>
        <p:spPr>
          <a:xfrm>
            <a:off x="830188" y="301142"/>
            <a:ext cx="10278065" cy="45957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defTabSz="912751"/>
            <a:r>
              <a:rPr lang="it-IT" sz="2395" b="1" dirty="0">
                <a:solidFill>
                  <a:srgbClr val="5B9BD5"/>
                </a:solidFill>
                <a:latin typeface="Book Antiqua" panose="02040602050305030304" charset="0"/>
                <a:sym typeface="+mn-ea"/>
              </a:rPr>
              <a:t>PHARMACOLOGICAL PRESCRIPTIONS FOR ROBERTO 2020/2024</a:t>
            </a:r>
          </a:p>
        </p:txBody>
      </p:sp>
      <p:sp>
        <p:nvSpPr>
          <p:cNvPr id="19" name="Text Box 18"/>
          <p:cNvSpPr txBox="1"/>
          <p:nvPr/>
        </p:nvSpPr>
        <p:spPr>
          <a:xfrm>
            <a:off x="830188" y="6401994"/>
            <a:ext cx="8553221" cy="39808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defTabSz="912751"/>
            <a:r>
              <a:rPr lang="it-IT" altLang="en-US" sz="998" b="1" i="1" dirty="0">
                <a:solidFill>
                  <a:prstClr val="black"/>
                </a:solidFill>
                <a:latin typeface="Book Antiqua" panose="02040602050305030304" charset="0"/>
                <a:cs typeface="Book Antiqua" panose="02040602050305030304" charset="0"/>
                <a:sym typeface="+mn-ea"/>
              </a:rPr>
              <a:t>Body and Integration</a:t>
            </a:r>
            <a:r>
              <a:rPr lang="it-IT" altLang="en-US" sz="998" i="1" dirty="0">
                <a:solidFill>
                  <a:prstClr val="black"/>
                </a:solidFill>
                <a:latin typeface="Book Antiqua" panose="02040602050305030304" charset="0"/>
                <a:cs typeface="Book Antiqua" panose="02040602050305030304" charset="0"/>
                <a:sym typeface="+mn-ea"/>
              </a:rPr>
              <a:t/>
            </a:r>
            <a:br>
              <a:rPr lang="it-IT" altLang="en-US" sz="998" i="1" dirty="0">
                <a:solidFill>
                  <a:prstClr val="black"/>
                </a:solidFill>
                <a:latin typeface="Book Antiqua" panose="02040602050305030304" charset="0"/>
                <a:cs typeface="Book Antiqua" panose="02040602050305030304" charset="0"/>
                <a:sym typeface="+mn-ea"/>
              </a:rPr>
            </a:br>
            <a:r>
              <a:rPr lang="it-IT" altLang="en-US" sz="998" i="1" dirty="0">
                <a:solidFill>
                  <a:prstClr val="black"/>
                </a:solidFill>
                <a:latin typeface="Book Antiqua" panose="02040602050305030304" charset="0"/>
                <a:cs typeface="Book Antiqua" panose="02040602050305030304" charset="0"/>
                <a:sym typeface="+mn-ea"/>
              </a:rPr>
              <a:t>Research the primary symptom into the care of the psychosis</a:t>
            </a:r>
          </a:p>
        </p:txBody>
      </p:sp>
      <p:pic>
        <p:nvPicPr>
          <p:cNvPr id="12" name="Content Placeholder 11" descr="logo_sipi-removebg-preview"/>
          <p:cNvPicPr>
            <a:picLocks noChangeAspect="1"/>
          </p:cNvPicPr>
          <p:nvPr/>
        </p:nvPicPr>
        <p:blipFill>
          <a:blip r:embed="rId2"/>
          <a:srcRect r="25272"/>
          <a:stretch>
            <a:fillRect/>
          </a:stretch>
        </p:blipFill>
        <p:spPr>
          <a:xfrm>
            <a:off x="84722" y="6340505"/>
            <a:ext cx="668765" cy="521067"/>
          </a:xfrm>
          <a:prstGeom prst="rect">
            <a:avLst/>
          </a:prstGeom>
        </p:spPr>
      </p:pic>
      <p:sp>
        <p:nvSpPr>
          <p:cNvPr id="2" name="Ovale 1">
            <a:extLst>
              <a:ext uri="{FF2B5EF4-FFF2-40B4-BE49-F238E27FC236}">
                <a16:creationId xmlns:a16="http://schemas.microsoft.com/office/drawing/2014/main" id="{A4282873-7028-4D41-0725-B61FEB87643D}"/>
              </a:ext>
            </a:extLst>
          </p:cNvPr>
          <p:cNvSpPr/>
          <p:nvPr/>
        </p:nvSpPr>
        <p:spPr>
          <a:xfrm>
            <a:off x="7460362" y="871543"/>
            <a:ext cx="2800533" cy="1077128"/>
          </a:xfrm>
          <a:prstGeom prst="ellipse">
            <a:avLst/>
          </a:prstGeom>
          <a:noFill/>
          <a:ln w="34925">
            <a:solidFill>
              <a:srgbClr val="FF93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795"/>
          </a:p>
        </p:txBody>
      </p:sp>
      <p:sp>
        <p:nvSpPr>
          <p:cNvPr id="5" name="Ovale 4">
            <a:extLst>
              <a:ext uri="{FF2B5EF4-FFF2-40B4-BE49-F238E27FC236}">
                <a16:creationId xmlns:a16="http://schemas.microsoft.com/office/drawing/2014/main" id="{1050F94A-598D-68DB-0A1F-733B6BA7EA4D}"/>
              </a:ext>
            </a:extLst>
          </p:cNvPr>
          <p:cNvSpPr/>
          <p:nvPr/>
        </p:nvSpPr>
        <p:spPr>
          <a:xfrm>
            <a:off x="7465102" y="3364735"/>
            <a:ext cx="2585107" cy="1005319"/>
          </a:xfrm>
          <a:prstGeom prst="ellipse">
            <a:avLst/>
          </a:prstGeom>
          <a:noFill/>
          <a:ln w="34925">
            <a:solidFill>
              <a:srgbClr val="FF93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795"/>
          </a:p>
        </p:txBody>
      </p:sp>
      <p:sp>
        <p:nvSpPr>
          <p:cNvPr id="6" name="Ovale 5">
            <a:extLst>
              <a:ext uri="{FF2B5EF4-FFF2-40B4-BE49-F238E27FC236}">
                <a16:creationId xmlns:a16="http://schemas.microsoft.com/office/drawing/2014/main" id="{B427A6B5-7F32-7DFB-1AF6-79DF21527DE9}"/>
              </a:ext>
            </a:extLst>
          </p:cNvPr>
          <p:cNvSpPr/>
          <p:nvPr/>
        </p:nvSpPr>
        <p:spPr>
          <a:xfrm>
            <a:off x="7532171" y="5986457"/>
            <a:ext cx="2082447" cy="865613"/>
          </a:xfrm>
          <a:prstGeom prst="ellipse">
            <a:avLst/>
          </a:prstGeom>
          <a:noFill/>
          <a:ln w="34925">
            <a:solidFill>
              <a:srgbClr val="FF93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795"/>
          </a:p>
        </p:txBody>
      </p: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ma 4"/>
          <p:cNvGraphicFramePr/>
          <p:nvPr/>
        </p:nvGraphicFramePr>
        <p:xfrm>
          <a:off x="0" y="966542"/>
          <a:ext cx="11305256" cy="54243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Text Box 3"/>
          <p:cNvSpPr txBox="1"/>
          <p:nvPr/>
        </p:nvSpPr>
        <p:spPr>
          <a:xfrm>
            <a:off x="3799840" y="5430448"/>
            <a:ext cx="1810385" cy="922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ctr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</a:pPr>
            <a:r>
              <a:rPr lang="it-IT" b="1" dirty="0">
                <a:solidFill>
                  <a:schemeClr val="tx1"/>
                </a:solidFill>
                <a:latin typeface="Book Antiqua" panose="02040602050305030304" charset="0"/>
                <a:sym typeface="+mn-ea"/>
              </a:rPr>
              <a:t>REDUCTION  OF MEDICINES</a:t>
            </a:r>
          </a:p>
        </p:txBody>
      </p:sp>
      <p:sp>
        <p:nvSpPr>
          <p:cNvPr id="6" name="Text Box 5"/>
          <p:cNvSpPr txBox="1"/>
          <p:nvPr/>
        </p:nvSpPr>
        <p:spPr>
          <a:xfrm>
            <a:off x="4991735" y="2361352"/>
            <a:ext cx="2647950" cy="922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ctr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</a:pPr>
            <a:r>
              <a:rPr lang="it-IT" b="1" dirty="0">
                <a:solidFill>
                  <a:schemeClr val="tx1"/>
                </a:solidFill>
                <a:latin typeface="Book Antiqua" panose="02040602050305030304" charset="0"/>
                <a:sym typeface="+mn-ea"/>
              </a:rPr>
              <a:t>REDUCTION             OF              SYMPTOMS</a:t>
            </a:r>
          </a:p>
        </p:txBody>
      </p:sp>
      <p:sp>
        <p:nvSpPr>
          <p:cNvPr id="7" name="Text Box 6"/>
          <p:cNvSpPr txBox="1"/>
          <p:nvPr/>
        </p:nvSpPr>
        <p:spPr>
          <a:xfrm>
            <a:off x="9038590" y="2361352"/>
            <a:ext cx="3153410" cy="144907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lvl="0" algn="ctr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b="1" dirty="0">
                <a:latin typeface="Book Antiqua" panose="02040602050305030304" charset="0"/>
                <a:sym typeface="+mn-ea"/>
              </a:rPr>
              <a:t>ABSENCE OF FORCED </a:t>
            </a:r>
            <a:r>
              <a:rPr lang="it-IT" altLang="en-US" b="1" dirty="0">
                <a:latin typeface="Book Antiqua" panose="02040602050305030304" charset="0"/>
                <a:sym typeface="+mn-ea"/>
              </a:rPr>
              <a:t>                         </a:t>
            </a:r>
            <a:r>
              <a:rPr lang="en-US" b="1" dirty="0">
                <a:latin typeface="Book Antiqua" panose="02040602050305030304" charset="0"/>
                <a:sym typeface="+mn-ea"/>
              </a:rPr>
              <a:t>AND </a:t>
            </a:r>
            <a:r>
              <a:rPr lang="it-IT" altLang="en-US" b="1" dirty="0">
                <a:latin typeface="Book Antiqua" panose="02040602050305030304" charset="0"/>
                <a:sym typeface="+mn-ea"/>
              </a:rPr>
              <a:t>                 </a:t>
            </a:r>
            <a:r>
              <a:rPr lang="en-US" b="1" dirty="0">
                <a:latin typeface="Book Antiqua" panose="02040602050305030304" charset="0"/>
                <a:sym typeface="+mn-ea"/>
              </a:rPr>
              <a:t>VOLUNTARY HOSPITALIS</a:t>
            </a:r>
            <a:r>
              <a:rPr lang="it-IT" altLang="en-US" b="1" dirty="0">
                <a:latin typeface="Book Antiqua" panose="02040602050305030304" charset="0"/>
                <a:sym typeface="+mn-ea"/>
              </a:rPr>
              <a:t>ZA</a:t>
            </a:r>
            <a:r>
              <a:rPr lang="en-US" b="1" dirty="0">
                <a:latin typeface="Book Antiqua" panose="02040602050305030304" charset="0"/>
                <a:sym typeface="+mn-ea"/>
              </a:rPr>
              <a:t>TION</a:t>
            </a:r>
          </a:p>
        </p:txBody>
      </p:sp>
      <p:sp>
        <p:nvSpPr>
          <p:cNvPr id="19" name="Text Box 18"/>
          <p:cNvSpPr txBox="1"/>
          <p:nvPr/>
        </p:nvSpPr>
        <p:spPr>
          <a:xfrm>
            <a:off x="821055" y="6407150"/>
            <a:ext cx="8568055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it-IT" altLang="en-US" sz="1000" b="1" i="1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>Body and Integration</a:t>
            </a:r>
            <a:r>
              <a:rPr lang="it-IT" altLang="en-US" sz="1000" i="1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/>
            </a:r>
            <a:br>
              <a:rPr lang="it-IT" altLang="en-US" sz="1000" i="1" dirty="0">
                <a:latin typeface="Book Antiqua" panose="02040602050305030304" charset="0"/>
                <a:cs typeface="Book Antiqua" panose="02040602050305030304" charset="0"/>
                <a:sym typeface="+mn-ea"/>
              </a:rPr>
            </a:br>
            <a:r>
              <a:rPr lang="it-IT" altLang="en-US" sz="1000" i="1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>Research the primary symptom into the care of the psychosis</a:t>
            </a:r>
          </a:p>
        </p:txBody>
      </p:sp>
      <p:pic>
        <p:nvPicPr>
          <p:cNvPr id="12" name="Content Placeholder 11" descr="logo_sipi-removebg-preview"/>
          <p:cNvPicPr>
            <a:picLocks noChangeAspect="1"/>
          </p:cNvPicPr>
          <p:nvPr/>
        </p:nvPicPr>
        <p:blipFill>
          <a:blip r:embed="rId7"/>
          <a:srcRect r="25272"/>
          <a:stretch>
            <a:fillRect/>
          </a:stretch>
        </p:blipFill>
        <p:spPr>
          <a:xfrm>
            <a:off x="74295" y="6345555"/>
            <a:ext cx="669925" cy="521970"/>
          </a:xfrm>
          <a:prstGeom prst="rect">
            <a:avLst/>
          </a:prstGeom>
        </p:spPr>
      </p:pic>
      <p:sp>
        <p:nvSpPr>
          <p:cNvPr id="8" name="Text Box 7"/>
          <p:cNvSpPr txBox="1"/>
          <p:nvPr/>
        </p:nvSpPr>
        <p:spPr>
          <a:xfrm>
            <a:off x="1151889" y="1158305"/>
            <a:ext cx="2647951" cy="5232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it-IT" sz="2800" b="1" dirty="0">
                <a:solidFill>
                  <a:schemeClr val="accent1"/>
                </a:solidFill>
                <a:latin typeface="Book Antiqua" panose="02040602050305030304" charset="0"/>
                <a:sym typeface="+mn-ea"/>
              </a:rPr>
              <a:t>RESULTS</a:t>
            </a:r>
          </a:p>
        </p:txBody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4" descr="Pietre bianche impilate in equilibrio"/>
          <p:cNvPicPr>
            <a:picLocks noChangeAspect="1"/>
          </p:cNvPicPr>
          <p:nvPr/>
        </p:nvPicPr>
        <p:blipFill rotWithShape="1">
          <a:blip r:embed="rId2"/>
          <a:srcRect l="53318" r="-1" b="-1"/>
          <a:stretch>
            <a:fillRect/>
          </a:stretch>
        </p:blipFill>
        <p:spPr>
          <a:xfrm>
            <a:off x="-200025" y="0"/>
            <a:ext cx="3766820" cy="6858000"/>
          </a:xfrm>
          <a:custGeom>
            <a:avLst/>
            <a:gdLst/>
            <a:ahLst/>
            <a:cxnLst/>
            <a:rect l="l" t="t" r="r" b="b"/>
            <a:pathLst>
              <a:path w="6832674" h="6858000">
                <a:moveTo>
                  <a:pt x="0" y="0"/>
                </a:moveTo>
                <a:lnTo>
                  <a:pt x="6832674" y="0"/>
                </a:lnTo>
                <a:lnTo>
                  <a:pt x="6749707" y="183520"/>
                </a:lnTo>
                <a:cubicBezTo>
                  <a:pt x="6327787" y="1181050"/>
                  <a:pt x="6094475" y="2277779"/>
                  <a:pt x="6094475" y="3429000"/>
                </a:cubicBezTo>
                <a:cubicBezTo>
                  <a:pt x="6094475" y="4580222"/>
                  <a:pt x="6327787" y="5676950"/>
                  <a:pt x="6749707" y="6674481"/>
                </a:cubicBezTo>
                <a:lnTo>
                  <a:pt x="683267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6" name="Picture 5"/>
          <p:cNvPicPr/>
          <p:nvPr/>
        </p:nvPicPr>
        <p:blipFill>
          <a:blip r:embed="rId3"/>
          <a:stretch>
            <a:fillRect/>
          </a:stretch>
        </p:blipFill>
        <p:spPr>
          <a:xfrm>
            <a:off x="4526280" y="1008380"/>
            <a:ext cx="1656000" cy="1044000"/>
          </a:xfrm>
          <a:prstGeom prst="rect">
            <a:avLst/>
          </a:prstGeom>
        </p:spPr>
      </p:pic>
      <p:sp>
        <p:nvSpPr>
          <p:cNvPr id="20" name="Text Box 19"/>
          <p:cNvSpPr txBox="1"/>
          <p:nvPr/>
        </p:nvSpPr>
        <p:spPr>
          <a:xfrm>
            <a:off x="6367145" y="1008380"/>
            <a:ext cx="3381375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 algn="l">
              <a:buNone/>
            </a:pPr>
            <a:r>
              <a:rPr lang="it-IT" altLang="en-US" sz="1400" b="1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>3.1 Body Language</a:t>
            </a: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it-IT" altLang="en-US" sz="1400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>Learn to read</a:t>
            </a: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it-IT" altLang="en-US" sz="1400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>Primary elements of body language</a:t>
            </a: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it-IT" altLang="en-US" sz="1400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>Syllables-Words-Sentences</a:t>
            </a:r>
          </a:p>
        </p:txBody>
      </p:sp>
      <p:sp>
        <p:nvSpPr>
          <p:cNvPr id="7" name="Text Box 6"/>
          <p:cNvSpPr txBox="1"/>
          <p:nvPr/>
        </p:nvSpPr>
        <p:spPr>
          <a:xfrm>
            <a:off x="3871595" y="297180"/>
            <a:ext cx="785812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>
              <a:buNone/>
            </a:pPr>
            <a:r>
              <a:rPr lang="it-IT" altLang="en-US" sz="2400" b="1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>3. Body work in treatment of mental illness/psychosis</a:t>
            </a:r>
          </a:p>
        </p:txBody>
      </p:sp>
      <p:pic>
        <p:nvPicPr>
          <p:cNvPr id="8" name="Picture 7"/>
          <p:cNvPicPr/>
          <p:nvPr/>
        </p:nvPicPr>
        <p:blipFill>
          <a:blip r:embed="rId4"/>
          <a:stretch>
            <a:fillRect/>
          </a:stretch>
        </p:blipFill>
        <p:spPr>
          <a:xfrm>
            <a:off x="4526280" y="2337435"/>
            <a:ext cx="1656000" cy="1044000"/>
          </a:xfrm>
          <a:prstGeom prst="rect">
            <a:avLst/>
          </a:prstGeom>
        </p:spPr>
      </p:pic>
      <p:sp>
        <p:nvSpPr>
          <p:cNvPr id="21" name="Text Box 20"/>
          <p:cNvSpPr txBox="1"/>
          <p:nvPr/>
        </p:nvSpPr>
        <p:spPr>
          <a:xfrm>
            <a:off x="6367145" y="2598420"/>
            <a:ext cx="381127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 algn="just">
              <a:buNone/>
            </a:pPr>
            <a:r>
              <a:rPr lang="it-IT" altLang="en-US" sz="1400" b="1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>3.2 Be in relationship= Learn to speak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altLang="en-US" sz="1400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>Primary relashionships </a:t>
            </a:r>
          </a:p>
        </p:txBody>
      </p:sp>
      <p:sp>
        <p:nvSpPr>
          <p:cNvPr id="22" name="Text Box 21"/>
          <p:cNvSpPr txBox="1"/>
          <p:nvPr/>
        </p:nvSpPr>
        <p:spPr>
          <a:xfrm>
            <a:off x="6367145" y="3743325"/>
            <a:ext cx="4752340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indent="0" algn="l">
              <a:buNone/>
            </a:pPr>
            <a:r>
              <a:rPr lang="it-IT" altLang="en-US" sz="1400" b="1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>3.3 Working on the body into the care of mental illness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it-IT" altLang="en-US" sz="1400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>Why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it-IT" altLang="en-US" sz="1400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>How intervent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it-IT" altLang="en-US" sz="1400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>When  </a:t>
            </a:r>
          </a:p>
        </p:txBody>
      </p:sp>
      <p:sp>
        <p:nvSpPr>
          <p:cNvPr id="23" name="Text Box 22"/>
          <p:cNvSpPr txBox="1"/>
          <p:nvPr/>
        </p:nvSpPr>
        <p:spPr>
          <a:xfrm>
            <a:off x="6367145" y="5053330"/>
            <a:ext cx="497522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indent="0" algn="l">
              <a:buNone/>
            </a:pPr>
            <a:r>
              <a:rPr lang="it-IT" altLang="en-US" sz="1400" b="1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>3.4 Mental illness from the body language view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altLang="en-US" sz="1400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>Body diagnosis according to Integrated Structural Model</a:t>
            </a:r>
          </a:p>
        </p:txBody>
      </p:sp>
      <p:pic>
        <p:nvPicPr>
          <p:cNvPr id="2" name="Content Placeholder 11" descr="logo_sipi-removebg-preview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89920" y="6047105"/>
            <a:ext cx="1402080" cy="81597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26280" y="3666490"/>
            <a:ext cx="1656000" cy="926556"/>
          </a:xfrm>
          <a:prstGeom prst="rect">
            <a:avLst/>
          </a:prstGeom>
        </p:spPr>
      </p:pic>
      <p:pic>
        <p:nvPicPr>
          <p:cNvPr id="4" name="Picture 3"/>
          <p:cNvPicPr/>
          <p:nvPr/>
        </p:nvPicPr>
        <p:blipFill>
          <a:blip r:embed="rId7"/>
          <a:stretch>
            <a:fillRect/>
          </a:stretch>
        </p:blipFill>
        <p:spPr>
          <a:xfrm>
            <a:off x="4526280" y="4878070"/>
            <a:ext cx="1656000" cy="1044000"/>
          </a:xfrm>
          <a:prstGeom prst="rect">
            <a:avLst/>
          </a:prstGeom>
        </p:spPr>
      </p:pic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persona, bambino, bebè, Viso umano&#10;&#10;Descrizione generata automaticamente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58" r="1" b="5288"/>
          <a:stretch>
            <a:fillRect/>
          </a:stretch>
        </p:blipFill>
        <p:spPr>
          <a:xfrm>
            <a:off x="-8890" y="-635"/>
            <a:ext cx="9351010" cy="6336030"/>
          </a:xfrm>
          <a:prstGeom prst="rect">
            <a:avLst/>
          </a:prstGeom>
        </p:spPr>
      </p:pic>
      <p:pic>
        <p:nvPicPr>
          <p:cNvPr id="17" name="Immagine 16" descr="Immagine che contiene vestiti, Viso umano, uomo, persona&#10;&#10;Descrizione generata automaticamente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40" r="7" b="7"/>
          <a:stretch>
            <a:fillRect/>
          </a:stretch>
        </p:blipFill>
        <p:spPr>
          <a:xfrm>
            <a:off x="8418830" y="0"/>
            <a:ext cx="3762375" cy="2655570"/>
          </a:xfrm>
          <a:prstGeom prst="rect">
            <a:avLst/>
          </a:prstGeom>
        </p:spPr>
      </p:pic>
      <p:pic>
        <p:nvPicPr>
          <p:cNvPr id="14" name="Immagine 13" descr="Immagine che contiene Animazione, Personaggio immaginario, figurina, Cartoni animati&#10;&#10;Descrizione generata automaticamente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6" b="8278"/>
          <a:stretch>
            <a:fillRect/>
          </a:stretch>
        </p:blipFill>
        <p:spPr>
          <a:xfrm rot="10800000" flipV="1">
            <a:off x="8418195" y="2081530"/>
            <a:ext cx="3781425" cy="2284095"/>
          </a:xfrm>
          <a:prstGeom prst="rect">
            <a:avLst/>
          </a:prstGeom>
        </p:spPr>
      </p:pic>
      <p:pic>
        <p:nvPicPr>
          <p:cNvPr id="19" name="Immagine 18" descr="Immagine che contiene Viso umano, vestiti, persona, schermata&#10;&#10;Descrizione generata automaticamente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19" r="2" b="2"/>
          <a:stretch>
            <a:fillRect/>
          </a:stretch>
        </p:blipFill>
        <p:spPr>
          <a:xfrm>
            <a:off x="8418195" y="4074795"/>
            <a:ext cx="3781425" cy="2260600"/>
          </a:xfrm>
          <a:prstGeom prst="rect">
            <a:avLst/>
          </a:prstGeom>
        </p:spPr>
      </p:pic>
      <p:sp>
        <p:nvSpPr>
          <p:cNvPr id="4" name="Text Box 3"/>
          <p:cNvSpPr txBox="1"/>
          <p:nvPr/>
        </p:nvSpPr>
        <p:spPr>
          <a:xfrm flipH="1">
            <a:off x="0" y="6336665"/>
            <a:ext cx="12199620" cy="521335"/>
          </a:xfrm>
          <a:prstGeom prst="rect">
            <a:avLst/>
          </a:prstGeom>
          <a:gradFill rotWithShape="1">
            <a:gsLst>
              <a:gs pos="0">
                <a:srgbClr val="5B9BD5"/>
              </a:gs>
              <a:gs pos="100000">
                <a:schemeClr val="accent2">
                  <a:alpha val="100000"/>
                </a:schemeClr>
              </a:gs>
            </a:gsLst>
            <a:lin ang="10200000" scaled="0"/>
          </a:gradFill>
        </p:spPr>
        <p:txBody>
          <a:bodyPr wrap="square" rtlCol="0" anchor="ctr" anchorCtr="0">
            <a:noAutofit/>
          </a:bodyPr>
          <a:lstStyle/>
          <a:p>
            <a:pPr algn="ctr">
              <a:lnSpc>
                <a:spcPct val="90000"/>
              </a:lnSpc>
            </a:pPr>
            <a:r>
              <a:rPr lang="it-IT" altLang="en-US" sz="3200">
                <a:solidFill>
                  <a:schemeClr val="bg1"/>
                </a:solidFill>
                <a:latin typeface="Book Antiqua" panose="02040602050305030304" charset="0"/>
                <a:cs typeface="Book Antiqua" panose="02040602050305030304" charset="0"/>
              </a:rPr>
              <a:t>Body Language</a:t>
            </a:r>
          </a:p>
        </p:txBody>
      </p:sp>
      <p:pic>
        <p:nvPicPr>
          <p:cNvPr id="18" name="Content Placeholder 11" descr="logo_sipi-removebg-preview"/>
          <p:cNvPicPr>
            <a:picLocks noChangeAspect="1"/>
          </p:cNvPicPr>
          <p:nvPr/>
        </p:nvPicPr>
        <p:blipFill>
          <a:blip r:embed="rId6"/>
          <a:srcRect r="25272"/>
          <a:stretch>
            <a:fillRect/>
          </a:stretch>
        </p:blipFill>
        <p:spPr>
          <a:xfrm>
            <a:off x="74295" y="6336030"/>
            <a:ext cx="669925" cy="521970"/>
          </a:xfrm>
          <a:prstGeom prst="rect">
            <a:avLst/>
          </a:prstGeom>
        </p:spPr>
      </p:pic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2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365125"/>
            <a:ext cx="6097905" cy="6493510"/>
          </a:xfrm>
          <a:prstGeom prst="rect">
            <a:avLst/>
          </a:prstGeom>
          <a:gradFill>
            <a:gsLst>
              <a:gs pos="100000">
                <a:schemeClr val="bg1"/>
              </a:gs>
              <a:gs pos="0">
                <a:srgbClr val="5B9BD5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7" name="Picture 106"/>
          <p:cNvPicPr/>
          <p:nvPr/>
        </p:nvPicPr>
        <p:blipFill>
          <a:blip r:embed="rId2">
            <a:alphaModFix amt="78000"/>
          </a:blip>
          <a:stretch>
            <a:fillRect/>
          </a:stretch>
        </p:blipFill>
        <p:spPr>
          <a:xfrm>
            <a:off x="6477000" y="608330"/>
            <a:ext cx="5715000" cy="4953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Text Box 7"/>
          <p:cNvSpPr txBox="1"/>
          <p:nvPr/>
        </p:nvSpPr>
        <p:spPr>
          <a:xfrm>
            <a:off x="1155700" y="2952750"/>
            <a:ext cx="3136265" cy="13862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it-IT" altLang="en-US" sz="4400" b="1">
                <a:solidFill>
                  <a:srgbClr val="FF9300"/>
                </a:solidFill>
                <a:latin typeface="Book Antiqua" panose="02040602050305030304" charset="0"/>
                <a:ea typeface="+mj-ea"/>
                <a:cs typeface="Book Antiqua" panose="02040602050305030304" charset="0"/>
                <a:sym typeface="+mn-ea"/>
              </a:rPr>
              <a:t>Reality 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it-IT" altLang="en-US" sz="4400" b="1">
                <a:solidFill>
                  <a:srgbClr val="FF9300"/>
                </a:solidFill>
                <a:latin typeface="Book Antiqua" panose="02040602050305030304" charset="0"/>
                <a:ea typeface="+mj-ea"/>
                <a:cs typeface="Book Antiqua" panose="02040602050305030304" charset="0"/>
                <a:sym typeface="+mn-ea"/>
              </a:rPr>
              <a:t>Perception </a:t>
            </a:r>
          </a:p>
        </p:txBody>
      </p:sp>
      <p:sp>
        <p:nvSpPr>
          <p:cNvPr id="5" name="Text Box 4"/>
          <p:cNvSpPr txBox="1"/>
          <p:nvPr/>
        </p:nvSpPr>
        <p:spPr>
          <a:xfrm>
            <a:off x="9389110" y="4486275"/>
            <a:ext cx="186880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altLang="en-US" sz="32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charset="0"/>
                <a:cs typeface="Book Antiqua" panose="02040602050305030304" charset="0"/>
              </a:rPr>
              <a:t>OBJECT</a:t>
            </a:r>
          </a:p>
        </p:txBody>
      </p:sp>
      <p:sp>
        <p:nvSpPr>
          <p:cNvPr id="4" name="Text Box 3"/>
          <p:cNvSpPr txBox="1"/>
          <p:nvPr/>
        </p:nvSpPr>
        <p:spPr>
          <a:xfrm>
            <a:off x="6433820" y="4098925"/>
            <a:ext cx="203327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altLang="en-US" sz="32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charset="0"/>
                <a:cs typeface="Book Antiqua" panose="02040602050305030304" charset="0"/>
              </a:rPr>
              <a:t>SUBJECT</a:t>
            </a:r>
            <a:r>
              <a:rPr lang="it-IT" altLang="en-US" sz="32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alt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</p:txBody>
      </p:sp>
      <p:sp>
        <p:nvSpPr>
          <p:cNvPr id="3" name="Text Box 2"/>
          <p:cNvSpPr txBox="1"/>
          <p:nvPr/>
        </p:nvSpPr>
        <p:spPr>
          <a:xfrm>
            <a:off x="821055" y="6397625"/>
            <a:ext cx="8568055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it-IT" altLang="en-US" sz="1000" b="1" i="1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>Body and Integration</a:t>
            </a:r>
            <a:r>
              <a:rPr lang="it-IT" altLang="en-US" sz="1000" i="1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/>
            </a:r>
            <a:br>
              <a:rPr lang="it-IT" altLang="en-US" sz="1000" i="1" dirty="0">
                <a:latin typeface="Book Antiqua" panose="02040602050305030304" charset="0"/>
                <a:cs typeface="Book Antiqua" panose="02040602050305030304" charset="0"/>
                <a:sym typeface="+mn-ea"/>
              </a:rPr>
            </a:br>
            <a:r>
              <a:rPr lang="it-IT" altLang="en-US" sz="1000" i="1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>Research the primary symptom into the care of the psychosis</a:t>
            </a:r>
          </a:p>
        </p:txBody>
      </p:sp>
      <p:pic>
        <p:nvPicPr>
          <p:cNvPr id="6" name="Content Placeholder 11" descr="logo_sipi-removebg-preview"/>
          <p:cNvPicPr>
            <a:picLocks noChangeAspect="1"/>
          </p:cNvPicPr>
          <p:nvPr/>
        </p:nvPicPr>
        <p:blipFill>
          <a:blip r:embed="rId3"/>
          <a:srcRect r="25272"/>
          <a:stretch>
            <a:fillRect/>
          </a:stretch>
        </p:blipFill>
        <p:spPr>
          <a:xfrm>
            <a:off x="74295" y="6336030"/>
            <a:ext cx="669925" cy="521970"/>
          </a:xfrm>
          <a:prstGeom prst="rect">
            <a:avLst/>
          </a:prstGeom>
        </p:spPr>
      </p:pic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Immagine 22" descr="Immagine che contiene nuvola, acqua, aria aperta, lago&#10;&#10;Descrizione generata automaticamente"/>
          <p:cNvPicPr>
            <a:picLocks noChangeAspect="1"/>
          </p:cNvPicPr>
          <p:nvPr/>
        </p:nvPicPr>
        <p:blipFill rotWithShape="1"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87" b="9254"/>
          <a:stretch>
            <a:fillRect/>
          </a:stretch>
        </p:blipFill>
        <p:spPr>
          <a:xfrm>
            <a:off x="0" y="356870"/>
            <a:ext cx="12192000" cy="650113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5353685" y="1859915"/>
            <a:ext cx="1547495" cy="360000"/>
          </a:xfrm>
          <a:prstGeom prst="roundRect">
            <a:avLst/>
          </a:prstGeom>
          <a:solidFill>
            <a:srgbClr val="FF9300"/>
          </a:solidFill>
          <a:ln w="57150">
            <a:solidFill>
              <a:srgbClr val="5B9BD5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altLang="en-US" sz="2000">
                <a:latin typeface="Book Antiqua" panose="02040602050305030304" charset="0"/>
                <a:cs typeface="Book Antiqua" panose="02040602050305030304" charset="0"/>
              </a:rPr>
              <a:t>SHIGHT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1492885" y="2559050"/>
            <a:ext cx="2687320" cy="360000"/>
          </a:xfrm>
          <a:prstGeom prst="roundRect">
            <a:avLst/>
          </a:prstGeom>
          <a:solidFill>
            <a:srgbClr val="FF9300"/>
          </a:solidFill>
          <a:ln w="57150">
            <a:solidFill>
              <a:srgbClr val="5B9BD5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altLang="en-US" sz="2000">
                <a:latin typeface="Book Antiqua" panose="02040602050305030304" charset="0"/>
                <a:cs typeface="Book Antiqua" panose="02040602050305030304" charset="0"/>
              </a:rPr>
              <a:t>PROPRIOCEPTION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2632710" y="4298315"/>
            <a:ext cx="1547495" cy="360000"/>
          </a:xfrm>
          <a:prstGeom prst="roundRect">
            <a:avLst/>
          </a:prstGeom>
          <a:solidFill>
            <a:srgbClr val="FF9300"/>
          </a:solidFill>
          <a:ln w="57150">
            <a:solidFill>
              <a:srgbClr val="5B9BD5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altLang="en-US" sz="2000">
                <a:latin typeface="Book Antiqua" panose="02040602050305030304" charset="0"/>
                <a:cs typeface="Book Antiqua" panose="02040602050305030304" charset="0"/>
              </a:rPr>
              <a:t>TASTE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5353685" y="5304790"/>
            <a:ext cx="1547495" cy="360000"/>
          </a:xfrm>
          <a:prstGeom prst="roundRect">
            <a:avLst/>
          </a:prstGeom>
          <a:solidFill>
            <a:srgbClr val="FF9300"/>
          </a:solidFill>
          <a:ln w="57150">
            <a:solidFill>
              <a:srgbClr val="5B9BD5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altLang="en-US" sz="2000">
                <a:latin typeface="Book Antiqua" panose="02040602050305030304" charset="0"/>
                <a:cs typeface="Book Antiqua" panose="02040602050305030304" charset="0"/>
              </a:rPr>
              <a:t>HEARING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8264525" y="2559050"/>
            <a:ext cx="1547495" cy="360000"/>
          </a:xfrm>
          <a:prstGeom prst="roundRect">
            <a:avLst/>
          </a:prstGeom>
          <a:solidFill>
            <a:srgbClr val="FF9300"/>
          </a:solidFill>
          <a:ln w="57150">
            <a:solidFill>
              <a:srgbClr val="5B9BD5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altLang="en-US" sz="2000">
                <a:latin typeface="Book Antiqua" panose="02040602050305030304" charset="0"/>
                <a:cs typeface="Book Antiqua" panose="02040602050305030304" charset="0"/>
              </a:rPr>
              <a:t>SMELL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8264525" y="4298315"/>
            <a:ext cx="1547495" cy="360000"/>
          </a:xfrm>
          <a:prstGeom prst="roundRect">
            <a:avLst/>
          </a:prstGeom>
          <a:solidFill>
            <a:srgbClr val="FF9300"/>
          </a:solidFill>
          <a:ln w="57150">
            <a:solidFill>
              <a:srgbClr val="5B9BD5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altLang="en-US" sz="2000">
                <a:latin typeface="Book Antiqua" panose="02040602050305030304" charset="0"/>
                <a:cs typeface="Book Antiqua" panose="02040602050305030304" charset="0"/>
              </a:rPr>
              <a:t>TOUCH</a:t>
            </a:r>
          </a:p>
        </p:txBody>
      </p:sp>
      <p:sp>
        <p:nvSpPr>
          <p:cNvPr id="6" name="Text Box 5"/>
          <p:cNvSpPr txBox="1"/>
          <p:nvPr/>
        </p:nvSpPr>
        <p:spPr>
          <a:xfrm>
            <a:off x="821055" y="6397625"/>
            <a:ext cx="8568055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it-IT" altLang="en-US" sz="1000" b="1" i="1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>Body and Integration</a:t>
            </a:r>
            <a:r>
              <a:rPr lang="it-IT" altLang="en-US" sz="1000" i="1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/>
            </a:r>
            <a:br>
              <a:rPr lang="it-IT" altLang="en-US" sz="1000" i="1" dirty="0">
                <a:latin typeface="Book Antiqua" panose="02040602050305030304" charset="0"/>
                <a:cs typeface="Book Antiqua" panose="02040602050305030304" charset="0"/>
                <a:sym typeface="+mn-ea"/>
              </a:rPr>
            </a:br>
            <a:r>
              <a:rPr lang="it-IT" altLang="en-US" sz="1000" i="1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>Research the primary symptom into the care of the psychosis</a:t>
            </a:r>
          </a:p>
        </p:txBody>
      </p:sp>
      <p:pic>
        <p:nvPicPr>
          <p:cNvPr id="20" name="Content Placeholder 11" descr="logo_sipi-removebg-preview"/>
          <p:cNvPicPr>
            <a:picLocks noChangeAspect="1"/>
          </p:cNvPicPr>
          <p:nvPr/>
        </p:nvPicPr>
        <p:blipFill>
          <a:blip r:embed="rId3"/>
          <a:srcRect r="25272"/>
          <a:stretch>
            <a:fillRect/>
          </a:stretch>
        </p:blipFill>
        <p:spPr>
          <a:xfrm>
            <a:off x="74295" y="6336030"/>
            <a:ext cx="669925" cy="521970"/>
          </a:xfrm>
          <a:prstGeom prst="rect">
            <a:avLst/>
          </a:prstGeom>
        </p:spPr>
      </p:pic>
      <p:sp>
        <p:nvSpPr>
          <p:cNvPr id="18" name="Rounded Rectangle 17"/>
          <p:cNvSpPr/>
          <p:nvPr/>
        </p:nvSpPr>
        <p:spPr>
          <a:xfrm>
            <a:off x="5137785" y="3282315"/>
            <a:ext cx="1960880" cy="960120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altLang="en-US" sz="2400">
                <a:latin typeface="Book Antiqua" panose="02040602050305030304" charset="0"/>
                <a:cs typeface="Book Antiqua" panose="02040602050305030304" charset="0"/>
                <a:sym typeface="+mn-ea"/>
              </a:rPr>
              <a:t>The </a:t>
            </a:r>
            <a:endParaRPr lang="it-IT" altLang="en-US" sz="2400">
              <a:latin typeface="Book Antiqua" panose="02040602050305030304" charset="0"/>
              <a:cs typeface="Book Antiqua" panose="02040602050305030304" charset="0"/>
            </a:endParaRPr>
          </a:p>
          <a:p>
            <a:pPr algn="ctr"/>
            <a:r>
              <a:rPr lang="it-IT" altLang="en-US" sz="2400">
                <a:latin typeface="Book Antiqua" panose="02040602050305030304" charset="0"/>
                <a:cs typeface="Book Antiqua" panose="02040602050305030304" charset="0"/>
                <a:sym typeface="+mn-ea"/>
              </a:rPr>
              <a:t>Perception</a:t>
            </a:r>
          </a:p>
        </p:txBody>
      </p:sp>
      <p:sp>
        <p:nvSpPr>
          <p:cNvPr id="19" name="Text Box 18"/>
          <p:cNvSpPr txBox="1"/>
          <p:nvPr/>
        </p:nvSpPr>
        <p:spPr>
          <a:xfrm>
            <a:off x="4892040" y="654685"/>
            <a:ext cx="273050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altLang="en-US" sz="3200" b="1" i="1">
                <a:latin typeface="Book Antiqua" panose="02040602050305030304" charset="0"/>
                <a:cs typeface="Book Antiqua" panose="02040602050305030304" charset="0"/>
              </a:rPr>
              <a:t>The 6 senses</a:t>
            </a:r>
          </a:p>
        </p:txBody>
      </p:sp>
      <p:cxnSp>
        <p:nvCxnSpPr>
          <p:cNvPr id="22" name="Curved Connector 21"/>
          <p:cNvCxnSpPr>
            <a:endCxn id="7" idx="3"/>
          </p:cNvCxnSpPr>
          <p:nvPr/>
        </p:nvCxnSpPr>
        <p:spPr>
          <a:xfrm rot="10800000">
            <a:off x="4179570" y="2738755"/>
            <a:ext cx="1019175" cy="812165"/>
          </a:xfrm>
          <a:prstGeom prst="curvedConnector3">
            <a:avLst>
              <a:gd name="adj1" fmla="val 49969"/>
            </a:avLst>
          </a:prstGeom>
          <a:ln w="57150">
            <a:solidFill>
              <a:srgbClr val="5B9BD5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4" name="Curved Connector 23"/>
          <p:cNvCxnSpPr>
            <a:endCxn id="8" idx="3"/>
          </p:cNvCxnSpPr>
          <p:nvPr/>
        </p:nvCxnSpPr>
        <p:spPr>
          <a:xfrm rot="10800000" flipV="1">
            <a:off x="4179570" y="4041775"/>
            <a:ext cx="1009015" cy="436245"/>
          </a:xfrm>
          <a:prstGeom prst="curvedConnector3">
            <a:avLst>
              <a:gd name="adj1" fmla="val 49969"/>
            </a:avLst>
          </a:prstGeom>
          <a:ln w="57150"/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5" name="Curved Connector 24"/>
          <p:cNvCxnSpPr>
            <a:stCxn id="18" idx="0"/>
          </p:cNvCxnSpPr>
          <p:nvPr/>
        </p:nvCxnSpPr>
        <p:spPr>
          <a:xfrm>
            <a:off x="6118225" y="3282315"/>
            <a:ext cx="917575" cy="923290"/>
          </a:xfrm>
          <a:prstGeom prst="curvedConnector5">
            <a:avLst>
              <a:gd name="adj1" fmla="val 100069"/>
              <a:gd name="adj2" fmla="val 100069"/>
              <a:gd name="adj3" fmla="val 74048"/>
            </a:avLst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6" name="Curved Connector 25"/>
          <p:cNvCxnSpPr>
            <a:endCxn id="3" idx="2"/>
          </p:cNvCxnSpPr>
          <p:nvPr/>
        </p:nvCxnSpPr>
        <p:spPr>
          <a:xfrm rot="16200000">
            <a:off x="5357495" y="2560955"/>
            <a:ext cx="1110615" cy="428625"/>
          </a:xfrm>
          <a:prstGeom prst="curvedConnector3">
            <a:avLst>
              <a:gd name="adj1" fmla="val 49971"/>
            </a:avLst>
          </a:prstGeom>
          <a:ln w="57150"/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7" name="Curved Connector 26"/>
          <p:cNvCxnSpPr>
            <a:stCxn id="18" idx="3"/>
            <a:endCxn id="10" idx="1"/>
          </p:cNvCxnSpPr>
          <p:nvPr/>
        </p:nvCxnSpPr>
        <p:spPr>
          <a:xfrm flipV="1">
            <a:off x="7098665" y="2739390"/>
            <a:ext cx="1165860" cy="1022985"/>
          </a:xfrm>
          <a:prstGeom prst="curvedConnector3">
            <a:avLst>
              <a:gd name="adj1" fmla="val 50000"/>
            </a:avLst>
          </a:prstGeom>
          <a:ln w="57150"/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8" name="Curved Connector 27"/>
          <p:cNvCxnSpPr>
            <a:endCxn id="11" idx="1"/>
          </p:cNvCxnSpPr>
          <p:nvPr/>
        </p:nvCxnSpPr>
        <p:spPr>
          <a:xfrm>
            <a:off x="7112000" y="4012565"/>
            <a:ext cx="1152525" cy="466090"/>
          </a:xfrm>
          <a:prstGeom prst="curvedConnector3">
            <a:avLst>
              <a:gd name="adj1" fmla="val 50028"/>
            </a:avLst>
          </a:prstGeom>
          <a:ln w="57150"/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9" name="Curved Connector 28"/>
          <p:cNvCxnSpPr>
            <a:stCxn id="18" idx="2"/>
          </p:cNvCxnSpPr>
          <p:nvPr/>
        </p:nvCxnSpPr>
        <p:spPr>
          <a:xfrm rot="5400000" flipV="1">
            <a:off x="5770880" y="4589145"/>
            <a:ext cx="1050290" cy="356235"/>
          </a:xfrm>
          <a:prstGeom prst="curvedConnector3">
            <a:avLst>
              <a:gd name="adj1" fmla="val 49970"/>
            </a:avLst>
          </a:prstGeom>
          <a:ln w="57150">
            <a:solidFill>
              <a:srgbClr val="5B9BD5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Box 18"/>
          <p:cNvSpPr txBox="1"/>
          <p:nvPr/>
        </p:nvSpPr>
        <p:spPr>
          <a:xfrm>
            <a:off x="821055" y="6407150"/>
            <a:ext cx="8568055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it-IT" altLang="en-US" sz="1000" b="1" i="1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>Body and Integration</a:t>
            </a:r>
            <a:r>
              <a:rPr lang="it-IT" altLang="en-US" sz="1000" i="1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/>
            </a:r>
            <a:br>
              <a:rPr lang="it-IT" altLang="en-US" sz="1000" i="1" dirty="0">
                <a:latin typeface="Book Antiqua" panose="02040602050305030304" charset="0"/>
                <a:cs typeface="Book Antiqua" panose="02040602050305030304" charset="0"/>
                <a:sym typeface="+mn-ea"/>
              </a:rPr>
            </a:br>
            <a:r>
              <a:rPr lang="it-IT" altLang="en-US" sz="1000" i="1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>Research the primary symptom into the care of the psychosis</a:t>
            </a:r>
          </a:p>
        </p:txBody>
      </p:sp>
      <p:pic>
        <p:nvPicPr>
          <p:cNvPr id="2" name="Content Placeholder 11" descr="logo_sipi-removebg-preview"/>
          <p:cNvPicPr>
            <a:picLocks noChangeAspect="1"/>
          </p:cNvPicPr>
          <p:nvPr/>
        </p:nvPicPr>
        <p:blipFill>
          <a:blip r:embed="rId2"/>
          <a:srcRect r="25272"/>
          <a:stretch>
            <a:fillRect/>
          </a:stretch>
        </p:blipFill>
        <p:spPr>
          <a:xfrm>
            <a:off x="74295" y="6345555"/>
            <a:ext cx="669925" cy="521970"/>
          </a:xfrm>
          <a:prstGeom prst="rect">
            <a:avLst/>
          </a:prstGeom>
        </p:spPr>
      </p:pic>
      <p:pic>
        <p:nvPicPr>
          <p:cNvPr id="3" name="Immagine 3" descr="Immagine che contiene mare, acqua, persona, aria aperta&#10;&#10;Descrizione generata automaticamente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7970" y="646430"/>
            <a:ext cx="3804920" cy="5699125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5984240" y="1009015"/>
            <a:ext cx="5521960" cy="808990"/>
          </a:xfrm>
          <a:prstGeom prst="roundRect">
            <a:avLst/>
          </a:prstGeom>
          <a:ln>
            <a:solidFill>
              <a:srgbClr val="5B9BD5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dirty="0">
                <a:ln w="0"/>
                <a:effectLst/>
                <a:latin typeface="Book Antiqua" panose="02040602050305030304" charset="0"/>
                <a:cs typeface="Book Antiqua" panose="02040602050305030304" charset="0"/>
                <a:sym typeface="+mn-ea"/>
              </a:rPr>
              <a:t>THE FIRST PERCEPTION</a:t>
            </a:r>
            <a:endParaRPr lang="it-IT" b="1" dirty="0">
              <a:ln w="0"/>
              <a:solidFill>
                <a:schemeClr val="tx1"/>
              </a:solidFill>
              <a:effectLst/>
              <a:latin typeface="Book Antiqua" panose="02040602050305030304" charset="0"/>
              <a:cs typeface="Book Antiqua" panose="02040602050305030304" charset="0"/>
            </a:endParaRPr>
          </a:p>
          <a:p>
            <a:pPr algn="ctr"/>
            <a:r>
              <a:rPr lang="it-IT" b="1" dirty="0">
                <a:ln w="0"/>
                <a:effectLst/>
                <a:latin typeface="Book Antiqua" panose="02040602050305030304" charset="0"/>
                <a:cs typeface="Book Antiqua" panose="02040602050305030304" charset="0"/>
                <a:sym typeface="+mn-ea"/>
              </a:rPr>
              <a:t>THE PROPRIOCEPTION: the sixth sense</a:t>
            </a:r>
            <a:endParaRPr lang="en-US" b="1">
              <a:effectLst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7484745" y="2446020"/>
            <a:ext cx="2520315" cy="576000"/>
          </a:xfrm>
          <a:prstGeom prst="roundRect">
            <a:avLst/>
          </a:prstGeom>
          <a:solidFill>
            <a:srgbClr val="FF93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altLang="en-US" b="1">
                <a:effectLst/>
                <a:latin typeface="Book Antiqua" panose="02040602050305030304" charset="0"/>
                <a:cs typeface="Book Antiqua" panose="02040602050305030304" charset="0"/>
              </a:rPr>
              <a:t>WHERE I AM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7484745" y="3683000"/>
            <a:ext cx="2520315" cy="576000"/>
          </a:xfrm>
          <a:prstGeom prst="roundRect">
            <a:avLst/>
          </a:prstGeom>
          <a:solidFill>
            <a:srgbClr val="FF93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altLang="en-US" b="1">
                <a:effectLst/>
                <a:latin typeface="Book Antiqua" panose="02040602050305030304" charset="0"/>
                <a:cs typeface="Book Antiqua" panose="02040602050305030304" charset="0"/>
              </a:rPr>
              <a:t>I AM</a:t>
            </a:r>
          </a:p>
        </p:txBody>
      </p:sp>
      <p:sp>
        <p:nvSpPr>
          <p:cNvPr id="9" name="Equal 8"/>
          <p:cNvSpPr/>
          <p:nvPr/>
        </p:nvSpPr>
        <p:spPr>
          <a:xfrm>
            <a:off x="8421370" y="3093085"/>
            <a:ext cx="647065" cy="451485"/>
          </a:xfrm>
          <a:prstGeom prst="mathEqual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Book Antiqua" panose="02040602050305030304" charset="0"/>
              <a:cs typeface="Book Antiqua" panose="02040602050305030304" charset="0"/>
            </a:endParaRPr>
          </a:p>
        </p:txBody>
      </p:sp>
      <p:sp>
        <p:nvSpPr>
          <p:cNvPr id="20" name="Down Arrow 19"/>
          <p:cNvSpPr/>
          <p:nvPr/>
        </p:nvSpPr>
        <p:spPr>
          <a:xfrm>
            <a:off x="8573135" y="1888490"/>
            <a:ext cx="342900" cy="486410"/>
          </a:xfrm>
          <a:prstGeom prst="downArrow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Book Antiqua" panose="02040602050305030304" charset="0"/>
              <a:cs typeface="Book Antiqua" panose="02040602050305030304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8602345" y="5292725"/>
            <a:ext cx="3257550" cy="647700"/>
          </a:xfrm>
          <a:prstGeom prst="round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>PROPRIOCEPTION               </a:t>
            </a:r>
          </a:p>
          <a:p>
            <a:pPr algn="ctr"/>
            <a:r>
              <a:rPr lang="it-IT" i="1" dirty="0">
                <a:solidFill>
                  <a:schemeClr val="bg1"/>
                </a:solidFill>
                <a:latin typeface="Book Antiqua" panose="02040602050305030304" charset="0"/>
                <a:cs typeface="Book Antiqua" panose="02040602050305030304" charset="0"/>
                <a:sym typeface="+mn-ea"/>
              </a:rPr>
              <a:t>RULE OF THE </a:t>
            </a:r>
            <a:r>
              <a:rPr lang="it-IT" i="1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>CLOSENESS</a:t>
            </a:r>
          </a:p>
        </p:txBody>
      </p:sp>
      <p:sp>
        <p:nvSpPr>
          <p:cNvPr id="23" name="Oval 22"/>
          <p:cNvSpPr/>
          <p:nvPr/>
        </p:nvSpPr>
        <p:spPr>
          <a:xfrm>
            <a:off x="6459855" y="4896485"/>
            <a:ext cx="1440000" cy="1440000"/>
          </a:xfrm>
          <a:prstGeom prst="ellipse">
            <a:avLst/>
          </a:prstGeom>
          <a:solidFill>
            <a:srgbClr val="FF93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>RULE</a:t>
            </a:r>
          </a:p>
        </p:txBody>
      </p:sp>
      <p:sp>
        <p:nvSpPr>
          <p:cNvPr id="24" name="Down Arrow 23"/>
          <p:cNvSpPr/>
          <p:nvPr/>
        </p:nvSpPr>
        <p:spPr>
          <a:xfrm rot="16200000">
            <a:off x="8079740" y="5361940"/>
            <a:ext cx="342900" cy="486410"/>
          </a:xfrm>
          <a:prstGeom prst="downArrow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Book Antiqua" panose="02040602050305030304" charset="0"/>
              <a:cs typeface="Book Antiqua" panose="02040602050305030304" charset="0"/>
            </a:endParaRPr>
          </a:p>
        </p:txBody>
      </p:sp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Box 18"/>
          <p:cNvSpPr txBox="1"/>
          <p:nvPr/>
        </p:nvSpPr>
        <p:spPr>
          <a:xfrm>
            <a:off x="821055" y="6407150"/>
            <a:ext cx="8568055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it-IT" altLang="en-US" sz="1000" b="1" i="1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>Body and Integration</a:t>
            </a:r>
            <a:r>
              <a:rPr lang="it-IT" altLang="en-US" sz="1000" i="1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/>
            </a:r>
            <a:br>
              <a:rPr lang="it-IT" altLang="en-US" sz="1000" i="1" dirty="0">
                <a:latin typeface="Book Antiqua" panose="02040602050305030304" charset="0"/>
                <a:cs typeface="Book Antiqua" panose="02040602050305030304" charset="0"/>
                <a:sym typeface="+mn-ea"/>
              </a:rPr>
            </a:br>
            <a:r>
              <a:rPr lang="it-IT" altLang="en-US" sz="1000" i="1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>Research the primary symptom into the care of the psychosis</a:t>
            </a:r>
          </a:p>
        </p:txBody>
      </p:sp>
      <p:pic>
        <p:nvPicPr>
          <p:cNvPr id="2" name="Content Placeholder 11" descr="logo_sipi-removebg-preview"/>
          <p:cNvPicPr>
            <a:picLocks noChangeAspect="1"/>
          </p:cNvPicPr>
          <p:nvPr/>
        </p:nvPicPr>
        <p:blipFill>
          <a:blip r:embed="rId2"/>
          <a:srcRect r="25272"/>
          <a:stretch>
            <a:fillRect/>
          </a:stretch>
        </p:blipFill>
        <p:spPr>
          <a:xfrm>
            <a:off x="74295" y="6345555"/>
            <a:ext cx="669925" cy="52197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8337550" y="800735"/>
            <a:ext cx="2520950" cy="576000"/>
          </a:xfrm>
          <a:prstGeom prst="roundRect">
            <a:avLst/>
          </a:prstGeom>
          <a:ln>
            <a:solidFill>
              <a:srgbClr val="5B9BD5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dirty="0">
                <a:ln w="0"/>
                <a:solidFill>
                  <a:schemeClr val="bg1"/>
                </a:solidFill>
                <a:effectLst/>
                <a:latin typeface="Book Antiqua" panose="02040602050305030304" charset="0"/>
                <a:cs typeface="Book Antiqua" panose="02040602050305030304" charset="0"/>
                <a:sym typeface="+mn-ea"/>
              </a:rPr>
              <a:t>THE SIGHT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8337550" y="4242435"/>
            <a:ext cx="2520315" cy="576000"/>
          </a:xfrm>
          <a:prstGeom prst="roundRect">
            <a:avLst/>
          </a:prstGeom>
          <a:solidFill>
            <a:srgbClr val="FF93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altLang="en-US" b="1">
                <a:solidFill>
                  <a:schemeClr val="bg1"/>
                </a:solidFill>
                <a:effectLst/>
                <a:latin typeface="Book Antiqua" panose="02040602050305030304" charset="0"/>
                <a:cs typeface="Book Antiqua" panose="02040602050305030304" charset="0"/>
              </a:rPr>
              <a:t>WHERE I GO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8337550" y="1915795"/>
            <a:ext cx="2520315" cy="576000"/>
          </a:xfrm>
          <a:prstGeom prst="roundRect">
            <a:avLst/>
          </a:prstGeom>
          <a:solidFill>
            <a:srgbClr val="FF93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altLang="en-US" b="1">
                <a:solidFill>
                  <a:schemeClr val="bg1"/>
                </a:solidFill>
                <a:effectLst/>
                <a:latin typeface="Book Antiqua" panose="02040602050305030304" charset="0"/>
                <a:cs typeface="Book Antiqua" panose="02040602050305030304" charset="0"/>
              </a:rPr>
              <a:t>I AM</a:t>
            </a:r>
          </a:p>
        </p:txBody>
      </p:sp>
      <p:sp>
        <p:nvSpPr>
          <p:cNvPr id="9" name="Equal 8"/>
          <p:cNvSpPr/>
          <p:nvPr/>
        </p:nvSpPr>
        <p:spPr>
          <a:xfrm>
            <a:off x="9274810" y="3710940"/>
            <a:ext cx="647065" cy="451485"/>
          </a:xfrm>
          <a:prstGeom prst="mathEqual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solidFill>
                <a:schemeClr val="bg1"/>
              </a:solidFill>
              <a:effectLst/>
              <a:latin typeface="Book Antiqua" panose="02040602050305030304" charset="0"/>
              <a:cs typeface="Book Antiqua" panose="02040602050305030304" charset="0"/>
            </a:endParaRPr>
          </a:p>
        </p:txBody>
      </p:sp>
      <p:sp>
        <p:nvSpPr>
          <p:cNvPr id="10" name="Down Arrow 9"/>
          <p:cNvSpPr/>
          <p:nvPr/>
        </p:nvSpPr>
        <p:spPr>
          <a:xfrm>
            <a:off x="9451340" y="1430020"/>
            <a:ext cx="323850" cy="421640"/>
          </a:xfrm>
          <a:prstGeom prst="downArrow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solidFill>
                <a:schemeClr val="bg1"/>
              </a:solidFill>
              <a:effectLst/>
              <a:latin typeface="Book Antiqua" panose="02040602050305030304" charset="0"/>
              <a:cs typeface="Book Antiqua" panose="02040602050305030304" charset="0"/>
            </a:endParaRPr>
          </a:p>
        </p:txBody>
      </p:sp>
      <p:pic>
        <p:nvPicPr>
          <p:cNvPr id="11" name="Immagine 10" descr="Immagine che contiene dipinto, vestiti, disegno, arte&#10;&#10;Descrizione generata automaticamente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9270" y="821055"/>
            <a:ext cx="4897755" cy="5283835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8338185" y="3128645"/>
            <a:ext cx="2520315" cy="576000"/>
          </a:xfrm>
          <a:prstGeom prst="roundRect">
            <a:avLst/>
          </a:prstGeom>
          <a:solidFill>
            <a:srgbClr val="FF93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altLang="en-US" b="1">
                <a:solidFill>
                  <a:schemeClr val="bg1"/>
                </a:solidFill>
                <a:effectLst/>
                <a:latin typeface="Book Antiqua" panose="02040602050305030304" charset="0"/>
                <a:cs typeface="Book Antiqua" panose="02040602050305030304" charset="0"/>
              </a:rPr>
              <a:t>YOU ARE</a:t>
            </a:r>
          </a:p>
        </p:txBody>
      </p:sp>
      <p:sp>
        <p:nvSpPr>
          <p:cNvPr id="5" name="Up-Down Arrow 4"/>
          <p:cNvSpPr/>
          <p:nvPr/>
        </p:nvSpPr>
        <p:spPr>
          <a:xfrm>
            <a:off x="9451340" y="2515870"/>
            <a:ext cx="324000" cy="540000"/>
          </a:xfrm>
          <a:prstGeom prst="upDownArrow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/>
          <p:cNvSpPr/>
          <p:nvPr/>
        </p:nvSpPr>
        <p:spPr>
          <a:xfrm>
            <a:off x="9089390" y="5456555"/>
            <a:ext cx="2953385" cy="647700"/>
          </a:xfrm>
          <a:prstGeom prst="round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>THE SIGHT               </a:t>
            </a:r>
          </a:p>
          <a:p>
            <a:pPr algn="ctr"/>
            <a:r>
              <a:rPr lang="it-IT" i="1" dirty="0">
                <a:solidFill>
                  <a:schemeClr val="bg1"/>
                </a:solidFill>
                <a:latin typeface="Book Antiqua" panose="02040602050305030304" charset="0"/>
                <a:cs typeface="Book Antiqua" panose="02040602050305030304" charset="0"/>
                <a:sym typeface="+mn-ea"/>
              </a:rPr>
              <a:t>RULE OF THE DISTANCE</a:t>
            </a:r>
            <a:endParaRPr lang="en-US">
              <a:latin typeface="Book Antiqua" panose="02040602050305030304" charset="0"/>
              <a:cs typeface="Book Antiqua" panose="02040602050305030304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7054215" y="5060315"/>
            <a:ext cx="1440000" cy="1440000"/>
          </a:xfrm>
          <a:prstGeom prst="ellipse">
            <a:avLst/>
          </a:prstGeom>
          <a:solidFill>
            <a:srgbClr val="FF93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>RULE</a:t>
            </a:r>
          </a:p>
        </p:txBody>
      </p:sp>
      <p:sp>
        <p:nvSpPr>
          <p:cNvPr id="21" name="Down Arrow 20"/>
          <p:cNvSpPr/>
          <p:nvPr/>
        </p:nvSpPr>
        <p:spPr>
          <a:xfrm rot="16200000">
            <a:off x="8636000" y="5525770"/>
            <a:ext cx="342900" cy="486410"/>
          </a:xfrm>
          <a:prstGeom prst="downArrow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Book Antiqua" panose="02040602050305030304" charset="0"/>
              <a:cs typeface="Book Antiqua" panose="02040602050305030304" charset="0"/>
            </a:endParaRPr>
          </a:p>
        </p:txBody>
      </p:sp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" name="Diagramma 7"/>
          <p:cNvGraphicFramePr/>
          <p:nvPr/>
        </p:nvGraphicFramePr>
        <p:xfrm>
          <a:off x="6206490" y="1876425"/>
          <a:ext cx="5673090" cy="43516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9" name="Text Box 18"/>
          <p:cNvSpPr txBox="1"/>
          <p:nvPr/>
        </p:nvSpPr>
        <p:spPr>
          <a:xfrm>
            <a:off x="821055" y="6407150"/>
            <a:ext cx="8568055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it-IT" altLang="en-US" sz="1000" b="1" i="1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>Body and Integration</a:t>
            </a:r>
            <a:r>
              <a:rPr lang="it-IT" altLang="en-US" sz="1000" i="1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/>
            </a:r>
            <a:br>
              <a:rPr lang="it-IT" altLang="en-US" sz="1000" i="1" dirty="0">
                <a:latin typeface="Book Antiqua" panose="02040602050305030304" charset="0"/>
                <a:cs typeface="Book Antiqua" panose="02040602050305030304" charset="0"/>
                <a:sym typeface="+mn-ea"/>
              </a:rPr>
            </a:br>
            <a:r>
              <a:rPr lang="it-IT" altLang="en-US" sz="1000" i="1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>Research the primary symptom into the care of the psychosis</a:t>
            </a:r>
          </a:p>
        </p:txBody>
      </p:sp>
      <p:pic>
        <p:nvPicPr>
          <p:cNvPr id="2" name="Content Placeholder 11" descr="logo_sipi-removebg-preview"/>
          <p:cNvPicPr>
            <a:picLocks noChangeAspect="1"/>
          </p:cNvPicPr>
          <p:nvPr/>
        </p:nvPicPr>
        <p:blipFill>
          <a:blip r:embed="rId7"/>
          <a:srcRect r="25272"/>
          <a:stretch>
            <a:fillRect/>
          </a:stretch>
        </p:blipFill>
        <p:spPr>
          <a:xfrm>
            <a:off x="74295" y="6345555"/>
            <a:ext cx="669925" cy="521970"/>
          </a:xfrm>
          <a:prstGeom prst="rect">
            <a:avLst/>
          </a:prstGeom>
        </p:spPr>
      </p:pic>
      <p:sp>
        <p:nvSpPr>
          <p:cNvPr id="4" name="Titolo 1"/>
          <p:cNvSpPr>
            <a:spLocks noGrp="1"/>
          </p:cNvSpPr>
          <p:nvPr/>
        </p:nvSpPr>
        <p:spPr>
          <a:xfrm>
            <a:off x="1014095" y="796925"/>
            <a:ext cx="3663315" cy="85534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ctr">
              <a:spcAft>
                <a:spcPts val="600"/>
              </a:spcAft>
              <a:buClrTx/>
              <a:buSzTx/>
              <a:buFontTx/>
            </a:pPr>
            <a:r>
              <a:rPr lang="it-IT" sz="2800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>BODY READINGS</a:t>
            </a:r>
          </a:p>
        </p:txBody>
      </p:sp>
      <p:sp>
        <p:nvSpPr>
          <p:cNvPr id="3" name="Titolo 1"/>
          <p:cNvSpPr>
            <a:spLocks noGrp="1"/>
          </p:cNvSpPr>
          <p:nvPr/>
        </p:nvSpPr>
        <p:spPr>
          <a:xfrm>
            <a:off x="5863590" y="923925"/>
            <a:ext cx="6114415" cy="8953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Aft>
                <a:spcPts val="600"/>
              </a:spcAft>
            </a:pPr>
            <a:r>
              <a:rPr lang="it-IT" sz="2800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>INTEGRATED HIERARCHICAL BODY READINGS</a:t>
            </a:r>
            <a:endParaRPr lang="it-IT" altLang="en-US" sz="2800" dirty="0">
              <a:solidFill>
                <a:schemeClr val="tx1"/>
              </a:solidFill>
              <a:latin typeface="Book Antiqua" panose="02040602050305030304" charset="0"/>
              <a:cs typeface="Book Antiqua" panose="02040602050305030304" charset="0"/>
              <a:sym typeface="+mn-ea"/>
            </a:endParaRPr>
          </a:p>
        </p:txBody>
      </p:sp>
      <p:sp>
        <p:nvSpPr>
          <p:cNvPr id="5" name="Oval 4"/>
          <p:cNvSpPr/>
          <p:nvPr/>
        </p:nvSpPr>
        <p:spPr>
          <a:xfrm>
            <a:off x="2066925" y="1555115"/>
            <a:ext cx="1440000" cy="1440000"/>
          </a:xfrm>
          <a:prstGeom prst="ellipse">
            <a:avLst/>
          </a:prstGeom>
          <a:solidFill>
            <a:srgbClr val="FF93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endParaRPr lang="it-IT" altLang="en-US" sz="1200">
              <a:solidFill>
                <a:schemeClr val="bg1"/>
              </a:solidFill>
              <a:latin typeface="Book Antiqua" panose="02040602050305030304" charset="0"/>
              <a:cs typeface="Book Antiqua" panose="02040602050305030304" charset="0"/>
              <a:sym typeface="+mn-ea"/>
            </a:endParaRPr>
          </a:p>
        </p:txBody>
      </p:sp>
      <p:sp>
        <p:nvSpPr>
          <p:cNvPr id="6" name="Oval 5"/>
          <p:cNvSpPr/>
          <p:nvPr/>
        </p:nvSpPr>
        <p:spPr>
          <a:xfrm>
            <a:off x="3352165" y="3616325"/>
            <a:ext cx="1440000" cy="14400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endParaRPr lang="it-IT" altLang="en-US" sz="1200">
              <a:solidFill>
                <a:schemeClr val="bg1"/>
              </a:solidFill>
              <a:latin typeface="Book Antiqua" panose="02040602050305030304" charset="0"/>
              <a:cs typeface="Book Antiqua" panose="02040602050305030304" charset="0"/>
              <a:sym typeface="+mn-ea"/>
            </a:endParaRPr>
          </a:p>
        </p:txBody>
      </p:sp>
      <p:sp>
        <p:nvSpPr>
          <p:cNvPr id="7" name="Oval 6"/>
          <p:cNvSpPr/>
          <p:nvPr/>
        </p:nvSpPr>
        <p:spPr>
          <a:xfrm>
            <a:off x="897255" y="3331845"/>
            <a:ext cx="1440000" cy="144000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dirty="0">
                <a:solidFill>
                  <a:schemeClr val="tx1"/>
                </a:solidFill>
                <a:latin typeface="Book Antiqua" panose="02040602050305030304" charset="0"/>
                <a:cs typeface="Book Antiqua" panose="02040602050305030304" charset="0"/>
                <a:sym typeface="+mn-ea"/>
              </a:rPr>
              <a:t>SIGHT</a:t>
            </a:r>
          </a:p>
        </p:txBody>
      </p:sp>
      <p:sp>
        <p:nvSpPr>
          <p:cNvPr id="8" name="Down Arrow 7"/>
          <p:cNvSpPr/>
          <p:nvPr/>
        </p:nvSpPr>
        <p:spPr>
          <a:xfrm rot="19620000">
            <a:off x="3246755" y="2944495"/>
            <a:ext cx="401955" cy="382270"/>
          </a:xfrm>
          <a:prstGeom prst="downArrow">
            <a:avLst/>
          </a:prstGeom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>
              <a:solidFill>
                <a:schemeClr val="bg1"/>
              </a:solidFill>
            </a:endParaRPr>
          </a:p>
        </p:txBody>
      </p:sp>
      <p:sp>
        <p:nvSpPr>
          <p:cNvPr id="9" name="Down Arrow 8"/>
          <p:cNvSpPr/>
          <p:nvPr/>
        </p:nvSpPr>
        <p:spPr>
          <a:xfrm rot="6540000">
            <a:off x="2585720" y="3860800"/>
            <a:ext cx="401955" cy="382270"/>
          </a:xfrm>
          <a:prstGeom prst="downArrow">
            <a:avLst/>
          </a:prstGeom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>
              <a:solidFill>
                <a:schemeClr val="bg1"/>
              </a:solidFill>
            </a:endParaRPr>
          </a:p>
        </p:txBody>
      </p:sp>
      <p:sp>
        <p:nvSpPr>
          <p:cNvPr id="10" name="Down Arrow 9"/>
          <p:cNvSpPr/>
          <p:nvPr/>
        </p:nvSpPr>
        <p:spPr>
          <a:xfrm rot="12720000">
            <a:off x="1955165" y="2872105"/>
            <a:ext cx="401955" cy="382270"/>
          </a:xfrm>
          <a:prstGeom prst="downArrow">
            <a:avLst/>
          </a:prstGeom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>
              <a:solidFill>
                <a:schemeClr val="bg1"/>
              </a:solidFill>
            </a:endParaRPr>
          </a:p>
        </p:txBody>
      </p:sp>
      <p:sp>
        <p:nvSpPr>
          <p:cNvPr id="11" name="Text Box 10"/>
          <p:cNvSpPr txBox="1"/>
          <p:nvPr/>
        </p:nvSpPr>
        <p:spPr>
          <a:xfrm>
            <a:off x="2809875" y="4152265"/>
            <a:ext cx="2644775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it-IT" altLang="en-US" b="1">
                <a:solidFill>
                  <a:schemeClr val="tx1"/>
                </a:solidFill>
                <a:latin typeface="Book Antiqua" panose="02040602050305030304" charset="0"/>
                <a:cs typeface="Book Antiqua" panose="02040602050305030304" charset="0"/>
                <a:sym typeface="+mn-ea"/>
              </a:rPr>
              <a:t>PROPRIOCEPTION</a:t>
            </a:r>
          </a:p>
        </p:txBody>
      </p:sp>
      <p:sp>
        <p:nvSpPr>
          <p:cNvPr id="12" name="Text Box 11"/>
          <p:cNvSpPr txBox="1"/>
          <p:nvPr/>
        </p:nvSpPr>
        <p:spPr>
          <a:xfrm>
            <a:off x="1464310" y="2054225"/>
            <a:ext cx="2644775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it-IT" altLang="en-US" b="1">
                <a:solidFill>
                  <a:schemeClr val="tx1"/>
                </a:solidFill>
                <a:latin typeface="Book Antiqua" panose="02040602050305030304" charset="0"/>
                <a:cs typeface="Book Antiqua" panose="02040602050305030304" charset="0"/>
                <a:sym typeface="+mn-ea"/>
              </a:rPr>
              <a:t>INTEGRATION</a:t>
            </a:r>
          </a:p>
        </p:txBody>
      </p:sp>
      <p:sp>
        <p:nvSpPr>
          <p:cNvPr id="16" name="Text Box 15"/>
          <p:cNvSpPr txBox="1"/>
          <p:nvPr/>
        </p:nvSpPr>
        <p:spPr>
          <a:xfrm>
            <a:off x="7720965" y="2596515"/>
            <a:ext cx="2644775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it-IT" altLang="en-US" sz="2000" b="1">
                <a:solidFill>
                  <a:schemeClr val="tx1"/>
                </a:solidFill>
                <a:latin typeface="Book Antiqua" panose="02040602050305030304" charset="0"/>
                <a:cs typeface="Book Antiqua" panose="02040602050305030304" charset="0"/>
                <a:sym typeface="+mn-ea"/>
              </a:rPr>
              <a:t>INTEGRATION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Box 18"/>
          <p:cNvSpPr txBox="1"/>
          <p:nvPr/>
        </p:nvSpPr>
        <p:spPr>
          <a:xfrm>
            <a:off x="821055" y="6407150"/>
            <a:ext cx="8568055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it-IT" altLang="en-US" sz="1000" b="1" i="1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>Body and Integration</a:t>
            </a:r>
            <a:r>
              <a:rPr lang="it-IT" altLang="en-US" sz="1000" i="1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/>
            </a:r>
            <a:br>
              <a:rPr lang="it-IT" altLang="en-US" sz="1000" i="1" dirty="0">
                <a:latin typeface="Book Antiqua" panose="02040602050305030304" charset="0"/>
                <a:cs typeface="Book Antiqua" panose="02040602050305030304" charset="0"/>
                <a:sym typeface="+mn-ea"/>
              </a:rPr>
            </a:br>
            <a:r>
              <a:rPr lang="it-IT" altLang="en-US" sz="1000" i="1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>Research the primary symptom into the care of the psychosis</a:t>
            </a:r>
          </a:p>
        </p:txBody>
      </p:sp>
      <p:pic>
        <p:nvPicPr>
          <p:cNvPr id="7" name="Content Placeholder 11" descr="logo_sipi-removebg-preview"/>
          <p:cNvPicPr>
            <a:picLocks noChangeAspect="1"/>
          </p:cNvPicPr>
          <p:nvPr/>
        </p:nvPicPr>
        <p:blipFill>
          <a:blip r:embed="rId2"/>
          <a:srcRect r="25272"/>
          <a:stretch>
            <a:fillRect/>
          </a:stretch>
        </p:blipFill>
        <p:spPr>
          <a:xfrm>
            <a:off x="74295" y="6345555"/>
            <a:ext cx="669925" cy="521970"/>
          </a:xfrm>
          <a:prstGeom prst="rect">
            <a:avLst/>
          </a:prstGeom>
        </p:spPr>
      </p:pic>
      <p:sp>
        <p:nvSpPr>
          <p:cNvPr id="2" name="Rectangles 1"/>
          <p:cNvSpPr/>
          <p:nvPr/>
        </p:nvSpPr>
        <p:spPr>
          <a:xfrm>
            <a:off x="104140" y="1496060"/>
            <a:ext cx="2183130" cy="756000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dirty="0">
                <a:solidFill>
                  <a:srgbClr val="FF9300"/>
                </a:solidFill>
                <a:effectLst/>
                <a:latin typeface="Book Antiqua" panose="02040602050305030304" charset="0"/>
                <a:ea typeface="Cambria" panose="02040503050406030204" pitchFamily="18" charset="0"/>
                <a:cs typeface="Book Antiqua" panose="02040602050305030304" charset="0"/>
                <a:sym typeface="+mn-ea"/>
              </a:rPr>
              <a:t>COGNITIVE</a:t>
            </a:r>
          </a:p>
        </p:txBody>
      </p:sp>
      <p:sp>
        <p:nvSpPr>
          <p:cNvPr id="4" name="CasellaDiTesto 10"/>
          <p:cNvSpPr txBox="1"/>
          <p:nvPr/>
        </p:nvSpPr>
        <p:spPr>
          <a:xfrm>
            <a:off x="34290" y="940435"/>
            <a:ext cx="232283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altLang="en-US" sz="2000" b="1" dirty="0">
                <a:solidFill>
                  <a:srgbClr val="FF9300"/>
                </a:solidFill>
                <a:latin typeface="Book Antiqua" panose="02040602050305030304" charset="0"/>
                <a:cs typeface="Book Antiqua" panose="02040602050305030304" charset="0"/>
              </a:rPr>
              <a:t>FUNCTIONS</a:t>
            </a:r>
            <a:r>
              <a:rPr lang="it-IT" altLang="en-US" sz="2000" b="1" dirty="0">
                <a:solidFill>
                  <a:srgbClr val="FF9300"/>
                </a:solidFill>
              </a:rPr>
              <a:t>               </a:t>
            </a:r>
          </a:p>
        </p:txBody>
      </p:sp>
      <p:sp>
        <p:nvSpPr>
          <p:cNvPr id="38" name="Text Box 37"/>
          <p:cNvSpPr txBox="1"/>
          <p:nvPr/>
        </p:nvSpPr>
        <p:spPr>
          <a:xfrm>
            <a:off x="4216400" y="940435"/>
            <a:ext cx="4064000" cy="47752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it-IT" altLang="en-US" sz="2000" b="1" dirty="0">
                <a:solidFill>
                  <a:srgbClr val="FF9300"/>
                </a:solidFill>
                <a:latin typeface="Book Antiqua" panose="02040602050305030304" charset="0"/>
                <a:cs typeface="Book Antiqua" panose="02040602050305030304" charset="0"/>
                <a:sym typeface="+mn-ea"/>
              </a:rPr>
              <a:t>SUB-FUNCTIONS</a:t>
            </a:r>
          </a:p>
        </p:txBody>
      </p:sp>
      <p:sp>
        <p:nvSpPr>
          <p:cNvPr id="3" name="Rectangles 2"/>
          <p:cNvSpPr/>
          <p:nvPr/>
        </p:nvSpPr>
        <p:spPr>
          <a:xfrm>
            <a:off x="104140" y="2508250"/>
            <a:ext cx="2183130" cy="756000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dirty="0">
                <a:solidFill>
                  <a:srgbClr val="FF9300"/>
                </a:solidFill>
                <a:effectLst/>
                <a:latin typeface="Book Antiqua" panose="02040602050305030304" charset="0"/>
                <a:ea typeface="Cambria" panose="02040503050406030204" pitchFamily="18" charset="0"/>
                <a:cs typeface="Book Antiqua" panose="02040602050305030304" charset="0"/>
                <a:sym typeface="+mn-ea"/>
              </a:rPr>
              <a:t>AFFECTIVE</a:t>
            </a:r>
            <a:r>
              <a:rPr lang="it-IT" b="1" dirty="0">
                <a:solidFill>
                  <a:srgbClr val="FF93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sym typeface="+mn-ea"/>
              </a:rPr>
              <a:t> </a:t>
            </a:r>
            <a:endParaRPr lang="it-IT" b="1" dirty="0">
              <a:solidFill>
                <a:srgbClr val="FF9300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Book Antiqua" panose="02040602050305030304" charset="0"/>
              <a:sym typeface="+mn-ea"/>
            </a:endParaRPr>
          </a:p>
        </p:txBody>
      </p:sp>
      <p:sp>
        <p:nvSpPr>
          <p:cNvPr id="6" name="Rectangles 5"/>
          <p:cNvSpPr/>
          <p:nvPr/>
        </p:nvSpPr>
        <p:spPr>
          <a:xfrm>
            <a:off x="104140" y="3618230"/>
            <a:ext cx="2183765" cy="756000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</a:pPr>
            <a:r>
              <a:rPr lang="it-IT" b="1" dirty="0">
                <a:solidFill>
                  <a:srgbClr val="FF9300"/>
                </a:solidFill>
                <a:effectLst/>
                <a:latin typeface="Book Antiqua" panose="02040602050305030304" charset="0"/>
                <a:ea typeface="Cambria" panose="02040503050406030204" pitchFamily="18" charset="0"/>
                <a:cs typeface="Book Antiqua" panose="02040602050305030304" charset="0"/>
                <a:sym typeface="+mn-ea"/>
              </a:rPr>
              <a:t>PSYCHOMOTOR/</a:t>
            </a:r>
            <a:endParaRPr lang="it-IT" b="1" dirty="0">
              <a:solidFill>
                <a:srgbClr val="FF9300"/>
              </a:solidFill>
              <a:effectLst/>
              <a:latin typeface="Book Antiqua" panose="02040602050305030304" charset="0"/>
              <a:ea typeface="Cambria" panose="02040503050406030204" pitchFamily="18" charset="0"/>
              <a:cs typeface="Book Antiqua" panose="02040602050305030304" charset="0"/>
            </a:endParaRPr>
          </a:p>
          <a:p>
            <a:pPr lvl="0" algn="ctr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</a:pPr>
            <a:r>
              <a:rPr lang="it-IT" b="1" dirty="0">
                <a:solidFill>
                  <a:srgbClr val="FF9300"/>
                </a:solidFill>
                <a:effectLst/>
                <a:latin typeface="Book Antiqua" panose="02040602050305030304" charset="0"/>
                <a:ea typeface="Cambria" panose="02040503050406030204" pitchFamily="18" charset="0"/>
                <a:cs typeface="Book Antiqua" panose="02040602050305030304" charset="0"/>
                <a:sym typeface="+mn-ea"/>
              </a:rPr>
              <a:t>BEHAVIORAL</a:t>
            </a:r>
          </a:p>
        </p:txBody>
      </p:sp>
      <p:sp>
        <p:nvSpPr>
          <p:cNvPr id="8" name="Rectangles 7"/>
          <p:cNvSpPr/>
          <p:nvPr/>
        </p:nvSpPr>
        <p:spPr>
          <a:xfrm>
            <a:off x="104775" y="4789170"/>
            <a:ext cx="2183130" cy="756000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dirty="0">
                <a:solidFill>
                  <a:srgbClr val="FF9300"/>
                </a:solidFill>
                <a:effectLst/>
                <a:latin typeface="Book Antiqua" panose="02040602050305030304" charset="0"/>
                <a:ea typeface="Cambria" panose="02040503050406030204" pitchFamily="18" charset="0"/>
                <a:cs typeface="Book Antiqua" panose="02040602050305030304" charset="0"/>
                <a:sym typeface="+mn-ea"/>
              </a:rPr>
              <a:t>VEGETATIVE</a:t>
            </a:r>
            <a:endParaRPr lang="it-IT" b="1" dirty="0">
              <a:solidFill>
                <a:srgbClr val="FF9300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Book Antiqua" panose="02040602050305030304" charset="0"/>
              <a:sym typeface="+mn-ea"/>
            </a:endParaRPr>
          </a:p>
        </p:txBody>
      </p:sp>
      <p:sp>
        <p:nvSpPr>
          <p:cNvPr id="9" name="Striped Right Arrow 8"/>
          <p:cNvSpPr/>
          <p:nvPr/>
        </p:nvSpPr>
        <p:spPr>
          <a:xfrm>
            <a:off x="2334260" y="1398270"/>
            <a:ext cx="6690360" cy="945515"/>
          </a:xfrm>
          <a:prstGeom prst="stripedRightArrow">
            <a:avLst>
              <a:gd name="adj1" fmla="val 73002"/>
              <a:gd name="adj2" fmla="val 42594"/>
            </a:avLst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600" dirty="0">
                <a:solidFill>
                  <a:schemeClr val="bg1"/>
                </a:solidFill>
                <a:effectLst/>
                <a:latin typeface="Book Antiqua" panose="02040602050305030304" charset="0"/>
                <a:ea typeface="Cambria" panose="02040503050406030204" pitchFamily="18" charset="0"/>
                <a:cs typeface="Book Antiqua" panose="02040602050305030304" charset="0"/>
                <a:sym typeface="+mn-ea"/>
              </a:rPr>
              <a:t>Alertness and level of consciousness; Orientation; Thought’s content and form; Attention; Memory; Perception; Judgment ability</a:t>
            </a:r>
          </a:p>
        </p:txBody>
      </p:sp>
      <p:sp>
        <p:nvSpPr>
          <p:cNvPr id="10" name="Striped Right Arrow 9"/>
          <p:cNvSpPr/>
          <p:nvPr/>
        </p:nvSpPr>
        <p:spPr>
          <a:xfrm>
            <a:off x="2334260" y="2420620"/>
            <a:ext cx="6690360" cy="945515"/>
          </a:xfrm>
          <a:prstGeom prst="stripedRightArrow">
            <a:avLst>
              <a:gd name="adj1" fmla="val 73002"/>
              <a:gd name="adj2" fmla="val 42594"/>
            </a:avLst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1" algn="l"/>
            <a:r>
              <a:rPr sz="1600">
                <a:latin typeface="Book Antiqua" panose="02040602050305030304" charset="0"/>
                <a:cs typeface="Book Antiqua" panose="02040602050305030304" charset="0"/>
                <a:sym typeface="+mn-ea"/>
              </a:rPr>
              <a:t>Feelings (sadness, anguish, moral pain, fear, anxiety, stress, distress, anger, euphoria), stability, instability </a:t>
            </a:r>
          </a:p>
        </p:txBody>
      </p:sp>
      <p:sp>
        <p:nvSpPr>
          <p:cNvPr id="11" name="Striped Right Arrow 10"/>
          <p:cNvSpPr/>
          <p:nvPr/>
        </p:nvSpPr>
        <p:spPr>
          <a:xfrm>
            <a:off x="2334260" y="3512185"/>
            <a:ext cx="6690360" cy="945515"/>
          </a:xfrm>
          <a:prstGeom prst="stripedRightArrow">
            <a:avLst>
              <a:gd name="adj1" fmla="val 73002"/>
              <a:gd name="adj2" fmla="val 42594"/>
            </a:avLst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marL="0" lvl="1" algn="ctr"/>
            <a:r>
              <a:rPr lang="it-IT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charset="0"/>
                <a:ea typeface="Cambria" panose="02040503050406030204" pitchFamily="18" charset="0"/>
                <a:cs typeface="Book Antiqua" panose="02040602050305030304" charset="0"/>
                <a:sym typeface="+mn-ea"/>
              </a:rPr>
              <a:t>Proprioception;  Appearance (weight, clothes and care, age); Motor activity (gait and posturre); Facial expression; Speech; Attitude toward eaach other; Impulse control</a:t>
            </a:r>
            <a:r>
              <a:rPr sz="1600">
                <a:solidFill>
                  <a:schemeClr val="bg1"/>
                </a:solidFill>
                <a:latin typeface="Book Antiqua" panose="02040602050305030304" charset="0"/>
                <a:cs typeface="Book Antiqua" panose="02040602050305030304" charset="0"/>
                <a:sym typeface="+mn-ea"/>
              </a:rPr>
              <a:t> </a:t>
            </a:r>
          </a:p>
        </p:txBody>
      </p:sp>
      <p:sp>
        <p:nvSpPr>
          <p:cNvPr id="12" name="Striped Right Arrow 11"/>
          <p:cNvSpPr/>
          <p:nvPr/>
        </p:nvSpPr>
        <p:spPr>
          <a:xfrm>
            <a:off x="2334260" y="4694555"/>
            <a:ext cx="6690360" cy="945515"/>
          </a:xfrm>
          <a:prstGeom prst="stripedRightArrow">
            <a:avLst>
              <a:gd name="adj1" fmla="val 73002"/>
              <a:gd name="adj2" fmla="val 42594"/>
            </a:avLst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marL="0" lvl="1" indent="0" algn="ctr">
              <a:lnSpc>
                <a:spcPct val="100000"/>
              </a:lnSpc>
              <a:spcBef>
                <a:spcPct val="0"/>
              </a:spcBef>
              <a:spcAft>
                <a:spcPct val="15000"/>
              </a:spcAft>
              <a:buNone/>
            </a:pPr>
            <a:r>
              <a:rPr lang="it-IT" sz="16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charset="0"/>
                <a:ea typeface="Cambria" panose="02040503050406030204" pitchFamily="18" charset="0"/>
                <a:cs typeface="Book Antiqua" panose="02040602050305030304" charset="0"/>
                <a:sym typeface="+mn-ea"/>
              </a:rPr>
              <a:t>Circadian rhythm, </a:t>
            </a:r>
            <a:r>
              <a:rPr lang="it-IT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charset="0"/>
                <a:ea typeface="Cambria" panose="02040503050406030204" pitchFamily="18" charset="0"/>
                <a:cs typeface="Book Antiqua" panose="02040602050305030304" charset="0"/>
                <a:sym typeface="+mn-ea"/>
              </a:rPr>
              <a:t>Nutrition, Sexuality</a:t>
            </a:r>
          </a:p>
        </p:txBody>
      </p:sp>
      <p:sp>
        <p:nvSpPr>
          <p:cNvPr id="13" name="CasellaDiTesto 6"/>
          <p:cNvSpPr txBox="1"/>
          <p:nvPr/>
        </p:nvSpPr>
        <p:spPr>
          <a:xfrm>
            <a:off x="9122410" y="1663065"/>
            <a:ext cx="164147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>
                <a:solidFill>
                  <a:srgbClr val="FF9300"/>
                </a:solidFill>
                <a:latin typeface="Book Antiqua" panose="02040602050305030304" charset="0"/>
                <a:cs typeface="Book Antiqua" panose="02040602050305030304" charset="0"/>
              </a:rPr>
              <a:t>SYMPTOMS</a:t>
            </a:r>
          </a:p>
        </p:txBody>
      </p:sp>
      <p:sp>
        <p:nvSpPr>
          <p:cNvPr id="32" name="Più 3"/>
          <p:cNvSpPr/>
          <p:nvPr/>
        </p:nvSpPr>
        <p:spPr>
          <a:xfrm>
            <a:off x="9811141" y="2136987"/>
            <a:ext cx="263769" cy="284052"/>
          </a:xfrm>
          <a:prstGeom prst="mathPlus">
            <a:avLst/>
          </a:prstGeom>
          <a:solidFill>
            <a:srgbClr val="FF9300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3" name="CasellaDiTesto 6"/>
          <p:cNvSpPr txBox="1"/>
          <p:nvPr/>
        </p:nvSpPr>
        <p:spPr>
          <a:xfrm>
            <a:off x="9122410" y="4970145"/>
            <a:ext cx="164147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>
                <a:solidFill>
                  <a:srgbClr val="FF9300"/>
                </a:solidFill>
                <a:latin typeface="Book Antiqua" panose="02040602050305030304" charset="0"/>
                <a:cs typeface="Book Antiqua" panose="02040602050305030304" charset="0"/>
              </a:rPr>
              <a:t>SYMPTOMS</a:t>
            </a:r>
          </a:p>
        </p:txBody>
      </p:sp>
      <p:sp>
        <p:nvSpPr>
          <p:cNvPr id="34" name="CasellaDiTesto 6"/>
          <p:cNvSpPr txBox="1"/>
          <p:nvPr/>
        </p:nvSpPr>
        <p:spPr>
          <a:xfrm>
            <a:off x="9122410" y="3725545"/>
            <a:ext cx="164147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>
                <a:solidFill>
                  <a:srgbClr val="FF9300"/>
                </a:solidFill>
                <a:latin typeface="Book Antiqua" panose="02040602050305030304" charset="0"/>
                <a:cs typeface="Book Antiqua" panose="02040602050305030304" charset="0"/>
              </a:rPr>
              <a:t>SYMPTOMS</a:t>
            </a:r>
          </a:p>
        </p:txBody>
      </p:sp>
      <p:sp>
        <p:nvSpPr>
          <p:cNvPr id="35" name="CasellaDiTesto 6"/>
          <p:cNvSpPr txBox="1"/>
          <p:nvPr/>
        </p:nvSpPr>
        <p:spPr>
          <a:xfrm>
            <a:off x="9168765" y="2694305"/>
            <a:ext cx="164147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>
                <a:solidFill>
                  <a:srgbClr val="FF9300"/>
                </a:solidFill>
                <a:latin typeface="Book Antiqua" panose="02040602050305030304" charset="0"/>
                <a:cs typeface="Book Antiqua" panose="02040602050305030304" charset="0"/>
              </a:rPr>
              <a:t>SYMPTOMS</a:t>
            </a:r>
          </a:p>
        </p:txBody>
      </p:sp>
      <p:sp>
        <p:nvSpPr>
          <p:cNvPr id="36" name="Più 3"/>
          <p:cNvSpPr/>
          <p:nvPr/>
        </p:nvSpPr>
        <p:spPr>
          <a:xfrm>
            <a:off x="9811141" y="4405207"/>
            <a:ext cx="263769" cy="284052"/>
          </a:xfrm>
          <a:prstGeom prst="mathPlus">
            <a:avLst/>
          </a:prstGeom>
          <a:solidFill>
            <a:srgbClr val="FF9300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7" name="Più 3"/>
          <p:cNvSpPr/>
          <p:nvPr/>
        </p:nvSpPr>
        <p:spPr>
          <a:xfrm>
            <a:off x="9811141" y="3238077"/>
            <a:ext cx="263769" cy="284052"/>
          </a:xfrm>
          <a:prstGeom prst="mathPlus">
            <a:avLst/>
          </a:prstGeom>
          <a:solidFill>
            <a:srgbClr val="FF9300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2" name="CasellaDiTesto 10"/>
          <p:cNvSpPr txBox="1"/>
          <p:nvPr/>
        </p:nvSpPr>
        <p:spPr>
          <a:xfrm rot="16200000">
            <a:off x="10473055" y="3358515"/>
            <a:ext cx="2462530" cy="398780"/>
          </a:xfrm>
          <a:prstGeom prst="rect">
            <a:avLst/>
          </a:prstGeom>
          <a:noFill/>
        </p:spPr>
        <p:txBody>
          <a:bodyPr vert="eaVert" wrap="square" rtlCol="0">
            <a:noAutofit/>
          </a:bodyPr>
          <a:lstStyle/>
          <a:p>
            <a:pPr algn="ctr"/>
            <a:r>
              <a:rPr lang="it-IT" sz="2000" b="1" dirty="0">
                <a:solidFill>
                  <a:srgbClr val="5B9BD5"/>
                </a:solidFill>
                <a:latin typeface="Book Antiqua" panose="02040602050305030304" charset="0"/>
                <a:cs typeface="Book Antiqua" panose="02040602050305030304" charset="0"/>
                <a:sym typeface="+mn-ea"/>
              </a:rPr>
              <a:t>I</a:t>
            </a:r>
          </a:p>
          <a:p>
            <a:pPr algn="ctr"/>
            <a:r>
              <a:rPr lang="it-IT" sz="2000" b="1" dirty="0">
                <a:solidFill>
                  <a:srgbClr val="5B9BD5"/>
                </a:solidFill>
                <a:latin typeface="Book Antiqua" panose="02040602050305030304" charset="0"/>
                <a:cs typeface="Book Antiqua" panose="02040602050305030304" charset="0"/>
                <a:sym typeface="+mn-ea"/>
              </a:rPr>
              <a:t>LLNESS</a:t>
            </a:r>
            <a:endParaRPr lang="it-IT" altLang="en-US" sz="2000" b="1" dirty="0">
              <a:solidFill>
                <a:srgbClr val="5B9BD5"/>
              </a:solidFill>
              <a:latin typeface="Book Antiqua" panose="02040602050305030304" charset="0"/>
              <a:cs typeface="Book Antiqua" panose="02040602050305030304" charset="0"/>
              <a:sym typeface="+mn-ea"/>
            </a:endParaRPr>
          </a:p>
        </p:txBody>
      </p:sp>
      <p:sp>
        <p:nvSpPr>
          <p:cNvPr id="23" name="Right Brace 22"/>
          <p:cNvSpPr/>
          <p:nvPr/>
        </p:nvSpPr>
        <p:spPr>
          <a:xfrm>
            <a:off x="10725785" y="1616710"/>
            <a:ext cx="694690" cy="3713480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b="1">
              <a:solidFill>
                <a:srgbClr val="5B9BD5"/>
              </a:solidFill>
            </a:endParaRPr>
          </a:p>
        </p:txBody>
      </p:sp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Box 18"/>
          <p:cNvSpPr txBox="1"/>
          <p:nvPr/>
        </p:nvSpPr>
        <p:spPr>
          <a:xfrm>
            <a:off x="821055" y="6407150"/>
            <a:ext cx="8568055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it-IT" altLang="en-US" sz="1000" b="1" i="1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>Body and Integration</a:t>
            </a:r>
            <a:r>
              <a:rPr lang="it-IT" altLang="en-US" sz="1000" i="1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/>
            </a:r>
            <a:br>
              <a:rPr lang="it-IT" altLang="en-US" sz="1000" i="1" dirty="0">
                <a:latin typeface="Book Antiqua" panose="02040602050305030304" charset="0"/>
                <a:cs typeface="Book Antiqua" panose="02040602050305030304" charset="0"/>
                <a:sym typeface="+mn-ea"/>
              </a:rPr>
            </a:br>
            <a:r>
              <a:rPr lang="it-IT" altLang="en-US" sz="1000" i="1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>Research the primary symptom into the care of the psychosis</a:t>
            </a:r>
          </a:p>
        </p:txBody>
      </p:sp>
      <p:pic>
        <p:nvPicPr>
          <p:cNvPr id="2" name="Content Placeholder 11" descr="logo_sipi-removebg-preview"/>
          <p:cNvPicPr>
            <a:picLocks noChangeAspect="1"/>
          </p:cNvPicPr>
          <p:nvPr/>
        </p:nvPicPr>
        <p:blipFill>
          <a:blip r:embed="rId2"/>
          <a:srcRect r="25272"/>
          <a:stretch>
            <a:fillRect/>
          </a:stretch>
        </p:blipFill>
        <p:spPr>
          <a:xfrm>
            <a:off x="74295" y="6345555"/>
            <a:ext cx="669925" cy="521970"/>
          </a:xfrm>
          <a:prstGeom prst="rect">
            <a:avLst/>
          </a:prstGeom>
        </p:spPr>
      </p:pic>
      <p:sp>
        <p:nvSpPr>
          <p:cNvPr id="3" name="Text Box 2"/>
          <p:cNvSpPr txBox="1"/>
          <p:nvPr/>
        </p:nvSpPr>
        <p:spPr>
          <a:xfrm>
            <a:off x="4097655" y="645160"/>
            <a:ext cx="4595495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it-IT" altLang="en-US" sz="3200">
                <a:latin typeface="Book Antiqua" panose="02040602050305030304" charset="0"/>
                <a:cs typeface="Book Antiqua" panose="02040602050305030304" charset="0"/>
                <a:sym typeface="+mn-ea"/>
              </a:rPr>
              <a:t>PRIMARY ELEMENTS</a:t>
            </a:r>
          </a:p>
        </p:txBody>
      </p:sp>
      <p:graphicFrame>
        <p:nvGraphicFramePr>
          <p:cNvPr id="8" name="Diagramma 7"/>
          <p:cNvGraphicFramePr/>
          <p:nvPr/>
        </p:nvGraphicFramePr>
        <p:xfrm>
          <a:off x="670560" y="1453515"/>
          <a:ext cx="11115040" cy="42729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Box 18"/>
          <p:cNvSpPr txBox="1"/>
          <p:nvPr/>
        </p:nvSpPr>
        <p:spPr>
          <a:xfrm>
            <a:off x="821055" y="6407150"/>
            <a:ext cx="8568055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it-IT" altLang="en-US" sz="1000" b="1" i="1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>Body and Integration</a:t>
            </a:r>
            <a:r>
              <a:rPr lang="it-IT" altLang="en-US" sz="1000" i="1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/>
            </a:r>
            <a:br>
              <a:rPr lang="it-IT" altLang="en-US" sz="1000" i="1" dirty="0">
                <a:latin typeface="Book Antiqua" panose="02040602050305030304" charset="0"/>
                <a:cs typeface="Book Antiqua" panose="02040602050305030304" charset="0"/>
                <a:sym typeface="+mn-ea"/>
              </a:rPr>
            </a:br>
            <a:r>
              <a:rPr lang="it-IT" altLang="en-US" sz="1000" i="1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>Research the primary symptom into the care of the psychosis</a:t>
            </a:r>
          </a:p>
        </p:txBody>
      </p:sp>
      <p:pic>
        <p:nvPicPr>
          <p:cNvPr id="2" name="Content Placeholder 11" descr="logo_sipi-removebg-preview"/>
          <p:cNvPicPr>
            <a:picLocks noChangeAspect="1"/>
          </p:cNvPicPr>
          <p:nvPr/>
        </p:nvPicPr>
        <p:blipFill>
          <a:blip r:embed="rId2"/>
          <a:srcRect r="25272"/>
          <a:stretch>
            <a:fillRect/>
          </a:stretch>
        </p:blipFill>
        <p:spPr>
          <a:xfrm>
            <a:off x="74295" y="6345555"/>
            <a:ext cx="669925" cy="521970"/>
          </a:xfrm>
          <a:prstGeom prst="rect">
            <a:avLst/>
          </a:prstGeom>
        </p:spPr>
      </p:pic>
      <p:sp>
        <p:nvSpPr>
          <p:cNvPr id="8" name="Rectangles 7"/>
          <p:cNvSpPr/>
          <p:nvPr/>
        </p:nvSpPr>
        <p:spPr>
          <a:xfrm>
            <a:off x="1114425" y="2914015"/>
            <a:ext cx="2800350" cy="1409700"/>
          </a:xfrm>
          <a:prstGeom prst="rect">
            <a:avLst/>
          </a:prstGeom>
          <a:solidFill>
            <a:srgbClr val="5B9BD5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it-IT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>Images of the whole body in front, back, left and right side positions</a:t>
            </a:r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7641590" y="748030"/>
            <a:ext cx="1800000" cy="1800000"/>
          </a:xfrm>
          <a:prstGeom prst="ellipse">
            <a:avLst/>
          </a:prstGeom>
          <a:gradFill>
            <a:gsLst>
              <a:gs pos="0">
                <a:srgbClr val="FE4444"/>
              </a:gs>
              <a:gs pos="100000">
                <a:srgbClr val="832B2B"/>
              </a:gs>
            </a:gsLst>
            <a:lin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altLang="en-US" sz="1000">
                <a:latin typeface="Book Antiqua" panose="02040602050305030304" charset="0"/>
                <a:cs typeface="Book Antiqua" panose="02040602050305030304" charset="0"/>
              </a:rPr>
              <a:t>TONE</a:t>
            </a:r>
          </a:p>
        </p:txBody>
      </p:sp>
      <p:sp>
        <p:nvSpPr>
          <p:cNvPr id="6" name="Oval 5"/>
          <p:cNvSpPr/>
          <p:nvPr/>
        </p:nvSpPr>
        <p:spPr>
          <a:xfrm>
            <a:off x="9900285" y="2194560"/>
            <a:ext cx="1800000" cy="1800000"/>
          </a:xfrm>
          <a:prstGeom prst="ellipse">
            <a:avLst/>
          </a:prstGeom>
          <a:gradFill>
            <a:gsLst>
              <a:gs pos="0">
                <a:srgbClr val="007BD3"/>
              </a:gs>
              <a:gs pos="100000">
                <a:srgbClr val="034373"/>
              </a:gs>
            </a:gsLst>
            <a:lin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</a:pPr>
            <a:r>
              <a:rPr sz="1000">
                <a:latin typeface="Book Antiqua" panose="02040602050305030304" charset="0"/>
                <a:cs typeface="Book Antiqua" panose="02040602050305030304" charset="0"/>
                <a:sym typeface="+mn-ea"/>
              </a:rPr>
              <a:t>C</a:t>
            </a:r>
            <a:r>
              <a:rPr lang="it-IT" sz="1000" dirty="0">
                <a:solidFill>
                  <a:schemeClr val="bg1"/>
                </a:solidFill>
                <a:latin typeface="Book Antiqua" panose="02040602050305030304" charset="0"/>
                <a:cs typeface="Book Antiqua" panose="02040602050305030304" charset="0"/>
                <a:sym typeface="+mn-ea"/>
              </a:rPr>
              <a:t>ONNECTING</a:t>
            </a:r>
          </a:p>
          <a:p>
            <a:pPr lvl="0" algn="ctr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</a:pPr>
            <a:r>
              <a:rPr sz="1000">
                <a:latin typeface="Book Antiqua" panose="02040602050305030304" charset="0"/>
                <a:cs typeface="Book Antiqua" panose="02040602050305030304" charset="0"/>
                <a:sym typeface="+mn-ea"/>
              </a:rPr>
              <a:t>L</a:t>
            </a:r>
            <a:r>
              <a:rPr lang="it-IT" sz="1000" dirty="0">
                <a:solidFill>
                  <a:schemeClr val="bg1"/>
                </a:solidFill>
                <a:latin typeface="Book Antiqua" panose="02040602050305030304" charset="0"/>
                <a:cs typeface="Book Antiqua" panose="02040602050305030304" charset="0"/>
                <a:sym typeface="+mn-ea"/>
              </a:rPr>
              <a:t>INES</a:t>
            </a:r>
          </a:p>
          <a:p>
            <a:pPr lvl="0" algn="ctr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</a:pPr>
            <a:r>
              <a:rPr sz="1000">
                <a:latin typeface="Book Antiqua" panose="02040602050305030304" charset="0"/>
                <a:cs typeface="Book Antiqua" panose="02040602050305030304" charset="0"/>
                <a:sym typeface="+mn-ea"/>
              </a:rPr>
              <a:t>F</a:t>
            </a:r>
            <a:r>
              <a:rPr lang="it-IT" sz="1000" dirty="0">
                <a:solidFill>
                  <a:schemeClr val="bg1"/>
                </a:solidFill>
                <a:latin typeface="Book Antiqua" panose="02040602050305030304" charset="0"/>
                <a:cs typeface="Book Antiqua" panose="02040602050305030304" charset="0"/>
                <a:sym typeface="+mn-ea"/>
              </a:rPr>
              <a:t>ROM HEAD </a:t>
            </a:r>
          </a:p>
          <a:p>
            <a:pPr lvl="0" algn="ctr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</a:pPr>
            <a:r>
              <a:rPr sz="1000">
                <a:latin typeface="Book Antiqua" panose="02040602050305030304" charset="0"/>
                <a:cs typeface="Book Antiqua" panose="02040602050305030304" charset="0"/>
                <a:sym typeface="+mn-ea"/>
              </a:rPr>
              <a:t>T</a:t>
            </a:r>
            <a:r>
              <a:rPr lang="it-IT" sz="1000" dirty="0">
                <a:solidFill>
                  <a:schemeClr val="bg1"/>
                </a:solidFill>
                <a:latin typeface="Book Antiqua" panose="02040602050305030304" charset="0"/>
                <a:cs typeface="Book Antiqua" panose="02040602050305030304" charset="0"/>
                <a:sym typeface="+mn-ea"/>
              </a:rPr>
              <a:t>O FOOT </a:t>
            </a:r>
          </a:p>
          <a:p>
            <a:pPr lvl="0" algn="ctr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</a:pPr>
            <a:r>
              <a:rPr sz="1000">
                <a:latin typeface="Book Antiqua" panose="02040602050305030304" charset="0"/>
                <a:cs typeface="Book Antiqua" panose="02040602050305030304" charset="0"/>
                <a:sym typeface="+mn-ea"/>
              </a:rPr>
              <a:t>F</a:t>
            </a:r>
            <a:r>
              <a:rPr lang="it-IT" sz="1000" dirty="0">
                <a:solidFill>
                  <a:schemeClr val="bg1"/>
                </a:solidFill>
                <a:latin typeface="Book Antiqua" panose="02040602050305030304" charset="0"/>
                <a:cs typeface="Book Antiqua" panose="02040602050305030304" charset="0"/>
                <a:sym typeface="+mn-ea"/>
              </a:rPr>
              <a:t>RONT, BACK, </a:t>
            </a:r>
          </a:p>
          <a:p>
            <a:pPr lvl="0" algn="ctr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</a:pPr>
            <a:r>
              <a:rPr sz="1000">
                <a:latin typeface="Book Antiqua" panose="02040602050305030304" charset="0"/>
                <a:cs typeface="Book Antiqua" panose="02040602050305030304" charset="0"/>
                <a:sym typeface="+mn-ea"/>
              </a:rPr>
              <a:t>S</a:t>
            </a:r>
            <a:r>
              <a:rPr lang="it-IT" sz="1000" dirty="0">
                <a:solidFill>
                  <a:schemeClr val="bg1"/>
                </a:solidFill>
                <a:latin typeface="Book Antiqua" panose="02040602050305030304" charset="0"/>
                <a:cs typeface="Book Antiqua" panose="02040602050305030304" charset="0"/>
                <a:sym typeface="+mn-ea"/>
              </a:rPr>
              <a:t>IDE</a:t>
            </a:r>
            <a:endParaRPr lang="it-IT" altLang="en-US" sz="1000" dirty="0">
              <a:solidFill>
                <a:schemeClr val="bg1"/>
              </a:solidFill>
              <a:latin typeface="Book Antiqua" panose="02040602050305030304" charset="0"/>
              <a:cs typeface="Book Antiqua" panose="02040602050305030304" charset="0"/>
              <a:sym typeface="+mn-ea"/>
            </a:endParaRPr>
          </a:p>
        </p:txBody>
      </p:sp>
      <p:sp>
        <p:nvSpPr>
          <p:cNvPr id="9" name="Oval 8"/>
          <p:cNvSpPr/>
          <p:nvPr/>
        </p:nvSpPr>
        <p:spPr>
          <a:xfrm>
            <a:off x="8734425" y="4300855"/>
            <a:ext cx="1800000" cy="1800000"/>
          </a:xfrm>
          <a:prstGeom prst="ellipse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</a:pPr>
            <a:r>
              <a:rPr sz="1000">
                <a:latin typeface="Book Antiqua" panose="02040602050305030304" charset="0"/>
                <a:cs typeface="Book Antiqua" panose="02040602050305030304" charset="0"/>
                <a:sym typeface="+mn-ea"/>
              </a:rPr>
              <a:t>R</a:t>
            </a:r>
            <a:r>
              <a:rPr lang="it-IT" sz="1000" dirty="0">
                <a:solidFill>
                  <a:schemeClr val="bg1"/>
                </a:solidFill>
                <a:latin typeface="Book Antiqua" panose="02040602050305030304" charset="0"/>
                <a:cs typeface="Book Antiqua" panose="02040602050305030304" charset="0"/>
                <a:sym typeface="+mn-ea"/>
              </a:rPr>
              <a:t>ELASHION</a:t>
            </a:r>
            <a:r>
              <a:rPr sz="1000">
                <a:latin typeface="Book Antiqua" panose="02040602050305030304" charset="0"/>
                <a:cs typeface="Book Antiqua" panose="02040602050305030304" charset="0"/>
                <a:sym typeface="+mn-ea"/>
              </a:rPr>
              <a:t>S</a:t>
            </a:r>
            <a:r>
              <a:rPr lang="it-IT" sz="1000" dirty="0">
                <a:solidFill>
                  <a:schemeClr val="bg1"/>
                </a:solidFill>
                <a:latin typeface="Book Antiqua" panose="02040602050305030304" charset="0"/>
                <a:cs typeface="Book Antiqua" panose="02040602050305030304" charset="0"/>
                <a:sym typeface="+mn-ea"/>
              </a:rPr>
              <a:t>HIP </a:t>
            </a:r>
          </a:p>
          <a:p>
            <a:pPr lvl="0" algn="ctr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</a:pPr>
            <a:r>
              <a:rPr lang="it-IT" sz="1000" dirty="0">
                <a:solidFill>
                  <a:schemeClr val="bg1"/>
                </a:solidFill>
                <a:latin typeface="Book Antiqua" panose="02040602050305030304" charset="0"/>
                <a:cs typeface="Book Antiqua" panose="02040602050305030304" charset="0"/>
                <a:sym typeface="+mn-ea"/>
              </a:rPr>
              <a:t>BETWEEN </a:t>
            </a:r>
          </a:p>
          <a:p>
            <a:pPr lvl="0" algn="ctr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</a:pPr>
            <a:r>
              <a:rPr sz="1000">
                <a:latin typeface="Book Antiqua" panose="02040602050305030304" charset="0"/>
                <a:cs typeface="Book Antiqua" panose="02040602050305030304" charset="0"/>
                <a:sym typeface="+mn-ea"/>
              </a:rPr>
              <a:t>M</a:t>
            </a:r>
            <a:r>
              <a:rPr lang="it-IT" sz="1000" dirty="0">
                <a:solidFill>
                  <a:schemeClr val="bg1"/>
                </a:solidFill>
                <a:latin typeface="Book Antiqua" panose="02040602050305030304" charset="0"/>
                <a:cs typeface="Book Antiqua" panose="02040602050305030304" charset="0"/>
                <a:sym typeface="+mn-ea"/>
              </a:rPr>
              <a:t>AJOR </a:t>
            </a:r>
          </a:p>
          <a:p>
            <a:pPr lvl="0" algn="ctr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</a:pPr>
            <a:r>
              <a:rPr sz="1000">
                <a:latin typeface="Book Antiqua" panose="02040602050305030304" charset="0"/>
                <a:cs typeface="Book Antiqua" panose="02040602050305030304" charset="0"/>
                <a:sym typeface="+mn-ea"/>
              </a:rPr>
              <a:t>S</a:t>
            </a:r>
            <a:r>
              <a:rPr lang="it-IT" sz="1000" dirty="0">
                <a:solidFill>
                  <a:schemeClr val="bg1"/>
                </a:solidFill>
                <a:latin typeface="Book Antiqua" panose="02040602050305030304" charset="0"/>
                <a:cs typeface="Book Antiqua" panose="02040602050305030304" charset="0"/>
                <a:sym typeface="+mn-ea"/>
              </a:rPr>
              <a:t>ECTORS: </a:t>
            </a:r>
          </a:p>
          <a:p>
            <a:pPr lvl="0" algn="ctr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</a:pPr>
            <a:r>
              <a:rPr sz="1000">
                <a:latin typeface="Book Antiqua" panose="02040602050305030304" charset="0"/>
                <a:cs typeface="Book Antiqua" panose="02040602050305030304" charset="0"/>
                <a:sym typeface="+mn-ea"/>
              </a:rPr>
              <a:t>D</a:t>
            </a:r>
            <a:r>
              <a:rPr lang="it-IT" sz="1000" dirty="0">
                <a:solidFill>
                  <a:schemeClr val="bg1"/>
                </a:solidFill>
                <a:latin typeface="Book Antiqua" panose="02040602050305030304" charset="0"/>
                <a:cs typeface="Book Antiqua" panose="02040602050305030304" charset="0"/>
                <a:sym typeface="+mn-ea"/>
              </a:rPr>
              <a:t>IMENSIONS</a:t>
            </a:r>
            <a:endParaRPr lang="it-IT" altLang="en-US" sz="1000" dirty="0">
              <a:solidFill>
                <a:schemeClr val="bg1"/>
              </a:solidFill>
              <a:latin typeface="Book Antiqua" panose="02040602050305030304" charset="0"/>
              <a:cs typeface="Book Antiqua" panose="02040602050305030304" charset="0"/>
              <a:sym typeface="+mn-ea"/>
            </a:endParaRPr>
          </a:p>
        </p:txBody>
      </p:sp>
      <p:sp>
        <p:nvSpPr>
          <p:cNvPr id="10" name="Oval 9"/>
          <p:cNvSpPr/>
          <p:nvPr/>
        </p:nvSpPr>
        <p:spPr>
          <a:xfrm>
            <a:off x="6432550" y="4300855"/>
            <a:ext cx="1800000" cy="1800000"/>
          </a:xfrm>
          <a:prstGeom prst="ellipse">
            <a:avLst/>
          </a:prstGeom>
          <a:gradFill>
            <a:gsLst>
              <a:gs pos="0">
                <a:srgbClr val="14CD68"/>
              </a:gs>
              <a:gs pos="100000">
                <a:srgbClr val="0B6E38"/>
              </a:gs>
            </a:gsLst>
            <a:lin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</a:pPr>
            <a:r>
              <a:rPr lang="it-IT" sz="1000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>GLOBAL SHAPES</a:t>
            </a:r>
            <a:endParaRPr lang="it-IT" sz="1000" dirty="0">
              <a:latin typeface="Book Antiqua" panose="02040602050305030304" charset="0"/>
              <a:cs typeface="Book Antiqua" panose="02040602050305030304" charset="0"/>
            </a:endParaRPr>
          </a:p>
          <a:p>
            <a:pPr lvl="0" algn="ctr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</a:pPr>
            <a:r>
              <a:rPr lang="it-IT" sz="1000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>(ADULT, CHILD)</a:t>
            </a:r>
            <a:endParaRPr lang="it-IT" altLang="en-US" sz="1000" dirty="0">
              <a:solidFill>
                <a:schemeClr val="bg1"/>
              </a:solidFill>
              <a:latin typeface="Book Antiqua" panose="02040602050305030304" charset="0"/>
              <a:cs typeface="Book Antiqua" panose="02040602050305030304" charset="0"/>
              <a:sym typeface="+mn-ea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5382895" y="2194560"/>
            <a:ext cx="1800000" cy="1800000"/>
          </a:xfrm>
          <a:prstGeom prst="ellipse">
            <a:avLst/>
          </a:prstGeom>
          <a:gradFill>
            <a:gsLst>
              <a:gs pos="0">
                <a:srgbClr val="7B32B2"/>
              </a:gs>
              <a:gs pos="100000">
                <a:srgbClr val="401A5D"/>
              </a:gs>
            </a:gsLst>
            <a:lin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</a:pPr>
            <a:r>
              <a:rPr sz="1000">
                <a:latin typeface="Book Antiqua" panose="02040602050305030304" charset="0"/>
                <a:cs typeface="Book Antiqua" panose="02040602050305030304" charset="0"/>
                <a:sym typeface="+mn-ea"/>
              </a:rPr>
              <a:t>T</a:t>
            </a:r>
            <a:r>
              <a:rPr lang="it-IT" sz="1000">
                <a:latin typeface="Book Antiqua" panose="02040602050305030304" charset="0"/>
                <a:cs typeface="Book Antiqua" panose="02040602050305030304" charset="0"/>
                <a:sym typeface="+mn-ea"/>
              </a:rPr>
              <a:t>ROPHISM</a:t>
            </a:r>
            <a:endParaRPr lang="it-IT" altLang="en-US" sz="1000" dirty="0">
              <a:solidFill>
                <a:schemeClr val="bg1"/>
              </a:solidFill>
              <a:latin typeface="Book Antiqua" panose="02040602050305030304" charset="0"/>
              <a:cs typeface="Book Antiqua" panose="02040602050305030304" charset="0"/>
              <a:sym typeface="+mn-ea"/>
            </a:endParaRPr>
          </a:p>
        </p:txBody>
      </p:sp>
      <p:sp>
        <p:nvSpPr>
          <p:cNvPr id="14" name="Right Arrow 13"/>
          <p:cNvSpPr/>
          <p:nvPr/>
        </p:nvSpPr>
        <p:spPr>
          <a:xfrm rot="2400000">
            <a:off x="9495155" y="2204085"/>
            <a:ext cx="413385" cy="316865"/>
          </a:xfrm>
          <a:prstGeom prst="rightArrow">
            <a:avLst/>
          </a:prstGeom>
          <a:solidFill>
            <a:srgbClr val="5B9BD5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ight Arrow 14"/>
          <p:cNvSpPr/>
          <p:nvPr/>
        </p:nvSpPr>
        <p:spPr>
          <a:xfrm rot="19020000">
            <a:off x="7176135" y="2132965"/>
            <a:ext cx="413385" cy="316865"/>
          </a:xfrm>
          <a:prstGeom prst="rightArrow">
            <a:avLst/>
          </a:prstGeom>
          <a:solidFill>
            <a:srgbClr val="5B9BD5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ight Arrow 15"/>
          <p:cNvSpPr/>
          <p:nvPr/>
        </p:nvSpPr>
        <p:spPr>
          <a:xfrm rot="7980000">
            <a:off x="10071100" y="4058285"/>
            <a:ext cx="413385" cy="316865"/>
          </a:xfrm>
          <a:prstGeom prst="rightArrow">
            <a:avLst/>
          </a:prstGeom>
          <a:solidFill>
            <a:srgbClr val="5B9BD5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ight Arrow 16"/>
          <p:cNvSpPr/>
          <p:nvPr/>
        </p:nvSpPr>
        <p:spPr>
          <a:xfrm rot="10800000">
            <a:off x="8254365" y="5102860"/>
            <a:ext cx="413385" cy="316865"/>
          </a:xfrm>
          <a:prstGeom prst="rightArrow">
            <a:avLst/>
          </a:prstGeom>
          <a:solidFill>
            <a:srgbClr val="5B9BD5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ight Arrow 17"/>
          <p:cNvSpPr/>
          <p:nvPr/>
        </p:nvSpPr>
        <p:spPr>
          <a:xfrm rot="14160000">
            <a:off x="6358890" y="4058920"/>
            <a:ext cx="413385" cy="316865"/>
          </a:xfrm>
          <a:prstGeom prst="rightArrow">
            <a:avLst/>
          </a:prstGeom>
          <a:solidFill>
            <a:srgbClr val="5B9BD5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 Box 19"/>
          <p:cNvSpPr txBox="1"/>
          <p:nvPr/>
        </p:nvSpPr>
        <p:spPr>
          <a:xfrm>
            <a:off x="74930" y="2263140"/>
            <a:ext cx="487870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it-IT" sz="2800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>STATIC GLOBAL READING</a:t>
            </a:r>
          </a:p>
        </p:txBody>
      </p:sp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Box 18"/>
          <p:cNvSpPr txBox="1"/>
          <p:nvPr/>
        </p:nvSpPr>
        <p:spPr>
          <a:xfrm>
            <a:off x="821055" y="6407150"/>
            <a:ext cx="8568055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it-IT" altLang="en-US" sz="1000" b="1" i="1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>Body and Integration</a:t>
            </a:r>
            <a:r>
              <a:rPr lang="it-IT" altLang="en-US" sz="1000" i="1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/>
            </a:r>
            <a:br>
              <a:rPr lang="it-IT" altLang="en-US" sz="1000" i="1" dirty="0">
                <a:latin typeface="Book Antiqua" panose="02040602050305030304" charset="0"/>
                <a:cs typeface="Book Antiqua" panose="02040602050305030304" charset="0"/>
                <a:sym typeface="+mn-ea"/>
              </a:rPr>
            </a:br>
            <a:r>
              <a:rPr lang="it-IT" altLang="en-US" sz="1000" i="1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>Research the primary symptom into the care of the psychosis</a:t>
            </a:r>
          </a:p>
        </p:txBody>
      </p:sp>
      <p:pic>
        <p:nvPicPr>
          <p:cNvPr id="2" name="Content Placeholder 11" descr="logo_sipi-removebg-preview"/>
          <p:cNvPicPr>
            <a:picLocks noChangeAspect="1"/>
          </p:cNvPicPr>
          <p:nvPr/>
        </p:nvPicPr>
        <p:blipFill>
          <a:blip r:embed="rId2"/>
          <a:srcRect r="25272"/>
          <a:stretch>
            <a:fillRect/>
          </a:stretch>
        </p:blipFill>
        <p:spPr>
          <a:xfrm>
            <a:off x="74295" y="6345555"/>
            <a:ext cx="669925" cy="521970"/>
          </a:xfrm>
          <a:prstGeom prst="rect">
            <a:avLst/>
          </a:prstGeom>
        </p:spPr>
      </p:pic>
      <p:sp>
        <p:nvSpPr>
          <p:cNvPr id="3" name="Text Box 2"/>
          <p:cNvSpPr txBox="1"/>
          <p:nvPr/>
        </p:nvSpPr>
        <p:spPr>
          <a:xfrm>
            <a:off x="74930" y="2263140"/>
            <a:ext cx="533336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it-IT" sz="2800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>DYNAMIC GLOBAL READING</a:t>
            </a:r>
          </a:p>
        </p:txBody>
      </p:sp>
      <p:sp>
        <p:nvSpPr>
          <p:cNvPr id="4" name="Rectangles 3"/>
          <p:cNvSpPr/>
          <p:nvPr/>
        </p:nvSpPr>
        <p:spPr>
          <a:xfrm>
            <a:off x="1114425" y="2914015"/>
            <a:ext cx="2800350" cy="1409700"/>
          </a:xfrm>
          <a:prstGeom prst="rect">
            <a:avLst/>
          </a:prstGeom>
          <a:solidFill>
            <a:srgbClr val="5B9BD5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it-IT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>Movies of body in motion: walking</a:t>
            </a:r>
            <a:endParaRPr lang="en-US"/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3">
            <a:alphaModFix amt="30000"/>
          </a:blip>
          <a:stretch>
            <a:fillRect/>
          </a:stretch>
        </p:blipFill>
        <p:spPr>
          <a:xfrm>
            <a:off x="5408295" y="736600"/>
            <a:ext cx="6499225" cy="5614035"/>
          </a:xfrm>
          <a:prstGeom prst="rect">
            <a:avLst/>
          </a:prstGeom>
        </p:spPr>
      </p:pic>
      <p:sp>
        <p:nvSpPr>
          <p:cNvPr id="44" name="Text Box 43"/>
          <p:cNvSpPr txBox="1"/>
          <p:nvPr/>
        </p:nvSpPr>
        <p:spPr>
          <a:xfrm>
            <a:off x="6381115" y="3157855"/>
            <a:ext cx="4375150" cy="922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ctr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</a:pPr>
            <a:r>
              <a:rPr lang="it-IT" b="1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>CONFIRMATION OR UNDERMINING OF THE PREVIOUS READING  </a:t>
            </a:r>
          </a:p>
        </p:txBody>
      </p:sp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Box 18"/>
          <p:cNvSpPr txBox="1"/>
          <p:nvPr/>
        </p:nvSpPr>
        <p:spPr>
          <a:xfrm>
            <a:off x="821055" y="6407150"/>
            <a:ext cx="8568055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it-IT" altLang="en-US" sz="1000" b="1" i="1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>Body and Integration</a:t>
            </a:r>
            <a:r>
              <a:rPr lang="it-IT" altLang="en-US" sz="1000" i="1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/>
            </a:r>
            <a:br>
              <a:rPr lang="it-IT" altLang="en-US" sz="1000" i="1" dirty="0">
                <a:latin typeface="Book Antiqua" panose="02040602050305030304" charset="0"/>
                <a:cs typeface="Book Antiqua" panose="02040602050305030304" charset="0"/>
                <a:sym typeface="+mn-ea"/>
              </a:rPr>
            </a:br>
            <a:r>
              <a:rPr lang="it-IT" altLang="en-US" sz="1000" i="1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>Research the primary symptom into the care of the psychosis</a:t>
            </a:r>
          </a:p>
        </p:txBody>
      </p:sp>
      <p:pic>
        <p:nvPicPr>
          <p:cNvPr id="2" name="Content Placeholder 11" descr="logo_sipi-removebg-preview"/>
          <p:cNvPicPr>
            <a:picLocks noChangeAspect="1"/>
          </p:cNvPicPr>
          <p:nvPr/>
        </p:nvPicPr>
        <p:blipFill>
          <a:blip r:embed="rId2"/>
          <a:srcRect r="25272"/>
          <a:stretch>
            <a:fillRect/>
          </a:stretch>
        </p:blipFill>
        <p:spPr>
          <a:xfrm>
            <a:off x="74295" y="6345555"/>
            <a:ext cx="669925" cy="521970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2338070" y="887730"/>
            <a:ext cx="2153285" cy="1696085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altLang="en-US" sz="2400">
                <a:latin typeface="Book Antiqua" panose="02040602050305030304" charset="0"/>
                <a:cs typeface="Book Antiqua" panose="02040602050305030304" charset="0"/>
              </a:rPr>
              <a:t>Static</a:t>
            </a:r>
          </a:p>
          <a:p>
            <a:pPr algn="ctr"/>
            <a:r>
              <a:rPr lang="it-IT" altLang="en-US" sz="2400">
                <a:latin typeface="Book Antiqua" panose="02040602050305030304" charset="0"/>
                <a:cs typeface="Book Antiqua" panose="02040602050305030304" charset="0"/>
              </a:rPr>
              <a:t>Global</a:t>
            </a:r>
          </a:p>
          <a:p>
            <a:pPr algn="ctr"/>
            <a:r>
              <a:rPr lang="it-IT" altLang="en-US" sz="2400">
                <a:latin typeface="Book Antiqua" panose="02040602050305030304" charset="0"/>
                <a:cs typeface="Book Antiqua" panose="02040602050305030304" charset="0"/>
              </a:rPr>
              <a:t>Reading</a:t>
            </a:r>
            <a:r>
              <a:rPr lang="it-IT" altLang="en-US"/>
              <a:t> </a:t>
            </a:r>
          </a:p>
        </p:txBody>
      </p:sp>
      <p:sp>
        <p:nvSpPr>
          <p:cNvPr id="4" name="Oval 3"/>
          <p:cNvSpPr/>
          <p:nvPr/>
        </p:nvSpPr>
        <p:spPr>
          <a:xfrm>
            <a:off x="2338070" y="4149725"/>
            <a:ext cx="2153285" cy="1795780"/>
          </a:xfrm>
          <a:prstGeom prst="ellipse">
            <a:avLst/>
          </a:prstGeom>
          <a:solidFill>
            <a:srgbClr val="FF93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altLang="en-US" sz="2400">
                <a:latin typeface="Book Antiqua" panose="02040602050305030304" charset="0"/>
                <a:cs typeface="Book Antiqua" panose="02040602050305030304" charset="0"/>
              </a:rPr>
              <a:t>Dynamic</a:t>
            </a:r>
          </a:p>
          <a:p>
            <a:pPr algn="ctr"/>
            <a:r>
              <a:rPr lang="it-IT" altLang="en-US" sz="2400">
                <a:latin typeface="Book Antiqua" panose="02040602050305030304" charset="0"/>
                <a:cs typeface="Book Antiqua" panose="02040602050305030304" charset="0"/>
              </a:rPr>
              <a:t>Global</a:t>
            </a:r>
          </a:p>
          <a:p>
            <a:pPr algn="ctr"/>
            <a:r>
              <a:rPr lang="it-IT" altLang="en-US" sz="2400">
                <a:latin typeface="Book Antiqua" panose="02040602050305030304" charset="0"/>
                <a:cs typeface="Book Antiqua" panose="02040602050305030304" charset="0"/>
              </a:rPr>
              <a:t>Reading</a:t>
            </a:r>
            <a:r>
              <a:rPr lang="it-IT" altLang="en-US"/>
              <a:t> </a:t>
            </a:r>
          </a:p>
        </p:txBody>
      </p:sp>
      <p:sp>
        <p:nvSpPr>
          <p:cNvPr id="5" name="Cross 4"/>
          <p:cNvSpPr/>
          <p:nvPr/>
        </p:nvSpPr>
        <p:spPr>
          <a:xfrm>
            <a:off x="3086100" y="3062605"/>
            <a:ext cx="657860" cy="608330"/>
          </a:xfrm>
          <a:prstGeom prst="plus">
            <a:avLst>
              <a:gd name="adj" fmla="val 35073"/>
            </a:avLst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6626860" y="1723390"/>
            <a:ext cx="3585845" cy="341122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altLang="en-US" sz="2400">
                <a:latin typeface="Book Antiqua" panose="02040602050305030304" charset="0"/>
                <a:cs typeface="Book Antiqua" panose="02040602050305030304" charset="0"/>
              </a:rPr>
              <a:t>COHERENCE/</a:t>
            </a:r>
          </a:p>
          <a:p>
            <a:pPr algn="ctr"/>
            <a:r>
              <a:rPr lang="it-IT" altLang="en-US" sz="2400">
                <a:latin typeface="Book Antiqua" panose="02040602050305030304" charset="0"/>
                <a:cs typeface="Book Antiqua" panose="02040602050305030304" charset="0"/>
              </a:rPr>
              <a:t>INCOHERENCE</a:t>
            </a:r>
          </a:p>
        </p:txBody>
      </p:sp>
      <p:sp>
        <p:nvSpPr>
          <p:cNvPr id="8" name="Right Arrow 7"/>
          <p:cNvSpPr/>
          <p:nvPr/>
        </p:nvSpPr>
        <p:spPr>
          <a:xfrm>
            <a:off x="5185410" y="3001645"/>
            <a:ext cx="744855" cy="606425"/>
          </a:xfrm>
          <a:prstGeom prst="rightArrow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1" descr="logo_sipi-removebg-preview"/>
          <p:cNvPicPr>
            <a:picLocks noChangeAspect="1"/>
          </p:cNvPicPr>
          <p:nvPr/>
        </p:nvPicPr>
        <p:blipFill>
          <a:blip r:embed="rId2"/>
          <a:srcRect r="25272"/>
          <a:stretch>
            <a:fillRect/>
          </a:stretch>
        </p:blipFill>
        <p:spPr>
          <a:xfrm>
            <a:off x="74295" y="6345555"/>
            <a:ext cx="669925" cy="521970"/>
          </a:xfrm>
          <a:prstGeom prst="rect">
            <a:avLst/>
          </a:prstGeom>
        </p:spPr>
      </p:pic>
      <p:sp>
        <p:nvSpPr>
          <p:cNvPr id="19" name="Text Box 18"/>
          <p:cNvSpPr txBox="1"/>
          <p:nvPr/>
        </p:nvSpPr>
        <p:spPr>
          <a:xfrm>
            <a:off x="821055" y="6407150"/>
            <a:ext cx="8568055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it-IT" altLang="en-US" sz="1000" b="1" i="1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>Body and Integration</a:t>
            </a:r>
            <a:r>
              <a:rPr lang="it-IT" altLang="en-US" sz="1000" i="1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/>
            </a:r>
            <a:br>
              <a:rPr lang="it-IT" altLang="en-US" sz="1000" i="1" dirty="0">
                <a:latin typeface="Book Antiqua" panose="02040602050305030304" charset="0"/>
                <a:cs typeface="Book Antiqua" panose="02040602050305030304" charset="0"/>
                <a:sym typeface="+mn-ea"/>
              </a:rPr>
            </a:br>
            <a:r>
              <a:rPr lang="it-IT" altLang="en-US" sz="1000" i="1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>Research the primary symptom into the care of the psychosis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4500" y="4474845"/>
            <a:ext cx="8910955" cy="212915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13865" y="450850"/>
            <a:ext cx="8911590" cy="4113530"/>
          </a:xfrm>
          <a:prstGeom prst="rect">
            <a:avLst/>
          </a:prstGeom>
        </p:spPr>
      </p:pic>
      <p:sp>
        <p:nvSpPr>
          <p:cNvPr id="16" name="Text Box 15"/>
          <p:cNvSpPr txBox="1"/>
          <p:nvPr/>
        </p:nvSpPr>
        <p:spPr>
          <a:xfrm>
            <a:off x="1176020" y="1299845"/>
            <a:ext cx="33083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altLang="en-US" sz="2000">
                <a:latin typeface="Book Antiqua" panose="02040602050305030304" charset="0"/>
                <a:cs typeface="Book Antiqua" panose="02040602050305030304" charset="0"/>
              </a:rPr>
              <a:t>1</a:t>
            </a:r>
          </a:p>
        </p:txBody>
      </p:sp>
      <p:sp>
        <p:nvSpPr>
          <p:cNvPr id="18" name="Text Box 17"/>
          <p:cNvSpPr txBox="1"/>
          <p:nvPr/>
        </p:nvSpPr>
        <p:spPr>
          <a:xfrm>
            <a:off x="1176020" y="3379470"/>
            <a:ext cx="33083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altLang="en-US" sz="2000">
                <a:latin typeface="Book Antiqua" panose="02040602050305030304" charset="0"/>
                <a:cs typeface="Book Antiqua" panose="02040602050305030304" charset="0"/>
              </a:rPr>
              <a:t>2</a:t>
            </a:r>
          </a:p>
        </p:txBody>
      </p:sp>
      <p:sp>
        <p:nvSpPr>
          <p:cNvPr id="20" name="Text Box 19"/>
          <p:cNvSpPr txBox="1"/>
          <p:nvPr/>
        </p:nvSpPr>
        <p:spPr>
          <a:xfrm>
            <a:off x="1176020" y="5459095"/>
            <a:ext cx="33083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altLang="en-US" sz="2000">
                <a:latin typeface="Book Antiqua" panose="02040602050305030304" charset="0"/>
                <a:cs typeface="Book Antiqua" panose="02040602050305030304" charset="0"/>
              </a:rPr>
              <a:t>3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B44F4860-83F2-67A2-95AC-816BBB90635C}"/>
              </a:ext>
            </a:extLst>
          </p:cNvPr>
          <p:cNvSpPr txBox="1"/>
          <p:nvPr/>
        </p:nvSpPr>
        <p:spPr>
          <a:xfrm>
            <a:off x="2477135" y="5116433"/>
            <a:ext cx="6799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chemeClr val="bg1"/>
                </a:solidFill>
                <a:latin typeface="Book Antiqua" panose="02040602050305030304" pitchFamily="18" charset="0"/>
              </a:rPr>
              <a:t>New</a:t>
            </a:r>
          </a:p>
        </p:txBody>
      </p:sp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Content Placeholder 11" descr="logo_sipi-removebg-preview"/>
          <p:cNvPicPr>
            <a:picLocks noChangeAspect="1"/>
          </p:cNvPicPr>
          <p:nvPr/>
        </p:nvPicPr>
        <p:blipFill>
          <a:blip r:embed="rId2"/>
          <a:srcRect r="25272"/>
          <a:stretch>
            <a:fillRect/>
          </a:stretch>
        </p:blipFill>
        <p:spPr>
          <a:xfrm>
            <a:off x="74295" y="6345555"/>
            <a:ext cx="669925" cy="521970"/>
          </a:xfrm>
          <a:prstGeom prst="rect">
            <a:avLst/>
          </a:prstGeom>
        </p:spPr>
      </p:pic>
      <p:pic>
        <p:nvPicPr>
          <p:cNvPr id="8" name="Content Placeholder 7" descr="donna"/>
          <p:cNvPicPr>
            <a:picLocks noGrp="1"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4510" y="608965"/>
            <a:ext cx="2311400" cy="5350510"/>
          </a:xfrm>
          <a:prstGeom prst="rect">
            <a:avLst/>
          </a:prstGeom>
        </p:spPr>
      </p:pic>
      <p:sp>
        <p:nvSpPr>
          <p:cNvPr id="27" name="Text Box 26"/>
          <p:cNvSpPr txBox="1"/>
          <p:nvPr/>
        </p:nvSpPr>
        <p:spPr>
          <a:xfrm>
            <a:off x="4671060" y="845820"/>
            <a:ext cx="1153795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altLang="en-US">
                <a:solidFill>
                  <a:schemeClr val="accent2"/>
                </a:solidFill>
                <a:latin typeface="Book Antiqua" panose="02040602050305030304" charset="0"/>
                <a:cs typeface="Book Antiqua" panose="02040602050305030304" charset="0"/>
              </a:rPr>
              <a:t>1. HEAD</a:t>
            </a:r>
            <a:r>
              <a:rPr lang="it-IT" altLang="en-US">
                <a:latin typeface="Book Antiqua" panose="02040602050305030304" charset="0"/>
                <a:cs typeface="Book Antiqua" panose="02040602050305030304" charset="0"/>
              </a:rPr>
              <a:t> </a:t>
            </a:r>
          </a:p>
        </p:txBody>
      </p:sp>
      <p:sp>
        <p:nvSpPr>
          <p:cNvPr id="33" name="Text Box 32"/>
          <p:cNvSpPr txBox="1"/>
          <p:nvPr/>
        </p:nvSpPr>
        <p:spPr>
          <a:xfrm>
            <a:off x="4671060" y="1778635"/>
            <a:ext cx="1163955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altLang="en-US">
                <a:solidFill>
                  <a:schemeClr val="accent2"/>
                </a:solidFill>
                <a:latin typeface="Book Antiqua" panose="02040602050305030304" charset="0"/>
                <a:cs typeface="Book Antiqua" panose="02040602050305030304" charset="0"/>
              </a:rPr>
              <a:t>2. CHEST</a:t>
            </a:r>
          </a:p>
        </p:txBody>
      </p:sp>
      <p:sp>
        <p:nvSpPr>
          <p:cNvPr id="34" name="Text Box 33"/>
          <p:cNvSpPr txBox="1"/>
          <p:nvPr/>
        </p:nvSpPr>
        <p:spPr>
          <a:xfrm>
            <a:off x="4663440" y="2607945"/>
            <a:ext cx="1688465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altLang="en-US">
                <a:solidFill>
                  <a:schemeClr val="accent2"/>
                </a:solidFill>
                <a:latin typeface="Book Antiqua" panose="02040602050305030304" charset="0"/>
                <a:cs typeface="Book Antiqua" panose="02040602050305030304" charset="0"/>
              </a:rPr>
              <a:t>3. ABDOMEN</a:t>
            </a:r>
            <a:r>
              <a:rPr lang="it-IT" altLang="en-US">
                <a:latin typeface="Book Antiqua" panose="02040602050305030304" charset="0"/>
                <a:cs typeface="Book Antiqua" panose="02040602050305030304" charset="0"/>
              </a:rPr>
              <a:t> </a:t>
            </a:r>
          </a:p>
        </p:txBody>
      </p:sp>
      <p:sp>
        <p:nvSpPr>
          <p:cNvPr id="35" name="Text Box 34"/>
          <p:cNvSpPr txBox="1"/>
          <p:nvPr/>
        </p:nvSpPr>
        <p:spPr>
          <a:xfrm>
            <a:off x="4663440" y="3515995"/>
            <a:ext cx="186182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altLang="en-US">
                <a:solidFill>
                  <a:schemeClr val="accent2"/>
                </a:solidFill>
                <a:latin typeface="Book Antiqua" panose="02040602050305030304" charset="0"/>
                <a:cs typeface="Book Antiqua" panose="02040602050305030304" charset="0"/>
              </a:rPr>
              <a:t>5. UPPER ARTS</a:t>
            </a:r>
            <a:r>
              <a:rPr lang="it-IT" altLang="en-US">
                <a:latin typeface="Book Antiqua" panose="02040602050305030304" charset="0"/>
                <a:cs typeface="Book Antiqua" panose="02040602050305030304" charset="0"/>
              </a:rPr>
              <a:t> </a:t>
            </a:r>
          </a:p>
        </p:txBody>
      </p:sp>
      <p:sp>
        <p:nvSpPr>
          <p:cNvPr id="36" name="Text Box 35"/>
          <p:cNvSpPr txBox="1"/>
          <p:nvPr/>
        </p:nvSpPr>
        <p:spPr>
          <a:xfrm>
            <a:off x="4731385" y="4987290"/>
            <a:ext cx="1956435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altLang="en-US">
                <a:solidFill>
                  <a:schemeClr val="accent2"/>
                </a:solidFill>
                <a:latin typeface="Book Antiqua" panose="02040602050305030304" charset="0"/>
                <a:cs typeface="Book Antiqua" panose="02040602050305030304" charset="0"/>
              </a:rPr>
              <a:t>6. LOWER ARTS </a:t>
            </a:r>
          </a:p>
        </p:txBody>
      </p:sp>
      <p:sp>
        <p:nvSpPr>
          <p:cNvPr id="4" name="Text Box 3"/>
          <p:cNvSpPr txBox="1"/>
          <p:nvPr/>
        </p:nvSpPr>
        <p:spPr>
          <a:xfrm>
            <a:off x="4968875" y="1156970"/>
            <a:ext cx="1149985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altLang="en-US" sz="1600">
                <a:solidFill>
                  <a:schemeClr val="accent1"/>
                </a:solidFill>
              </a:rPr>
              <a:t>1.1 EYES</a:t>
            </a:r>
          </a:p>
          <a:p>
            <a:r>
              <a:rPr lang="it-IT" altLang="en-US" sz="1600">
                <a:solidFill>
                  <a:schemeClr val="accent1"/>
                </a:solidFill>
              </a:rPr>
              <a:t>1.2 MOUTH</a:t>
            </a:r>
          </a:p>
        </p:txBody>
      </p:sp>
      <p:sp>
        <p:nvSpPr>
          <p:cNvPr id="5" name="Text Box 4"/>
          <p:cNvSpPr txBox="1"/>
          <p:nvPr/>
        </p:nvSpPr>
        <p:spPr>
          <a:xfrm>
            <a:off x="4951730" y="3919220"/>
            <a:ext cx="1922780" cy="8604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altLang="en-US" sz="1600">
                <a:solidFill>
                  <a:schemeClr val="accent1"/>
                </a:solidFill>
              </a:rPr>
              <a:t>4.1 ARM</a:t>
            </a:r>
          </a:p>
          <a:p>
            <a:r>
              <a:rPr lang="it-IT" altLang="en-US" sz="1600">
                <a:solidFill>
                  <a:schemeClr val="accent1"/>
                </a:solidFill>
              </a:rPr>
              <a:t>4.2 FOREARM</a:t>
            </a:r>
          </a:p>
          <a:p>
            <a:r>
              <a:rPr lang="it-IT" altLang="en-US" sz="1600">
                <a:solidFill>
                  <a:schemeClr val="accent1"/>
                </a:solidFill>
              </a:rPr>
              <a:t>4.3 HANDS</a:t>
            </a:r>
            <a:r>
              <a:rPr lang="it-IT" altLang="en-US"/>
              <a:t> </a:t>
            </a:r>
          </a:p>
        </p:txBody>
      </p:sp>
      <p:sp>
        <p:nvSpPr>
          <p:cNvPr id="6" name="Text Box 5"/>
          <p:cNvSpPr txBox="1"/>
          <p:nvPr/>
        </p:nvSpPr>
        <p:spPr>
          <a:xfrm>
            <a:off x="4968875" y="5360035"/>
            <a:ext cx="1017270" cy="8299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altLang="en-US" sz="1600">
                <a:solidFill>
                  <a:schemeClr val="accent1"/>
                </a:solidFill>
              </a:rPr>
              <a:t>5.1 THIGH</a:t>
            </a:r>
          </a:p>
          <a:p>
            <a:r>
              <a:rPr lang="it-IT" altLang="en-US" sz="1600">
                <a:solidFill>
                  <a:schemeClr val="accent1"/>
                </a:solidFill>
              </a:rPr>
              <a:t>5.2 LEG </a:t>
            </a:r>
          </a:p>
          <a:p>
            <a:r>
              <a:rPr lang="it-IT" altLang="en-US" sz="1600">
                <a:solidFill>
                  <a:schemeClr val="accent1"/>
                </a:solidFill>
              </a:rPr>
              <a:t>5.3 FEET</a:t>
            </a:r>
          </a:p>
        </p:txBody>
      </p:sp>
      <p:sp>
        <p:nvSpPr>
          <p:cNvPr id="7" name="Rectangles 6"/>
          <p:cNvSpPr/>
          <p:nvPr/>
        </p:nvSpPr>
        <p:spPr>
          <a:xfrm>
            <a:off x="6377305" y="1576070"/>
            <a:ext cx="278130" cy="64262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Arc 74"/>
          <p:cNvSpPr/>
          <p:nvPr/>
        </p:nvSpPr>
        <p:spPr>
          <a:xfrm rot="14040000">
            <a:off x="4392930" y="1959610"/>
            <a:ext cx="914400" cy="914400"/>
          </a:xfrm>
          <a:prstGeom prst="arc">
            <a:avLst>
              <a:gd name="adj1" fmla="val 13979183"/>
              <a:gd name="adj2" fmla="val 1225357"/>
            </a:avLst>
          </a:prstGeom>
          <a:ln w="28575" cmpd="sng">
            <a:solidFill>
              <a:schemeClr val="accent6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Arc 79"/>
          <p:cNvSpPr/>
          <p:nvPr/>
        </p:nvSpPr>
        <p:spPr>
          <a:xfrm rot="16200000">
            <a:off x="2604770" y="4812665"/>
            <a:ext cx="253365" cy="267970"/>
          </a:xfrm>
          <a:prstGeom prst="arc">
            <a:avLst>
              <a:gd name="adj1" fmla="val 10542021"/>
              <a:gd name="adj2" fmla="val 20596358"/>
            </a:avLst>
          </a:prstGeom>
          <a:ln w="28575" cmpd="sng">
            <a:solidFill>
              <a:schemeClr val="accent6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Arc 80"/>
          <p:cNvSpPr/>
          <p:nvPr/>
        </p:nvSpPr>
        <p:spPr>
          <a:xfrm rot="16440000">
            <a:off x="4855845" y="5454650"/>
            <a:ext cx="286385" cy="395605"/>
          </a:xfrm>
          <a:prstGeom prst="arc">
            <a:avLst>
              <a:gd name="adj1" fmla="val 10362257"/>
              <a:gd name="adj2" fmla="val 21539529"/>
            </a:avLst>
          </a:prstGeom>
          <a:ln w="28575" cmpd="sng">
            <a:solidFill>
              <a:schemeClr val="accent6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Arc 82"/>
          <p:cNvSpPr/>
          <p:nvPr/>
        </p:nvSpPr>
        <p:spPr>
          <a:xfrm rot="16440000">
            <a:off x="4830445" y="5767705"/>
            <a:ext cx="286385" cy="395605"/>
          </a:xfrm>
          <a:prstGeom prst="arc">
            <a:avLst>
              <a:gd name="adj1" fmla="val 10362257"/>
              <a:gd name="adj2" fmla="val 21539529"/>
            </a:avLst>
          </a:prstGeom>
          <a:ln w="28575" cmpd="sng">
            <a:solidFill>
              <a:schemeClr val="accent6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uomo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155" y="608965"/>
            <a:ext cx="3035935" cy="5674360"/>
          </a:xfrm>
          <a:prstGeom prst="rect">
            <a:avLst/>
          </a:prstGeom>
        </p:spPr>
      </p:pic>
      <p:sp>
        <p:nvSpPr>
          <p:cNvPr id="21" name="Rectangles 20"/>
          <p:cNvSpPr/>
          <p:nvPr/>
        </p:nvSpPr>
        <p:spPr>
          <a:xfrm>
            <a:off x="979805" y="3675380"/>
            <a:ext cx="1350010" cy="2472690"/>
          </a:xfrm>
          <a:prstGeom prst="rect">
            <a:avLst/>
          </a:prstGeom>
          <a:solidFill>
            <a:schemeClr val="lt1">
              <a:alpha val="0"/>
            </a:schemeClr>
          </a:solidFill>
          <a:ln w="28575" cmpd="sng">
            <a:solidFill>
              <a:schemeClr val="accent2"/>
            </a:solidFill>
            <a:prstDash val="soli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s 9"/>
          <p:cNvSpPr/>
          <p:nvPr/>
        </p:nvSpPr>
        <p:spPr>
          <a:xfrm>
            <a:off x="1681480" y="5836285"/>
            <a:ext cx="433070" cy="280670"/>
          </a:xfrm>
          <a:prstGeom prst="rect">
            <a:avLst/>
          </a:prstGeom>
          <a:solidFill>
            <a:schemeClr val="lt1">
              <a:alpha val="0"/>
            </a:schemeClr>
          </a:solidFill>
          <a:ln w="28575" cmpd="sng">
            <a:solidFill>
              <a:schemeClr val="accent1">
                <a:shade val="50000"/>
              </a:schemeClr>
            </a:solidFill>
            <a:prstDash val="solid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s 10"/>
          <p:cNvSpPr/>
          <p:nvPr/>
        </p:nvSpPr>
        <p:spPr>
          <a:xfrm>
            <a:off x="1705610" y="4760595"/>
            <a:ext cx="480060" cy="933450"/>
          </a:xfrm>
          <a:prstGeom prst="rect">
            <a:avLst/>
          </a:prstGeom>
          <a:solidFill>
            <a:schemeClr val="lt1">
              <a:alpha val="0"/>
            </a:schemeClr>
          </a:solidFill>
          <a:ln w="28575" cmpd="sng">
            <a:solidFill>
              <a:schemeClr val="accent1">
                <a:shade val="50000"/>
              </a:schemeClr>
            </a:solidFill>
            <a:prstDash val="solid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Oval 64"/>
          <p:cNvSpPr/>
          <p:nvPr/>
        </p:nvSpPr>
        <p:spPr>
          <a:xfrm>
            <a:off x="1705610" y="5607685"/>
            <a:ext cx="344805" cy="351790"/>
          </a:xfrm>
          <a:prstGeom prst="ellipse">
            <a:avLst/>
          </a:prstGeom>
          <a:solidFill>
            <a:schemeClr val="lt1">
              <a:alpha val="0"/>
            </a:schemeClr>
          </a:solidFill>
          <a:ln w="28575" cmpd="sng">
            <a:solidFill>
              <a:schemeClr val="accent6"/>
            </a:solidFill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Oval 65"/>
          <p:cNvSpPr/>
          <p:nvPr/>
        </p:nvSpPr>
        <p:spPr>
          <a:xfrm>
            <a:off x="1710690" y="4307205"/>
            <a:ext cx="374015" cy="496570"/>
          </a:xfrm>
          <a:prstGeom prst="ellipse">
            <a:avLst/>
          </a:prstGeom>
          <a:solidFill>
            <a:schemeClr val="lt1">
              <a:alpha val="0"/>
            </a:schemeClr>
          </a:solidFill>
          <a:ln w="28575" cmpd="sng">
            <a:solidFill>
              <a:schemeClr val="accent6"/>
            </a:solidFill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Rectangles 85"/>
          <p:cNvSpPr/>
          <p:nvPr/>
        </p:nvSpPr>
        <p:spPr>
          <a:xfrm>
            <a:off x="983615" y="1778000"/>
            <a:ext cx="1265555" cy="846455"/>
          </a:xfrm>
          <a:prstGeom prst="rect">
            <a:avLst/>
          </a:prstGeom>
          <a:solidFill>
            <a:schemeClr val="lt1">
              <a:alpha val="0"/>
            </a:schemeClr>
          </a:solidFill>
          <a:ln w="28575" cmpd="sng">
            <a:solidFill>
              <a:schemeClr val="accent2"/>
            </a:solidFill>
            <a:prstDash val="soli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Rectangles 86"/>
          <p:cNvSpPr/>
          <p:nvPr/>
        </p:nvSpPr>
        <p:spPr>
          <a:xfrm>
            <a:off x="1111885" y="2644775"/>
            <a:ext cx="1073785" cy="542290"/>
          </a:xfrm>
          <a:prstGeom prst="rect">
            <a:avLst/>
          </a:prstGeom>
          <a:solidFill>
            <a:schemeClr val="lt1">
              <a:alpha val="0"/>
            </a:schemeClr>
          </a:solidFill>
          <a:ln w="28575" cmpd="sng">
            <a:solidFill>
              <a:schemeClr val="accent2"/>
            </a:solidFill>
            <a:prstDash val="soli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Rectangles 87"/>
          <p:cNvSpPr/>
          <p:nvPr/>
        </p:nvSpPr>
        <p:spPr>
          <a:xfrm rot="16860000">
            <a:off x="-414655" y="2728595"/>
            <a:ext cx="2095500" cy="567690"/>
          </a:xfrm>
          <a:prstGeom prst="rect">
            <a:avLst/>
          </a:prstGeom>
          <a:solidFill>
            <a:schemeClr val="lt1">
              <a:alpha val="0"/>
            </a:schemeClr>
          </a:solidFill>
          <a:ln w="28575" cmpd="sng">
            <a:solidFill>
              <a:schemeClr val="accent2"/>
            </a:solidFill>
            <a:prstDash val="soli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Rectangles 88"/>
          <p:cNvSpPr/>
          <p:nvPr/>
        </p:nvSpPr>
        <p:spPr>
          <a:xfrm rot="4500000">
            <a:off x="1721485" y="2661920"/>
            <a:ext cx="1892300" cy="636905"/>
          </a:xfrm>
          <a:prstGeom prst="rect">
            <a:avLst/>
          </a:prstGeom>
          <a:solidFill>
            <a:schemeClr val="lt1">
              <a:alpha val="0"/>
            </a:schemeClr>
          </a:solidFill>
          <a:ln w="28575" cmpd="sng">
            <a:solidFill>
              <a:schemeClr val="accent2"/>
            </a:solidFill>
            <a:prstDash val="soli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Rectangles 89"/>
          <p:cNvSpPr/>
          <p:nvPr/>
        </p:nvSpPr>
        <p:spPr>
          <a:xfrm>
            <a:off x="1337310" y="1019175"/>
            <a:ext cx="556260" cy="175895"/>
          </a:xfrm>
          <a:prstGeom prst="rect">
            <a:avLst/>
          </a:prstGeom>
          <a:solidFill>
            <a:schemeClr val="lt1">
              <a:alpha val="0"/>
            </a:schemeClr>
          </a:solidFill>
          <a:ln w="28575" cmpd="sng">
            <a:solidFill>
              <a:schemeClr val="accent1">
                <a:shade val="50000"/>
              </a:schemeClr>
            </a:solidFill>
            <a:prstDash val="solid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Rectangles 90"/>
          <p:cNvSpPr/>
          <p:nvPr/>
        </p:nvSpPr>
        <p:spPr>
          <a:xfrm>
            <a:off x="1524000" y="1325245"/>
            <a:ext cx="182245" cy="175895"/>
          </a:xfrm>
          <a:prstGeom prst="rect">
            <a:avLst/>
          </a:prstGeom>
          <a:solidFill>
            <a:schemeClr val="lt1">
              <a:alpha val="0"/>
            </a:schemeClr>
          </a:solidFill>
          <a:ln w="28575" cmpd="sng">
            <a:solidFill>
              <a:schemeClr val="accent1">
                <a:shade val="50000"/>
              </a:schemeClr>
            </a:solidFill>
            <a:prstDash val="solid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Rectangles 91"/>
          <p:cNvSpPr/>
          <p:nvPr/>
        </p:nvSpPr>
        <p:spPr>
          <a:xfrm rot="4320000">
            <a:off x="2242185" y="2283460"/>
            <a:ext cx="448310" cy="294640"/>
          </a:xfrm>
          <a:prstGeom prst="rect">
            <a:avLst/>
          </a:prstGeom>
          <a:solidFill>
            <a:schemeClr val="lt1">
              <a:alpha val="0"/>
            </a:schemeClr>
          </a:solidFill>
          <a:ln w="28575" cmpd="sng">
            <a:solidFill>
              <a:schemeClr val="accent1">
                <a:shade val="50000"/>
              </a:schemeClr>
            </a:solidFill>
            <a:prstDash val="solid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Rectangles 92"/>
          <p:cNvSpPr/>
          <p:nvPr/>
        </p:nvSpPr>
        <p:spPr>
          <a:xfrm rot="4380000">
            <a:off x="2355215" y="2873375"/>
            <a:ext cx="500380" cy="323850"/>
          </a:xfrm>
          <a:prstGeom prst="rect">
            <a:avLst/>
          </a:prstGeom>
          <a:solidFill>
            <a:schemeClr val="lt1">
              <a:alpha val="0"/>
            </a:schemeClr>
          </a:solidFill>
          <a:ln w="28575" cmpd="sng">
            <a:solidFill>
              <a:schemeClr val="accent1">
                <a:shade val="50000"/>
              </a:schemeClr>
            </a:solidFill>
            <a:prstDash val="solid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Rectangles 93"/>
          <p:cNvSpPr/>
          <p:nvPr/>
        </p:nvSpPr>
        <p:spPr>
          <a:xfrm rot="4260000">
            <a:off x="2506345" y="3448050"/>
            <a:ext cx="524510" cy="399415"/>
          </a:xfrm>
          <a:prstGeom prst="rect">
            <a:avLst/>
          </a:prstGeom>
          <a:solidFill>
            <a:schemeClr val="lt1">
              <a:alpha val="0"/>
            </a:schemeClr>
          </a:solidFill>
          <a:ln w="28575" cmpd="sng">
            <a:solidFill>
              <a:schemeClr val="accent1">
                <a:shade val="50000"/>
              </a:schemeClr>
            </a:solidFill>
            <a:prstDash val="solid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Rectangles 94"/>
          <p:cNvSpPr/>
          <p:nvPr/>
        </p:nvSpPr>
        <p:spPr>
          <a:xfrm>
            <a:off x="1682115" y="3782060"/>
            <a:ext cx="566420" cy="614045"/>
          </a:xfrm>
          <a:prstGeom prst="rect">
            <a:avLst/>
          </a:prstGeom>
          <a:solidFill>
            <a:schemeClr val="lt1">
              <a:alpha val="0"/>
            </a:schemeClr>
          </a:solidFill>
          <a:ln w="28575" cmpd="sng">
            <a:solidFill>
              <a:schemeClr val="accent1">
                <a:shade val="50000"/>
              </a:schemeClr>
            </a:solidFill>
            <a:prstDash val="solid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Oval 95"/>
          <p:cNvSpPr/>
          <p:nvPr/>
        </p:nvSpPr>
        <p:spPr>
          <a:xfrm>
            <a:off x="674370" y="1632585"/>
            <a:ext cx="546100" cy="527050"/>
          </a:xfrm>
          <a:prstGeom prst="ellipse">
            <a:avLst/>
          </a:prstGeom>
          <a:solidFill>
            <a:schemeClr val="lt1">
              <a:alpha val="0"/>
            </a:schemeClr>
          </a:solidFill>
          <a:ln w="28575" cmpd="sng">
            <a:solidFill>
              <a:schemeClr val="accent6"/>
            </a:solidFill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Oval 96"/>
          <p:cNvSpPr/>
          <p:nvPr/>
        </p:nvSpPr>
        <p:spPr>
          <a:xfrm>
            <a:off x="1376045" y="1451610"/>
            <a:ext cx="546100" cy="527050"/>
          </a:xfrm>
          <a:prstGeom prst="ellipse">
            <a:avLst/>
          </a:prstGeom>
          <a:solidFill>
            <a:schemeClr val="lt1">
              <a:alpha val="0"/>
            </a:schemeClr>
          </a:solidFill>
          <a:ln w="28575" cmpd="sng">
            <a:solidFill>
              <a:schemeClr val="accent6"/>
            </a:solidFill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Oval 98"/>
          <p:cNvSpPr/>
          <p:nvPr/>
        </p:nvSpPr>
        <p:spPr>
          <a:xfrm>
            <a:off x="2115185" y="1673225"/>
            <a:ext cx="546100" cy="527050"/>
          </a:xfrm>
          <a:prstGeom prst="ellipse">
            <a:avLst/>
          </a:prstGeom>
          <a:solidFill>
            <a:schemeClr val="lt1">
              <a:alpha val="0"/>
            </a:schemeClr>
          </a:solidFill>
          <a:ln w="28575" cmpd="sng">
            <a:solidFill>
              <a:schemeClr val="accent6"/>
            </a:solidFill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Oval 100"/>
          <p:cNvSpPr/>
          <p:nvPr/>
        </p:nvSpPr>
        <p:spPr>
          <a:xfrm>
            <a:off x="2377440" y="2576195"/>
            <a:ext cx="316230" cy="287655"/>
          </a:xfrm>
          <a:prstGeom prst="ellipse">
            <a:avLst/>
          </a:prstGeom>
          <a:solidFill>
            <a:schemeClr val="lt1">
              <a:alpha val="0"/>
            </a:schemeClr>
          </a:solidFill>
          <a:ln w="28575" cmpd="sng">
            <a:solidFill>
              <a:schemeClr val="accent6"/>
            </a:solidFill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Oval 101"/>
          <p:cNvSpPr/>
          <p:nvPr/>
        </p:nvSpPr>
        <p:spPr>
          <a:xfrm rot="480000">
            <a:off x="2554605" y="3206115"/>
            <a:ext cx="292100" cy="290830"/>
          </a:xfrm>
          <a:prstGeom prst="ellipse">
            <a:avLst/>
          </a:prstGeom>
          <a:solidFill>
            <a:schemeClr val="lt1">
              <a:alpha val="0"/>
            </a:schemeClr>
          </a:solidFill>
          <a:ln w="28575" cmpd="sng">
            <a:solidFill>
              <a:schemeClr val="accent6"/>
            </a:solidFill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" name="Oval 107"/>
          <p:cNvSpPr/>
          <p:nvPr/>
        </p:nvSpPr>
        <p:spPr>
          <a:xfrm>
            <a:off x="7426960" y="1669415"/>
            <a:ext cx="331470" cy="309245"/>
          </a:xfrm>
          <a:prstGeom prst="ellipse">
            <a:avLst/>
          </a:prstGeom>
          <a:solidFill>
            <a:schemeClr val="lt1">
              <a:alpha val="0"/>
            </a:schemeClr>
          </a:solidFill>
          <a:ln w="28575" cmpd="sng">
            <a:solidFill>
              <a:schemeClr val="accent6"/>
            </a:solidFill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s 19"/>
          <p:cNvSpPr/>
          <p:nvPr/>
        </p:nvSpPr>
        <p:spPr>
          <a:xfrm rot="4500000">
            <a:off x="7828915" y="2588895"/>
            <a:ext cx="1856105" cy="456565"/>
          </a:xfrm>
          <a:prstGeom prst="rect">
            <a:avLst/>
          </a:prstGeom>
          <a:solidFill>
            <a:schemeClr val="lt1">
              <a:alpha val="0"/>
            </a:schemeClr>
          </a:solidFill>
          <a:ln w="28575" cmpd="sng">
            <a:solidFill>
              <a:schemeClr val="accent2"/>
            </a:solidFill>
            <a:prstDash val="soli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s 21"/>
          <p:cNvSpPr/>
          <p:nvPr/>
        </p:nvSpPr>
        <p:spPr>
          <a:xfrm>
            <a:off x="7494270" y="3321685"/>
            <a:ext cx="1163320" cy="2506980"/>
          </a:xfrm>
          <a:prstGeom prst="rect">
            <a:avLst/>
          </a:prstGeom>
          <a:solidFill>
            <a:schemeClr val="lt1">
              <a:alpha val="0"/>
            </a:schemeClr>
          </a:solidFill>
          <a:ln w="28575" cmpd="sng">
            <a:solidFill>
              <a:schemeClr val="accent2"/>
            </a:solidFill>
            <a:prstDash val="soli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s 23"/>
          <p:cNvSpPr/>
          <p:nvPr/>
        </p:nvSpPr>
        <p:spPr>
          <a:xfrm>
            <a:off x="7640320" y="2537460"/>
            <a:ext cx="853440" cy="438785"/>
          </a:xfrm>
          <a:prstGeom prst="rect">
            <a:avLst/>
          </a:prstGeom>
          <a:solidFill>
            <a:schemeClr val="lt1">
              <a:alpha val="0"/>
            </a:schemeClr>
          </a:solidFill>
          <a:ln w="28575" cmpd="sng">
            <a:solidFill>
              <a:schemeClr val="accent2"/>
            </a:solidFill>
            <a:prstDash val="soli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s 11"/>
          <p:cNvSpPr/>
          <p:nvPr/>
        </p:nvSpPr>
        <p:spPr>
          <a:xfrm rot="4500000">
            <a:off x="8693150" y="3329940"/>
            <a:ext cx="427355" cy="301625"/>
          </a:xfrm>
          <a:prstGeom prst="rect">
            <a:avLst/>
          </a:prstGeom>
          <a:solidFill>
            <a:schemeClr val="lt1">
              <a:alpha val="0"/>
            </a:schemeClr>
          </a:solidFill>
          <a:ln w="28575" cmpd="sng">
            <a:solidFill>
              <a:schemeClr val="accent1">
                <a:shade val="50000"/>
              </a:schemeClr>
            </a:solidFill>
            <a:prstDash val="solid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s 12"/>
          <p:cNvSpPr/>
          <p:nvPr/>
        </p:nvSpPr>
        <p:spPr>
          <a:xfrm rot="4560000">
            <a:off x="8501380" y="2733040"/>
            <a:ext cx="501015" cy="259080"/>
          </a:xfrm>
          <a:prstGeom prst="rect">
            <a:avLst/>
          </a:prstGeom>
          <a:solidFill>
            <a:schemeClr val="lt1">
              <a:alpha val="0"/>
            </a:schemeClr>
          </a:solidFill>
          <a:ln w="28575" cmpd="sng">
            <a:solidFill>
              <a:schemeClr val="accent1">
                <a:shade val="50000"/>
              </a:schemeClr>
            </a:solidFill>
            <a:prstDash val="solid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s 49"/>
          <p:cNvSpPr/>
          <p:nvPr/>
        </p:nvSpPr>
        <p:spPr>
          <a:xfrm rot="4440000">
            <a:off x="8434705" y="2118995"/>
            <a:ext cx="393700" cy="248285"/>
          </a:xfrm>
          <a:prstGeom prst="rect">
            <a:avLst/>
          </a:prstGeom>
          <a:solidFill>
            <a:schemeClr val="lt1">
              <a:alpha val="0"/>
            </a:schemeClr>
          </a:solidFill>
          <a:ln w="28575" cmpd="sng">
            <a:solidFill>
              <a:schemeClr val="accent1">
                <a:shade val="50000"/>
              </a:schemeClr>
            </a:solidFill>
            <a:prstDash val="solid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s 13"/>
          <p:cNvSpPr/>
          <p:nvPr/>
        </p:nvSpPr>
        <p:spPr>
          <a:xfrm>
            <a:off x="8074025" y="3432175"/>
            <a:ext cx="479425" cy="779145"/>
          </a:xfrm>
          <a:prstGeom prst="rect">
            <a:avLst/>
          </a:prstGeom>
          <a:solidFill>
            <a:schemeClr val="lt1">
              <a:alpha val="0"/>
            </a:schemeClr>
          </a:solidFill>
          <a:ln w="28575" cmpd="sng">
            <a:solidFill>
              <a:schemeClr val="accent1">
                <a:shade val="50000"/>
              </a:schemeClr>
            </a:solidFill>
            <a:prstDash val="solid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s 14"/>
          <p:cNvSpPr/>
          <p:nvPr/>
        </p:nvSpPr>
        <p:spPr>
          <a:xfrm>
            <a:off x="8111490" y="4498975"/>
            <a:ext cx="327025" cy="760095"/>
          </a:xfrm>
          <a:prstGeom prst="rect">
            <a:avLst/>
          </a:prstGeom>
          <a:solidFill>
            <a:schemeClr val="lt1">
              <a:alpha val="0"/>
            </a:schemeClr>
          </a:solidFill>
          <a:ln w="28575" cmpd="sng">
            <a:solidFill>
              <a:schemeClr val="accent1">
                <a:shade val="50000"/>
              </a:schemeClr>
            </a:solidFill>
            <a:prstDash val="solid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s 15"/>
          <p:cNvSpPr/>
          <p:nvPr/>
        </p:nvSpPr>
        <p:spPr>
          <a:xfrm>
            <a:off x="8094980" y="5508625"/>
            <a:ext cx="363855" cy="320040"/>
          </a:xfrm>
          <a:prstGeom prst="rect">
            <a:avLst/>
          </a:prstGeom>
          <a:solidFill>
            <a:schemeClr val="lt1">
              <a:alpha val="0"/>
            </a:schemeClr>
          </a:solidFill>
          <a:ln w="28575" cmpd="sng">
            <a:solidFill>
              <a:schemeClr val="accent1">
                <a:shade val="50000"/>
              </a:schemeClr>
            </a:solidFill>
            <a:prstDash val="solid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Oval 66"/>
          <p:cNvSpPr/>
          <p:nvPr/>
        </p:nvSpPr>
        <p:spPr>
          <a:xfrm>
            <a:off x="8111490" y="4123055"/>
            <a:ext cx="311785" cy="453390"/>
          </a:xfrm>
          <a:prstGeom prst="ellipse">
            <a:avLst/>
          </a:prstGeom>
          <a:solidFill>
            <a:schemeClr val="lt1">
              <a:alpha val="0"/>
            </a:schemeClr>
          </a:solidFill>
          <a:ln w="28575" cmpd="sng">
            <a:solidFill>
              <a:schemeClr val="accent6"/>
            </a:solidFill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Oval 69"/>
          <p:cNvSpPr/>
          <p:nvPr/>
        </p:nvSpPr>
        <p:spPr>
          <a:xfrm>
            <a:off x="8705850" y="3020695"/>
            <a:ext cx="292100" cy="368935"/>
          </a:xfrm>
          <a:prstGeom prst="ellipse">
            <a:avLst/>
          </a:prstGeom>
          <a:solidFill>
            <a:schemeClr val="lt1">
              <a:alpha val="0"/>
            </a:schemeClr>
          </a:solidFill>
          <a:ln w="28575" cmpd="sng">
            <a:solidFill>
              <a:schemeClr val="accent6"/>
            </a:solidFill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Oval 70"/>
          <p:cNvSpPr/>
          <p:nvPr/>
        </p:nvSpPr>
        <p:spPr>
          <a:xfrm>
            <a:off x="8538845" y="2368550"/>
            <a:ext cx="313690" cy="332105"/>
          </a:xfrm>
          <a:prstGeom prst="ellipse">
            <a:avLst/>
          </a:prstGeom>
          <a:solidFill>
            <a:schemeClr val="lt1">
              <a:alpha val="0"/>
            </a:schemeClr>
          </a:solidFill>
          <a:ln w="28575" cmpd="sng">
            <a:solidFill>
              <a:schemeClr val="accent6"/>
            </a:solidFill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Oval 71"/>
          <p:cNvSpPr/>
          <p:nvPr/>
        </p:nvSpPr>
        <p:spPr>
          <a:xfrm>
            <a:off x="8077200" y="5154930"/>
            <a:ext cx="297180" cy="354330"/>
          </a:xfrm>
          <a:prstGeom prst="ellipse">
            <a:avLst/>
          </a:prstGeom>
          <a:solidFill>
            <a:schemeClr val="lt1">
              <a:alpha val="0"/>
            </a:schemeClr>
          </a:solidFill>
          <a:ln w="28575" cmpd="sng">
            <a:solidFill>
              <a:schemeClr val="accent6"/>
            </a:solidFill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" name="Rectangles 109"/>
          <p:cNvSpPr/>
          <p:nvPr/>
        </p:nvSpPr>
        <p:spPr>
          <a:xfrm rot="17100000">
            <a:off x="6411595" y="2563495"/>
            <a:ext cx="1838325" cy="452755"/>
          </a:xfrm>
          <a:prstGeom prst="rect">
            <a:avLst/>
          </a:prstGeom>
          <a:solidFill>
            <a:schemeClr val="lt1">
              <a:alpha val="0"/>
            </a:schemeClr>
          </a:solidFill>
          <a:ln w="28575" cmpd="sng">
            <a:solidFill>
              <a:schemeClr val="accent2"/>
            </a:solidFill>
            <a:prstDash val="soli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3" name="Rectangles 112"/>
          <p:cNvSpPr/>
          <p:nvPr/>
        </p:nvSpPr>
        <p:spPr>
          <a:xfrm>
            <a:off x="7844790" y="1100455"/>
            <a:ext cx="391795" cy="175895"/>
          </a:xfrm>
          <a:prstGeom prst="rect">
            <a:avLst/>
          </a:prstGeom>
          <a:solidFill>
            <a:schemeClr val="lt1">
              <a:alpha val="0"/>
            </a:schemeClr>
          </a:solidFill>
          <a:ln w="28575" cmpd="sng">
            <a:solidFill>
              <a:schemeClr val="accent1">
                <a:shade val="50000"/>
              </a:schemeClr>
            </a:solidFill>
            <a:prstDash val="solid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4" name="Rectangles 113"/>
          <p:cNvSpPr/>
          <p:nvPr/>
        </p:nvSpPr>
        <p:spPr>
          <a:xfrm>
            <a:off x="7937500" y="1336675"/>
            <a:ext cx="259715" cy="175895"/>
          </a:xfrm>
          <a:prstGeom prst="rect">
            <a:avLst/>
          </a:prstGeom>
          <a:solidFill>
            <a:schemeClr val="lt1">
              <a:alpha val="0"/>
            </a:schemeClr>
          </a:solidFill>
          <a:ln w="28575" cmpd="sng">
            <a:solidFill>
              <a:schemeClr val="accent1">
                <a:shade val="50000"/>
              </a:schemeClr>
            </a:solidFill>
            <a:prstDash val="solid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5" name="Oval 114"/>
          <p:cNvSpPr/>
          <p:nvPr/>
        </p:nvSpPr>
        <p:spPr>
          <a:xfrm>
            <a:off x="8375015" y="1688465"/>
            <a:ext cx="331470" cy="309245"/>
          </a:xfrm>
          <a:prstGeom prst="ellipse">
            <a:avLst/>
          </a:prstGeom>
          <a:solidFill>
            <a:schemeClr val="lt1">
              <a:alpha val="0"/>
            </a:schemeClr>
          </a:solidFill>
          <a:ln w="28575" cmpd="sng">
            <a:solidFill>
              <a:schemeClr val="accent6"/>
            </a:solidFill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" name="Oval 115"/>
          <p:cNvSpPr/>
          <p:nvPr/>
        </p:nvSpPr>
        <p:spPr>
          <a:xfrm>
            <a:off x="7871460" y="1516380"/>
            <a:ext cx="391160" cy="345440"/>
          </a:xfrm>
          <a:prstGeom prst="ellipse">
            <a:avLst/>
          </a:prstGeom>
          <a:solidFill>
            <a:schemeClr val="lt1">
              <a:alpha val="0"/>
            </a:schemeClr>
          </a:solidFill>
          <a:ln w="28575" cmpd="sng">
            <a:solidFill>
              <a:schemeClr val="accent6"/>
            </a:solidFill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4" name="Arc 423"/>
          <p:cNvSpPr/>
          <p:nvPr/>
        </p:nvSpPr>
        <p:spPr>
          <a:xfrm rot="16440000">
            <a:off x="4835525" y="3982720"/>
            <a:ext cx="286385" cy="395605"/>
          </a:xfrm>
          <a:prstGeom prst="arc">
            <a:avLst>
              <a:gd name="adj1" fmla="val 10362257"/>
              <a:gd name="adj2" fmla="val 21539529"/>
            </a:avLst>
          </a:prstGeom>
          <a:ln w="28575" cmpd="sng">
            <a:solidFill>
              <a:schemeClr val="accent6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5" name="Arc 424"/>
          <p:cNvSpPr/>
          <p:nvPr/>
        </p:nvSpPr>
        <p:spPr>
          <a:xfrm rot="16440000">
            <a:off x="4847590" y="4295775"/>
            <a:ext cx="286385" cy="395605"/>
          </a:xfrm>
          <a:prstGeom prst="arc">
            <a:avLst>
              <a:gd name="adj1" fmla="val 10362257"/>
              <a:gd name="adj2" fmla="val 21539529"/>
            </a:avLst>
          </a:prstGeom>
          <a:ln w="28575" cmpd="sng">
            <a:solidFill>
              <a:schemeClr val="accent6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9" name="Text Box 428"/>
          <p:cNvSpPr txBox="1"/>
          <p:nvPr/>
        </p:nvSpPr>
        <p:spPr>
          <a:xfrm>
            <a:off x="3986530" y="5431155"/>
            <a:ext cx="676910" cy="3067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altLang="en-US" sz="1400">
                <a:solidFill>
                  <a:schemeClr val="accent6"/>
                </a:solidFill>
                <a:latin typeface="Book Antiqua" panose="02040602050305030304" charset="0"/>
                <a:cs typeface="Book Antiqua" panose="02040602050305030304" charset="0"/>
              </a:rPr>
              <a:t>KNEE</a:t>
            </a:r>
          </a:p>
        </p:txBody>
      </p:sp>
      <p:sp>
        <p:nvSpPr>
          <p:cNvPr id="430" name="Text Box 429"/>
          <p:cNvSpPr txBox="1"/>
          <p:nvPr/>
        </p:nvSpPr>
        <p:spPr>
          <a:xfrm>
            <a:off x="3916045" y="5815330"/>
            <a:ext cx="815340" cy="3067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altLang="en-US" sz="1400">
                <a:solidFill>
                  <a:schemeClr val="accent6"/>
                </a:solidFill>
                <a:latin typeface="Book Antiqua" panose="02040602050305030304" charset="0"/>
                <a:cs typeface="Book Antiqua" panose="02040602050305030304" charset="0"/>
              </a:rPr>
              <a:t>ANKLE</a:t>
            </a:r>
          </a:p>
        </p:txBody>
      </p:sp>
      <p:sp>
        <p:nvSpPr>
          <p:cNvPr id="431" name="Arc 430"/>
          <p:cNvSpPr/>
          <p:nvPr/>
        </p:nvSpPr>
        <p:spPr>
          <a:xfrm rot="14040000">
            <a:off x="4387215" y="991870"/>
            <a:ext cx="914400" cy="914400"/>
          </a:xfrm>
          <a:prstGeom prst="arc">
            <a:avLst>
              <a:gd name="adj1" fmla="val 14555927"/>
              <a:gd name="adj2" fmla="val 1225357"/>
            </a:avLst>
          </a:prstGeom>
          <a:ln w="28575" cmpd="sng">
            <a:solidFill>
              <a:schemeClr val="accent6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2" name="Arc 431"/>
          <p:cNvSpPr/>
          <p:nvPr/>
        </p:nvSpPr>
        <p:spPr>
          <a:xfrm rot="14040000">
            <a:off x="3675380" y="2247265"/>
            <a:ext cx="2019300" cy="1252220"/>
          </a:xfrm>
          <a:prstGeom prst="arc">
            <a:avLst>
              <a:gd name="adj1" fmla="val 14002334"/>
              <a:gd name="adj2" fmla="val 1403687"/>
            </a:avLst>
          </a:prstGeom>
          <a:ln w="28575" cmpd="sng">
            <a:solidFill>
              <a:schemeClr val="accent6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3" name="Text Box 432"/>
          <p:cNvSpPr txBox="1"/>
          <p:nvPr/>
        </p:nvSpPr>
        <p:spPr>
          <a:xfrm>
            <a:off x="3585210" y="1114425"/>
            <a:ext cx="767080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altLang="en-US" sz="1600">
                <a:solidFill>
                  <a:schemeClr val="accent6"/>
                </a:solidFill>
                <a:latin typeface="Book Antiqua" panose="02040602050305030304" charset="0"/>
                <a:cs typeface="Book Antiqua" panose="02040602050305030304" charset="0"/>
              </a:rPr>
              <a:t>NECK</a:t>
            </a:r>
          </a:p>
        </p:txBody>
      </p:sp>
      <p:sp>
        <p:nvSpPr>
          <p:cNvPr id="435" name="Text Box 434"/>
          <p:cNvSpPr txBox="1"/>
          <p:nvPr/>
        </p:nvSpPr>
        <p:spPr>
          <a:xfrm>
            <a:off x="2781300" y="1809750"/>
            <a:ext cx="1424305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altLang="en-US" sz="1600">
                <a:solidFill>
                  <a:schemeClr val="accent6"/>
                </a:solidFill>
                <a:latin typeface="Book Antiqua" panose="02040602050305030304" charset="0"/>
                <a:cs typeface="Book Antiqua" panose="02040602050305030304" charset="0"/>
              </a:rPr>
              <a:t>SHOULDERS</a:t>
            </a:r>
          </a:p>
        </p:txBody>
      </p:sp>
      <p:sp>
        <p:nvSpPr>
          <p:cNvPr id="436" name="Text Box 435"/>
          <p:cNvSpPr txBox="1"/>
          <p:nvPr/>
        </p:nvSpPr>
        <p:spPr>
          <a:xfrm>
            <a:off x="4594225" y="2200275"/>
            <a:ext cx="1499870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altLang="en-US" sz="1600">
                <a:solidFill>
                  <a:schemeClr val="accent6"/>
                </a:solidFill>
                <a:latin typeface="Book Antiqua" panose="02040602050305030304" charset="0"/>
                <a:cs typeface="Book Antiqua" panose="02040602050305030304" charset="0"/>
              </a:rPr>
              <a:t>DIAPHRAGM</a:t>
            </a:r>
          </a:p>
        </p:txBody>
      </p:sp>
      <p:sp>
        <p:nvSpPr>
          <p:cNvPr id="442" name="Text Box 441"/>
          <p:cNvSpPr txBox="1"/>
          <p:nvPr/>
        </p:nvSpPr>
        <p:spPr>
          <a:xfrm>
            <a:off x="3916045" y="4030345"/>
            <a:ext cx="826135" cy="3067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altLang="en-US" sz="1400">
                <a:solidFill>
                  <a:schemeClr val="accent6"/>
                </a:solidFill>
                <a:latin typeface="Book Antiqua" panose="02040602050305030304" charset="0"/>
                <a:cs typeface="Book Antiqua" panose="02040602050305030304" charset="0"/>
              </a:rPr>
              <a:t>ELBOW</a:t>
            </a:r>
          </a:p>
        </p:txBody>
      </p:sp>
      <p:sp>
        <p:nvSpPr>
          <p:cNvPr id="443" name="Text Box 442"/>
          <p:cNvSpPr txBox="1"/>
          <p:nvPr/>
        </p:nvSpPr>
        <p:spPr>
          <a:xfrm>
            <a:off x="4055745" y="4337050"/>
            <a:ext cx="82804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altLang="en-US" sz="1400">
                <a:solidFill>
                  <a:schemeClr val="accent6"/>
                </a:solidFill>
                <a:latin typeface="Book Antiqua" panose="02040602050305030304" charset="0"/>
                <a:cs typeface="Book Antiqua" panose="02040602050305030304" charset="0"/>
              </a:rPr>
              <a:t>WRIST</a:t>
            </a:r>
          </a:p>
        </p:txBody>
      </p:sp>
      <p:sp>
        <p:nvSpPr>
          <p:cNvPr id="454" name="Rectangles 453"/>
          <p:cNvSpPr/>
          <p:nvPr/>
        </p:nvSpPr>
        <p:spPr>
          <a:xfrm>
            <a:off x="7538720" y="1760855"/>
            <a:ext cx="996950" cy="712470"/>
          </a:xfrm>
          <a:prstGeom prst="rect">
            <a:avLst/>
          </a:prstGeom>
          <a:solidFill>
            <a:schemeClr val="lt1">
              <a:alpha val="0"/>
            </a:schemeClr>
          </a:solidFill>
          <a:ln w="28575" cmpd="sng">
            <a:solidFill>
              <a:schemeClr val="accent2"/>
            </a:solidFill>
            <a:prstDash val="soli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1" name="Rectangles 460"/>
          <p:cNvSpPr/>
          <p:nvPr/>
        </p:nvSpPr>
        <p:spPr>
          <a:xfrm>
            <a:off x="1157605" y="787400"/>
            <a:ext cx="996950" cy="788670"/>
          </a:xfrm>
          <a:prstGeom prst="rect">
            <a:avLst/>
          </a:prstGeom>
          <a:solidFill>
            <a:schemeClr val="lt1">
              <a:alpha val="0"/>
            </a:schemeClr>
          </a:solidFill>
          <a:ln w="28575" cmpd="sng">
            <a:solidFill>
              <a:schemeClr val="accent2"/>
            </a:solidFill>
            <a:prstDash val="soli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2" name="Rectangles 461"/>
          <p:cNvSpPr/>
          <p:nvPr/>
        </p:nvSpPr>
        <p:spPr>
          <a:xfrm>
            <a:off x="7556500" y="810260"/>
            <a:ext cx="996950" cy="788670"/>
          </a:xfrm>
          <a:prstGeom prst="rect">
            <a:avLst/>
          </a:prstGeom>
          <a:solidFill>
            <a:schemeClr val="lt1">
              <a:alpha val="0"/>
            </a:schemeClr>
          </a:solidFill>
          <a:ln w="28575" cmpd="sng">
            <a:solidFill>
              <a:schemeClr val="accent2"/>
            </a:solidFill>
            <a:prstDash val="soli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9" name="Rectangles 508"/>
          <p:cNvSpPr/>
          <p:nvPr/>
        </p:nvSpPr>
        <p:spPr>
          <a:xfrm>
            <a:off x="6804025" y="1412240"/>
            <a:ext cx="180975" cy="79057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s 16"/>
          <p:cNvSpPr/>
          <p:nvPr/>
        </p:nvSpPr>
        <p:spPr>
          <a:xfrm>
            <a:off x="7464425" y="2976245"/>
            <a:ext cx="1193165" cy="274320"/>
          </a:xfrm>
          <a:prstGeom prst="rect">
            <a:avLst/>
          </a:prstGeom>
          <a:solidFill>
            <a:schemeClr val="lt1">
              <a:alpha val="0"/>
            </a:schemeClr>
          </a:solidFill>
          <a:ln w="28575" cmpd="sng">
            <a:solidFill>
              <a:schemeClr val="accent2"/>
            </a:solidFill>
            <a:prstDash val="soli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s 17"/>
          <p:cNvSpPr/>
          <p:nvPr/>
        </p:nvSpPr>
        <p:spPr>
          <a:xfrm>
            <a:off x="983615" y="3235325"/>
            <a:ext cx="1347470" cy="424815"/>
          </a:xfrm>
          <a:prstGeom prst="rect">
            <a:avLst/>
          </a:prstGeom>
          <a:solidFill>
            <a:schemeClr val="lt1">
              <a:alpha val="0"/>
            </a:schemeClr>
          </a:solidFill>
          <a:ln w="28575" cmpd="sng">
            <a:solidFill>
              <a:schemeClr val="accent2"/>
            </a:solidFill>
            <a:prstDash val="soli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983615" y="2473325"/>
            <a:ext cx="1202055" cy="309245"/>
          </a:xfrm>
          <a:prstGeom prst="ellipse">
            <a:avLst/>
          </a:prstGeom>
          <a:solidFill>
            <a:schemeClr val="lt1">
              <a:alpha val="0"/>
            </a:schemeClr>
          </a:solidFill>
          <a:ln w="28575" cmpd="sng">
            <a:solidFill>
              <a:schemeClr val="accent6"/>
            </a:solidFill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7574915" y="2335530"/>
            <a:ext cx="918845" cy="309245"/>
          </a:xfrm>
          <a:prstGeom prst="ellipse">
            <a:avLst/>
          </a:prstGeom>
          <a:solidFill>
            <a:schemeClr val="lt1">
              <a:alpha val="0"/>
            </a:schemeClr>
          </a:solidFill>
          <a:ln w="28575" cmpd="sng">
            <a:solidFill>
              <a:schemeClr val="accent6"/>
            </a:solidFill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/>
          <p:nvPr/>
        </p:nvSpPr>
        <p:spPr>
          <a:xfrm>
            <a:off x="876935" y="3321685"/>
            <a:ext cx="1452245" cy="309245"/>
          </a:xfrm>
          <a:prstGeom prst="ellipse">
            <a:avLst/>
          </a:prstGeom>
          <a:solidFill>
            <a:schemeClr val="lt1">
              <a:alpha val="0"/>
            </a:schemeClr>
          </a:solidFill>
          <a:ln w="28575" cmpd="sng">
            <a:solidFill>
              <a:schemeClr val="accent6"/>
            </a:solidFill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/>
        </p:nvSpPr>
        <p:spPr>
          <a:xfrm>
            <a:off x="7464425" y="2992120"/>
            <a:ext cx="1277620" cy="309245"/>
          </a:xfrm>
          <a:prstGeom prst="ellipse">
            <a:avLst/>
          </a:prstGeom>
          <a:solidFill>
            <a:schemeClr val="lt1">
              <a:alpha val="0"/>
            </a:schemeClr>
          </a:solidFill>
          <a:ln w="28575" cmpd="sng">
            <a:solidFill>
              <a:schemeClr val="accent6"/>
            </a:solidFill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 Box 27"/>
          <p:cNvSpPr txBox="1"/>
          <p:nvPr/>
        </p:nvSpPr>
        <p:spPr>
          <a:xfrm>
            <a:off x="4671060" y="3063875"/>
            <a:ext cx="1247775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altLang="en-US">
                <a:solidFill>
                  <a:schemeClr val="accent2"/>
                </a:solidFill>
                <a:latin typeface="Book Antiqua" panose="02040602050305030304" charset="0"/>
                <a:cs typeface="Book Antiqua" panose="02040602050305030304" charset="0"/>
              </a:rPr>
              <a:t>4. PELVIS</a:t>
            </a:r>
            <a:r>
              <a:rPr lang="it-IT" altLang="en-US">
                <a:latin typeface="Book Antiqua" panose="02040602050305030304" charset="0"/>
                <a:cs typeface="Book Antiqua" panose="02040602050305030304" charset="0"/>
              </a:rPr>
              <a:t> </a:t>
            </a:r>
          </a:p>
        </p:txBody>
      </p:sp>
      <p:sp>
        <p:nvSpPr>
          <p:cNvPr id="29" name="Arc 28"/>
          <p:cNvSpPr/>
          <p:nvPr/>
        </p:nvSpPr>
        <p:spPr>
          <a:xfrm rot="14040000">
            <a:off x="3692525" y="3329940"/>
            <a:ext cx="2068830" cy="1727835"/>
          </a:xfrm>
          <a:prstGeom prst="arc">
            <a:avLst>
              <a:gd name="adj1" fmla="val 12852918"/>
              <a:gd name="adj2" fmla="val 2060932"/>
            </a:avLst>
          </a:prstGeom>
          <a:ln w="28575" cmpd="sng">
            <a:solidFill>
              <a:schemeClr val="accent6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 Box 30"/>
          <p:cNvSpPr txBox="1"/>
          <p:nvPr/>
        </p:nvSpPr>
        <p:spPr>
          <a:xfrm>
            <a:off x="3373120" y="4650105"/>
            <a:ext cx="542925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altLang="en-US" sz="1600">
                <a:solidFill>
                  <a:schemeClr val="accent6"/>
                </a:solidFill>
                <a:latin typeface="Book Antiqua" panose="02040602050305030304" charset="0"/>
                <a:cs typeface="Book Antiqua" panose="02040602050305030304" charset="0"/>
              </a:rPr>
              <a:t>HIP</a:t>
            </a:r>
          </a:p>
        </p:txBody>
      </p:sp>
      <p:sp>
        <p:nvSpPr>
          <p:cNvPr id="58" name="Text Box 57"/>
          <p:cNvSpPr txBox="1"/>
          <p:nvPr/>
        </p:nvSpPr>
        <p:spPr>
          <a:xfrm>
            <a:off x="821055" y="6407150"/>
            <a:ext cx="8568055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it-IT" altLang="en-US" sz="1000" b="1" i="1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>Body and Integration</a:t>
            </a:r>
            <a:r>
              <a:rPr lang="it-IT" altLang="en-US" sz="1000" i="1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/>
            </a:r>
            <a:br>
              <a:rPr lang="it-IT" altLang="en-US" sz="1000" i="1" dirty="0">
                <a:latin typeface="Book Antiqua" panose="02040602050305030304" charset="0"/>
                <a:cs typeface="Book Antiqua" panose="02040602050305030304" charset="0"/>
                <a:sym typeface="+mn-ea"/>
              </a:rPr>
            </a:br>
            <a:r>
              <a:rPr lang="it-IT" altLang="en-US" sz="1000" i="1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>Research the primary symptom into the care of the psychosis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9730740" y="1612265"/>
            <a:ext cx="2090420" cy="556260"/>
          </a:xfrm>
        </p:spPr>
        <p:txBody>
          <a:bodyPr>
            <a:normAutofit fontScale="90000"/>
          </a:bodyPr>
          <a:lstStyle/>
          <a:p>
            <a:r>
              <a:rPr lang="it-IT" altLang="en-US" dirty="0">
                <a:latin typeface="Book Antiqua" panose="02040602050305030304" charset="0"/>
                <a:cs typeface="Book Antiqua" panose="02040602050305030304" charset="0"/>
              </a:rPr>
              <a:t> </a:t>
            </a:r>
            <a:r>
              <a:rPr lang="it-IT" altLang="en-US" dirty="0">
                <a:solidFill>
                  <a:schemeClr val="accent2"/>
                </a:solidFill>
                <a:latin typeface="Book Antiqua" panose="02040602050305030304" charset="0"/>
                <a:cs typeface="Book Antiqua" panose="02040602050305030304" charset="0"/>
              </a:rPr>
              <a:t>Words</a:t>
            </a:r>
            <a:r>
              <a:rPr lang="it-IT" altLang="en-US" dirty="0">
                <a:latin typeface="Book Antiqua" panose="02040602050305030304" charset="0"/>
                <a:cs typeface="Book Antiqua" panose="02040602050305030304" charset="0"/>
              </a:rPr>
              <a:t> </a:t>
            </a:r>
          </a:p>
        </p:txBody>
      </p:sp>
      <p:sp>
        <p:nvSpPr>
          <p:cNvPr id="37" name="Rectangles 36"/>
          <p:cNvSpPr/>
          <p:nvPr/>
        </p:nvSpPr>
        <p:spPr>
          <a:xfrm>
            <a:off x="9730740" y="3007360"/>
            <a:ext cx="2310130" cy="3683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lvl="0" algn="l">
              <a:lnSpc>
                <a:spcPct val="90000"/>
              </a:lnSpc>
              <a:buClrTx/>
              <a:buSzTx/>
              <a:buFontTx/>
            </a:pPr>
            <a:r>
              <a:rPr lang="it-IT" altLang="en-US" sz="4000" dirty="0">
                <a:solidFill>
                  <a:schemeClr val="accent1"/>
                </a:solidFill>
                <a:latin typeface="Book Antiqua" panose="02040602050305030304" charset="0"/>
                <a:ea typeface="+mj-ea"/>
                <a:cs typeface="Book Antiqua" panose="02040602050305030304" charset="0"/>
                <a:sym typeface="+mn-ea"/>
              </a:rPr>
              <a:t>Syllables </a:t>
            </a:r>
            <a:endParaRPr lang="it-IT" altLang="en-US" sz="3900" dirty="0">
              <a:solidFill>
                <a:schemeClr val="accent1"/>
              </a:solidFill>
              <a:latin typeface="Book Antiqua" panose="02040602050305030304" charset="0"/>
              <a:ea typeface="+mj-ea"/>
              <a:cs typeface="Book Antiqua" panose="02040602050305030304" charset="0"/>
              <a:sym typeface="+mn-ea"/>
            </a:endParaRPr>
          </a:p>
        </p:txBody>
      </p:sp>
      <p:sp>
        <p:nvSpPr>
          <p:cNvPr id="39" name="Text Box 38"/>
          <p:cNvSpPr txBox="1"/>
          <p:nvPr/>
        </p:nvSpPr>
        <p:spPr>
          <a:xfrm>
            <a:off x="9544685" y="4123055"/>
            <a:ext cx="2647315" cy="7067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it-IT" altLang="en-US" sz="4000" dirty="0">
                <a:solidFill>
                  <a:schemeClr val="accent6"/>
                </a:solidFill>
                <a:latin typeface="Book Antiqua" panose="02040602050305030304" charset="0"/>
                <a:cs typeface="Book Antiqua" panose="02040602050305030304" charset="0"/>
                <a:sym typeface="+mn-ea"/>
              </a:rPr>
              <a:t>Sentences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33" grpId="0"/>
      <p:bldP spid="34" grpId="0"/>
      <p:bldP spid="35" grpId="0"/>
      <p:bldP spid="36" grpId="0"/>
      <p:bldP spid="4" grpId="0"/>
      <p:bldP spid="5" grpId="0"/>
      <p:bldP spid="6" grpId="0"/>
      <p:bldP spid="75" grpId="0" bldLvl="0" animBg="1"/>
      <p:bldP spid="81" grpId="0" bldLvl="0" animBg="1"/>
      <p:bldP spid="83" grpId="0" bldLvl="0" animBg="1"/>
      <p:bldP spid="21" grpId="0" bldLvl="0" animBg="1"/>
      <p:bldP spid="10" grpId="0" bldLvl="0" animBg="1"/>
      <p:bldP spid="11" grpId="0" bldLvl="0" animBg="1"/>
      <p:bldP spid="65" grpId="0" bldLvl="0" animBg="1"/>
      <p:bldP spid="66" grpId="0" bldLvl="0" animBg="1"/>
      <p:bldP spid="86" grpId="0" bldLvl="0" animBg="1"/>
      <p:bldP spid="87" grpId="0" bldLvl="0" animBg="1"/>
      <p:bldP spid="88" grpId="0" bldLvl="0" animBg="1"/>
      <p:bldP spid="89" grpId="0" bldLvl="0" animBg="1"/>
      <p:bldP spid="90" grpId="0" bldLvl="0" animBg="1"/>
      <p:bldP spid="91" grpId="0" bldLvl="0" animBg="1"/>
      <p:bldP spid="92" grpId="0" bldLvl="0" animBg="1"/>
      <p:bldP spid="93" grpId="0" bldLvl="0" animBg="1"/>
      <p:bldP spid="94" grpId="0" bldLvl="0" animBg="1"/>
      <p:bldP spid="95" grpId="0" bldLvl="0" animBg="1"/>
      <p:bldP spid="96" grpId="0" bldLvl="0" animBg="1"/>
      <p:bldP spid="97" grpId="0" bldLvl="0" animBg="1"/>
      <p:bldP spid="99" grpId="0" bldLvl="0" animBg="1"/>
      <p:bldP spid="101" grpId="0" bldLvl="0" animBg="1"/>
      <p:bldP spid="102" grpId="0" bldLvl="0" animBg="1"/>
      <p:bldP spid="108" grpId="0" bldLvl="0" animBg="1"/>
      <p:bldP spid="20" grpId="0" bldLvl="0" animBg="1"/>
      <p:bldP spid="22" grpId="0" bldLvl="0" animBg="1"/>
      <p:bldP spid="24" grpId="0" bldLvl="0" animBg="1"/>
      <p:bldP spid="12" grpId="0" bldLvl="0" animBg="1"/>
      <p:bldP spid="13" grpId="0" bldLvl="0" animBg="1"/>
      <p:bldP spid="50" grpId="0" bldLvl="0" animBg="1"/>
      <p:bldP spid="14" grpId="0" bldLvl="0" animBg="1"/>
      <p:bldP spid="15" grpId="0" bldLvl="0" animBg="1"/>
      <p:bldP spid="16" grpId="0" bldLvl="0" animBg="1"/>
      <p:bldP spid="67" grpId="0" bldLvl="0" animBg="1"/>
      <p:bldP spid="67" grpId="1" bldLvl="0" animBg="1"/>
      <p:bldP spid="70" grpId="0" bldLvl="0" animBg="1"/>
      <p:bldP spid="71" grpId="0" bldLvl="0" animBg="1"/>
      <p:bldP spid="72" grpId="0" bldLvl="0" animBg="1"/>
      <p:bldP spid="72" grpId="1" bldLvl="0" animBg="1"/>
      <p:bldP spid="110" grpId="0" bldLvl="0" animBg="1"/>
      <p:bldP spid="113" grpId="0" bldLvl="0" animBg="1"/>
      <p:bldP spid="114" grpId="0" bldLvl="0" animBg="1"/>
      <p:bldP spid="115" grpId="0" bldLvl="0" animBg="1"/>
      <p:bldP spid="116" grpId="0" bldLvl="0" animBg="1"/>
      <p:bldP spid="424" grpId="0" bldLvl="0" animBg="1"/>
      <p:bldP spid="425" grpId="0" bldLvl="0" animBg="1"/>
      <p:bldP spid="429" grpId="0"/>
      <p:bldP spid="429" grpId="1"/>
      <p:bldP spid="430" grpId="0"/>
      <p:bldP spid="430" grpId="1"/>
      <p:bldP spid="431" grpId="0" bldLvl="0" animBg="1"/>
      <p:bldP spid="432" grpId="0" bldLvl="0" animBg="1"/>
      <p:bldP spid="433" grpId="0"/>
      <p:bldP spid="435" grpId="0"/>
      <p:bldP spid="436" grpId="0"/>
      <p:bldP spid="442" grpId="0"/>
      <p:bldP spid="442" grpId="1"/>
      <p:bldP spid="443" grpId="0"/>
      <p:bldP spid="443" grpId="1"/>
      <p:bldP spid="454" grpId="0" bldLvl="0" animBg="1"/>
      <p:bldP spid="461" grpId="0" bldLvl="0" animBg="1"/>
      <p:bldP spid="462" grpId="0" bldLvl="0" animBg="1"/>
      <p:bldP spid="17" grpId="0" bldLvl="0" animBg="1"/>
      <p:bldP spid="18" grpId="0" bldLvl="0" animBg="1"/>
      <p:bldP spid="19" grpId="0" bldLvl="0" animBg="1"/>
      <p:bldP spid="23" grpId="0" bldLvl="0" animBg="1"/>
      <p:bldP spid="25" grpId="0" bldLvl="0" animBg="1"/>
      <p:bldP spid="26" grpId="0" bldLvl="0" animBg="1"/>
      <p:bldP spid="28" grpId="0"/>
      <p:bldP spid="29" grpId="0" bldLvl="0" animBg="1"/>
      <p:bldP spid="31" grpId="0"/>
      <p:bldP spid="3" grpId="0"/>
      <p:bldP spid="37" grpId="0"/>
      <p:bldP spid="39" grpId="0"/>
    </p:bld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Immagine che contiene cielo, Retroilluminazione, aria aperta, tramonto&#10;&#10;Descrizione generata automaticamente"/>
          <p:cNvPicPr>
            <a:picLocks noChangeAspect="1"/>
          </p:cNvPicPr>
          <p:nvPr/>
        </p:nvPicPr>
        <p:blipFill rotWithShape="1">
          <a:blip r:embed="rId2">
            <a:alphaModFix amt="9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5" b="4515"/>
          <a:stretch>
            <a:fillRect/>
          </a:stretch>
        </p:blipFill>
        <p:spPr>
          <a:xfrm>
            <a:off x="0" y="304165"/>
            <a:ext cx="12192000" cy="6563360"/>
          </a:xfrm>
          <a:prstGeom prst="rect">
            <a:avLst/>
          </a:prstGeom>
        </p:spPr>
      </p:pic>
      <p:sp>
        <p:nvSpPr>
          <p:cNvPr id="5" name="Segnaposto contenuto 2"/>
          <p:cNvSpPr>
            <a:spLocks noGrp="1"/>
          </p:cNvSpPr>
          <p:nvPr>
            <p:ph idx="4294967295"/>
          </p:nvPr>
        </p:nvSpPr>
        <p:spPr>
          <a:xfrm>
            <a:off x="0" y="647700"/>
            <a:ext cx="8274685" cy="1797050"/>
          </a:xfrm>
        </p:spPr>
        <p:txBody>
          <a:bodyPr/>
          <a:lstStyle/>
          <a:p>
            <a:pPr marL="0" indent="0" algn="ctr">
              <a:buNone/>
            </a:pPr>
            <a:r>
              <a:rPr lang="it-IT" altLang="en-US" sz="3200" dirty="0">
                <a:solidFill>
                  <a:schemeClr val="bg1"/>
                </a:solidFill>
                <a:latin typeface="Book Antiqua" panose="02040602050305030304" charset="0"/>
                <a:cs typeface="Book Antiqua" panose="02040602050305030304" charset="0"/>
                <a:sym typeface="+mn-ea"/>
              </a:rPr>
              <a:t>Body </a:t>
            </a:r>
            <a:r>
              <a:rPr lang="it-IT" altLang="en-US" sz="3200" dirty="0" err="1">
                <a:solidFill>
                  <a:schemeClr val="bg1"/>
                </a:solidFill>
                <a:latin typeface="Book Antiqua" panose="02040602050305030304" charset="0"/>
                <a:cs typeface="Book Antiqua" panose="02040602050305030304" charset="0"/>
                <a:sym typeface="+mn-ea"/>
              </a:rPr>
              <a:t>elements</a:t>
            </a:r>
            <a:r>
              <a:rPr lang="it-IT" altLang="en-US" sz="3200" dirty="0">
                <a:solidFill>
                  <a:schemeClr val="bg1"/>
                </a:solidFill>
                <a:latin typeface="Book Antiqua" panose="02040602050305030304" charset="0"/>
                <a:cs typeface="Book Antiqua" panose="02040602050305030304" charset="0"/>
                <a:sym typeface="+mn-ea"/>
              </a:rPr>
              <a:t> comunicate </a:t>
            </a:r>
            <a:r>
              <a:rPr lang="it-IT" altLang="en-US" sz="3200" dirty="0" err="1">
                <a:solidFill>
                  <a:schemeClr val="bg1"/>
                </a:solidFill>
                <a:latin typeface="Book Antiqua" panose="02040602050305030304" charset="0"/>
                <a:cs typeface="Book Antiqua" panose="02040602050305030304" charset="0"/>
                <a:sym typeface="+mn-ea"/>
              </a:rPr>
              <a:t>meaning</a:t>
            </a:r>
            <a:r>
              <a:rPr lang="it-IT" altLang="en-US" sz="3200" dirty="0">
                <a:solidFill>
                  <a:schemeClr val="bg1"/>
                </a:solidFill>
                <a:latin typeface="Book Antiqua" panose="02040602050305030304" charset="0"/>
                <a:cs typeface="Book Antiqua" panose="02040602050305030304" charset="0"/>
                <a:sym typeface="+mn-ea"/>
              </a:rPr>
              <a:t> </a:t>
            </a:r>
            <a:endParaRPr lang="it-IT" altLang="en-US" sz="3200" dirty="0">
              <a:solidFill>
                <a:schemeClr val="bg1"/>
              </a:solidFill>
              <a:latin typeface="Book Antiqua" panose="02040602050305030304" charset="0"/>
              <a:cs typeface="Book Antiqua" panose="02040602050305030304" charset="0"/>
            </a:endParaRPr>
          </a:p>
          <a:p>
            <a:pPr marL="0" indent="0" algn="ctr">
              <a:buNone/>
            </a:pPr>
            <a:r>
              <a:rPr lang="it-IT" altLang="en-US" sz="3200" dirty="0">
                <a:solidFill>
                  <a:schemeClr val="bg1"/>
                </a:solidFill>
                <a:latin typeface="Book Antiqua" panose="02040602050305030304" charset="0"/>
                <a:cs typeface="Book Antiqua" panose="02040602050305030304" charset="0"/>
                <a:sym typeface="+mn-ea"/>
              </a:rPr>
              <a:t>to be </a:t>
            </a:r>
            <a:r>
              <a:rPr lang="it-IT" altLang="en-US" sz="3200" dirty="0" err="1">
                <a:solidFill>
                  <a:schemeClr val="bg1"/>
                </a:solidFill>
                <a:latin typeface="Book Antiqua" panose="02040602050305030304" charset="0"/>
                <a:cs typeface="Book Antiqua" panose="02040602050305030304" charset="0"/>
                <a:sym typeface="+mn-ea"/>
              </a:rPr>
              <a:t>catched</a:t>
            </a:r>
            <a:endParaRPr lang="it-IT" altLang="en-US" sz="3200" b="1" dirty="0">
              <a:solidFill>
                <a:schemeClr val="bg1"/>
              </a:solidFill>
              <a:latin typeface="Book Antiqua" panose="02040602050305030304" charset="0"/>
              <a:cs typeface="Book Antiqua" panose="02040602050305030304" charset="0"/>
              <a:sym typeface="+mn-ea"/>
            </a:endParaRPr>
          </a:p>
          <a:p>
            <a:pPr marL="0" indent="0" algn="ctr">
              <a:buNone/>
            </a:pPr>
            <a:r>
              <a:rPr lang="it-IT" altLang="en-US" sz="3200" dirty="0" err="1">
                <a:solidFill>
                  <a:schemeClr val="bg1"/>
                </a:solidFill>
                <a:latin typeface="Book Antiqua" panose="02040602050305030304" charset="0"/>
                <a:cs typeface="Book Antiqua" panose="02040602050305030304" charset="0"/>
                <a:sym typeface="+mn-ea"/>
              </a:rPr>
              <a:t>What</a:t>
            </a:r>
            <a:r>
              <a:rPr lang="it-IT" altLang="en-US" sz="3200" dirty="0">
                <a:solidFill>
                  <a:schemeClr val="bg1"/>
                </a:solidFill>
                <a:latin typeface="Book Antiqua" panose="02040602050305030304" charset="0"/>
                <a:cs typeface="Book Antiqua" panose="02040602050305030304" charset="0"/>
                <a:sym typeface="+mn-ea"/>
              </a:rPr>
              <a:t> are </a:t>
            </a:r>
            <a:r>
              <a:rPr lang="it-IT" altLang="en-US" sz="3200" dirty="0" err="1">
                <a:solidFill>
                  <a:schemeClr val="bg1"/>
                </a:solidFill>
                <a:latin typeface="Book Antiqua" panose="02040602050305030304" charset="0"/>
                <a:cs typeface="Book Antiqua" panose="02040602050305030304" charset="0"/>
                <a:sym typeface="+mn-ea"/>
              </a:rPr>
              <a:t>they</a:t>
            </a:r>
            <a:r>
              <a:rPr lang="it-IT" altLang="en-US" sz="3200" dirty="0">
                <a:solidFill>
                  <a:schemeClr val="bg1"/>
                </a:solidFill>
                <a:latin typeface="Book Antiqua" panose="02040602050305030304" charset="0"/>
                <a:cs typeface="Book Antiqua" panose="02040602050305030304" charset="0"/>
                <a:sym typeface="+mn-ea"/>
              </a:rPr>
              <a:t> telling </a:t>
            </a:r>
            <a:r>
              <a:rPr lang="it-IT" altLang="en-US" sz="3200" dirty="0" err="1">
                <a:solidFill>
                  <a:schemeClr val="bg1"/>
                </a:solidFill>
                <a:latin typeface="Book Antiqua" panose="02040602050305030304" charset="0"/>
                <a:cs typeface="Book Antiqua" panose="02040602050305030304" charset="0"/>
                <a:sym typeface="+mn-ea"/>
              </a:rPr>
              <a:t>us</a:t>
            </a:r>
            <a:r>
              <a:rPr lang="it-IT" altLang="en-US" sz="3200" dirty="0">
                <a:solidFill>
                  <a:schemeClr val="bg1"/>
                </a:solidFill>
                <a:latin typeface="Book Antiqua" panose="02040602050305030304" charset="0"/>
                <a:cs typeface="Book Antiqua" panose="02040602050305030304" charset="0"/>
                <a:sym typeface="+mn-ea"/>
              </a:rPr>
              <a:t>?</a:t>
            </a:r>
          </a:p>
          <a:p>
            <a:pPr marL="0" indent="0" algn="ctr">
              <a:buNone/>
            </a:pPr>
            <a:endParaRPr lang="it-IT" altLang="en-US" sz="3200" dirty="0">
              <a:solidFill>
                <a:schemeClr val="bg1"/>
              </a:solidFill>
              <a:latin typeface="Book Antiqua" panose="02040602050305030304" charset="0"/>
              <a:cs typeface="Book Antiqua" panose="02040602050305030304" charset="0"/>
              <a:sym typeface="+mn-ea"/>
            </a:endParaRPr>
          </a:p>
          <a:p>
            <a:pPr marL="0" indent="0" algn="ctr">
              <a:buNone/>
            </a:pPr>
            <a:endParaRPr lang="it-IT" altLang="en-US" sz="3200" b="1" dirty="0">
              <a:solidFill>
                <a:schemeClr val="bg1"/>
              </a:solidFill>
              <a:latin typeface="Book Antiqua" panose="02040602050305030304" charset="0"/>
              <a:cs typeface="Book Antiqua" panose="02040602050305030304" charset="0"/>
              <a:sym typeface="+mn-ea"/>
            </a:endParaRPr>
          </a:p>
        </p:txBody>
      </p:sp>
      <p:sp>
        <p:nvSpPr>
          <p:cNvPr id="19" name="Text Box 18"/>
          <p:cNvSpPr txBox="1"/>
          <p:nvPr/>
        </p:nvSpPr>
        <p:spPr>
          <a:xfrm>
            <a:off x="821055" y="6407150"/>
            <a:ext cx="8568055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it-IT" altLang="en-US" sz="1000" b="1" i="1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>Body and Integration</a:t>
            </a:r>
            <a:r>
              <a:rPr lang="it-IT" altLang="en-US" sz="1000" i="1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/>
            </a:r>
            <a:br>
              <a:rPr lang="it-IT" altLang="en-US" sz="1000" i="1" dirty="0">
                <a:latin typeface="Book Antiqua" panose="02040602050305030304" charset="0"/>
                <a:cs typeface="Book Antiqua" panose="02040602050305030304" charset="0"/>
                <a:sym typeface="+mn-ea"/>
              </a:rPr>
            </a:br>
            <a:r>
              <a:rPr lang="it-IT" altLang="en-US" sz="1000" i="1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>Research the primary symptom into the care of the psychosis</a:t>
            </a:r>
          </a:p>
        </p:txBody>
      </p:sp>
      <p:pic>
        <p:nvPicPr>
          <p:cNvPr id="6" name="Content Placeholder 11" descr="logo_sipi-removebg-preview"/>
          <p:cNvPicPr>
            <a:picLocks noChangeAspect="1"/>
          </p:cNvPicPr>
          <p:nvPr/>
        </p:nvPicPr>
        <p:blipFill>
          <a:blip r:embed="rId3"/>
          <a:srcRect r="25272"/>
          <a:stretch>
            <a:fillRect/>
          </a:stretch>
        </p:blipFill>
        <p:spPr>
          <a:xfrm>
            <a:off x="74295" y="6345555"/>
            <a:ext cx="669925" cy="521970"/>
          </a:xfrm>
          <a:prstGeom prst="rect">
            <a:avLst/>
          </a:prstGeom>
        </p:spPr>
      </p:pic>
      <p:sp>
        <p:nvSpPr>
          <p:cNvPr id="9" name="Text Box 8"/>
          <p:cNvSpPr txBox="1"/>
          <p:nvPr/>
        </p:nvSpPr>
        <p:spPr>
          <a:xfrm>
            <a:off x="9155430" y="203200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biblioteca"/>
          <p:cNvPicPr>
            <a:picLocks noGrp="1" noChangeAspect="1"/>
          </p:cNvPicPr>
          <p:nvPr>
            <p:ph sz="half" idx="4294967295"/>
          </p:nvPr>
        </p:nvPicPr>
        <p:blipFill>
          <a:blip r:embed="rId2">
            <a:alphaModFix amt="25000"/>
          </a:blip>
          <a:stretch>
            <a:fillRect/>
          </a:stretch>
        </p:blipFill>
        <p:spPr>
          <a:xfrm>
            <a:off x="0" y="360045"/>
            <a:ext cx="12192000" cy="6497955"/>
          </a:xfrm>
          <a:prstGeom prst="rect">
            <a:avLst/>
          </a:prstGeom>
        </p:spPr>
      </p:pic>
      <p:sp>
        <p:nvSpPr>
          <p:cNvPr id="15" name="Titolo 1"/>
          <p:cNvSpPr>
            <a:spLocks noGrp="1"/>
          </p:cNvSpPr>
          <p:nvPr>
            <p:ph type="title" idx="4294967295"/>
          </p:nvPr>
        </p:nvSpPr>
        <p:spPr>
          <a:xfrm>
            <a:off x="941705" y="1092835"/>
            <a:ext cx="10515600" cy="578485"/>
          </a:xfrm>
        </p:spPr>
        <p:txBody>
          <a:bodyPr/>
          <a:lstStyle/>
          <a:p>
            <a:pPr algn="ctr"/>
            <a:r>
              <a:rPr lang="it-IT" sz="3600" dirty="0">
                <a:latin typeface="Book Antiqua" panose="02040602050305030304" charset="0"/>
                <a:cs typeface="Book Antiqua" panose="02040602050305030304" charset="0"/>
              </a:rPr>
              <a:t>BODY LANGUAGE IMPORTANCE</a:t>
            </a:r>
          </a:p>
        </p:txBody>
      </p:sp>
      <p:sp>
        <p:nvSpPr>
          <p:cNvPr id="16" name="Segnaposto contenuto 2"/>
          <p:cNvSpPr>
            <a:spLocks noGrp="1"/>
          </p:cNvSpPr>
          <p:nvPr>
            <p:ph sz="half" idx="4294967295"/>
          </p:nvPr>
        </p:nvSpPr>
        <p:spPr>
          <a:xfrm>
            <a:off x="1188720" y="1587500"/>
            <a:ext cx="9808845" cy="4540885"/>
          </a:xfrm>
        </p:spPr>
        <p:txBody>
          <a:bodyPr>
            <a:normAutofit fontScale="97500" lnSpcReduction="10000"/>
          </a:bodyPr>
          <a:lstStyle/>
          <a:p>
            <a:pPr marL="0" indent="0" algn="ctr">
              <a:buNone/>
            </a:pPr>
            <a:endParaRPr lang="it-IT" altLang="en-US" sz="3200" b="1" dirty="0">
              <a:latin typeface="Book Antiqua" panose="02040602050305030304" charset="0"/>
              <a:cs typeface="Book Antiqua" panose="02040602050305030304" charset="0"/>
              <a:sym typeface="+mn-ea"/>
            </a:endParaRPr>
          </a:p>
          <a:p>
            <a:pPr marL="0" indent="0" algn="ctr">
              <a:buNone/>
            </a:pPr>
            <a:r>
              <a:rPr lang="it-IT" altLang="en-US" sz="3200" b="1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>The body is our history, </a:t>
            </a:r>
          </a:p>
          <a:p>
            <a:pPr marL="0" indent="0" algn="ctr">
              <a:buNone/>
            </a:pPr>
            <a:r>
              <a:rPr lang="it-IT" altLang="en-US" sz="3200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>is the</a:t>
            </a:r>
            <a:r>
              <a:rPr lang="it-IT" altLang="en-US" sz="3200" b="1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> record of our knwonledge</a:t>
            </a:r>
            <a:r>
              <a:rPr lang="it-IT" altLang="en-US" sz="3200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> that has become </a:t>
            </a:r>
            <a:r>
              <a:rPr lang="it-IT" altLang="en-US" sz="3200" b="1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>automatic/spontaneous </a:t>
            </a:r>
          </a:p>
          <a:p>
            <a:pPr marL="0" indent="0" algn="ctr">
              <a:buNone/>
            </a:pPr>
            <a:r>
              <a:rPr lang="it-IT" altLang="en-US" sz="3200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>beyond awerness,</a:t>
            </a:r>
          </a:p>
          <a:p>
            <a:pPr marL="0" indent="0" algn="ctr">
              <a:buNone/>
            </a:pPr>
            <a:r>
              <a:rPr lang="it-IT" altLang="en-US" sz="3200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>but </a:t>
            </a:r>
            <a:r>
              <a:rPr lang="it-IT" altLang="en-US" sz="3200" b="1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>is embodied in our bones, on our skin, in our muscles, in our breath</a:t>
            </a:r>
            <a:r>
              <a:rPr lang="it-IT" altLang="en-US" sz="3200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>. </a:t>
            </a:r>
          </a:p>
          <a:p>
            <a:pPr marL="0" indent="0" algn="ctr">
              <a:buNone/>
            </a:pPr>
            <a:endParaRPr lang="it-IT" altLang="en-US" sz="3200" b="1" dirty="0">
              <a:latin typeface="Book Antiqua" panose="02040602050305030304" charset="0"/>
              <a:cs typeface="Book Antiqua" panose="02040602050305030304" charset="0"/>
              <a:sym typeface="+mn-ea"/>
            </a:endParaRPr>
          </a:p>
          <a:p>
            <a:pPr marL="0" algn="r">
              <a:buClrTx/>
              <a:buSzTx/>
              <a:buFontTx/>
              <a:buNone/>
            </a:pPr>
            <a:r>
              <a:rPr lang="it-IT" altLang="en-US" sz="2400" dirty="0">
                <a:latin typeface="Book Antiqua" panose="02040602050305030304" charset="0"/>
                <a:cs typeface="Book Antiqua" panose="02040602050305030304" charset="0"/>
              </a:rPr>
              <a:t>(Ariano)</a:t>
            </a:r>
          </a:p>
        </p:txBody>
      </p:sp>
      <p:sp>
        <p:nvSpPr>
          <p:cNvPr id="19" name="Text Box 18"/>
          <p:cNvSpPr txBox="1"/>
          <p:nvPr/>
        </p:nvSpPr>
        <p:spPr>
          <a:xfrm>
            <a:off x="821055" y="6407150"/>
            <a:ext cx="8568055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it-IT" altLang="en-US" sz="1000" b="1" i="1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>Body and Integration</a:t>
            </a:r>
            <a:r>
              <a:rPr lang="it-IT" altLang="en-US" sz="1000" i="1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/>
            </a:r>
            <a:br>
              <a:rPr lang="it-IT" altLang="en-US" sz="1000" i="1" dirty="0">
                <a:latin typeface="Book Antiqua" panose="02040602050305030304" charset="0"/>
                <a:cs typeface="Book Antiqua" panose="02040602050305030304" charset="0"/>
                <a:sym typeface="+mn-ea"/>
              </a:rPr>
            </a:br>
            <a:r>
              <a:rPr lang="it-IT" altLang="en-US" sz="1000" i="1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>Research the primary symptom into the care of the psychosis</a:t>
            </a:r>
          </a:p>
        </p:txBody>
      </p:sp>
      <p:pic>
        <p:nvPicPr>
          <p:cNvPr id="2" name="Content Placeholder 11" descr="logo_sipi-removebg-preview"/>
          <p:cNvPicPr>
            <a:picLocks noChangeAspect="1"/>
          </p:cNvPicPr>
          <p:nvPr/>
        </p:nvPicPr>
        <p:blipFill>
          <a:blip r:embed="rId3"/>
          <a:srcRect r="25272"/>
          <a:stretch>
            <a:fillRect/>
          </a:stretch>
        </p:blipFill>
        <p:spPr>
          <a:xfrm>
            <a:off x="74295" y="6345555"/>
            <a:ext cx="669925" cy="521970"/>
          </a:xfrm>
          <a:prstGeom prst="rect">
            <a:avLst/>
          </a:prstGeom>
        </p:spPr>
      </p:pic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/>
          <p:nvPr/>
        </p:nvSpPr>
        <p:spPr>
          <a:xfrm flipH="1">
            <a:off x="0" y="6336030"/>
            <a:ext cx="12199620" cy="521970"/>
          </a:xfrm>
          <a:prstGeom prst="rect">
            <a:avLst/>
          </a:prstGeom>
          <a:gradFill rotWithShape="1">
            <a:gsLst>
              <a:gs pos="0">
                <a:srgbClr val="5B9BD5"/>
              </a:gs>
              <a:gs pos="100000">
                <a:schemeClr val="accent2">
                  <a:alpha val="100000"/>
                </a:schemeClr>
              </a:gs>
            </a:gsLst>
            <a:lin ang="10200000" scaled="0"/>
          </a:gradFill>
        </p:spPr>
        <p:txBody>
          <a:bodyPr wrap="square" rtlCol="0" anchor="ctr" anchorCtr="0">
            <a:noAutofit/>
          </a:bodyPr>
          <a:lstStyle/>
          <a:p>
            <a:pPr algn="ctr">
              <a:lnSpc>
                <a:spcPct val="90000"/>
              </a:lnSpc>
            </a:pPr>
            <a:r>
              <a:rPr lang="it-IT" altLang="en-US" sz="3200" dirty="0">
                <a:solidFill>
                  <a:schemeClr val="bg1"/>
                </a:solidFill>
                <a:latin typeface="Book Antiqua" panose="02040602050305030304" charset="0"/>
                <a:cs typeface="Book Antiqua" panose="02040602050305030304" charset="0"/>
                <a:sym typeface="+mn-ea"/>
              </a:rPr>
              <a:t>Be in </a:t>
            </a:r>
            <a:r>
              <a:rPr lang="it-IT" altLang="en-US" sz="3200">
                <a:solidFill>
                  <a:schemeClr val="bg1"/>
                </a:solidFill>
                <a:latin typeface="Book Antiqua" panose="02040602050305030304" charset="0"/>
                <a:cs typeface="Book Antiqua" panose="02040602050305030304" charset="0"/>
                <a:sym typeface="+mn-ea"/>
              </a:rPr>
              <a:t>relationship</a:t>
            </a:r>
            <a:endParaRPr lang="it-IT" altLang="en-US" sz="3200" dirty="0">
              <a:solidFill>
                <a:schemeClr val="bg1"/>
              </a:solidFill>
              <a:latin typeface="Book Antiqua" panose="02040602050305030304" charset="0"/>
              <a:cs typeface="Book Antiqua" panose="02040602050305030304" charset="0"/>
              <a:sym typeface="+mn-ea"/>
            </a:endParaRPr>
          </a:p>
        </p:txBody>
      </p:sp>
      <p:grpSp>
        <p:nvGrpSpPr>
          <p:cNvPr id="7" name="Group 6"/>
          <p:cNvGrpSpPr>
            <a:grpSpLocks noGrp="1" noUngrp="1" noRot="1" noChangeAspect="1" noMove="1" noResize="1"/>
          </p:cNvGrpSpPr>
          <p:nvPr/>
        </p:nvGrpSpPr>
        <p:grpSpPr>
          <a:xfrm>
            <a:off x="1155481" y="145923"/>
            <a:ext cx="9902663" cy="5861304"/>
            <a:chOff x="1155481" y="498348"/>
            <a:chExt cx="9902663" cy="5861304"/>
          </a:xfrm>
        </p:grpSpPr>
        <p:sp>
          <p:nvSpPr>
            <p:cNvPr id="8" name="Oval 5"/>
            <p:cNvSpPr>
              <a:spLocks noChangeArrowheads="1"/>
            </p:cNvSpPr>
            <p:nvPr/>
          </p:nvSpPr>
          <p:spPr bwMode="auto">
            <a:xfrm>
              <a:off x="1155481" y="498348"/>
              <a:ext cx="5861304" cy="5861304"/>
            </a:xfrm>
            <a:prstGeom prst="ellipse">
              <a:avLst/>
            </a:pr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Oval 8"/>
            <p:cNvSpPr>
              <a:spLocks noChangeArrowheads="1"/>
            </p:cNvSpPr>
            <p:nvPr/>
          </p:nvSpPr>
          <p:spPr bwMode="auto">
            <a:xfrm>
              <a:off x="5196840" y="498348"/>
              <a:ext cx="5861304" cy="5861304"/>
            </a:xfrm>
            <a:prstGeom prst="ellipse">
              <a:avLst/>
            </a:pr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Oval 5"/>
            <p:cNvSpPr>
              <a:spLocks noChangeArrowheads="1"/>
            </p:cNvSpPr>
            <p:nvPr/>
          </p:nvSpPr>
          <p:spPr bwMode="auto">
            <a:xfrm>
              <a:off x="3165348" y="498348"/>
              <a:ext cx="5861304" cy="5861304"/>
            </a:xfrm>
            <a:prstGeom prst="ellipse">
              <a:avLst/>
            </a:prstGeom>
            <a:solidFill>
              <a:schemeClr val="accent1">
                <a:alpha val="7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6" name="Rectangle 11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2162175"/>
            <a:ext cx="12192000" cy="18288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olo 1"/>
          <p:cNvSpPr>
            <a:spLocks noGrp="1"/>
          </p:cNvSpPr>
          <p:nvPr/>
        </p:nvSpPr>
        <p:spPr>
          <a:xfrm>
            <a:off x="1524000" y="2424113"/>
            <a:ext cx="9144000" cy="13811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altLang="en-US" sz="4000">
                <a:solidFill>
                  <a:schemeClr val="bg2"/>
                </a:solidFill>
                <a:latin typeface="Book Antiqua" panose="02040602050305030304" charset="0"/>
                <a:cs typeface="Book Antiqua" panose="02040602050305030304" charset="0"/>
                <a:sym typeface="+mn-ea"/>
              </a:rPr>
              <a:t>BE IN</a:t>
            </a:r>
            <a:r>
              <a:rPr lang="en-US" sz="4000">
                <a:solidFill>
                  <a:schemeClr val="bg2"/>
                </a:solidFill>
                <a:latin typeface="Book Antiqua" panose="02040602050305030304" charset="0"/>
                <a:cs typeface="Book Antiqua" panose="02040602050305030304" charset="0"/>
                <a:sym typeface="+mn-ea"/>
              </a:rPr>
              <a:t> RELA</a:t>
            </a:r>
            <a:r>
              <a:rPr lang="it-IT" altLang="en-US" sz="4000">
                <a:solidFill>
                  <a:schemeClr val="bg2"/>
                </a:solidFill>
                <a:latin typeface="Book Antiqua" panose="02040602050305030304" charset="0"/>
                <a:cs typeface="Book Antiqua" panose="02040602050305030304" charset="0"/>
                <a:sym typeface="+mn-ea"/>
              </a:rPr>
              <a:t>TIONSHIP</a:t>
            </a:r>
            <a:r>
              <a:rPr lang="it-IT" altLang="en-US" sz="4000" kern="1200">
                <a:solidFill>
                  <a:schemeClr val="bg2"/>
                </a:solidFill>
                <a:latin typeface="Book Antiqua" panose="02040602050305030304" charset="0"/>
                <a:ea typeface="+mj-ea"/>
                <a:cs typeface="Book Antiqua" panose="02040602050305030304" charset="0"/>
              </a:rPr>
              <a:t/>
            </a:r>
            <a:br>
              <a:rPr lang="it-IT" altLang="en-US" sz="4000" kern="1200">
                <a:solidFill>
                  <a:schemeClr val="bg2"/>
                </a:solidFill>
                <a:latin typeface="Book Antiqua" panose="02040602050305030304" charset="0"/>
                <a:ea typeface="+mj-ea"/>
                <a:cs typeface="Book Antiqua" panose="02040602050305030304" charset="0"/>
              </a:rPr>
            </a:br>
            <a:r>
              <a:rPr lang="en-US" sz="4000" kern="1200">
                <a:solidFill>
                  <a:schemeClr val="bg2"/>
                </a:solidFill>
                <a:latin typeface="Book Antiqua" panose="02040602050305030304" charset="0"/>
                <a:ea typeface="+mj-ea"/>
                <a:cs typeface="Book Antiqua" panose="02040602050305030304" charset="0"/>
              </a:rPr>
              <a:t> =</a:t>
            </a:r>
            <a:r>
              <a:rPr lang="it-IT" altLang="en-US" sz="4000" kern="1200">
                <a:solidFill>
                  <a:schemeClr val="bg2"/>
                </a:solidFill>
                <a:latin typeface="Book Antiqua" panose="02040602050305030304" charset="0"/>
                <a:ea typeface="+mj-ea"/>
                <a:cs typeface="Book Antiqua" panose="02040602050305030304" charset="0"/>
              </a:rPr>
              <a:t> </a:t>
            </a:r>
            <a:r>
              <a:rPr lang="it-IT" altLang="en-US" sz="4000">
                <a:solidFill>
                  <a:schemeClr val="bg2"/>
                </a:solidFill>
                <a:latin typeface="Book Antiqua" panose="02040602050305030304" charset="0"/>
                <a:cs typeface="Book Antiqua" panose="02040602050305030304" charset="0"/>
                <a:sym typeface="+mn-ea"/>
              </a:rPr>
              <a:t>LEARN TO SPEAK</a:t>
            </a:r>
            <a:endParaRPr lang="it-IT" altLang="en-US" sz="4000" kern="1200">
              <a:solidFill>
                <a:schemeClr val="bg2"/>
              </a:solidFill>
              <a:latin typeface="Book Antiqua" panose="02040602050305030304" charset="0"/>
              <a:ea typeface="+mj-ea"/>
              <a:cs typeface="Book Antiqua" panose="02040602050305030304" charset="0"/>
              <a:sym typeface="+mn-ea"/>
            </a:endParaRPr>
          </a:p>
        </p:txBody>
      </p:sp>
      <p:pic>
        <p:nvPicPr>
          <p:cNvPr id="3" name="Content Placeholder 11" descr="logo_sipi-removebg-preview"/>
          <p:cNvPicPr>
            <a:picLocks noChangeAspect="1"/>
          </p:cNvPicPr>
          <p:nvPr/>
        </p:nvPicPr>
        <p:blipFill>
          <a:blip r:embed="rId2"/>
          <a:srcRect r="25272"/>
          <a:stretch>
            <a:fillRect/>
          </a:stretch>
        </p:blipFill>
        <p:spPr>
          <a:xfrm>
            <a:off x="74295" y="6336030"/>
            <a:ext cx="669925" cy="521970"/>
          </a:xfrm>
          <a:prstGeom prst="rect">
            <a:avLst/>
          </a:prstGeom>
        </p:spPr>
      </p:pic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Picture 99"/>
          <p:cNvPicPr/>
          <p:nvPr/>
        </p:nvPicPr>
        <p:blipFill>
          <a:blip r:embed="rId2" cstate="print">
            <a:alphaModFix amt="50000"/>
          </a:blip>
          <a:stretch>
            <a:fillRect/>
          </a:stretch>
        </p:blipFill>
        <p:spPr>
          <a:xfrm>
            <a:off x="0" y="414020"/>
            <a:ext cx="12192000" cy="644398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Text Box 1"/>
          <p:cNvSpPr txBox="1"/>
          <p:nvPr/>
        </p:nvSpPr>
        <p:spPr>
          <a:xfrm>
            <a:off x="3145790" y="1174750"/>
            <a:ext cx="604139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altLang="en-US" sz="2400" dirty="0" err="1">
                <a:latin typeface="Book Antiqua" panose="02040602050305030304" charset="0"/>
                <a:cs typeface="Book Antiqua" panose="02040602050305030304" charset="0"/>
                <a:sym typeface="+mn-ea"/>
              </a:rPr>
              <a:t>Comunication</a:t>
            </a:r>
            <a:r>
              <a:rPr lang="it-IT" altLang="en-US" sz="2400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> </a:t>
            </a:r>
            <a:r>
              <a:rPr lang="it-IT" altLang="en-US" sz="2400" dirty="0" err="1">
                <a:latin typeface="Book Antiqua" panose="02040602050305030304" charset="0"/>
                <a:cs typeface="Book Antiqua" panose="02040602050305030304" charset="0"/>
                <a:sym typeface="+mn-ea"/>
              </a:rPr>
              <a:t>is</a:t>
            </a:r>
            <a:r>
              <a:rPr lang="it-IT" altLang="en-US" sz="2400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> </a:t>
            </a:r>
            <a:r>
              <a:rPr lang="it-IT" altLang="en-US" sz="2400" dirty="0" err="1">
                <a:latin typeface="Book Antiqua" panose="02040602050305030304" charset="0"/>
                <a:cs typeface="Book Antiqua" panose="02040602050305030304" charset="0"/>
                <a:sym typeface="+mn-ea"/>
              </a:rPr>
              <a:t>possible</a:t>
            </a:r>
            <a:r>
              <a:rPr lang="it-IT" altLang="en-US" sz="2400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> in a </a:t>
            </a:r>
            <a:r>
              <a:rPr lang="it-IT" altLang="en-US" sz="2400" dirty="0" err="1">
                <a:latin typeface="Book Antiqua" panose="02040602050305030304" charset="0"/>
                <a:cs typeface="Book Antiqua" panose="02040602050305030304" charset="0"/>
                <a:sym typeface="+mn-ea"/>
              </a:rPr>
              <a:t>relationship</a:t>
            </a:r>
          </a:p>
        </p:txBody>
      </p:sp>
      <p:sp>
        <p:nvSpPr>
          <p:cNvPr id="3" name="Text Box 2"/>
          <p:cNvSpPr txBox="1"/>
          <p:nvPr/>
        </p:nvSpPr>
        <p:spPr>
          <a:xfrm>
            <a:off x="3672840" y="5712460"/>
            <a:ext cx="4846320" cy="43434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it-IT" altLang="en-US" sz="2400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>with </a:t>
            </a:r>
            <a:r>
              <a:rPr lang="it-IT" altLang="en-US" sz="2400" dirty="0" err="1">
                <a:latin typeface="Book Antiqua" panose="02040602050305030304" charset="0"/>
                <a:cs typeface="Book Antiqua" panose="02040602050305030304" charset="0"/>
                <a:sym typeface="+mn-ea"/>
              </a:rPr>
              <a:t>oneself</a:t>
            </a:r>
            <a:r>
              <a:rPr lang="it-IT" altLang="en-US" sz="2400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> or with </a:t>
            </a:r>
            <a:r>
              <a:rPr lang="it-IT" altLang="en-US" sz="2400" dirty="0" err="1">
                <a:latin typeface="Book Antiqua" panose="02040602050305030304" charset="0"/>
                <a:cs typeface="Book Antiqua" panose="02040602050305030304" charset="0"/>
                <a:sym typeface="+mn-ea"/>
              </a:rPr>
              <a:t>each</a:t>
            </a:r>
            <a:r>
              <a:rPr lang="it-IT" altLang="en-US" sz="2400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> </a:t>
            </a:r>
            <a:r>
              <a:rPr lang="it-IT" altLang="en-US" sz="2400" dirty="0" err="1">
                <a:latin typeface="Book Antiqua" panose="02040602050305030304" charset="0"/>
                <a:cs typeface="Book Antiqua" panose="02040602050305030304" charset="0"/>
                <a:sym typeface="+mn-ea"/>
              </a:rPr>
              <a:t>other</a:t>
            </a:r>
            <a:r>
              <a:rPr lang="it-IT" altLang="en-US" sz="2400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> </a:t>
            </a:r>
            <a:endParaRPr lang="it-IT" altLang="en-US" sz="2400" dirty="0">
              <a:latin typeface="Book Antiqua" panose="02040602050305030304" charset="0"/>
              <a:cs typeface="Book Antiqua" panose="02040602050305030304" charset="0"/>
            </a:endParaRPr>
          </a:p>
          <a:p>
            <a:endParaRPr lang="it-IT" altLang="en-US" sz="2400" dirty="0">
              <a:latin typeface="Book Antiqua" panose="02040602050305030304" charset="0"/>
              <a:cs typeface="Book Antiqua" panose="02040602050305030304" charset="0"/>
            </a:endParaRPr>
          </a:p>
        </p:txBody>
      </p:sp>
      <p:sp>
        <p:nvSpPr>
          <p:cNvPr id="4" name="Text Box 3"/>
          <p:cNvSpPr txBox="1"/>
          <p:nvPr/>
        </p:nvSpPr>
        <p:spPr>
          <a:xfrm>
            <a:off x="4218940" y="6199505"/>
            <a:ext cx="4064000" cy="40767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buClrTx/>
              <a:buSzTx/>
              <a:buFontTx/>
            </a:pPr>
            <a:r>
              <a:rPr lang="it-IT" altLang="en-US" sz="2400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>verbally or non-verbally</a:t>
            </a:r>
            <a:endParaRPr lang="it-IT" altLang="en-US" sz="2400" dirty="0">
              <a:latin typeface="Book Antiqua" panose="02040602050305030304" charset="0"/>
              <a:cs typeface="Book Antiqua" panose="02040602050305030304" charset="0"/>
            </a:endParaRPr>
          </a:p>
          <a:p>
            <a:pPr algn="l">
              <a:buClrTx/>
              <a:buSzTx/>
              <a:buFontTx/>
            </a:pPr>
            <a:endParaRPr lang="it-IT" altLang="en-US" sz="2400" dirty="0">
              <a:latin typeface="Book Antiqua" panose="02040602050305030304" charset="0"/>
              <a:cs typeface="Book Antiqua" panose="02040602050305030304" charset="0"/>
            </a:endParaRPr>
          </a:p>
        </p:txBody>
      </p:sp>
      <p:sp>
        <p:nvSpPr>
          <p:cNvPr id="36" name="Text Box 35"/>
          <p:cNvSpPr txBox="1"/>
          <p:nvPr/>
        </p:nvSpPr>
        <p:spPr>
          <a:xfrm>
            <a:off x="821055" y="6407150"/>
            <a:ext cx="8568055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it-IT" altLang="en-US" sz="1000" b="1" i="1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>Body and Integration</a:t>
            </a:r>
            <a:r>
              <a:rPr lang="it-IT" altLang="en-US" sz="1000" i="1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/>
            </a:r>
            <a:br>
              <a:rPr lang="it-IT" altLang="en-US" sz="1000" i="1" dirty="0">
                <a:latin typeface="Book Antiqua" panose="02040602050305030304" charset="0"/>
                <a:cs typeface="Book Antiqua" panose="02040602050305030304" charset="0"/>
                <a:sym typeface="+mn-ea"/>
              </a:rPr>
            </a:br>
            <a:r>
              <a:rPr lang="it-IT" altLang="en-US" sz="1000" i="1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>Research the primary symptom into the care of the psychosis</a:t>
            </a:r>
          </a:p>
        </p:txBody>
      </p:sp>
      <p:pic>
        <p:nvPicPr>
          <p:cNvPr id="37" name="Content Placeholder 11" descr="logo_sipi-removebg-preview"/>
          <p:cNvPicPr>
            <a:picLocks noChangeAspect="1"/>
          </p:cNvPicPr>
          <p:nvPr/>
        </p:nvPicPr>
        <p:blipFill>
          <a:blip r:embed="rId3"/>
          <a:srcRect r="25272"/>
          <a:stretch>
            <a:fillRect/>
          </a:stretch>
        </p:blipFill>
        <p:spPr>
          <a:xfrm>
            <a:off x="74295" y="6345555"/>
            <a:ext cx="669925" cy="52197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Box 18"/>
          <p:cNvSpPr txBox="1"/>
          <p:nvPr/>
        </p:nvSpPr>
        <p:spPr>
          <a:xfrm>
            <a:off x="821055" y="6407150"/>
            <a:ext cx="8568055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it-IT" altLang="en-US" sz="1000" b="1" i="1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>Body and Integration</a:t>
            </a:r>
            <a:r>
              <a:rPr lang="it-IT" altLang="en-US" sz="1000" i="1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/>
            </a:r>
            <a:br>
              <a:rPr lang="it-IT" altLang="en-US" sz="1000" i="1" dirty="0">
                <a:latin typeface="Book Antiqua" panose="02040602050305030304" charset="0"/>
                <a:cs typeface="Book Antiqua" panose="02040602050305030304" charset="0"/>
                <a:sym typeface="+mn-ea"/>
              </a:rPr>
            </a:br>
            <a:r>
              <a:rPr lang="it-IT" altLang="en-US" sz="1000" i="1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>Research the primary symptom into the care of the psychosis</a:t>
            </a:r>
          </a:p>
        </p:txBody>
      </p:sp>
      <p:pic>
        <p:nvPicPr>
          <p:cNvPr id="7" name="Content Placeholder 11" descr="logo_sipi-removebg-preview"/>
          <p:cNvPicPr>
            <a:picLocks noChangeAspect="1"/>
          </p:cNvPicPr>
          <p:nvPr/>
        </p:nvPicPr>
        <p:blipFill>
          <a:blip r:embed="rId2"/>
          <a:srcRect r="25272"/>
          <a:stretch>
            <a:fillRect/>
          </a:stretch>
        </p:blipFill>
        <p:spPr>
          <a:xfrm>
            <a:off x="74295" y="6345555"/>
            <a:ext cx="669925" cy="521970"/>
          </a:xfrm>
          <a:prstGeom prst="rect">
            <a:avLst/>
          </a:prstGeom>
        </p:spPr>
      </p:pic>
      <p:pic>
        <p:nvPicPr>
          <p:cNvPr id="4" name="Content Placeholder 3" descr="psicosi psichiatria"/>
          <p:cNvPicPr>
            <a:picLocks noChangeAspect="1"/>
          </p:cNvPicPr>
          <p:nvPr/>
        </p:nvPicPr>
        <p:blipFill>
          <a:blip r:embed="rId3">
            <a:alphaModFix amt="82000"/>
          </a:blip>
          <a:srcRect b="2551"/>
          <a:stretch>
            <a:fillRect/>
          </a:stretch>
        </p:blipFill>
        <p:spPr>
          <a:xfrm>
            <a:off x="532765" y="1148715"/>
            <a:ext cx="3970655" cy="4561205"/>
          </a:xfrm>
          <a:prstGeom prst="rect">
            <a:avLst/>
          </a:prstGeom>
        </p:spPr>
      </p:pic>
      <p:sp>
        <p:nvSpPr>
          <p:cNvPr id="6" name="Text Box 5"/>
          <p:cNvSpPr txBox="1"/>
          <p:nvPr/>
        </p:nvSpPr>
        <p:spPr>
          <a:xfrm>
            <a:off x="6968490" y="680720"/>
            <a:ext cx="3335655" cy="60198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endParaRPr lang="it-IT" altLang="en-US" sz="3200" b="1">
              <a:latin typeface="Book Antiqua" panose="02040602050305030304" charset="0"/>
              <a:cs typeface="Book Antiqua" panose="02040602050305030304" charset="0"/>
            </a:endParaRPr>
          </a:p>
        </p:txBody>
      </p:sp>
      <p:sp>
        <p:nvSpPr>
          <p:cNvPr id="5" name="Text Box 4"/>
          <p:cNvSpPr txBox="1"/>
          <p:nvPr/>
        </p:nvSpPr>
        <p:spPr>
          <a:xfrm>
            <a:off x="5063490" y="1554480"/>
            <a:ext cx="6950075" cy="30149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it-IT" altLang="en-US" sz="3200" b="1">
                <a:latin typeface="Book Antiqua" panose="02040602050305030304" charset="0"/>
                <a:cs typeface="Book Antiqua" panose="02040602050305030304" charset="0"/>
                <a:sym typeface="+mn-ea"/>
              </a:rPr>
              <a:t>Psychosis</a:t>
            </a:r>
          </a:p>
          <a:p>
            <a:pPr algn="ctr"/>
            <a:endParaRPr lang="it-IT" altLang="en-US" dirty="0">
              <a:latin typeface="Book Antiqua" panose="02040602050305030304" charset="0"/>
              <a:cs typeface="Book Antiqua" panose="02040602050305030304" charset="0"/>
              <a:sym typeface="+mn-ea"/>
            </a:endParaRPr>
          </a:p>
          <a:p>
            <a:pPr algn="just"/>
            <a:r>
              <a:rPr lang="it-IT" altLang="en-US" sz="2800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>a serious loss of contact with reality with </a:t>
            </a:r>
            <a:r>
              <a:rPr lang="it-IT" altLang="en-US" sz="2800" dirty="0">
                <a:solidFill>
                  <a:srgbClr val="FF9300"/>
                </a:solidFill>
                <a:latin typeface="Book Antiqua" panose="02040602050305030304" charset="0"/>
                <a:cs typeface="Book Antiqua" panose="02040602050305030304" charset="0"/>
                <a:sym typeface="+mn-ea"/>
              </a:rPr>
              <a:t>biological alterations</a:t>
            </a:r>
            <a:r>
              <a:rPr lang="it-IT" altLang="en-US" sz="2800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> of </a:t>
            </a:r>
            <a:r>
              <a:rPr lang="it-IT" altLang="en-US" sz="2800" dirty="0">
                <a:solidFill>
                  <a:srgbClr val="FF9300"/>
                </a:solidFill>
                <a:latin typeface="Book Antiqua" panose="02040602050305030304" charset="0"/>
                <a:cs typeface="Book Antiqua" panose="02040602050305030304" charset="0"/>
                <a:sym typeface="+mn-ea"/>
              </a:rPr>
              <a:t>cognitive</a:t>
            </a:r>
            <a:r>
              <a:rPr lang="it-IT" altLang="en-US" sz="2800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> and </a:t>
            </a:r>
            <a:r>
              <a:rPr lang="it-IT" altLang="en-US" sz="2800" dirty="0">
                <a:solidFill>
                  <a:srgbClr val="FF9300"/>
                </a:solidFill>
                <a:latin typeface="Book Antiqua" panose="02040602050305030304" charset="0"/>
                <a:cs typeface="Book Antiqua" panose="02040602050305030304" charset="0"/>
                <a:sym typeface="+mn-ea"/>
              </a:rPr>
              <a:t>affective functions and sub-functions </a:t>
            </a:r>
            <a:r>
              <a:rPr lang="it-IT" altLang="en-US" sz="2800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>and serious impairment of </a:t>
            </a:r>
            <a:r>
              <a:rPr lang="it-IT" altLang="en-US" sz="2800" dirty="0">
                <a:solidFill>
                  <a:srgbClr val="FF9300"/>
                </a:solidFill>
                <a:latin typeface="Book Antiqua" panose="02040602050305030304" charset="0"/>
                <a:cs typeface="Book Antiqua" panose="02040602050305030304" charset="0"/>
                <a:sym typeface="+mn-ea"/>
              </a:rPr>
              <a:t>psychomotor and behavioral</a:t>
            </a:r>
            <a:r>
              <a:rPr lang="it-IT" altLang="en-US" sz="2800" dirty="0">
                <a:solidFill>
                  <a:srgbClr val="FF0000"/>
                </a:solidFill>
                <a:latin typeface="Book Antiqua" panose="02040602050305030304" charset="0"/>
                <a:cs typeface="Book Antiqua" panose="02040602050305030304" charset="0"/>
                <a:sym typeface="+mn-ea"/>
              </a:rPr>
              <a:t> </a:t>
            </a:r>
            <a:r>
              <a:rPr lang="it-IT" altLang="en-US" sz="2800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>skills.</a:t>
            </a:r>
          </a:p>
        </p:txBody>
      </p:sp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/>
          <p:cNvSpPr>
            <a:spLocks noGrp="1"/>
          </p:cNvSpPr>
          <p:nvPr>
            <p:ph type="title"/>
          </p:nvPr>
        </p:nvSpPr>
        <p:spPr>
          <a:xfrm>
            <a:off x="2204402" y="598805"/>
            <a:ext cx="7783195" cy="572135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pPr algn="ctr"/>
            <a:r>
              <a:rPr lang="it-IT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ook Antiqua" panose="02040602050305030304" charset="0"/>
                <a:cs typeface="Book Antiqua" panose="02040602050305030304" charset="0"/>
              </a:rPr>
              <a:t>PRIMARY RELATIONSHIPS</a:t>
            </a:r>
          </a:p>
        </p:txBody>
      </p:sp>
      <p:graphicFrame>
        <p:nvGraphicFramePr>
          <p:cNvPr id="5" name="Diagramma 2"/>
          <p:cNvGraphicFramePr/>
          <p:nvPr/>
        </p:nvGraphicFramePr>
        <p:xfrm>
          <a:off x="2032000" y="1302596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Callout con freccia destra 3"/>
          <p:cNvSpPr/>
          <p:nvPr/>
        </p:nvSpPr>
        <p:spPr>
          <a:xfrm>
            <a:off x="2875915" y="2537460"/>
            <a:ext cx="2461895" cy="480060"/>
          </a:xfrm>
          <a:prstGeom prst="rightArrowCallou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latin typeface="Book Antiqua" panose="02040602050305030304" charset="0"/>
                <a:cs typeface="Book Antiqua" panose="02040602050305030304" charset="0"/>
              </a:rPr>
              <a:t>STABILITY</a:t>
            </a:r>
          </a:p>
        </p:txBody>
      </p:sp>
      <p:sp>
        <p:nvSpPr>
          <p:cNvPr id="7" name="Callout con freccia sinistra 4"/>
          <p:cNvSpPr/>
          <p:nvPr/>
        </p:nvSpPr>
        <p:spPr>
          <a:xfrm>
            <a:off x="6732270" y="3886200"/>
            <a:ext cx="2868295" cy="548640"/>
          </a:xfrm>
          <a:prstGeom prst="leftArrowCallou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latin typeface="Book Antiqua" panose="02040602050305030304" charset="0"/>
                <a:cs typeface="Book Antiqua" panose="02040602050305030304" charset="0"/>
              </a:rPr>
              <a:t>ASSERTIVNESS</a:t>
            </a:r>
          </a:p>
        </p:txBody>
      </p:sp>
      <p:sp>
        <p:nvSpPr>
          <p:cNvPr id="8" name="Callout con freccia destra 5"/>
          <p:cNvSpPr/>
          <p:nvPr/>
        </p:nvSpPr>
        <p:spPr>
          <a:xfrm>
            <a:off x="2770505" y="5178425"/>
            <a:ext cx="2567305" cy="480060"/>
          </a:xfrm>
          <a:prstGeom prst="rightArrowCallou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latin typeface="Book Antiqua" panose="02040602050305030304" charset="0"/>
                <a:cs typeface="Book Antiqua" panose="02040602050305030304" charset="0"/>
              </a:rPr>
              <a:t>PROXIMITY</a:t>
            </a:r>
          </a:p>
        </p:txBody>
      </p:sp>
      <p:sp>
        <p:nvSpPr>
          <p:cNvPr id="36" name="Text Box 35"/>
          <p:cNvSpPr txBox="1"/>
          <p:nvPr/>
        </p:nvSpPr>
        <p:spPr>
          <a:xfrm>
            <a:off x="821055" y="6407150"/>
            <a:ext cx="8568055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it-IT" altLang="en-US" sz="1000" b="1" i="1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>Body and Integration</a:t>
            </a:r>
            <a:r>
              <a:rPr lang="it-IT" altLang="en-US" sz="1000" i="1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/>
            </a:r>
            <a:br>
              <a:rPr lang="it-IT" altLang="en-US" sz="1000" i="1" dirty="0">
                <a:latin typeface="Book Antiqua" panose="02040602050305030304" charset="0"/>
                <a:cs typeface="Book Antiqua" panose="02040602050305030304" charset="0"/>
                <a:sym typeface="+mn-ea"/>
              </a:rPr>
            </a:br>
            <a:r>
              <a:rPr lang="it-IT" altLang="en-US" sz="1000" i="1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>Research the primary symptom into the care of the psychosis</a:t>
            </a:r>
          </a:p>
        </p:txBody>
      </p:sp>
      <p:pic>
        <p:nvPicPr>
          <p:cNvPr id="37" name="Content Placeholder 11" descr="logo_sipi-removebg-preview"/>
          <p:cNvPicPr>
            <a:picLocks noChangeAspect="1"/>
          </p:cNvPicPr>
          <p:nvPr/>
        </p:nvPicPr>
        <p:blipFill>
          <a:blip r:embed="rId7"/>
          <a:srcRect r="25272"/>
          <a:stretch>
            <a:fillRect/>
          </a:stretch>
        </p:blipFill>
        <p:spPr>
          <a:xfrm>
            <a:off x="74295" y="6345555"/>
            <a:ext cx="669925" cy="521970"/>
          </a:xfrm>
          <a:prstGeom prst="rect">
            <a:avLst/>
          </a:prstGeom>
        </p:spPr>
      </p:pic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 Box 29"/>
          <p:cNvSpPr txBox="1"/>
          <p:nvPr/>
        </p:nvSpPr>
        <p:spPr>
          <a:xfrm>
            <a:off x="821055" y="6407150"/>
            <a:ext cx="8568055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it-IT" altLang="en-US" sz="1000" b="1" i="1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>Body and Integration</a:t>
            </a:r>
            <a:r>
              <a:rPr lang="it-IT" altLang="en-US" sz="1000" i="1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/>
            </a:r>
            <a:br>
              <a:rPr lang="it-IT" altLang="en-US" sz="1000" i="1" dirty="0">
                <a:latin typeface="Book Antiqua" panose="02040602050305030304" charset="0"/>
                <a:cs typeface="Book Antiqua" panose="02040602050305030304" charset="0"/>
                <a:sym typeface="+mn-ea"/>
              </a:rPr>
            </a:br>
            <a:r>
              <a:rPr lang="it-IT" altLang="en-US" sz="1000" i="1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>Research the primary symptom into the care of the psychosis</a:t>
            </a:r>
          </a:p>
        </p:txBody>
      </p:sp>
      <p:pic>
        <p:nvPicPr>
          <p:cNvPr id="38" name="Content Placeholder 37" descr="donna"/>
          <p:cNvPicPr>
            <a:picLocks noGrp="1" noChangeAspect="1"/>
          </p:cNvPicPr>
          <p:nvPr>
            <p:ph idx="4294967295"/>
          </p:nvPr>
        </p:nvPicPr>
        <p:blipFill>
          <a:blip r:embed="rId2"/>
          <a:srcRect l="2662"/>
          <a:stretch>
            <a:fillRect/>
          </a:stretch>
        </p:blipFill>
        <p:spPr>
          <a:xfrm>
            <a:off x="5801360" y="701304"/>
            <a:ext cx="2461260" cy="6096000"/>
          </a:xfrm>
          <a:prstGeom prst="rect">
            <a:avLst/>
          </a:prstGeom>
        </p:spPr>
      </p:pic>
      <p:pic>
        <p:nvPicPr>
          <p:cNvPr id="32" name="Content Placeholder 11" descr="logo_sipi-removebg-preview"/>
          <p:cNvPicPr>
            <a:picLocks noChangeAspect="1"/>
          </p:cNvPicPr>
          <p:nvPr/>
        </p:nvPicPr>
        <p:blipFill>
          <a:blip r:embed="rId3"/>
          <a:srcRect r="25272"/>
          <a:stretch>
            <a:fillRect/>
          </a:stretch>
        </p:blipFill>
        <p:spPr>
          <a:xfrm>
            <a:off x="74295" y="6345555"/>
            <a:ext cx="669925" cy="521970"/>
          </a:xfrm>
          <a:prstGeom prst="rect">
            <a:avLst/>
          </a:prstGeom>
        </p:spPr>
      </p:pic>
      <p:sp>
        <p:nvSpPr>
          <p:cNvPr id="40" name="Text Box 39"/>
          <p:cNvSpPr txBox="1"/>
          <p:nvPr/>
        </p:nvSpPr>
        <p:spPr>
          <a:xfrm>
            <a:off x="3987165" y="290830"/>
            <a:ext cx="427545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altLang="en-US" sz="3200">
                <a:latin typeface="Book Antiqua" panose="02040602050305030304" charset="0"/>
                <a:cs typeface="Book Antiqua" panose="02040602050305030304" charset="0"/>
              </a:rPr>
              <a:t>THE BIG SECTORS</a:t>
            </a:r>
          </a:p>
        </p:txBody>
      </p:sp>
      <p:sp>
        <p:nvSpPr>
          <p:cNvPr id="41" name="Rectangles 40"/>
          <p:cNvSpPr/>
          <p:nvPr/>
        </p:nvSpPr>
        <p:spPr>
          <a:xfrm>
            <a:off x="4397375" y="865505"/>
            <a:ext cx="5481320" cy="782955"/>
          </a:xfrm>
          <a:prstGeom prst="rect">
            <a:avLst/>
          </a:prstGeom>
          <a:solidFill>
            <a:srgbClr val="FF9300">
              <a:alpha val="44000"/>
            </a:srgb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marL="3200400" lvl="7" indent="457200" algn="ctr"/>
            <a:r>
              <a:rPr lang="it-IT" b="1" dirty="0">
                <a:solidFill>
                  <a:schemeClr val="tx1"/>
                </a:solidFill>
                <a:latin typeface="Book Antiqua" panose="02040602050305030304" charset="0"/>
                <a:cs typeface="Book Antiqua" panose="02040602050305030304" charset="0"/>
                <a:sym typeface="+mn-ea"/>
              </a:rPr>
              <a:t>Stability</a:t>
            </a:r>
          </a:p>
        </p:txBody>
      </p:sp>
      <p:sp>
        <p:nvSpPr>
          <p:cNvPr id="42" name="Rectangles 41"/>
          <p:cNvSpPr/>
          <p:nvPr/>
        </p:nvSpPr>
        <p:spPr>
          <a:xfrm>
            <a:off x="4397375" y="2054225"/>
            <a:ext cx="5480050" cy="782955"/>
          </a:xfrm>
          <a:prstGeom prst="rect">
            <a:avLst/>
          </a:prstGeom>
          <a:solidFill>
            <a:srgbClr val="92D050">
              <a:alpha val="44000"/>
            </a:srgb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marL="3200400" lvl="7" indent="457200" algn="ctr"/>
            <a:r>
              <a:rPr lang="it-IT" b="1" dirty="0">
                <a:solidFill>
                  <a:schemeClr val="tx1"/>
                </a:solidFill>
                <a:latin typeface="Book Antiqua" panose="02040602050305030304" charset="0"/>
                <a:cs typeface="Book Antiqua" panose="02040602050305030304" charset="0"/>
                <a:sym typeface="+mn-ea"/>
              </a:rPr>
              <a:t>Assertiveness</a:t>
            </a:r>
          </a:p>
        </p:txBody>
      </p:sp>
      <p:sp>
        <p:nvSpPr>
          <p:cNvPr id="43" name="Rectangles 42"/>
          <p:cNvSpPr/>
          <p:nvPr/>
        </p:nvSpPr>
        <p:spPr>
          <a:xfrm>
            <a:off x="4397375" y="3242945"/>
            <a:ext cx="5480050" cy="459105"/>
          </a:xfrm>
          <a:prstGeom prst="rect">
            <a:avLst/>
          </a:prstGeom>
          <a:solidFill>
            <a:srgbClr val="5B9BD5">
              <a:alpha val="44000"/>
            </a:srgb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marL="3200400" lvl="7" indent="457200" algn="ctr"/>
            <a:r>
              <a:rPr lang="it-IT" b="1" dirty="0">
                <a:solidFill>
                  <a:schemeClr val="tx1"/>
                </a:solidFill>
                <a:latin typeface="Book Antiqua" panose="02040602050305030304" charset="0"/>
                <a:cs typeface="Book Antiqua" panose="02040602050305030304" charset="0"/>
                <a:sym typeface="+mn-ea"/>
              </a:rPr>
              <a:t>Proximity</a:t>
            </a:r>
          </a:p>
        </p:txBody>
      </p:sp>
      <p:sp>
        <p:nvSpPr>
          <p:cNvPr id="44" name="Rectangles 43"/>
          <p:cNvSpPr/>
          <p:nvPr/>
        </p:nvSpPr>
        <p:spPr>
          <a:xfrm>
            <a:off x="4395470" y="6278245"/>
            <a:ext cx="5483860" cy="361950"/>
          </a:xfrm>
          <a:prstGeom prst="rect">
            <a:avLst/>
          </a:prstGeom>
          <a:solidFill>
            <a:srgbClr val="FF9300">
              <a:alpha val="44000"/>
            </a:srgb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marL="3200400" lvl="7" indent="457200" algn="ctr"/>
            <a:r>
              <a:rPr lang="it-IT" b="1" dirty="0">
                <a:solidFill>
                  <a:schemeClr val="tx1"/>
                </a:solidFill>
                <a:latin typeface="Book Antiqua" panose="02040602050305030304" charset="0"/>
                <a:cs typeface="Book Antiqua" panose="02040602050305030304" charset="0"/>
                <a:sym typeface="+mn-ea"/>
              </a:rPr>
              <a:t>Stability</a:t>
            </a:r>
          </a:p>
        </p:txBody>
      </p:sp>
      <p:sp>
        <p:nvSpPr>
          <p:cNvPr id="45" name="Rectangles 44"/>
          <p:cNvSpPr/>
          <p:nvPr/>
        </p:nvSpPr>
        <p:spPr>
          <a:xfrm>
            <a:off x="4397375" y="1648460"/>
            <a:ext cx="5479415" cy="405765"/>
          </a:xfrm>
          <a:prstGeom prst="rect">
            <a:avLst/>
          </a:prstGeom>
          <a:solidFill>
            <a:srgbClr val="FF0000">
              <a:alpha val="35000"/>
            </a:srgb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it-IT" altLang="en-US" b="1">
                <a:solidFill>
                  <a:schemeClr val="tx1"/>
                </a:solidFill>
                <a:latin typeface="Book Antiqua" panose="02040602050305030304" charset="0"/>
                <a:cs typeface="Book Antiqua" panose="02040602050305030304" charset="0"/>
                <a:sym typeface="+mn-ea"/>
              </a:rPr>
              <a:t>Neck</a:t>
            </a:r>
          </a:p>
        </p:txBody>
      </p:sp>
      <p:sp>
        <p:nvSpPr>
          <p:cNvPr id="46" name="Rectangles 45"/>
          <p:cNvSpPr/>
          <p:nvPr/>
        </p:nvSpPr>
        <p:spPr>
          <a:xfrm>
            <a:off x="4397375" y="2837180"/>
            <a:ext cx="5481955" cy="405765"/>
          </a:xfrm>
          <a:prstGeom prst="rect">
            <a:avLst/>
          </a:prstGeom>
          <a:solidFill>
            <a:srgbClr val="FF0000">
              <a:alpha val="35000"/>
            </a:srgb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it-IT" altLang="en-US" b="1">
                <a:solidFill>
                  <a:schemeClr val="tx1"/>
                </a:solidFill>
                <a:latin typeface="Book Antiqua" panose="02040602050305030304" charset="0"/>
                <a:cs typeface="Book Antiqua" panose="02040602050305030304" charset="0"/>
                <a:sym typeface="+mn-ea"/>
              </a:rPr>
              <a:t>Diaphragm</a:t>
            </a:r>
          </a:p>
        </p:txBody>
      </p:sp>
      <p:sp>
        <p:nvSpPr>
          <p:cNvPr id="47" name="Rectangles 46"/>
          <p:cNvSpPr/>
          <p:nvPr/>
        </p:nvSpPr>
        <p:spPr>
          <a:xfrm>
            <a:off x="4397375" y="3702050"/>
            <a:ext cx="5483225" cy="405765"/>
          </a:xfrm>
          <a:prstGeom prst="rect">
            <a:avLst/>
          </a:prstGeom>
          <a:solidFill>
            <a:srgbClr val="FF0000">
              <a:alpha val="35000"/>
            </a:srgb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it-IT" altLang="en-US" b="1">
                <a:solidFill>
                  <a:schemeClr val="tx1"/>
                </a:solidFill>
                <a:latin typeface="Book Antiqua" panose="02040602050305030304" charset="0"/>
                <a:cs typeface="Book Antiqua" panose="02040602050305030304" charset="0"/>
                <a:sym typeface="+mn-ea"/>
              </a:rPr>
              <a:t>Hip</a:t>
            </a:r>
          </a:p>
        </p:txBody>
      </p:sp>
      <p:sp>
        <p:nvSpPr>
          <p:cNvPr id="48" name="Rectangles 47"/>
          <p:cNvSpPr/>
          <p:nvPr/>
        </p:nvSpPr>
        <p:spPr>
          <a:xfrm>
            <a:off x="4395470" y="4787265"/>
            <a:ext cx="5483225" cy="405765"/>
          </a:xfrm>
          <a:prstGeom prst="rect">
            <a:avLst/>
          </a:prstGeom>
          <a:solidFill>
            <a:srgbClr val="FF0000">
              <a:alpha val="35000"/>
            </a:srgb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it-IT" altLang="en-US" b="1">
                <a:solidFill>
                  <a:schemeClr val="tx1"/>
                </a:solidFill>
                <a:latin typeface="Book Antiqua" panose="02040602050305030304" charset="0"/>
                <a:cs typeface="Book Antiqua" panose="02040602050305030304" charset="0"/>
              </a:rPr>
              <a:t>Knee</a:t>
            </a:r>
          </a:p>
        </p:txBody>
      </p:sp>
      <p:sp>
        <p:nvSpPr>
          <p:cNvPr id="49" name="Rectangles 48"/>
          <p:cNvSpPr/>
          <p:nvPr/>
        </p:nvSpPr>
        <p:spPr>
          <a:xfrm>
            <a:off x="4393565" y="5872480"/>
            <a:ext cx="5483225" cy="405765"/>
          </a:xfrm>
          <a:prstGeom prst="rect">
            <a:avLst/>
          </a:prstGeom>
          <a:solidFill>
            <a:srgbClr val="FF0000">
              <a:alpha val="35000"/>
            </a:srgb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it-IT" altLang="en-US" b="1">
                <a:solidFill>
                  <a:schemeClr val="tx1"/>
                </a:solidFill>
                <a:latin typeface="Book Antiqua" panose="02040602050305030304" charset="0"/>
                <a:cs typeface="Book Antiqua" panose="02040602050305030304" charset="0"/>
              </a:rPr>
              <a:t>Ankle</a:t>
            </a:r>
          </a:p>
        </p:txBody>
      </p:sp>
      <p:sp>
        <p:nvSpPr>
          <p:cNvPr id="51" name="Rectangles 50"/>
          <p:cNvSpPr/>
          <p:nvPr/>
        </p:nvSpPr>
        <p:spPr>
          <a:xfrm>
            <a:off x="1528445" y="3702050"/>
            <a:ext cx="1633220" cy="405765"/>
          </a:xfrm>
          <a:prstGeom prst="rect">
            <a:avLst/>
          </a:prstGeom>
          <a:solidFill>
            <a:srgbClr val="FF0000">
              <a:alpha val="35000"/>
            </a:srgb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altLang="en-US" b="1">
                <a:solidFill>
                  <a:schemeClr val="tx1"/>
                </a:solidFill>
                <a:latin typeface="Book Antiqua" panose="02040602050305030304" charset="0"/>
                <a:cs typeface="Book Antiqua" panose="02040602050305030304" charset="0"/>
                <a:sym typeface="+mn-ea"/>
              </a:rPr>
              <a:t>Connections</a:t>
            </a:r>
          </a:p>
        </p:txBody>
      </p:sp>
      <p:cxnSp>
        <p:nvCxnSpPr>
          <p:cNvPr id="52" name="Straight Connector 51"/>
          <p:cNvCxnSpPr>
            <a:stCxn id="51" idx="3"/>
            <a:endCxn id="45" idx="1"/>
          </p:cNvCxnSpPr>
          <p:nvPr/>
        </p:nvCxnSpPr>
        <p:spPr>
          <a:xfrm flipV="1">
            <a:off x="3161665" y="1851660"/>
            <a:ext cx="1235710" cy="2053590"/>
          </a:xfrm>
          <a:prstGeom prst="line">
            <a:avLst/>
          </a:prstGeom>
          <a:ln>
            <a:solidFill>
              <a:srgbClr val="FF0000">
                <a:alpha val="35000"/>
              </a:srgbClr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grpSp>
        <p:nvGrpSpPr>
          <p:cNvPr id="57" name="Group 56"/>
          <p:cNvGrpSpPr/>
          <p:nvPr/>
        </p:nvGrpSpPr>
        <p:grpSpPr>
          <a:xfrm>
            <a:off x="3148965" y="3040380"/>
            <a:ext cx="1235710" cy="3035300"/>
            <a:chOff x="6019" y="4448"/>
            <a:chExt cx="1946" cy="4780"/>
          </a:xfrm>
        </p:grpSpPr>
        <p:cxnSp>
          <p:nvCxnSpPr>
            <p:cNvPr id="53" name="Straight Connector 52"/>
            <p:cNvCxnSpPr>
              <a:stCxn id="51" idx="3"/>
              <a:endCxn id="46" idx="1"/>
            </p:cNvCxnSpPr>
            <p:nvPr/>
          </p:nvCxnSpPr>
          <p:spPr>
            <a:xfrm flipV="1">
              <a:off x="6019" y="4448"/>
              <a:ext cx="1946" cy="1362"/>
            </a:xfrm>
            <a:prstGeom prst="line">
              <a:avLst/>
            </a:prstGeom>
            <a:ln>
              <a:solidFill>
                <a:srgbClr val="FF0000">
                  <a:alpha val="35000"/>
                </a:srgbClr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>
              <a:stCxn id="51" idx="3"/>
              <a:endCxn id="47" idx="1"/>
            </p:cNvCxnSpPr>
            <p:nvPr/>
          </p:nvCxnSpPr>
          <p:spPr>
            <a:xfrm>
              <a:off x="6019" y="5810"/>
              <a:ext cx="1946" cy="0"/>
            </a:xfrm>
            <a:prstGeom prst="line">
              <a:avLst/>
            </a:prstGeom>
            <a:ln>
              <a:solidFill>
                <a:srgbClr val="FF0000">
                  <a:alpha val="35000"/>
                </a:srgbClr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>
              <a:stCxn id="51" idx="3"/>
              <a:endCxn id="48" idx="1"/>
            </p:cNvCxnSpPr>
            <p:nvPr/>
          </p:nvCxnSpPr>
          <p:spPr>
            <a:xfrm>
              <a:off x="6019" y="5810"/>
              <a:ext cx="1943" cy="1709"/>
            </a:xfrm>
            <a:prstGeom prst="line">
              <a:avLst/>
            </a:prstGeom>
            <a:ln>
              <a:solidFill>
                <a:srgbClr val="FF0000">
                  <a:alpha val="35000"/>
                </a:srgbClr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>
              <a:stCxn id="51" idx="3"/>
              <a:endCxn id="49" idx="1"/>
            </p:cNvCxnSpPr>
            <p:nvPr/>
          </p:nvCxnSpPr>
          <p:spPr>
            <a:xfrm>
              <a:off x="6019" y="5810"/>
              <a:ext cx="1940" cy="3418"/>
            </a:xfrm>
            <a:prstGeom prst="line">
              <a:avLst/>
            </a:prstGeom>
            <a:ln>
              <a:solidFill>
                <a:srgbClr val="FF0000">
                  <a:alpha val="35000"/>
                </a:srgbClr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Box 18"/>
          <p:cNvSpPr txBox="1"/>
          <p:nvPr/>
        </p:nvSpPr>
        <p:spPr>
          <a:xfrm>
            <a:off x="821055" y="6407150"/>
            <a:ext cx="8568055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it-IT" altLang="en-US" sz="1000" b="1" i="1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>Body and Integration</a:t>
            </a:r>
            <a:r>
              <a:rPr lang="it-IT" altLang="en-US" sz="1000" i="1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/>
            </a:r>
            <a:br>
              <a:rPr lang="it-IT" altLang="en-US" sz="1000" i="1" dirty="0">
                <a:latin typeface="Book Antiqua" panose="02040602050305030304" charset="0"/>
                <a:cs typeface="Book Antiqua" panose="02040602050305030304" charset="0"/>
                <a:sym typeface="+mn-ea"/>
              </a:rPr>
            </a:br>
            <a:r>
              <a:rPr lang="it-IT" altLang="en-US" sz="1000" i="1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>Research the primary symptom into the care of the psychosis</a:t>
            </a:r>
          </a:p>
        </p:txBody>
      </p:sp>
      <p:pic>
        <p:nvPicPr>
          <p:cNvPr id="2" name="Content Placeholder 11" descr="logo_sipi-removebg-preview"/>
          <p:cNvPicPr>
            <a:picLocks noChangeAspect="1"/>
          </p:cNvPicPr>
          <p:nvPr/>
        </p:nvPicPr>
        <p:blipFill>
          <a:blip r:embed="rId2"/>
          <a:srcRect r="25272"/>
          <a:stretch>
            <a:fillRect/>
          </a:stretch>
        </p:blipFill>
        <p:spPr>
          <a:xfrm>
            <a:off x="74295" y="6345555"/>
            <a:ext cx="669925" cy="521970"/>
          </a:xfrm>
          <a:prstGeom prst="rect">
            <a:avLst/>
          </a:prstGeom>
        </p:spPr>
      </p:pic>
      <p:sp>
        <p:nvSpPr>
          <p:cNvPr id="4" name="Content Placeholder 2"/>
          <p:cNvSpPr>
            <a:spLocks noGrp="1"/>
          </p:cNvSpPr>
          <p:nvPr/>
        </p:nvSpPr>
        <p:spPr>
          <a:xfrm>
            <a:off x="5512435" y="2036445"/>
            <a:ext cx="4781550" cy="272669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it-IT" altLang="en-US" dirty="0">
              <a:latin typeface="Book Antiqua" panose="02040602050305030304" charset="0"/>
              <a:cs typeface="Book Antiqua" panose="02040602050305030304" charset="0"/>
            </a:endParaRPr>
          </a:p>
          <a:p>
            <a:pPr algn="l"/>
            <a:endParaRPr lang="it-IT" altLang="en-US" dirty="0">
              <a:latin typeface="Book Antiqua" panose="02040602050305030304" charset="0"/>
              <a:cs typeface="Book Antiqua" panose="0204060205030503030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alphaModFix amt="60000"/>
          </a:blip>
          <a:stretch>
            <a:fillRect/>
          </a:stretch>
        </p:blipFill>
        <p:spPr>
          <a:xfrm>
            <a:off x="1100455" y="426720"/>
            <a:ext cx="4678680" cy="5912485"/>
          </a:xfrm>
          <a:prstGeom prst="rect">
            <a:avLst/>
          </a:prstGeom>
        </p:spPr>
      </p:pic>
      <p:sp>
        <p:nvSpPr>
          <p:cNvPr id="5" name="Text Box 4"/>
          <p:cNvSpPr txBox="1"/>
          <p:nvPr/>
        </p:nvSpPr>
        <p:spPr>
          <a:xfrm>
            <a:off x="6083935" y="2691130"/>
            <a:ext cx="4381500" cy="1383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it-IT" altLang="en-US" sz="2800" b="1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>Why working on body?</a:t>
            </a:r>
            <a:endParaRPr lang="it-IT" altLang="en-US" sz="2800" b="1" dirty="0">
              <a:latin typeface="Book Antiqua" panose="02040602050305030304" charset="0"/>
              <a:cs typeface="Book Antiqua" panose="02040602050305030304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it-IT" altLang="en-US" sz="2800" b="1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>How intervent? </a:t>
            </a:r>
            <a:endParaRPr lang="it-IT" altLang="en-US" sz="2800" b="1" dirty="0">
              <a:latin typeface="Book Antiqua" panose="02040602050305030304" charset="0"/>
              <a:cs typeface="Book Antiqua" panose="02040602050305030304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it-IT" altLang="en-US" sz="2800" b="1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>When?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5779135" y="4425950"/>
            <a:ext cx="5282565" cy="19812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6083935" y="551180"/>
            <a:ext cx="4977765" cy="1924050"/>
          </a:xfrm>
          <a:prstGeom prst="rect">
            <a:avLst/>
          </a:prstGeom>
        </p:spPr>
      </p:pic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Box 18"/>
          <p:cNvSpPr txBox="1"/>
          <p:nvPr/>
        </p:nvSpPr>
        <p:spPr>
          <a:xfrm>
            <a:off x="821055" y="6407150"/>
            <a:ext cx="8568055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it-IT" altLang="en-US" sz="1000" b="1" i="1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>Body and Integration</a:t>
            </a:r>
            <a:r>
              <a:rPr lang="it-IT" altLang="en-US" sz="1000" i="1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/>
            </a:r>
            <a:br>
              <a:rPr lang="it-IT" altLang="en-US" sz="1000" i="1" dirty="0">
                <a:latin typeface="Book Antiqua" panose="02040602050305030304" charset="0"/>
                <a:cs typeface="Book Antiqua" panose="02040602050305030304" charset="0"/>
                <a:sym typeface="+mn-ea"/>
              </a:rPr>
            </a:br>
            <a:r>
              <a:rPr lang="it-IT" altLang="en-US" sz="1000" i="1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>Research the primary symptom into the care of the psychosis</a:t>
            </a:r>
          </a:p>
        </p:txBody>
      </p:sp>
      <p:pic>
        <p:nvPicPr>
          <p:cNvPr id="2" name="Content Placeholder 11" descr="logo_sipi-removebg-preview"/>
          <p:cNvPicPr>
            <a:picLocks noChangeAspect="1"/>
          </p:cNvPicPr>
          <p:nvPr/>
        </p:nvPicPr>
        <p:blipFill>
          <a:blip r:embed="rId2"/>
          <a:srcRect r="25272"/>
          <a:stretch>
            <a:fillRect/>
          </a:stretch>
        </p:blipFill>
        <p:spPr>
          <a:xfrm>
            <a:off x="74295" y="6345555"/>
            <a:ext cx="669925" cy="521970"/>
          </a:xfrm>
          <a:prstGeom prst="rect">
            <a:avLst/>
          </a:prstGeom>
        </p:spPr>
      </p:pic>
      <p:sp>
        <p:nvSpPr>
          <p:cNvPr id="4" name="Content Placeholder 2"/>
          <p:cNvSpPr>
            <a:spLocks noGrp="1"/>
          </p:cNvSpPr>
          <p:nvPr/>
        </p:nvSpPr>
        <p:spPr>
          <a:xfrm>
            <a:off x="5512435" y="2036445"/>
            <a:ext cx="4781550" cy="272669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it-IT" altLang="en-US" dirty="0">
              <a:latin typeface="Book Antiqua" panose="02040602050305030304" charset="0"/>
              <a:cs typeface="Book Antiqua" panose="02040602050305030304" charset="0"/>
            </a:endParaRPr>
          </a:p>
          <a:p>
            <a:pPr algn="l"/>
            <a:endParaRPr lang="it-IT" altLang="en-US" dirty="0">
              <a:latin typeface="Book Antiqua" panose="02040602050305030304" charset="0"/>
              <a:cs typeface="Book Antiqua" panose="02040602050305030304" charset="0"/>
            </a:endParaRPr>
          </a:p>
        </p:txBody>
      </p:sp>
      <p:pic>
        <p:nvPicPr>
          <p:cNvPr id="7" name="Picture 6" descr="neonato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520" y="1784985"/>
            <a:ext cx="4588510" cy="3166110"/>
          </a:xfrm>
          <a:prstGeom prst="rect">
            <a:avLst/>
          </a:prstGeom>
        </p:spPr>
      </p:pic>
      <p:sp>
        <p:nvSpPr>
          <p:cNvPr id="8" name="Text Box 7"/>
          <p:cNvSpPr txBox="1"/>
          <p:nvPr/>
        </p:nvSpPr>
        <p:spPr>
          <a:xfrm>
            <a:off x="5512435" y="1784985"/>
            <a:ext cx="6401435" cy="37846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indent="0" algn="ctr">
              <a:buNone/>
            </a:pPr>
            <a:r>
              <a:rPr lang="it-IT" altLang="en-US" sz="2400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>Why working on body?</a:t>
            </a:r>
            <a:endParaRPr lang="it-IT" altLang="en-US" sz="2400" dirty="0">
              <a:latin typeface="Book Antiqua" panose="02040602050305030304" charset="0"/>
              <a:cs typeface="Book Antiqua" panose="02040602050305030304" charset="0"/>
            </a:endParaRPr>
          </a:p>
          <a:p>
            <a:pPr marL="0" indent="0" algn="ctr">
              <a:buNone/>
            </a:pPr>
            <a:endParaRPr lang="it-IT" altLang="en-US" sz="2400" dirty="0">
              <a:latin typeface="Book Antiqua" panose="02040602050305030304" charset="0"/>
              <a:cs typeface="Book Antiqua" panose="02040602050305030304" charset="0"/>
            </a:endParaRPr>
          </a:p>
          <a:p>
            <a:pPr algn="just"/>
            <a:r>
              <a:rPr lang="it-IT" sz="2400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>Is the first language that records, memorizes and acts spontaneously.</a:t>
            </a:r>
            <a:endParaRPr lang="it-IT" sz="2400" dirty="0">
              <a:latin typeface="Book Antiqua" panose="02040602050305030304" charset="0"/>
              <a:cs typeface="Book Antiqua" panose="02040602050305030304" charset="0"/>
            </a:endParaRPr>
          </a:p>
          <a:p>
            <a:pPr algn="l"/>
            <a:endParaRPr lang="it-IT" sz="2400" dirty="0">
              <a:latin typeface="Book Antiqua" panose="02040602050305030304" charset="0"/>
              <a:cs typeface="Book Antiqua" panose="02040602050305030304" charset="0"/>
              <a:sym typeface="+mn-ea"/>
            </a:endParaRPr>
          </a:p>
          <a:p>
            <a:pPr algn="l"/>
            <a:r>
              <a:rPr lang="it-IT" sz="2400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>Foundation of </a:t>
            </a:r>
            <a:r>
              <a:rPr lang="it-IT" sz="2400" dirty="0">
                <a:solidFill>
                  <a:schemeClr val="accent2"/>
                </a:solidFill>
                <a:latin typeface="Book Antiqua" panose="02040602050305030304" charset="0"/>
                <a:cs typeface="Book Antiqua" panose="02040602050305030304" charset="0"/>
                <a:sym typeface="+mn-ea"/>
              </a:rPr>
              <a:t>Identity </a:t>
            </a:r>
            <a:r>
              <a:rPr lang="it-IT" sz="2400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>- Who I  am? - </a:t>
            </a:r>
            <a:endParaRPr lang="it-IT" sz="2400" dirty="0">
              <a:latin typeface="Book Antiqua" panose="02040602050305030304" charset="0"/>
              <a:cs typeface="Book Antiqua" panose="02040602050305030304" charset="0"/>
            </a:endParaRPr>
          </a:p>
          <a:p>
            <a:pPr marL="0" indent="0" algn="l">
              <a:buNone/>
            </a:pPr>
            <a:r>
              <a:rPr lang="it-IT" sz="2400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>and </a:t>
            </a:r>
            <a:r>
              <a:rPr lang="it-IT" sz="2400" dirty="0">
                <a:solidFill>
                  <a:schemeClr val="accent2"/>
                </a:solidFill>
                <a:latin typeface="Book Antiqua" panose="02040602050305030304" charset="0"/>
                <a:cs typeface="Book Antiqua" panose="02040602050305030304" charset="0"/>
                <a:sym typeface="+mn-ea"/>
              </a:rPr>
              <a:t>Relationship </a:t>
            </a:r>
            <a:r>
              <a:rPr lang="it-IT" sz="2400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>- How do I stay with myself, the others and the world?</a:t>
            </a:r>
          </a:p>
          <a:p>
            <a:pPr marL="0" indent="0" algn="l">
              <a:buNone/>
            </a:pPr>
            <a:endParaRPr lang="it-IT" sz="2400" dirty="0">
              <a:latin typeface="Book Antiqua" panose="02040602050305030304" charset="0"/>
              <a:cs typeface="Book Antiqua" panose="02040602050305030304" charset="0"/>
              <a:sym typeface="+mn-ea"/>
            </a:endParaRPr>
          </a:p>
          <a:p>
            <a:pPr marL="0" indent="0" algn="l">
              <a:buNone/>
            </a:pPr>
            <a:endParaRPr lang="it-IT" sz="2400" dirty="0">
              <a:latin typeface="Book Antiqua" panose="02040602050305030304" charset="0"/>
              <a:cs typeface="Book Antiqua" panose="02040602050305030304" charset="0"/>
              <a:sym typeface="+mn-ea"/>
            </a:endParaRPr>
          </a:p>
        </p:txBody>
      </p:sp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Box 18"/>
          <p:cNvSpPr txBox="1"/>
          <p:nvPr/>
        </p:nvSpPr>
        <p:spPr>
          <a:xfrm>
            <a:off x="821055" y="6407150"/>
            <a:ext cx="8568055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it-IT" altLang="en-US" sz="1000" b="1" i="1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>Body and Integration</a:t>
            </a:r>
            <a:r>
              <a:rPr lang="it-IT" altLang="en-US" sz="1000" i="1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/>
            </a:r>
            <a:br>
              <a:rPr lang="it-IT" altLang="en-US" sz="1000" i="1" dirty="0">
                <a:latin typeface="Book Antiqua" panose="02040602050305030304" charset="0"/>
                <a:cs typeface="Book Antiqua" panose="02040602050305030304" charset="0"/>
                <a:sym typeface="+mn-ea"/>
              </a:rPr>
            </a:br>
            <a:r>
              <a:rPr lang="it-IT" altLang="en-US" sz="1000" i="1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>Research the primary symptom into the care of the psychosis</a:t>
            </a:r>
          </a:p>
        </p:txBody>
      </p:sp>
      <p:pic>
        <p:nvPicPr>
          <p:cNvPr id="2" name="Content Placeholder 11" descr="logo_sipi-removebg-preview"/>
          <p:cNvPicPr>
            <a:picLocks noChangeAspect="1"/>
          </p:cNvPicPr>
          <p:nvPr/>
        </p:nvPicPr>
        <p:blipFill>
          <a:blip r:embed="rId2"/>
          <a:srcRect r="25272"/>
          <a:stretch>
            <a:fillRect/>
          </a:stretch>
        </p:blipFill>
        <p:spPr>
          <a:xfrm>
            <a:off x="74295" y="6345555"/>
            <a:ext cx="669925" cy="521970"/>
          </a:xfrm>
          <a:prstGeom prst="rect">
            <a:avLst/>
          </a:prstGeom>
        </p:spPr>
      </p:pic>
      <p:sp>
        <p:nvSpPr>
          <p:cNvPr id="4" name="Content Placeholder 2"/>
          <p:cNvSpPr>
            <a:spLocks noGrp="1"/>
          </p:cNvSpPr>
          <p:nvPr/>
        </p:nvSpPr>
        <p:spPr>
          <a:xfrm>
            <a:off x="5512435" y="2036445"/>
            <a:ext cx="4781550" cy="272669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it-IT" altLang="en-US" dirty="0">
              <a:latin typeface="Book Antiqua" panose="02040602050305030304" charset="0"/>
              <a:cs typeface="Book Antiqua" panose="02040602050305030304" charset="0"/>
            </a:endParaRPr>
          </a:p>
          <a:p>
            <a:pPr algn="l"/>
            <a:endParaRPr lang="it-IT" altLang="en-US" dirty="0">
              <a:latin typeface="Book Antiqua" panose="02040602050305030304" charset="0"/>
              <a:cs typeface="Book Antiqua" panose="02040602050305030304" charset="0"/>
            </a:endParaRPr>
          </a:p>
        </p:txBody>
      </p:sp>
      <p:pic>
        <p:nvPicPr>
          <p:cNvPr id="101" name="Picture 100"/>
          <p:cNvPicPr/>
          <p:nvPr/>
        </p:nvPicPr>
        <p:blipFill>
          <a:blip r:embed="rId3"/>
          <a:stretch>
            <a:fillRect/>
          </a:stretch>
        </p:blipFill>
        <p:spPr>
          <a:xfrm>
            <a:off x="3034030" y="3577590"/>
            <a:ext cx="3009265" cy="26924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0" name="Picture 99"/>
          <p:cNvPicPr/>
          <p:nvPr/>
        </p:nvPicPr>
        <p:blipFill>
          <a:blip r:embed="rId4"/>
          <a:stretch>
            <a:fillRect/>
          </a:stretch>
        </p:blipFill>
        <p:spPr>
          <a:xfrm>
            <a:off x="494665" y="3004185"/>
            <a:ext cx="3366135" cy="233172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Content Placeholder 2"/>
          <p:cNvSpPr>
            <a:spLocks noGrp="1"/>
          </p:cNvSpPr>
          <p:nvPr/>
        </p:nvSpPr>
        <p:spPr>
          <a:xfrm>
            <a:off x="6525260" y="2150745"/>
            <a:ext cx="5181600" cy="286702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it-IT" altLang="en-US" sz="2400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>The ground for other languages</a:t>
            </a:r>
          </a:p>
          <a:p>
            <a:pPr marL="0" indent="0" algn="ctr">
              <a:buNone/>
            </a:pPr>
            <a:endParaRPr lang="it-IT" altLang="en-US" sz="2400" dirty="0">
              <a:latin typeface="Book Antiqua" panose="02040602050305030304" charset="0"/>
              <a:cs typeface="Book Antiqua" panose="02040602050305030304" charset="0"/>
              <a:sym typeface="+mn-ea"/>
            </a:endParaRPr>
          </a:p>
          <a:p>
            <a:pPr marL="0" indent="0">
              <a:buNone/>
            </a:pPr>
            <a:r>
              <a:rPr lang="it-IT" altLang="en-US" sz="2400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>A specific type of body allows specific thoughts and no others, specific emotions and no others, specific fantasies and no others.                                                                       </a:t>
            </a:r>
          </a:p>
          <a:p>
            <a:pPr marL="0" indent="0" algn="r">
              <a:buNone/>
            </a:pPr>
            <a:r>
              <a:rPr lang="it-IT" altLang="en-US" sz="2400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>(G. Ariano)</a:t>
            </a:r>
          </a:p>
        </p:txBody>
      </p:sp>
      <p:pic>
        <p:nvPicPr>
          <p:cNvPr id="5" name="Content Placeholder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06525" y="969645"/>
            <a:ext cx="3529330" cy="2607945"/>
          </a:xfrm>
          <a:prstGeom prst="rect">
            <a:avLst/>
          </a:prstGeom>
        </p:spPr>
      </p:pic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/>
        </p:nvSpPr>
        <p:spPr>
          <a:xfrm>
            <a:off x="838200" y="704850"/>
            <a:ext cx="10515600" cy="69151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altLang="en-US" sz="3200" dirty="0">
                <a:latin typeface="Book Antiqua" panose="02040602050305030304" charset="0"/>
                <a:cs typeface="Book Antiqua" panose="02040602050305030304" charset="0"/>
              </a:rPr>
              <a:t>From body to other languages</a:t>
            </a:r>
          </a:p>
        </p:txBody>
      </p:sp>
      <p:sp>
        <p:nvSpPr>
          <p:cNvPr id="19" name="Text Box 18"/>
          <p:cNvSpPr txBox="1"/>
          <p:nvPr/>
        </p:nvSpPr>
        <p:spPr>
          <a:xfrm>
            <a:off x="821055" y="6407150"/>
            <a:ext cx="8568055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it-IT" altLang="en-US" sz="1000" b="1" i="1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>Body and Integration</a:t>
            </a:r>
            <a:r>
              <a:rPr lang="it-IT" altLang="en-US" sz="1000" i="1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/>
            </a:r>
            <a:br>
              <a:rPr lang="it-IT" altLang="en-US" sz="1000" i="1" dirty="0">
                <a:latin typeface="Book Antiqua" panose="02040602050305030304" charset="0"/>
                <a:cs typeface="Book Antiqua" panose="02040602050305030304" charset="0"/>
                <a:sym typeface="+mn-ea"/>
              </a:rPr>
            </a:br>
            <a:r>
              <a:rPr lang="it-IT" altLang="en-US" sz="1000" i="1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>Research the primary symptom into the care of the psychosis</a:t>
            </a:r>
          </a:p>
        </p:txBody>
      </p:sp>
      <p:pic>
        <p:nvPicPr>
          <p:cNvPr id="2" name="Content Placeholder 11" descr="logo_sipi-removebg-preview"/>
          <p:cNvPicPr>
            <a:picLocks noChangeAspect="1"/>
          </p:cNvPicPr>
          <p:nvPr/>
        </p:nvPicPr>
        <p:blipFill>
          <a:blip r:embed="rId2"/>
          <a:srcRect r="25272"/>
          <a:stretch>
            <a:fillRect/>
          </a:stretch>
        </p:blipFill>
        <p:spPr>
          <a:xfrm>
            <a:off x="74295" y="6345555"/>
            <a:ext cx="669925" cy="521970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4356847" y="3119718"/>
            <a:ext cx="72793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Video non autorizzato alla pubblicazione</a:t>
            </a:r>
            <a:endParaRPr lang="it-IT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/>
        </p:nvSpPr>
        <p:spPr>
          <a:xfrm>
            <a:off x="821055" y="520700"/>
            <a:ext cx="10515600" cy="73723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altLang="en-US" sz="3200" dirty="0">
                <a:latin typeface="Book Antiqua" panose="02040602050305030304" charset="0"/>
                <a:cs typeface="Book Antiqua" panose="02040602050305030304" charset="0"/>
              </a:rPr>
              <a:t>Connection among languages</a:t>
            </a:r>
          </a:p>
        </p:txBody>
      </p:sp>
      <p:sp>
        <p:nvSpPr>
          <p:cNvPr id="13" name="U-Turn Arrow 12"/>
          <p:cNvSpPr/>
          <p:nvPr/>
        </p:nvSpPr>
        <p:spPr>
          <a:xfrm rot="16200000">
            <a:off x="2536825" y="2852420"/>
            <a:ext cx="2700020" cy="1827530"/>
          </a:xfrm>
          <a:prstGeom prst="uturnArrow">
            <a:avLst/>
          </a:prstGeom>
          <a:ln>
            <a:solidFill>
              <a:srgbClr val="000000">
                <a:alpha val="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5" name="U-Turn Arrow 14"/>
          <p:cNvSpPr/>
          <p:nvPr/>
        </p:nvSpPr>
        <p:spPr>
          <a:xfrm rot="5400000">
            <a:off x="7655560" y="3074035"/>
            <a:ext cx="2700020" cy="1696720"/>
          </a:xfrm>
          <a:prstGeom prst="uturnArrow">
            <a:avLst>
              <a:gd name="adj1" fmla="val 25000"/>
              <a:gd name="adj2" fmla="val 25000"/>
              <a:gd name="adj3" fmla="val 32575"/>
              <a:gd name="adj4" fmla="val 43750"/>
              <a:gd name="adj5" fmla="val 100000"/>
            </a:avLst>
          </a:prstGeom>
          <a:ln>
            <a:solidFill>
              <a:srgbClr val="000000">
                <a:alpha val="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6" name="Text Box 15"/>
          <p:cNvSpPr txBox="1"/>
          <p:nvPr/>
        </p:nvSpPr>
        <p:spPr>
          <a:xfrm>
            <a:off x="79375" y="3329940"/>
            <a:ext cx="289369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altLang="en-US">
                <a:latin typeface="Book Antiqua" panose="02040602050305030304" charset="0"/>
                <a:cs typeface="Book Antiqua" panose="02040602050305030304" charset="0"/>
              </a:rPr>
              <a:t>Opens the space for anger in emotive language and cognitive language </a:t>
            </a:r>
          </a:p>
        </p:txBody>
      </p:sp>
      <p:sp>
        <p:nvSpPr>
          <p:cNvPr id="17" name="Text Box 16"/>
          <p:cNvSpPr txBox="1"/>
          <p:nvPr/>
        </p:nvSpPr>
        <p:spPr>
          <a:xfrm>
            <a:off x="9907905" y="3331210"/>
            <a:ext cx="208089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altLang="en-US">
                <a:latin typeface="Book Antiqua" panose="02040602050305030304" charset="0"/>
                <a:cs typeface="Book Antiqua" panose="02040602050305030304" charset="0"/>
              </a:rPr>
              <a:t>A integrated organization born </a:t>
            </a:r>
          </a:p>
        </p:txBody>
      </p:sp>
      <p:sp>
        <p:nvSpPr>
          <p:cNvPr id="6" name="Text Box 5"/>
          <p:cNvSpPr txBox="1"/>
          <p:nvPr/>
        </p:nvSpPr>
        <p:spPr>
          <a:xfrm>
            <a:off x="3238500" y="1415415"/>
            <a:ext cx="6026150" cy="645160"/>
          </a:xfrm>
          <a:prstGeom prst="rect">
            <a:avLst/>
          </a:prstGeom>
          <a:ln w="28575" cmpd="sng">
            <a:solidFill>
              <a:srgbClr val="FF9300"/>
            </a:solidFill>
            <a:prstDash val="soli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it-IT" altLang="en-US">
                <a:solidFill>
                  <a:srgbClr val="FF9300"/>
                </a:solidFill>
                <a:latin typeface="Book Antiqua" panose="02040602050305030304" charset="0"/>
                <a:cs typeface="Book Antiqua" panose="02040602050305030304" charset="0"/>
              </a:rPr>
              <a:t>COHERENT </a:t>
            </a:r>
            <a:r>
              <a:rPr lang="it-IT" altLang="en-US">
                <a:latin typeface="Book Antiqua" panose="02040602050305030304" charset="0"/>
                <a:cs typeface="Book Antiqua" panose="02040602050305030304" charset="0"/>
              </a:rPr>
              <a:t>ELEMENTS BIRTH WITH THE BODY PATTERN</a:t>
            </a:r>
          </a:p>
        </p:txBody>
      </p:sp>
      <p:sp>
        <p:nvSpPr>
          <p:cNvPr id="19" name="Text Box 18"/>
          <p:cNvSpPr txBox="1"/>
          <p:nvPr/>
        </p:nvSpPr>
        <p:spPr>
          <a:xfrm>
            <a:off x="821055" y="6407150"/>
            <a:ext cx="8568055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it-IT" altLang="en-US" sz="1000" b="1" i="1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>Body and Integration</a:t>
            </a:r>
            <a:r>
              <a:rPr lang="it-IT" altLang="en-US" sz="1000" i="1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/>
            </a:r>
            <a:br>
              <a:rPr lang="it-IT" altLang="en-US" sz="1000" i="1" dirty="0">
                <a:latin typeface="Book Antiqua" panose="02040602050305030304" charset="0"/>
                <a:cs typeface="Book Antiqua" panose="02040602050305030304" charset="0"/>
                <a:sym typeface="+mn-ea"/>
              </a:rPr>
            </a:br>
            <a:r>
              <a:rPr lang="it-IT" altLang="en-US" sz="1000" i="1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>Research the primary symptom into the care of the psychosis</a:t>
            </a:r>
          </a:p>
        </p:txBody>
      </p:sp>
      <p:pic>
        <p:nvPicPr>
          <p:cNvPr id="5" name="Content Placeholder 11" descr="logo_sipi-removebg-preview"/>
          <p:cNvPicPr>
            <a:picLocks noChangeAspect="1"/>
          </p:cNvPicPr>
          <p:nvPr/>
        </p:nvPicPr>
        <p:blipFill>
          <a:blip r:embed="rId2"/>
          <a:srcRect r="25272"/>
          <a:stretch>
            <a:fillRect/>
          </a:stretch>
        </p:blipFill>
        <p:spPr>
          <a:xfrm>
            <a:off x="74295" y="6345555"/>
            <a:ext cx="669925" cy="521970"/>
          </a:xfrm>
          <a:prstGeom prst="rect">
            <a:avLst/>
          </a:prstGeom>
        </p:spPr>
      </p:pic>
      <p:sp>
        <p:nvSpPr>
          <p:cNvPr id="12" name="Text Box 11"/>
          <p:cNvSpPr txBox="1"/>
          <p:nvPr/>
        </p:nvSpPr>
        <p:spPr>
          <a:xfrm>
            <a:off x="3903980" y="5438775"/>
            <a:ext cx="4909820" cy="645160"/>
          </a:xfrm>
          <a:prstGeom prst="rect">
            <a:avLst/>
          </a:prstGeom>
          <a:solidFill>
            <a:srgbClr val="FF930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it-IT" altLang="en-US" dirty="0">
                <a:latin typeface="Book Antiqua" panose="02040602050305030304" charset="0"/>
                <a:cs typeface="Book Antiqua" panose="02040602050305030304" charset="0"/>
              </a:rPr>
              <a:t>BITE AND GRIT THEETH: </a:t>
            </a:r>
          </a:p>
          <a:p>
            <a:pPr algn="ctr"/>
            <a:r>
              <a:rPr lang="it-IT" altLang="en-US" dirty="0">
                <a:latin typeface="Book Antiqua" panose="02040602050305030304" charset="0"/>
                <a:cs typeface="Book Antiqua" panose="02040602050305030304" charset="0"/>
              </a:rPr>
              <a:t>ANGER’S BODY PATTERN</a:t>
            </a:r>
          </a:p>
        </p:txBody>
      </p:sp>
      <p:sp>
        <p:nvSpPr>
          <p:cNvPr id="25" name="Oval 24"/>
          <p:cNvSpPr/>
          <p:nvPr/>
        </p:nvSpPr>
        <p:spPr>
          <a:xfrm>
            <a:off x="5602605" y="3926840"/>
            <a:ext cx="1512000" cy="1512000"/>
          </a:xfrm>
          <a:prstGeom prst="ellipse">
            <a:avLst/>
          </a:prstGeom>
          <a:gradFill>
            <a:gsLst>
              <a:gs pos="0">
                <a:srgbClr val="FE4444"/>
              </a:gs>
              <a:gs pos="100000">
                <a:srgbClr val="832B2B"/>
              </a:gs>
            </a:gsLst>
            <a:lin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altLang="en-US" sz="2000">
                <a:solidFill>
                  <a:schemeClr val="tx1"/>
                </a:solidFill>
                <a:latin typeface="Book Antiqua" panose="02040602050305030304" charset="0"/>
                <a:cs typeface="Book Antiqua" panose="02040602050305030304" charset="0"/>
              </a:rPr>
              <a:t>Bo</a:t>
            </a:r>
          </a:p>
          <a:p>
            <a:pPr algn="ctr"/>
            <a:r>
              <a:rPr lang="it-IT" altLang="en-US">
                <a:solidFill>
                  <a:schemeClr val="tx1"/>
                </a:solidFill>
                <a:latin typeface="Book Antiqua" panose="02040602050305030304" charset="0"/>
                <a:cs typeface="Book Antiqua" panose="02040602050305030304" charset="0"/>
              </a:rPr>
              <a:t>Body</a:t>
            </a:r>
          </a:p>
        </p:txBody>
      </p:sp>
      <p:sp>
        <p:nvSpPr>
          <p:cNvPr id="27" name="Oval 26"/>
          <p:cNvSpPr/>
          <p:nvPr/>
        </p:nvSpPr>
        <p:spPr>
          <a:xfrm>
            <a:off x="4450715" y="2402840"/>
            <a:ext cx="1080000" cy="1080000"/>
          </a:xfrm>
          <a:prstGeom prst="ellipse">
            <a:avLst/>
          </a:prstGeom>
          <a:gradFill>
            <a:gsLst>
              <a:gs pos="0">
                <a:srgbClr val="14CD68"/>
              </a:gs>
              <a:gs pos="100000">
                <a:srgbClr val="035C7D"/>
              </a:gs>
            </a:gsLst>
            <a:lin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it-IT" altLang="en-US" sz="2000">
                <a:solidFill>
                  <a:schemeClr val="tx1"/>
                </a:solidFill>
                <a:latin typeface="Book Antiqua" panose="02040602050305030304" charset="0"/>
                <a:cs typeface="Book Antiqua" panose="02040602050305030304" charset="0"/>
              </a:rPr>
              <a:t>E</a:t>
            </a:r>
          </a:p>
          <a:p>
            <a:pPr algn="ctr"/>
            <a:r>
              <a:rPr lang="it-IT" altLang="en-US" sz="1200">
                <a:solidFill>
                  <a:schemeClr val="tx1"/>
                </a:solidFill>
                <a:latin typeface="Book Antiqua" panose="02040602050305030304" charset="0"/>
                <a:cs typeface="Book Antiqua" panose="02040602050305030304" charset="0"/>
              </a:rPr>
              <a:t>Emotional</a:t>
            </a:r>
          </a:p>
        </p:txBody>
      </p:sp>
      <p:sp>
        <p:nvSpPr>
          <p:cNvPr id="28" name="Oval 27"/>
          <p:cNvSpPr/>
          <p:nvPr/>
        </p:nvSpPr>
        <p:spPr>
          <a:xfrm>
            <a:off x="5737225" y="2402840"/>
            <a:ext cx="1080000" cy="1080000"/>
          </a:xfrm>
          <a:prstGeom prst="ellipse">
            <a:avLst/>
          </a:prstGeom>
          <a:gradFill>
            <a:gsLst>
              <a:gs pos="0">
                <a:srgbClr val="007BD3"/>
              </a:gs>
              <a:gs pos="100000">
                <a:srgbClr val="034373"/>
              </a:gs>
            </a:gsLst>
            <a:lin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altLang="en-US" sz="2000">
                <a:solidFill>
                  <a:schemeClr val="tx1"/>
                </a:solidFill>
                <a:latin typeface="Book Antiqua" panose="02040602050305030304" charset="0"/>
                <a:cs typeface="Book Antiqua" panose="02040602050305030304" charset="0"/>
              </a:rPr>
              <a:t>Fa</a:t>
            </a:r>
          </a:p>
          <a:p>
            <a:pPr algn="ctr"/>
            <a:r>
              <a:rPr lang="it-IT" altLang="en-US" sz="1200">
                <a:solidFill>
                  <a:schemeClr val="tx1"/>
                </a:solidFill>
                <a:latin typeface="Book Antiqua" panose="02040602050305030304" charset="0"/>
                <a:cs typeface="Book Antiqua" panose="02040602050305030304" charset="0"/>
              </a:rPr>
              <a:t>Fantasy</a:t>
            </a:r>
          </a:p>
        </p:txBody>
      </p:sp>
      <p:sp>
        <p:nvSpPr>
          <p:cNvPr id="29" name="Oval 28"/>
          <p:cNvSpPr/>
          <p:nvPr/>
        </p:nvSpPr>
        <p:spPr>
          <a:xfrm>
            <a:off x="7023100" y="2402840"/>
            <a:ext cx="1080000" cy="1080000"/>
          </a:xfrm>
          <a:prstGeom prst="ellipse">
            <a:avLst/>
          </a:prstGeom>
          <a:gradFill>
            <a:gsLst>
              <a:gs pos="0">
                <a:srgbClr val="FECF40"/>
              </a:gs>
              <a:gs pos="100000">
                <a:srgbClr val="846C21"/>
              </a:gs>
            </a:gsLst>
            <a:lin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altLang="en-US" sz="2000">
                <a:solidFill>
                  <a:schemeClr val="tx1"/>
                </a:solidFill>
                <a:latin typeface="Book Antiqua" panose="02040602050305030304" charset="0"/>
                <a:cs typeface="Book Antiqua" panose="02040602050305030304" charset="0"/>
              </a:rPr>
              <a:t>Ra</a:t>
            </a:r>
          </a:p>
          <a:p>
            <a:pPr algn="ctr"/>
            <a:r>
              <a:rPr lang="it-IT" altLang="en-US" sz="1200">
                <a:solidFill>
                  <a:schemeClr val="tx1"/>
                </a:solidFill>
                <a:latin typeface="Book Antiqua" panose="02040602050305030304" charset="0"/>
                <a:cs typeface="Book Antiqua" panose="02040602050305030304" charset="0"/>
              </a:rPr>
              <a:t>Rational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ldLvl="0" animBg="1"/>
      <p:bldP spid="13" grpId="1" animBg="1"/>
      <p:bldP spid="15" grpId="0" bldLvl="0" animBg="1"/>
      <p:bldP spid="15" grpId="1" animBg="1"/>
      <p:bldP spid="16" grpId="0"/>
      <p:bldP spid="16" grpId="1"/>
      <p:bldP spid="17" grpId="0"/>
      <p:bldP spid="17" grpId="1"/>
      <p:bldP spid="6" grpId="0" bldLvl="0" animBg="1"/>
      <p:bldP spid="6" grpId="1" animBg="1"/>
      <p:bldP spid="12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</p:bld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terremoto"/>
          <p:cNvPicPr>
            <a:picLocks noGrp="1" noChangeAspect="1"/>
          </p:cNvPicPr>
          <p:nvPr/>
        </p:nvPicPr>
        <p:blipFill>
          <a:blip r:embed="rId2">
            <a:alphaModFix amt="25000"/>
          </a:blip>
          <a:stretch>
            <a:fillRect/>
          </a:stretch>
        </p:blipFill>
        <p:spPr>
          <a:xfrm>
            <a:off x="635" y="319405"/>
            <a:ext cx="12191365" cy="6539230"/>
          </a:xfrm>
          <a:prstGeom prst="rect">
            <a:avLst/>
          </a:prstGeom>
        </p:spPr>
      </p:pic>
      <p:sp>
        <p:nvSpPr>
          <p:cNvPr id="19" name="Text Box 18"/>
          <p:cNvSpPr txBox="1"/>
          <p:nvPr/>
        </p:nvSpPr>
        <p:spPr>
          <a:xfrm>
            <a:off x="821055" y="6407150"/>
            <a:ext cx="8568055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it-IT" altLang="en-US" sz="1000" b="1" i="1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>Body and Integration</a:t>
            </a:r>
            <a:r>
              <a:rPr lang="it-IT" altLang="en-US" sz="1000" i="1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/>
            </a:r>
            <a:br>
              <a:rPr lang="it-IT" altLang="en-US" sz="1000" i="1" dirty="0">
                <a:latin typeface="Book Antiqua" panose="02040602050305030304" charset="0"/>
                <a:cs typeface="Book Antiqua" panose="02040602050305030304" charset="0"/>
                <a:sym typeface="+mn-ea"/>
              </a:rPr>
            </a:br>
            <a:r>
              <a:rPr lang="it-IT" altLang="en-US" sz="1000" i="1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>Research the primary symptom into the care of the psychosis</a:t>
            </a:r>
          </a:p>
        </p:txBody>
      </p:sp>
      <p:pic>
        <p:nvPicPr>
          <p:cNvPr id="2" name="Content Placeholder 11" descr="logo_sipi-removebg-preview"/>
          <p:cNvPicPr>
            <a:picLocks noChangeAspect="1"/>
          </p:cNvPicPr>
          <p:nvPr/>
        </p:nvPicPr>
        <p:blipFill>
          <a:blip r:embed="rId3"/>
          <a:srcRect r="25272"/>
          <a:stretch>
            <a:fillRect/>
          </a:stretch>
        </p:blipFill>
        <p:spPr>
          <a:xfrm>
            <a:off x="74295" y="6345555"/>
            <a:ext cx="669925" cy="521970"/>
          </a:xfrm>
          <a:prstGeom prst="rect">
            <a:avLst/>
          </a:prstGeom>
        </p:spPr>
      </p:pic>
      <p:sp>
        <p:nvSpPr>
          <p:cNvPr id="3" name="Titolo 1"/>
          <p:cNvSpPr>
            <a:spLocks noGrp="1"/>
          </p:cNvSpPr>
          <p:nvPr/>
        </p:nvSpPr>
        <p:spPr>
          <a:xfrm>
            <a:off x="473075" y="965835"/>
            <a:ext cx="11211560" cy="70993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3600" dirty="0">
                <a:latin typeface="Book Antiqua" panose="02040602050305030304" charset="0"/>
                <a:cs typeface="Book Antiqua" panose="02040602050305030304" charset="0"/>
              </a:rPr>
              <a:t>How intervent?</a:t>
            </a:r>
          </a:p>
        </p:txBody>
      </p:sp>
      <p:sp>
        <p:nvSpPr>
          <p:cNvPr id="5" name="Text Box 4"/>
          <p:cNvSpPr txBox="1"/>
          <p:nvPr/>
        </p:nvSpPr>
        <p:spPr>
          <a:xfrm>
            <a:off x="-495721" y="1967807"/>
            <a:ext cx="12180618" cy="3046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it-IT" altLang="en-US" sz="2400" dirty="0">
              <a:latin typeface="Book Antiqua" panose="02040602050305030304" charset="0"/>
              <a:cs typeface="Book Antiqua" panose="02040602050305030304" charset="0"/>
            </a:endParaRPr>
          </a:p>
          <a:p>
            <a:pPr algn="ctr"/>
            <a:r>
              <a:rPr lang="it-IT" altLang="en-US" sz="2400" dirty="0">
                <a:latin typeface="Book Antiqua" panose="02040602050305030304" charset="0"/>
                <a:cs typeface="Book Antiqua" panose="02040602050305030304" charset="0"/>
              </a:rPr>
              <a:t>Incoherent unfunctional denotations/connotations </a:t>
            </a:r>
          </a:p>
          <a:p>
            <a:pPr algn="ctr"/>
            <a:r>
              <a:rPr lang="it-IT" altLang="en-US" sz="2400" dirty="0">
                <a:latin typeface="Book Antiqua" panose="02040602050305030304" charset="0"/>
                <a:cs typeface="Book Antiqua" panose="02040602050305030304" charset="0"/>
              </a:rPr>
              <a:t>in the body language</a:t>
            </a:r>
          </a:p>
          <a:p>
            <a:pPr algn="ctr"/>
            <a:endParaRPr lang="it-IT" altLang="en-US" sz="2400" dirty="0">
              <a:latin typeface="Book Antiqua" panose="02040602050305030304" charset="0"/>
              <a:cs typeface="Book Antiqua" panose="02040602050305030304" charset="0"/>
            </a:endParaRPr>
          </a:p>
          <a:p>
            <a:pPr algn="ctr"/>
            <a:r>
              <a:rPr lang="it-IT" altLang="en-US" sz="2400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>to be changed in </a:t>
            </a:r>
          </a:p>
          <a:p>
            <a:pPr algn="ctr"/>
            <a:endParaRPr lang="it-IT" altLang="en-US" sz="2400" dirty="0">
              <a:latin typeface="Book Antiqua" panose="02040602050305030304" charset="0"/>
              <a:cs typeface="Book Antiqua" panose="02040602050305030304" charset="0"/>
              <a:sym typeface="+mn-ea"/>
            </a:endParaRPr>
          </a:p>
          <a:p>
            <a:pPr algn="ctr"/>
            <a:r>
              <a:rPr lang="it-IT" altLang="en-US" sz="2400" dirty="0">
                <a:latin typeface="Book Antiqua" panose="02040602050305030304" charset="0"/>
                <a:cs typeface="Book Antiqua" panose="02040602050305030304" charset="0"/>
              </a:rPr>
              <a:t>new coherent and funcional denotations/connotations </a:t>
            </a:r>
          </a:p>
          <a:p>
            <a:pPr algn="ctr"/>
            <a:r>
              <a:rPr lang="it-IT" altLang="en-US" sz="2400" dirty="0">
                <a:latin typeface="Book Antiqua" panose="02040602050305030304" charset="0"/>
                <a:cs typeface="Book Antiqua" panose="02040602050305030304" charset="0"/>
              </a:rPr>
              <a:t>that allow connections with the others languages </a:t>
            </a:r>
          </a:p>
        </p:txBody>
      </p:sp>
      <p:sp>
        <p:nvSpPr>
          <p:cNvPr id="6" name="Freccia circolare a sinistra 2"/>
          <p:cNvSpPr/>
          <p:nvPr/>
        </p:nvSpPr>
        <p:spPr>
          <a:xfrm>
            <a:off x="9329420" y="2599690"/>
            <a:ext cx="772795" cy="2148840"/>
          </a:xfrm>
          <a:prstGeom prst="curvedLeftArrow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7" name="CasellaDiTesto 5"/>
          <p:cNvSpPr txBox="1"/>
          <p:nvPr/>
        </p:nvSpPr>
        <p:spPr>
          <a:xfrm>
            <a:off x="10102215" y="3328035"/>
            <a:ext cx="157988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b="1" dirty="0">
                <a:solidFill>
                  <a:srgbClr val="FF9300"/>
                </a:solidFill>
                <a:latin typeface="Book Antiqua" panose="02040602050305030304" charset="0"/>
                <a:cs typeface="Book Antiqua" panose="02040602050305030304" charset="0"/>
              </a:rPr>
              <a:t>QUALITATIVE</a:t>
            </a:r>
          </a:p>
          <a:p>
            <a:pPr algn="ctr"/>
            <a:r>
              <a:rPr lang="it-IT" sz="1400" b="1" dirty="0">
                <a:solidFill>
                  <a:srgbClr val="FF9300"/>
                </a:solidFill>
                <a:latin typeface="Book Antiqua" panose="02040602050305030304" charset="0"/>
                <a:cs typeface="Book Antiqua" panose="02040602050305030304" charset="0"/>
              </a:rPr>
              <a:t>JUMP</a:t>
            </a:r>
          </a:p>
        </p:txBody>
      </p:sp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s 16"/>
          <p:cNvSpPr/>
          <p:nvPr/>
        </p:nvSpPr>
        <p:spPr>
          <a:xfrm>
            <a:off x="4584065" y="2510790"/>
            <a:ext cx="7418705" cy="833120"/>
          </a:xfrm>
          <a:prstGeom prst="rect">
            <a:avLst/>
          </a:prstGeom>
          <a:solidFill>
            <a:srgbClr val="F6AD70">
              <a:alpha val="20000"/>
            </a:srgb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s 17"/>
          <p:cNvSpPr/>
          <p:nvPr/>
        </p:nvSpPr>
        <p:spPr>
          <a:xfrm>
            <a:off x="3972560" y="1630045"/>
            <a:ext cx="8030210" cy="842645"/>
          </a:xfrm>
          <a:prstGeom prst="rect">
            <a:avLst/>
          </a:prstGeom>
          <a:solidFill>
            <a:srgbClr val="FF9300">
              <a:alpha val="20000"/>
            </a:srgb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ight Triangle 5"/>
          <p:cNvSpPr/>
          <p:nvPr/>
        </p:nvSpPr>
        <p:spPr>
          <a:xfrm rot="10800000">
            <a:off x="5785485" y="5126990"/>
            <a:ext cx="611505" cy="834390"/>
          </a:xfrm>
          <a:prstGeom prst="rtTriangle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ight Triangle 8"/>
          <p:cNvSpPr/>
          <p:nvPr/>
        </p:nvSpPr>
        <p:spPr>
          <a:xfrm rot="10800000">
            <a:off x="5186045" y="4254500"/>
            <a:ext cx="611505" cy="834390"/>
          </a:xfrm>
          <a:prstGeom prst="rtTriangle">
            <a:avLst/>
          </a:prstGeom>
          <a:solidFill>
            <a:srgbClr val="9BBBE2">
              <a:alpha val="20000"/>
            </a:srgb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s 9"/>
          <p:cNvSpPr/>
          <p:nvPr/>
        </p:nvSpPr>
        <p:spPr>
          <a:xfrm>
            <a:off x="5795645" y="4254500"/>
            <a:ext cx="6206490" cy="822960"/>
          </a:xfrm>
          <a:prstGeom prst="rect">
            <a:avLst/>
          </a:prstGeom>
          <a:solidFill>
            <a:srgbClr val="9BBBE2">
              <a:alpha val="20000"/>
            </a:srgb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s 11"/>
          <p:cNvSpPr/>
          <p:nvPr/>
        </p:nvSpPr>
        <p:spPr>
          <a:xfrm>
            <a:off x="5186045" y="3383280"/>
            <a:ext cx="6815455" cy="833120"/>
          </a:xfrm>
          <a:prstGeom prst="rect">
            <a:avLst/>
          </a:prstGeom>
          <a:solidFill>
            <a:srgbClr val="E2C1CD">
              <a:alpha val="20000"/>
            </a:srgb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s 18"/>
          <p:cNvSpPr/>
          <p:nvPr/>
        </p:nvSpPr>
        <p:spPr>
          <a:xfrm>
            <a:off x="6394450" y="5126990"/>
            <a:ext cx="5607050" cy="822960"/>
          </a:xfrm>
          <a:prstGeom prst="rect">
            <a:avLst/>
          </a:prstGeom>
          <a:solidFill>
            <a:srgbClr val="5B9BD5">
              <a:alpha val="20000"/>
            </a:srgb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0" name="Diagramma 7"/>
          <p:cNvGraphicFramePr/>
          <p:nvPr/>
        </p:nvGraphicFramePr>
        <p:xfrm>
          <a:off x="260350" y="1617980"/>
          <a:ext cx="6039485" cy="43516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6" name="Right Triangle 15"/>
          <p:cNvSpPr/>
          <p:nvPr/>
        </p:nvSpPr>
        <p:spPr>
          <a:xfrm rot="10800000">
            <a:off x="3361055" y="1637030"/>
            <a:ext cx="611505" cy="834390"/>
          </a:xfrm>
          <a:prstGeom prst="rtTriangle">
            <a:avLst/>
          </a:prstGeom>
          <a:solidFill>
            <a:srgbClr val="FF9300">
              <a:alpha val="20000"/>
            </a:srgb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ight Triangle 14"/>
          <p:cNvSpPr/>
          <p:nvPr/>
        </p:nvSpPr>
        <p:spPr>
          <a:xfrm rot="10800000">
            <a:off x="3972560" y="2509520"/>
            <a:ext cx="611505" cy="834390"/>
          </a:xfrm>
          <a:prstGeom prst="rtTriangle">
            <a:avLst/>
          </a:prstGeom>
          <a:solidFill>
            <a:srgbClr val="F6AD70">
              <a:alpha val="20000"/>
            </a:srgb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s 2"/>
          <p:cNvSpPr/>
          <p:nvPr/>
        </p:nvSpPr>
        <p:spPr>
          <a:xfrm>
            <a:off x="6299835" y="3382010"/>
            <a:ext cx="1134110" cy="2586990"/>
          </a:xfrm>
          <a:prstGeom prst="rect">
            <a:avLst/>
          </a:prstGeom>
          <a:gradFill>
            <a:gsLst>
              <a:gs pos="0">
                <a:srgbClr val="5B9BD5"/>
              </a:gs>
              <a:gs pos="53000">
                <a:srgbClr val="9BBBE2"/>
              </a:gs>
              <a:gs pos="100000">
                <a:srgbClr val="E2C1CD"/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altLang="en-US">
                <a:solidFill>
                  <a:schemeClr val="tx1"/>
                </a:solidFill>
                <a:latin typeface="Book Antiqua" panose="02040602050305030304" charset="0"/>
                <a:cs typeface="Book Antiqua" panose="02040602050305030304" charset="0"/>
              </a:rPr>
              <a:t>Muscles</a:t>
            </a:r>
          </a:p>
          <a:p>
            <a:pPr algn="ctr"/>
            <a:endParaRPr lang="it-IT" altLang="en-US">
              <a:solidFill>
                <a:schemeClr val="tx1"/>
              </a:solidFill>
              <a:latin typeface="Book Antiqua" panose="02040602050305030304" charset="0"/>
              <a:cs typeface="Book Antiqua" panose="02040602050305030304" charset="0"/>
            </a:endParaRPr>
          </a:p>
          <a:p>
            <a:pPr algn="ctr"/>
            <a:r>
              <a:rPr lang="it-IT" altLang="en-US">
                <a:solidFill>
                  <a:schemeClr val="tx1"/>
                </a:solidFill>
                <a:latin typeface="Book Antiqua" panose="02040602050305030304" charset="0"/>
                <a:cs typeface="Book Antiqua" panose="02040602050305030304" charset="0"/>
              </a:rPr>
              <a:t>Junctions</a:t>
            </a:r>
          </a:p>
        </p:txBody>
      </p:sp>
      <p:sp>
        <p:nvSpPr>
          <p:cNvPr id="4" name="Rectangles 3"/>
          <p:cNvSpPr/>
          <p:nvPr/>
        </p:nvSpPr>
        <p:spPr>
          <a:xfrm>
            <a:off x="7603490" y="3382010"/>
            <a:ext cx="1363345" cy="2588260"/>
          </a:xfrm>
          <a:prstGeom prst="rect">
            <a:avLst/>
          </a:prstGeom>
          <a:gradFill>
            <a:gsLst>
              <a:gs pos="0">
                <a:srgbClr val="5B9BD5"/>
              </a:gs>
              <a:gs pos="53000">
                <a:srgbClr val="9BBBE2"/>
              </a:gs>
              <a:gs pos="100000">
                <a:srgbClr val="E2C1CD"/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altLang="en-US">
                <a:solidFill>
                  <a:schemeClr val="tx1"/>
                </a:solidFill>
                <a:latin typeface="Book Antiqua" panose="02040602050305030304" charset="0"/>
                <a:cs typeface="Book Antiqua" panose="02040602050305030304" charset="0"/>
              </a:rPr>
              <a:t>Global</a:t>
            </a:r>
          </a:p>
          <a:p>
            <a:pPr algn="ctr"/>
            <a:endParaRPr lang="it-IT" altLang="en-US">
              <a:solidFill>
                <a:schemeClr val="tx1"/>
              </a:solidFill>
              <a:latin typeface="Book Antiqua" panose="02040602050305030304" charset="0"/>
              <a:cs typeface="Book Antiqua" panose="02040602050305030304" charset="0"/>
            </a:endParaRPr>
          </a:p>
          <a:p>
            <a:pPr algn="ctr"/>
            <a:r>
              <a:rPr lang="it-IT" altLang="en-US">
                <a:solidFill>
                  <a:schemeClr val="tx1"/>
                </a:solidFill>
                <a:latin typeface="Book Antiqua" panose="02040602050305030304" charset="0"/>
                <a:cs typeface="Book Antiqua" panose="02040602050305030304" charset="0"/>
              </a:rPr>
              <a:t>Sectors</a:t>
            </a:r>
          </a:p>
          <a:p>
            <a:pPr algn="ctr"/>
            <a:endParaRPr lang="it-IT" altLang="en-US">
              <a:solidFill>
                <a:schemeClr val="tx1"/>
              </a:solidFill>
              <a:latin typeface="Book Antiqua" panose="02040602050305030304" charset="0"/>
              <a:cs typeface="Book Antiqua" panose="02040602050305030304" charset="0"/>
            </a:endParaRPr>
          </a:p>
          <a:p>
            <a:pPr algn="ctr"/>
            <a:r>
              <a:rPr lang="it-IT" altLang="en-US">
                <a:solidFill>
                  <a:schemeClr val="tx1"/>
                </a:solidFill>
                <a:latin typeface="Book Antiqua" panose="02040602050305030304" charset="0"/>
                <a:cs typeface="Book Antiqua" panose="02040602050305030304" charset="0"/>
              </a:rPr>
              <a:t>Subsectors</a:t>
            </a:r>
          </a:p>
        </p:txBody>
      </p:sp>
      <p:sp>
        <p:nvSpPr>
          <p:cNvPr id="5" name="Rectangles 4"/>
          <p:cNvSpPr/>
          <p:nvPr/>
        </p:nvSpPr>
        <p:spPr>
          <a:xfrm>
            <a:off x="9057005" y="3381375"/>
            <a:ext cx="1510665" cy="2588895"/>
          </a:xfrm>
          <a:prstGeom prst="rect">
            <a:avLst/>
          </a:prstGeom>
          <a:gradFill>
            <a:gsLst>
              <a:gs pos="0">
                <a:srgbClr val="5B9BD5"/>
              </a:gs>
              <a:gs pos="53000">
                <a:srgbClr val="9BBBE2"/>
              </a:gs>
              <a:gs pos="100000">
                <a:srgbClr val="E2C1CD"/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altLang="en-US">
                <a:solidFill>
                  <a:schemeClr val="tx1"/>
                </a:solidFill>
                <a:latin typeface="Book Antiqua" panose="02040602050305030304" charset="0"/>
                <a:cs typeface="Book Antiqua" panose="02040602050305030304" charset="0"/>
              </a:rPr>
              <a:t>Build</a:t>
            </a:r>
          </a:p>
          <a:p>
            <a:pPr algn="ctr"/>
            <a:endParaRPr lang="it-IT" altLang="en-US">
              <a:solidFill>
                <a:schemeClr val="tx1"/>
              </a:solidFill>
              <a:latin typeface="Book Antiqua" panose="02040602050305030304" charset="0"/>
              <a:cs typeface="Book Antiqua" panose="02040602050305030304" charset="0"/>
            </a:endParaRPr>
          </a:p>
          <a:p>
            <a:pPr algn="ctr"/>
            <a:r>
              <a:rPr lang="it-IT" altLang="en-US">
                <a:solidFill>
                  <a:schemeClr val="tx1"/>
                </a:solidFill>
                <a:latin typeface="Book Antiqua" panose="02040602050305030304" charset="0"/>
                <a:cs typeface="Book Antiqua" panose="02040602050305030304" charset="0"/>
              </a:rPr>
              <a:t>Elasticise</a:t>
            </a:r>
          </a:p>
        </p:txBody>
      </p:sp>
      <p:sp>
        <p:nvSpPr>
          <p:cNvPr id="11" name="Right Triangle 10"/>
          <p:cNvSpPr/>
          <p:nvPr/>
        </p:nvSpPr>
        <p:spPr>
          <a:xfrm rot="10800000">
            <a:off x="4584065" y="3382010"/>
            <a:ext cx="611505" cy="834390"/>
          </a:xfrm>
          <a:prstGeom prst="rtTriangle">
            <a:avLst/>
          </a:prstGeom>
          <a:solidFill>
            <a:srgbClr val="E2C1CD">
              <a:alpha val="20000"/>
            </a:srgb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s 13"/>
          <p:cNvSpPr/>
          <p:nvPr/>
        </p:nvSpPr>
        <p:spPr>
          <a:xfrm>
            <a:off x="10638790" y="1618615"/>
            <a:ext cx="1363345" cy="4353560"/>
          </a:xfrm>
          <a:prstGeom prst="rect">
            <a:avLst/>
          </a:prstGeom>
          <a:gradFill>
            <a:gsLst>
              <a:gs pos="0">
                <a:srgbClr val="5B9BD5"/>
              </a:gs>
              <a:gs pos="70000">
                <a:srgbClr val="F1AA67">
                  <a:alpha val="100000"/>
                </a:srgbClr>
              </a:gs>
              <a:gs pos="50000">
                <a:srgbClr val="E2C1CD"/>
              </a:gs>
              <a:gs pos="25000">
                <a:srgbClr val="9BBBE2"/>
              </a:gs>
              <a:gs pos="100000">
                <a:srgbClr val="FF9300"/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altLang="en-US">
                <a:solidFill>
                  <a:schemeClr val="tx1"/>
                </a:solidFill>
                <a:latin typeface="Book Antiqua" panose="02040602050305030304" charset="0"/>
                <a:cs typeface="Book Antiqua" panose="02040602050305030304" charset="0"/>
              </a:rPr>
              <a:t>Denote</a:t>
            </a:r>
          </a:p>
          <a:p>
            <a:pPr algn="ctr"/>
            <a:endParaRPr lang="it-IT" altLang="en-US">
              <a:solidFill>
                <a:schemeClr val="tx1"/>
              </a:solidFill>
              <a:latin typeface="Book Antiqua" panose="02040602050305030304" charset="0"/>
              <a:cs typeface="Book Antiqua" panose="02040602050305030304" charset="0"/>
            </a:endParaRPr>
          </a:p>
          <a:p>
            <a:pPr algn="ctr"/>
            <a:r>
              <a:rPr lang="it-IT" altLang="en-US">
                <a:solidFill>
                  <a:schemeClr val="tx1"/>
                </a:solidFill>
                <a:latin typeface="Book Antiqua" panose="02040602050305030304" charset="0"/>
                <a:cs typeface="Book Antiqua" panose="02040602050305030304" charset="0"/>
              </a:rPr>
              <a:t>Connote</a:t>
            </a:r>
          </a:p>
          <a:p>
            <a:pPr algn="ctr"/>
            <a:endParaRPr lang="it-IT" altLang="en-US">
              <a:solidFill>
                <a:schemeClr val="tx1"/>
              </a:solidFill>
              <a:latin typeface="Book Antiqua" panose="02040602050305030304" charset="0"/>
              <a:cs typeface="Book Antiqua" panose="02040602050305030304" charset="0"/>
            </a:endParaRPr>
          </a:p>
          <a:p>
            <a:pPr algn="ctr"/>
            <a:r>
              <a:rPr lang="it-IT" altLang="en-US">
                <a:solidFill>
                  <a:schemeClr val="tx1"/>
                </a:solidFill>
                <a:latin typeface="Book Antiqua" panose="02040602050305030304" charset="0"/>
                <a:cs typeface="Book Antiqua" panose="02040602050305030304" charset="0"/>
              </a:rPr>
              <a:t>Link to the other languages</a:t>
            </a:r>
          </a:p>
        </p:txBody>
      </p:sp>
      <p:sp>
        <p:nvSpPr>
          <p:cNvPr id="2" name="Text Box 1"/>
          <p:cNvSpPr txBox="1"/>
          <p:nvPr/>
        </p:nvSpPr>
        <p:spPr>
          <a:xfrm>
            <a:off x="1670050" y="2683510"/>
            <a:ext cx="3446145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</a:pPr>
            <a:r>
              <a:rPr lang="it-IT" sz="2000">
                <a:latin typeface="Book Antiqua" panose="02040602050305030304" charset="0"/>
                <a:cs typeface="Book Antiqua" panose="02040602050305030304" charset="0"/>
                <a:sym typeface="+mn-ea"/>
              </a:rPr>
              <a:t>Proprioception/Breath</a:t>
            </a:r>
          </a:p>
        </p:txBody>
      </p:sp>
      <p:sp>
        <p:nvSpPr>
          <p:cNvPr id="36" name="Text Box 35"/>
          <p:cNvSpPr txBox="1"/>
          <p:nvPr/>
        </p:nvSpPr>
        <p:spPr>
          <a:xfrm>
            <a:off x="821055" y="6407150"/>
            <a:ext cx="8568055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it-IT" altLang="en-US" sz="1000" b="1" i="1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>Body and Integration</a:t>
            </a:r>
            <a:r>
              <a:rPr lang="it-IT" altLang="en-US" sz="1000" i="1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/>
            </a:r>
            <a:br>
              <a:rPr lang="it-IT" altLang="en-US" sz="1000" i="1" dirty="0">
                <a:latin typeface="Book Antiqua" panose="02040602050305030304" charset="0"/>
                <a:cs typeface="Book Antiqua" panose="02040602050305030304" charset="0"/>
                <a:sym typeface="+mn-ea"/>
              </a:rPr>
            </a:br>
            <a:r>
              <a:rPr lang="it-IT" altLang="en-US" sz="1000" i="1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>Research the primary symptom into the care of the psychosis</a:t>
            </a:r>
          </a:p>
        </p:txBody>
      </p:sp>
      <p:pic>
        <p:nvPicPr>
          <p:cNvPr id="37" name="Content Placeholder 11" descr="logo_sipi-removebg-preview"/>
          <p:cNvPicPr>
            <a:picLocks noChangeAspect="1"/>
          </p:cNvPicPr>
          <p:nvPr/>
        </p:nvPicPr>
        <p:blipFill>
          <a:blip r:embed="rId7"/>
          <a:srcRect r="25272"/>
          <a:stretch>
            <a:fillRect/>
          </a:stretch>
        </p:blipFill>
        <p:spPr>
          <a:xfrm>
            <a:off x="74295" y="6345555"/>
            <a:ext cx="669925" cy="521970"/>
          </a:xfrm>
          <a:prstGeom prst="rect">
            <a:avLst/>
          </a:prstGeom>
        </p:spPr>
      </p:pic>
    </p:spTree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Box 18"/>
          <p:cNvSpPr txBox="1"/>
          <p:nvPr/>
        </p:nvSpPr>
        <p:spPr>
          <a:xfrm>
            <a:off x="821055" y="6407150"/>
            <a:ext cx="8568055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it-IT" altLang="en-US" sz="1000" b="1" i="1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>Body and Integration</a:t>
            </a:r>
            <a:r>
              <a:rPr lang="it-IT" altLang="en-US" sz="1000" i="1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/>
            </a:r>
            <a:br>
              <a:rPr lang="it-IT" altLang="en-US" sz="1000" i="1" dirty="0">
                <a:latin typeface="Book Antiqua" panose="02040602050305030304" charset="0"/>
                <a:cs typeface="Book Antiqua" panose="02040602050305030304" charset="0"/>
                <a:sym typeface="+mn-ea"/>
              </a:rPr>
            </a:br>
            <a:r>
              <a:rPr lang="it-IT" altLang="en-US" sz="1000" i="1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>Research the primary symptom into the care of the psychosis</a:t>
            </a:r>
          </a:p>
        </p:txBody>
      </p:sp>
      <p:pic>
        <p:nvPicPr>
          <p:cNvPr id="2" name="Content Placeholder 11" descr="logo_sipi-removebg-preview"/>
          <p:cNvPicPr>
            <a:picLocks noChangeAspect="1"/>
          </p:cNvPicPr>
          <p:nvPr/>
        </p:nvPicPr>
        <p:blipFill>
          <a:blip r:embed="rId2"/>
          <a:srcRect r="25272"/>
          <a:stretch>
            <a:fillRect/>
          </a:stretch>
        </p:blipFill>
        <p:spPr>
          <a:xfrm>
            <a:off x="74295" y="6345555"/>
            <a:ext cx="669925" cy="521970"/>
          </a:xfrm>
          <a:prstGeom prst="rect">
            <a:avLst/>
          </a:prstGeom>
        </p:spPr>
      </p:pic>
      <p:sp>
        <p:nvSpPr>
          <p:cNvPr id="9" name="Titolo 1"/>
          <p:cNvSpPr>
            <a:spLocks noGrp="1"/>
          </p:cNvSpPr>
          <p:nvPr/>
        </p:nvSpPr>
        <p:spPr>
          <a:xfrm>
            <a:off x="402590" y="495935"/>
            <a:ext cx="10990580" cy="71691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altLang="en-US" sz="3200">
                <a:latin typeface="Book Antiqua" panose="02040602050305030304" charset="0"/>
                <a:cs typeface="Book Antiqua" panose="02040602050305030304" charset="0"/>
                <a:sym typeface="+mn-ea"/>
              </a:rPr>
              <a:t>Body therapy steps</a:t>
            </a:r>
            <a:endParaRPr lang="it-IT" sz="3200" dirty="0"/>
          </a:p>
        </p:txBody>
      </p:sp>
      <p:pic>
        <p:nvPicPr>
          <p:cNvPr id="4" name="Picture 3" descr="Picture2-removebg-preview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2050" y="1750060"/>
            <a:ext cx="4248150" cy="4058285"/>
          </a:xfrm>
          <a:prstGeom prst="rect">
            <a:avLst/>
          </a:prstGeom>
        </p:spPr>
      </p:pic>
      <p:sp>
        <p:nvSpPr>
          <p:cNvPr id="5" name="Text Box 4"/>
          <p:cNvSpPr txBox="1"/>
          <p:nvPr/>
        </p:nvSpPr>
        <p:spPr>
          <a:xfrm>
            <a:off x="3420745" y="4694555"/>
            <a:ext cx="4666615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indent="0" algn="ctr">
              <a:buNone/>
            </a:pPr>
            <a:r>
              <a:rPr lang="it-IT" altLang="en-US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>1. Proprioception Ability</a:t>
            </a:r>
          </a:p>
        </p:txBody>
      </p:sp>
      <p:sp>
        <p:nvSpPr>
          <p:cNvPr id="6" name="Text Box 5"/>
          <p:cNvSpPr txBox="1"/>
          <p:nvPr/>
        </p:nvSpPr>
        <p:spPr>
          <a:xfrm>
            <a:off x="3502660" y="3779520"/>
            <a:ext cx="425577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indent="0" algn="ctr">
              <a:buNone/>
            </a:pPr>
            <a:r>
              <a:rPr lang="it-IT" altLang="en-US">
                <a:latin typeface="Book Antiqua" panose="02040602050305030304" charset="0"/>
                <a:cs typeface="Book Antiqua" panose="02040602050305030304" charset="0"/>
                <a:sym typeface="+mn-ea"/>
              </a:rPr>
              <a:t>2.  Denote</a:t>
            </a:r>
          </a:p>
        </p:txBody>
      </p:sp>
      <p:sp>
        <p:nvSpPr>
          <p:cNvPr id="7" name="Text Box 6"/>
          <p:cNvSpPr txBox="1"/>
          <p:nvPr/>
        </p:nvSpPr>
        <p:spPr>
          <a:xfrm>
            <a:off x="3768090" y="3020695"/>
            <a:ext cx="3971925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indent="0" algn="ctr">
              <a:buNone/>
            </a:pPr>
            <a:r>
              <a:rPr lang="it-IT" altLang="en-US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>3.  Connote</a:t>
            </a:r>
          </a:p>
        </p:txBody>
      </p:sp>
      <p:sp>
        <p:nvSpPr>
          <p:cNvPr id="8" name="Text Box 7"/>
          <p:cNvSpPr txBox="1"/>
          <p:nvPr/>
        </p:nvSpPr>
        <p:spPr>
          <a:xfrm>
            <a:off x="74295" y="2824480"/>
            <a:ext cx="1968500" cy="11684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indent="0" algn="ctr">
              <a:buNone/>
            </a:pPr>
            <a:r>
              <a:rPr lang="it-IT" altLang="en-US" sz="1400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>Negative/Unpleasant</a:t>
            </a:r>
          </a:p>
          <a:p>
            <a:pPr marL="0" indent="0" algn="ctr">
              <a:buNone/>
            </a:pPr>
            <a:endParaRPr lang="it-IT" altLang="en-US" sz="1400" dirty="0">
              <a:latin typeface="Book Antiqua" panose="02040602050305030304" charset="0"/>
              <a:cs typeface="Book Antiqua" panose="02040602050305030304" charset="0"/>
              <a:sym typeface="+mn-ea"/>
            </a:endParaRPr>
          </a:p>
          <a:p>
            <a:pPr marL="0" indent="0" algn="ctr">
              <a:buNone/>
            </a:pPr>
            <a:r>
              <a:rPr lang="it-IT" altLang="en-US" sz="1400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>Connection block with others languages</a:t>
            </a:r>
            <a:endParaRPr lang="it-IT" altLang="en-US" sz="1400" dirty="0">
              <a:latin typeface="Book Antiqua" panose="02040602050305030304" charset="0"/>
              <a:cs typeface="Book Antiqua" panose="02040602050305030304" charset="0"/>
            </a:endParaRPr>
          </a:p>
          <a:p>
            <a:pPr marL="0" indent="0" algn="ctr">
              <a:buNone/>
            </a:pPr>
            <a:endParaRPr lang="it-IT" altLang="en-US" sz="1400" dirty="0">
              <a:latin typeface="Book Antiqua" panose="02040602050305030304" charset="0"/>
              <a:cs typeface="Book Antiqua" panose="02040602050305030304" charset="0"/>
              <a:sym typeface="+mn-ea"/>
            </a:endParaRPr>
          </a:p>
        </p:txBody>
      </p:sp>
      <p:sp>
        <p:nvSpPr>
          <p:cNvPr id="10" name="Text Box 9"/>
          <p:cNvSpPr txBox="1"/>
          <p:nvPr/>
        </p:nvSpPr>
        <p:spPr>
          <a:xfrm>
            <a:off x="1129030" y="4657090"/>
            <a:ext cx="221234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it-IT" sz="1400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>Feel and stay with own sensations</a:t>
            </a:r>
          </a:p>
        </p:txBody>
      </p:sp>
      <p:sp>
        <p:nvSpPr>
          <p:cNvPr id="11" name="Text Box 10"/>
          <p:cNvSpPr txBox="1"/>
          <p:nvPr/>
        </p:nvSpPr>
        <p:spPr>
          <a:xfrm>
            <a:off x="7879080" y="3702685"/>
            <a:ext cx="136906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it-IT" sz="1400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>Give a name</a:t>
            </a:r>
          </a:p>
          <a:p>
            <a:pPr algn="ctr"/>
            <a:r>
              <a:rPr lang="it-IT" sz="1400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> to sensations</a:t>
            </a:r>
          </a:p>
        </p:txBody>
      </p:sp>
      <p:sp>
        <p:nvSpPr>
          <p:cNvPr id="13" name="Right Arrow 12"/>
          <p:cNvSpPr/>
          <p:nvPr/>
        </p:nvSpPr>
        <p:spPr>
          <a:xfrm>
            <a:off x="7078345" y="3893185"/>
            <a:ext cx="871855" cy="297815"/>
          </a:xfrm>
          <a:prstGeom prst="rightArrow">
            <a:avLst/>
          </a:prstGeom>
          <a:gradFill>
            <a:gsLst>
              <a:gs pos="0">
                <a:srgbClr val="E5E5E7"/>
              </a:gs>
              <a:gs pos="100000">
                <a:srgbClr val="FF9300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ight Arrow 15"/>
          <p:cNvSpPr/>
          <p:nvPr/>
        </p:nvSpPr>
        <p:spPr>
          <a:xfrm rot="16200000">
            <a:off x="2805430" y="2656840"/>
            <a:ext cx="871855" cy="297815"/>
          </a:xfrm>
          <a:prstGeom prst="rightArrow">
            <a:avLst/>
          </a:prstGeom>
          <a:gradFill>
            <a:gsLst>
              <a:gs pos="0">
                <a:srgbClr val="F6D2B2"/>
              </a:gs>
              <a:gs pos="100000">
                <a:srgbClr val="FF9300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7820025" y="1771015"/>
            <a:ext cx="900000" cy="900000"/>
          </a:xfrm>
          <a:prstGeom prst="ellipse">
            <a:avLst/>
          </a:prstGeom>
          <a:gradFill>
            <a:gsLst>
              <a:gs pos="0">
                <a:srgbClr val="14CD68"/>
              </a:gs>
              <a:gs pos="100000">
                <a:srgbClr val="035C7D"/>
              </a:gs>
            </a:gsLst>
            <a:lin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it-IT" altLang="en-US" sz="2000">
                <a:solidFill>
                  <a:schemeClr val="tx1"/>
                </a:solidFill>
                <a:latin typeface="Book Antiqua" panose="02040602050305030304" charset="0"/>
                <a:cs typeface="Book Antiqua" panose="02040602050305030304" charset="0"/>
              </a:rPr>
              <a:t>E</a:t>
            </a:r>
          </a:p>
          <a:p>
            <a:pPr algn="ctr"/>
            <a:r>
              <a:rPr lang="it-IT" altLang="en-US" sz="1000">
                <a:solidFill>
                  <a:schemeClr val="tx1"/>
                </a:solidFill>
                <a:latin typeface="Book Antiqua" panose="02040602050305030304" charset="0"/>
                <a:cs typeface="Book Antiqua" panose="02040602050305030304" charset="0"/>
              </a:rPr>
              <a:t>Emotional</a:t>
            </a:r>
          </a:p>
        </p:txBody>
      </p:sp>
      <p:sp>
        <p:nvSpPr>
          <p:cNvPr id="23" name="Oval 22"/>
          <p:cNvSpPr/>
          <p:nvPr/>
        </p:nvSpPr>
        <p:spPr>
          <a:xfrm>
            <a:off x="9106535" y="1771015"/>
            <a:ext cx="900000" cy="900000"/>
          </a:xfrm>
          <a:prstGeom prst="ellipse">
            <a:avLst/>
          </a:prstGeom>
          <a:gradFill>
            <a:gsLst>
              <a:gs pos="0">
                <a:srgbClr val="007BD3"/>
              </a:gs>
              <a:gs pos="100000">
                <a:srgbClr val="034373"/>
              </a:gs>
            </a:gsLst>
            <a:lin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altLang="en-US" sz="2000">
                <a:solidFill>
                  <a:schemeClr val="tx1"/>
                </a:solidFill>
                <a:latin typeface="Book Antiqua" panose="02040602050305030304" charset="0"/>
                <a:cs typeface="Book Antiqua" panose="02040602050305030304" charset="0"/>
              </a:rPr>
              <a:t>Fa</a:t>
            </a:r>
          </a:p>
          <a:p>
            <a:pPr algn="ctr"/>
            <a:r>
              <a:rPr lang="it-IT" altLang="en-US" sz="1000">
                <a:solidFill>
                  <a:schemeClr val="tx1"/>
                </a:solidFill>
                <a:latin typeface="Book Antiqua" panose="02040602050305030304" charset="0"/>
                <a:cs typeface="Book Antiqua" panose="02040602050305030304" charset="0"/>
              </a:rPr>
              <a:t>Fantasy</a:t>
            </a:r>
          </a:p>
        </p:txBody>
      </p:sp>
      <p:sp>
        <p:nvSpPr>
          <p:cNvPr id="24" name="Oval 23"/>
          <p:cNvSpPr/>
          <p:nvPr/>
        </p:nvSpPr>
        <p:spPr>
          <a:xfrm>
            <a:off x="10392410" y="1771015"/>
            <a:ext cx="900000" cy="900000"/>
          </a:xfrm>
          <a:prstGeom prst="ellipse">
            <a:avLst/>
          </a:prstGeom>
          <a:gradFill>
            <a:gsLst>
              <a:gs pos="0">
                <a:srgbClr val="FECF40"/>
              </a:gs>
              <a:gs pos="100000">
                <a:srgbClr val="846C21"/>
              </a:gs>
            </a:gsLst>
            <a:lin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altLang="en-US" sz="2000">
                <a:solidFill>
                  <a:schemeClr val="tx1"/>
                </a:solidFill>
                <a:latin typeface="Book Antiqua" panose="02040602050305030304" charset="0"/>
                <a:cs typeface="Book Antiqua" panose="02040602050305030304" charset="0"/>
              </a:rPr>
              <a:t>Ra</a:t>
            </a:r>
          </a:p>
          <a:p>
            <a:pPr algn="ctr"/>
            <a:r>
              <a:rPr lang="it-IT" altLang="en-US" sz="900">
                <a:solidFill>
                  <a:schemeClr val="tx1"/>
                </a:solidFill>
                <a:latin typeface="Book Antiqua" panose="02040602050305030304" charset="0"/>
                <a:cs typeface="Book Antiqua" panose="02040602050305030304" charset="0"/>
              </a:rPr>
              <a:t>Rational</a:t>
            </a:r>
          </a:p>
        </p:txBody>
      </p:sp>
      <p:sp>
        <p:nvSpPr>
          <p:cNvPr id="20" name="Right Arrow 19"/>
          <p:cNvSpPr/>
          <p:nvPr/>
        </p:nvSpPr>
        <p:spPr>
          <a:xfrm>
            <a:off x="6604635" y="2072005"/>
            <a:ext cx="871855" cy="297815"/>
          </a:xfrm>
          <a:prstGeom prst="rightArrow">
            <a:avLst/>
          </a:prstGeom>
          <a:gradFill>
            <a:gsLst>
              <a:gs pos="0">
                <a:srgbClr val="E5E5E7"/>
              </a:gs>
              <a:gs pos="100000">
                <a:srgbClr val="FF9300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ight Arrow 20"/>
          <p:cNvSpPr/>
          <p:nvPr/>
        </p:nvSpPr>
        <p:spPr>
          <a:xfrm rot="10800000">
            <a:off x="3341370" y="4762500"/>
            <a:ext cx="871855" cy="297815"/>
          </a:xfrm>
          <a:prstGeom prst="rightArrow">
            <a:avLst/>
          </a:prstGeom>
          <a:gradFill>
            <a:gsLst>
              <a:gs pos="0">
                <a:srgbClr val="E5E5E7"/>
              </a:gs>
              <a:gs pos="100000">
                <a:srgbClr val="FF9300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ight Arrow 24"/>
          <p:cNvSpPr/>
          <p:nvPr/>
        </p:nvSpPr>
        <p:spPr>
          <a:xfrm rot="10800000">
            <a:off x="2029460" y="3131185"/>
            <a:ext cx="2717800" cy="297815"/>
          </a:xfrm>
          <a:prstGeom prst="rightArrow">
            <a:avLst/>
          </a:prstGeom>
          <a:gradFill>
            <a:gsLst>
              <a:gs pos="0">
                <a:srgbClr val="E5E5E7"/>
              </a:gs>
              <a:gs pos="100000">
                <a:srgbClr val="FF9300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&quot;No&quot; Symbol 25"/>
          <p:cNvSpPr/>
          <p:nvPr/>
        </p:nvSpPr>
        <p:spPr>
          <a:xfrm>
            <a:off x="821690" y="2359660"/>
            <a:ext cx="438150" cy="462280"/>
          </a:xfrm>
          <a:prstGeom prst="noSmoking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bg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27" name="Text Box 26"/>
          <p:cNvSpPr txBox="1"/>
          <p:nvPr/>
        </p:nvSpPr>
        <p:spPr>
          <a:xfrm>
            <a:off x="2435860" y="2018665"/>
            <a:ext cx="1777365" cy="3067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it-IT" altLang="en-US" sz="1400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>Positive/Pleasant</a:t>
            </a:r>
          </a:p>
        </p:txBody>
      </p:sp>
      <p:sp>
        <p:nvSpPr>
          <p:cNvPr id="28" name="Text Box 27"/>
          <p:cNvSpPr txBox="1"/>
          <p:nvPr/>
        </p:nvSpPr>
        <p:spPr>
          <a:xfrm>
            <a:off x="4769485" y="2001520"/>
            <a:ext cx="201803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indent="0" algn="ctr">
              <a:buNone/>
            </a:pPr>
            <a:r>
              <a:rPr lang="it-IT" altLang="en-US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>4.  Connections</a:t>
            </a:r>
          </a:p>
        </p:txBody>
      </p:sp>
      <p:sp>
        <p:nvSpPr>
          <p:cNvPr id="29" name="Right Arrow 28"/>
          <p:cNvSpPr/>
          <p:nvPr/>
        </p:nvSpPr>
        <p:spPr>
          <a:xfrm>
            <a:off x="4008120" y="2023110"/>
            <a:ext cx="871855" cy="297815"/>
          </a:xfrm>
          <a:prstGeom prst="rightArrow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Box 18"/>
          <p:cNvSpPr txBox="1"/>
          <p:nvPr/>
        </p:nvSpPr>
        <p:spPr>
          <a:xfrm>
            <a:off x="821055" y="6407150"/>
            <a:ext cx="8568055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it-IT" altLang="en-US" sz="1000" b="1" i="1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>Body and Integration</a:t>
            </a:r>
            <a:r>
              <a:rPr lang="it-IT" altLang="en-US" sz="1000" i="1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/>
            </a:r>
            <a:br>
              <a:rPr lang="it-IT" altLang="en-US" sz="1000" i="1" dirty="0">
                <a:latin typeface="Book Antiqua" panose="02040602050305030304" charset="0"/>
                <a:cs typeface="Book Antiqua" panose="02040602050305030304" charset="0"/>
                <a:sym typeface="+mn-ea"/>
              </a:rPr>
            </a:br>
            <a:r>
              <a:rPr lang="it-IT" altLang="en-US" sz="1000" i="1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>Research the primary symptom into the care of the psychosis</a:t>
            </a:r>
          </a:p>
        </p:txBody>
      </p:sp>
      <p:pic>
        <p:nvPicPr>
          <p:cNvPr id="7" name="Content Placeholder 11" descr="logo_sipi-removebg-preview"/>
          <p:cNvPicPr>
            <a:picLocks noChangeAspect="1"/>
          </p:cNvPicPr>
          <p:nvPr/>
        </p:nvPicPr>
        <p:blipFill>
          <a:blip r:embed="rId2"/>
          <a:srcRect r="25272"/>
          <a:stretch>
            <a:fillRect/>
          </a:stretch>
        </p:blipFill>
        <p:spPr>
          <a:xfrm>
            <a:off x="74295" y="6345555"/>
            <a:ext cx="669925" cy="521970"/>
          </a:xfrm>
          <a:prstGeom prst="rect">
            <a:avLst/>
          </a:prstGeom>
        </p:spPr>
      </p:pic>
      <p:sp>
        <p:nvSpPr>
          <p:cNvPr id="2" name="Rectangles 1"/>
          <p:cNvSpPr/>
          <p:nvPr/>
        </p:nvSpPr>
        <p:spPr>
          <a:xfrm>
            <a:off x="546735" y="1944370"/>
            <a:ext cx="784860" cy="80391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altLang="en-US" sz="3600">
                <a:solidFill>
                  <a:srgbClr val="FF9300"/>
                </a:solidFill>
                <a:latin typeface="Book Antiqua" panose="02040602050305030304" charset="0"/>
                <a:cs typeface="Book Antiqua" panose="02040602050305030304" charset="0"/>
              </a:rPr>
              <a:t>1</a:t>
            </a:r>
          </a:p>
        </p:txBody>
      </p:sp>
      <p:sp>
        <p:nvSpPr>
          <p:cNvPr id="3" name="Rectangles 2"/>
          <p:cNvSpPr/>
          <p:nvPr/>
        </p:nvSpPr>
        <p:spPr>
          <a:xfrm>
            <a:off x="554355" y="3067685"/>
            <a:ext cx="784860" cy="80454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altLang="en-US" sz="3600">
                <a:solidFill>
                  <a:srgbClr val="FF9300"/>
                </a:solidFill>
                <a:latin typeface="Book Antiqua" panose="02040602050305030304" charset="0"/>
                <a:cs typeface="Book Antiqua" panose="02040602050305030304" charset="0"/>
              </a:rPr>
              <a:t>2</a:t>
            </a:r>
          </a:p>
        </p:txBody>
      </p:sp>
      <p:sp>
        <p:nvSpPr>
          <p:cNvPr id="4" name="Rectangles 3"/>
          <p:cNvSpPr/>
          <p:nvPr/>
        </p:nvSpPr>
        <p:spPr>
          <a:xfrm>
            <a:off x="538480" y="4210685"/>
            <a:ext cx="784860" cy="80454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altLang="en-US" sz="3600">
                <a:solidFill>
                  <a:srgbClr val="FF9300"/>
                </a:solidFill>
                <a:latin typeface="Book Antiqua" panose="02040602050305030304" charset="0"/>
                <a:cs typeface="Book Antiqua" panose="02040602050305030304" charset="0"/>
              </a:rPr>
              <a:t>3</a:t>
            </a:r>
          </a:p>
        </p:txBody>
      </p:sp>
      <p:sp>
        <p:nvSpPr>
          <p:cNvPr id="5" name="Text Box 4"/>
          <p:cNvSpPr txBox="1"/>
          <p:nvPr/>
        </p:nvSpPr>
        <p:spPr>
          <a:xfrm>
            <a:off x="2324100" y="1945005"/>
            <a:ext cx="8736330" cy="804545"/>
          </a:xfrm>
          <a:prstGeom prst="rect">
            <a:avLst/>
          </a:prstGeom>
          <a:solidFill>
            <a:srgbClr val="5B9BD5"/>
          </a:solidFill>
          <a:ln>
            <a:noFill/>
          </a:ln>
        </p:spPr>
        <p:txBody>
          <a:bodyPr wrap="square" rtlCol="0" anchor="t">
            <a:noAutofit/>
          </a:bodyPr>
          <a:lstStyle/>
          <a:p>
            <a:pPr lvl="0" algn="ctr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</a:pPr>
            <a:r>
              <a:rPr lang="it-IT" sz="2400" dirty="0">
                <a:solidFill>
                  <a:schemeClr val="bg1"/>
                </a:solidFill>
                <a:latin typeface="Book Antiqua" panose="02040602050305030304" charset="0"/>
                <a:cs typeface="Book Antiqua" panose="02040602050305030304" charset="0"/>
                <a:sym typeface="+mn-ea"/>
              </a:rPr>
              <a:t>Symptoms are the results of alterations in a specific function and subfunction</a:t>
            </a:r>
          </a:p>
        </p:txBody>
      </p:sp>
      <p:sp>
        <p:nvSpPr>
          <p:cNvPr id="6" name="Rectangles 5"/>
          <p:cNvSpPr/>
          <p:nvPr/>
        </p:nvSpPr>
        <p:spPr>
          <a:xfrm>
            <a:off x="1397000" y="1944370"/>
            <a:ext cx="120015" cy="80391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altLang="en-US" sz="3600">
              <a:solidFill>
                <a:srgbClr val="FF9300"/>
              </a:solidFill>
              <a:latin typeface="Book Antiqua" panose="02040602050305030304" charset="0"/>
              <a:cs typeface="Book Antiqua" panose="02040602050305030304" charset="0"/>
            </a:endParaRPr>
          </a:p>
        </p:txBody>
      </p:sp>
      <p:sp>
        <p:nvSpPr>
          <p:cNvPr id="8" name="Rectangles 7"/>
          <p:cNvSpPr/>
          <p:nvPr/>
        </p:nvSpPr>
        <p:spPr>
          <a:xfrm>
            <a:off x="1582420" y="1945005"/>
            <a:ext cx="120015" cy="80391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altLang="en-US" sz="3600">
              <a:solidFill>
                <a:srgbClr val="FF9300"/>
              </a:solidFill>
              <a:latin typeface="Book Antiqua" panose="02040602050305030304" charset="0"/>
              <a:cs typeface="Book Antiqua" panose="02040602050305030304" charset="0"/>
            </a:endParaRPr>
          </a:p>
        </p:txBody>
      </p:sp>
      <p:sp>
        <p:nvSpPr>
          <p:cNvPr id="9" name="Rectangles 8"/>
          <p:cNvSpPr/>
          <p:nvPr/>
        </p:nvSpPr>
        <p:spPr>
          <a:xfrm>
            <a:off x="1767840" y="1945005"/>
            <a:ext cx="120015" cy="80391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altLang="en-US" sz="3600">
              <a:solidFill>
                <a:srgbClr val="FF9300"/>
              </a:solidFill>
              <a:latin typeface="Book Antiqua" panose="02040602050305030304" charset="0"/>
              <a:cs typeface="Book Antiqua" panose="02040602050305030304" charset="0"/>
            </a:endParaRPr>
          </a:p>
        </p:txBody>
      </p:sp>
      <p:sp>
        <p:nvSpPr>
          <p:cNvPr id="10" name="Rectangles 9"/>
          <p:cNvSpPr/>
          <p:nvPr/>
        </p:nvSpPr>
        <p:spPr>
          <a:xfrm>
            <a:off x="1953260" y="1945005"/>
            <a:ext cx="120015" cy="80391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altLang="en-US" sz="3600">
              <a:solidFill>
                <a:srgbClr val="FF9300"/>
              </a:solidFill>
              <a:latin typeface="Book Antiqua" panose="02040602050305030304" charset="0"/>
              <a:cs typeface="Book Antiqua" panose="02040602050305030304" charset="0"/>
            </a:endParaRPr>
          </a:p>
        </p:txBody>
      </p:sp>
      <p:sp>
        <p:nvSpPr>
          <p:cNvPr id="11" name="Rectangles 10"/>
          <p:cNvSpPr/>
          <p:nvPr/>
        </p:nvSpPr>
        <p:spPr>
          <a:xfrm>
            <a:off x="2138680" y="1945005"/>
            <a:ext cx="120015" cy="80391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altLang="en-US" sz="3600">
              <a:solidFill>
                <a:srgbClr val="FF9300"/>
              </a:solidFill>
              <a:latin typeface="Book Antiqua" panose="02040602050305030304" charset="0"/>
              <a:cs typeface="Book Antiqua" panose="02040602050305030304" charset="0"/>
            </a:endParaRPr>
          </a:p>
        </p:txBody>
      </p:sp>
      <p:sp>
        <p:nvSpPr>
          <p:cNvPr id="18" name="Text Box 17"/>
          <p:cNvSpPr txBox="1"/>
          <p:nvPr/>
        </p:nvSpPr>
        <p:spPr>
          <a:xfrm>
            <a:off x="2324100" y="3067685"/>
            <a:ext cx="8736330" cy="804545"/>
          </a:xfrm>
          <a:prstGeom prst="rect">
            <a:avLst/>
          </a:prstGeom>
          <a:solidFill>
            <a:srgbClr val="5B9BD5"/>
          </a:solidFill>
          <a:ln>
            <a:noFill/>
          </a:ln>
        </p:spPr>
        <p:txBody>
          <a:bodyPr wrap="square" rtlCol="0" anchor="ctr" anchorCtr="0">
            <a:noAutofit/>
          </a:bodyPr>
          <a:lstStyle/>
          <a:p>
            <a:pPr marR="0" lvl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</a:pPr>
            <a:r>
              <a:rPr lang="it-IT" sz="2400" dirty="0">
                <a:solidFill>
                  <a:schemeClr val="bg1"/>
                </a:solidFill>
                <a:latin typeface="Book Antiqua" panose="02040602050305030304" charset="0"/>
                <a:cs typeface="Book Antiqua" panose="02040602050305030304" charset="0"/>
                <a:sym typeface="+mn-ea"/>
              </a:rPr>
              <a:t>Lack of integration and hierarchy among functions</a:t>
            </a:r>
          </a:p>
        </p:txBody>
      </p:sp>
      <p:sp>
        <p:nvSpPr>
          <p:cNvPr id="20" name="Rectangles 19"/>
          <p:cNvSpPr/>
          <p:nvPr/>
        </p:nvSpPr>
        <p:spPr>
          <a:xfrm>
            <a:off x="1397000" y="3067050"/>
            <a:ext cx="120015" cy="80391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altLang="en-US" sz="3600">
              <a:solidFill>
                <a:srgbClr val="FF9300"/>
              </a:solidFill>
              <a:latin typeface="Book Antiqua" panose="02040602050305030304" charset="0"/>
              <a:cs typeface="Book Antiqua" panose="02040602050305030304" charset="0"/>
            </a:endParaRPr>
          </a:p>
        </p:txBody>
      </p:sp>
      <p:sp>
        <p:nvSpPr>
          <p:cNvPr id="21" name="Rectangles 20"/>
          <p:cNvSpPr/>
          <p:nvPr/>
        </p:nvSpPr>
        <p:spPr>
          <a:xfrm>
            <a:off x="1582420" y="3067685"/>
            <a:ext cx="120015" cy="80391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altLang="en-US" sz="3600">
              <a:solidFill>
                <a:srgbClr val="FF9300"/>
              </a:solidFill>
              <a:latin typeface="Book Antiqua" panose="02040602050305030304" charset="0"/>
              <a:cs typeface="Book Antiqua" panose="02040602050305030304" charset="0"/>
            </a:endParaRPr>
          </a:p>
        </p:txBody>
      </p:sp>
      <p:sp>
        <p:nvSpPr>
          <p:cNvPr id="22" name="Rectangles 21"/>
          <p:cNvSpPr/>
          <p:nvPr/>
        </p:nvSpPr>
        <p:spPr>
          <a:xfrm>
            <a:off x="1767840" y="3067685"/>
            <a:ext cx="120015" cy="80391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altLang="en-US" sz="3600">
              <a:solidFill>
                <a:srgbClr val="FF9300"/>
              </a:solidFill>
              <a:latin typeface="Book Antiqua" panose="02040602050305030304" charset="0"/>
              <a:cs typeface="Book Antiqua" panose="02040602050305030304" charset="0"/>
            </a:endParaRPr>
          </a:p>
        </p:txBody>
      </p:sp>
      <p:sp>
        <p:nvSpPr>
          <p:cNvPr id="23" name="Rectangles 22"/>
          <p:cNvSpPr/>
          <p:nvPr/>
        </p:nvSpPr>
        <p:spPr>
          <a:xfrm>
            <a:off x="1953260" y="3067685"/>
            <a:ext cx="120015" cy="80391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altLang="en-US" sz="3600">
              <a:solidFill>
                <a:srgbClr val="FF9300"/>
              </a:solidFill>
              <a:latin typeface="Book Antiqua" panose="02040602050305030304" charset="0"/>
              <a:cs typeface="Book Antiqua" panose="02040602050305030304" charset="0"/>
            </a:endParaRPr>
          </a:p>
        </p:txBody>
      </p:sp>
      <p:sp>
        <p:nvSpPr>
          <p:cNvPr id="24" name="Rectangles 23"/>
          <p:cNvSpPr/>
          <p:nvPr/>
        </p:nvSpPr>
        <p:spPr>
          <a:xfrm>
            <a:off x="2138680" y="3067685"/>
            <a:ext cx="120015" cy="80391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altLang="en-US" sz="3600">
              <a:solidFill>
                <a:srgbClr val="FF9300"/>
              </a:solidFill>
              <a:latin typeface="Book Antiqua" panose="02040602050305030304" charset="0"/>
              <a:cs typeface="Book Antiqua" panose="02040602050305030304" charset="0"/>
            </a:endParaRPr>
          </a:p>
        </p:txBody>
      </p:sp>
      <p:sp>
        <p:nvSpPr>
          <p:cNvPr id="25" name="Text Box 24"/>
          <p:cNvSpPr txBox="1"/>
          <p:nvPr/>
        </p:nvSpPr>
        <p:spPr>
          <a:xfrm>
            <a:off x="2324100" y="4190365"/>
            <a:ext cx="8736330" cy="804545"/>
          </a:xfrm>
          <a:prstGeom prst="rect">
            <a:avLst/>
          </a:prstGeom>
          <a:solidFill>
            <a:srgbClr val="5B9BD5"/>
          </a:solidFill>
          <a:ln>
            <a:noFill/>
          </a:ln>
        </p:spPr>
        <p:txBody>
          <a:bodyPr wrap="square" rtlCol="0" anchor="t">
            <a:noAutofit/>
          </a:bodyPr>
          <a:lstStyle/>
          <a:p>
            <a:pPr lvl="0" algn="ctr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</a:pPr>
            <a:r>
              <a:rPr lang="it-IT" sz="2400" dirty="0">
                <a:solidFill>
                  <a:schemeClr val="bg1"/>
                </a:solidFill>
                <a:latin typeface="Book Antiqua" panose="02040602050305030304" charset="0"/>
                <a:cs typeface="Book Antiqua" panose="02040602050305030304" charset="0"/>
                <a:sym typeface="+mn-ea"/>
              </a:rPr>
              <a:t>Biological and psycological levels are contaminated: biological level explains the psycological level</a:t>
            </a:r>
          </a:p>
        </p:txBody>
      </p:sp>
      <p:sp>
        <p:nvSpPr>
          <p:cNvPr id="26" name="Rectangles 25"/>
          <p:cNvSpPr/>
          <p:nvPr/>
        </p:nvSpPr>
        <p:spPr>
          <a:xfrm>
            <a:off x="1397000" y="4189730"/>
            <a:ext cx="120015" cy="80391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altLang="en-US" sz="3600">
              <a:solidFill>
                <a:srgbClr val="FF9300"/>
              </a:solidFill>
              <a:latin typeface="Book Antiqua" panose="02040602050305030304" charset="0"/>
              <a:cs typeface="Book Antiqua" panose="02040602050305030304" charset="0"/>
            </a:endParaRPr>
          </a:p>
        </p:txBody>
      </p:sp>
      <p:sp>
        <p:nvSpPr>
          <p:cNvPr id="27" name="Rectangles 26"/>
          <p:cNvSpPr/>
          <p:nvPr/>
        </p:nvSpPr>
        <p:spPr>
          <a:xfrm>
            <a:off x="1582420" y="4190365"/>
            <a:ext cx="120015" cy="80391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altLang="en-US" sz="3600">
              <a:solidFill>
                <a:srgbClr val="FF9300"/>
              </a:solidFill>
              <a:latin typeface="Book Antiqua" panose="02040602050305030304" charset="0"/>
              <a:cs typeface="Book Antiqua" panose="02040602050305030304" charset="0"/>
            </a:endParaRPr>
          </a:p>
        </p:txBody>
      </p:sp>
      <p:sp>
        <p:nvSpPr>
          <p:cNvPr id="28" name="Rectangles 27"/>
          <p:cNvSpPr/>
          <p:nvPr/>
        </p:nvSpPr>
        <p:spPr>
          <a:xfrm>
            <a:off x="1767840" y="4190365"/>
            <a:ext cx="120015" cy="80391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altLang="en-US" sz="3600">
              <a:solidFill>
                <a:srgbClr val="FF9300"/>
              </a:solidFill>
              <a:latin typeface="Book Antiqua" panose="02040602050305030304" charset="0"/>
              <a:cs typeface="Book Antiqua" panose="02040602050305030304" charset="0"/>
            </a:endParaRPr>
          </a:p>
        </p:txBody>
      </p:sp>
      <p:sp>
        <p:nvSpPr>
          <p:cNvPr id="29" name="Rectangles 28"/>
          <p:cNvSpPr/>
          <p:nvPr/>
        </p:nvSpPr>
        <p:spPr>
          <a:xfrm>
            <a:off x="1953260" y="4190365"/>
            <a:ext cx="120015" cy="80391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altLang="en-US" sz="3600">
              <a:solidFill>
                <a:srgbClr val="FF9300"/>
              </a:solidFill>
              <a:latin typeface="Book Antiqua" panose="02040602050305030304" charset="0"/>
              <a:cs typeface="Book Antiqua" panose="02040602050305030304" charset="0"/>
            </a:endParaRPr>
          </a:p>
        </p:txBody>
      </p:sp>
      <p:sp>
        <p:nvSpPr>
          <p:cNvPr id="30" name="Rectangles 29"/>
          <p:cNvSpPr/>
          <p:nvPr/>
        </p:nvSpPr>
        <p:spPr>
          <a:xfrm>
            <a:off x="2138680" y="4190365"/>
            <a:ext cx="120015" cy="80391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altLang="en-US" sz="3600">
              <a:solidFill>
                <a:srgbClr val="FF9300"/>
              </a:solidFill>
              <a:latin typeface="Book Antiqua" panose="02040602050305030304" charset="0"/>
              <a:cs typeface="Book Antiqua" panose="02040602050305030304" charset="0"/>
            </a:endParaRPr>
          </a:p>
        </p:txBody>
      </p:sp>
      <p:sp>
        <p:nvSpPr>
          <p:cNvPr id="31" name="Rectangles 30"/>
          <p:cNvSpPr/>
          <p:nvPr/>
        </p:nvSpPr>
        <p:spPr>
          <a:xfrm>
            <a:off x="11125835" y="1943735"/>
            <a:ext cx="120015" cy="80391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altLang="en-US" sz="3600">
              <a:solidFill>
                <a:srgbClr val="FF9300"/>
              </a:solidFill>
              <a:latin typeface="Book Antiqua" panose="02040602050305030304" charset="0"/>
              <a:cs typeface="Book Antiqua" panose="02040602050305030304" charset="0"/>
            </a:endParaRPr>
          </a:p>
        </p:txBody>
      </p:sp>
      <p:sp>
        <p:nvSpPr>
          <p:cNvPr id="32" name="Rectangles 31"/>
          <p:cNvSpPr/>
          <p:nvPr/>
        </p:nvSpPr>
        <p:spPr>
          <a:xfrm>
            <a:off x="11311255" y="1944370"/>
            <a:ext cx="120015" cy="80391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altLang="en-US" sz="3600">
              <a:solidFill>
                <a:srgbClr val="FF9300"/>
              </a:solidFill>
              <a:latin typeface="Book Antiqua" panose="02040602050305030304" charset="0"/>
              <a:cs typeface="Book Antiqua" panose="02040602050305030304" charset="0"/>
            </a:endParaRPr>
          </a:p>
        </p:txBody>
      </p:sp>
      <p:sp>
        <p:nvSpPr>
          <p:cNvPr id="33" name="Rectangles 32"/>
          <p:cNvSpPr/>
          <p:nvPr/>
        </p:nvSpPr>
        <p:spPr>
          <a:xfrm>
            <a:off x="11496675" y="1944370"/>
            <a:ext cx="120015" cy="80391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altLang="en-US" sz="3600">
              <a:solidFill>
                <a:srgbClr val="FF9300"/>
              </a:solidFill>
              <a:latin typeface="Book Antiqua" panose="02040602050305030304" charset="0"/>
              <a:cs typeface="Book Antiqua" panose="02040602050305030304" charset="0"/>
            </a:endParaRPr>
          </a:p>
        </p:txBody>
      </p:sp>
      <p:sp>
        <p:nvSpPr>
          <p:cNvPr id="34" name="Rectangles 33"/>
          <p:cNvSpPr/>
          <p:nvPr/>
        </p:nvSpPr>
        <p:spPr>
          <a:xfrm>
            <a:off x="11682095" y="1944370"/>
            <a:ext cx="120015" cy="80391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altLang="en-US" sz="3600">
              <a:solidFill>
                <a:srgbClr val="FF9300"/>
              </a:solidFill>
              <a:latin typeface="Book Antiqua" panose="02040602050305030304" charset="0"/>
              <a:cs typeface="Book Antiqua" panose="02040602050305030304" charset="0"/>
            </a:endParaRPr>
          </a:p>
        </p:txBody>
      </p:sp>
      <p:sp>
        <p:nvSpPr>
          <p:cNvPr id="36" name="Rectangles 35"/>
          <p:cNvSpPr/>
          <p:nvPr/>
        </p:nvSpPr>
        <p:spPr>
          <a:xfrm>
            <a:off x="11125835" y="3067050"/>
            <a:ext cx="120015" cy="80391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altLang="en-US" sz="3600">
              <a:solidFill>
                <a:srgbClr val="FF9300"/>
              </a:solidFill>
              <a:latin typeface="Book Antiqua" panose="02040602050305030304" charset="0"/>
              <a:cs typeface="Book Antiqua" panose="02040602050305030304" charset="0"/>
            </a:endParaRPr>
          </a:p>
        </p:txBody>
      </p:sp>
      <p:sp>
        <p:nvSpPr>
          <p:cNvPr id="37" name="Rectangles 36"/>
          <p:cNvSpPr/>
          <p:nvPr/>
        </p:nvSpPr>
        <p:spPr>
          <a:xfrm>
            <a:off x="11311255" y="3067685"/>
            <a:ext cx="120015" cy="80391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altLang="en-US" sz="3600">
              <a:solidFill>
                <a:srgbClr val="FF9300"/>
              </a:solidFill>
              <a:latin typeface="Book Antiqua" panose="02040602050305030304" charset="0"/>
              <a:cs typeface="Book Antiqua" panose="02040602050305030304" charset="0"/>
            </a:endParaRPr>
          </a:p>
        </p:txBody>
      </p:sp>
      <p:sp>
        <p:nvSpPr>
          <p:cNvPr id="38" name="Rectangles 37"/>
          <p:cNvSpPr/>
          <p:nvPr/>
        </p:nvSpPr>
        <p:spPr>
          <a:xfrm>
            <a:off x="11496675" y="3067685"/>
            <a:ext cx="120015" cy="80391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altLang="en-US" sz="3600">
              <a:solidFill>
                <a:srgbClr val="FF9300"/>
              </a:solidFill>
              <a:latin typeface="Book Antiqua" panose="02040602050305030304" charset="0"/>
              <a:cs typeface="Book Antiqua" panose="02040602050305030304" charset="0"/>
            </a:endParaRPr>
          </a:p>
        </p:txBody>
      </p:sp>
      <p:sp>
        <p:nvSpPr>
          <p:cNvPr id="39" name="Rectangles 38"/>
          <p:cNvSpPr/>
          <p:nvPr/>
        </p:nvSpPr>
        <p:spPr>
          <a:xfrm>
            <a:off x="11682095" y="3067685"/>
            <a:ext cx="120015" cy="80391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altLang="en-US" sz="3600">
              <a:solidFill>
                <a:srgbClr val="FF9300"/>
              </a:solidFill>
              <a:latin typeface="Book Antiqua" panose="02040602050305030304" charset="0"/>
              <a:cs typeface="Book Antiqua" panose="02040602050305030304" charset="0"/>
            </a:endParaRPr>
          </a:p>
        </p:txBody>
      </p:sp>
      <p:sp>
        <p:nvSpPr>
          <p:cNvPr id="40" name="Rectangles 39"/>
          <p:cNvSpPr/>
          <p:nvPr/>
        </p:nvSpPr>
        <p:spPr>
          <a:xfrm>
            <a:off x="11125835" y="4190365"/>
            <a:ext cx="120015" cy="80391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altLang="en-US" sz="3600">
              <a:solidFill>
                <a:srgbClr val="FF9300"/>
              </a:solidFill>
              <a:latin typeface="Book Antiqua" panose="02040602050305030304" charset="0"/>
              <a:cs typeface="Book Antiqua" panose="02040602050305030304" charset="0"/>
            </a:endParaRPr>
          </a:p>
        </p:txBody>
      </p:sp>
      <p:sp>
        <p:nvSpPr>
          <p:cNvPr id="41" name="Rectangles 40"/>
          <p:cNvSpPr/>
          <p:nvPr/>
        </p:nvSpPr>
        <p:spPr>
          <a:xfrm>
            <a:off x="11311255" y="4191000"/>
            <a:ext cx="120015" cy="80391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altLang="en-US" sz="3600">
              <a:solidFill>
                <a:srgbClr val="FF9300"/>
              </a:solidFill>
              <a:latin typeface="Book Antiqua" panose="02040602050305030304" charset="0"/>
              <a:cs typeface="Book Antiqua" panose="02040602050305030304" charset="0"/>
            </a:endParaRPr>
          </a:p>
        </p:txBody>
      </p:sp>
      <p:sp>
        <p:nvSpPr>
          <p:cNvPr id="42" name="Rectangles 41"/>
          <p:cNvSpPr/>
          <p:nvPr/>
        </p:nvSpPr>
        <p:spPr>
          <a:xfrm>
            <a:off x="11496675" y="4191000"/>
            <a:ext cx="120015" cy="80391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altLang="en-US" sz="3600">
              <a:solidFill>
                <a:srgbClr val="FF9300"/>
              </a:solidFill>
              <a:latin typeface="Book Antiqua" panose="02040602050305030304" charset="0"/>
              <a:cs typeface="Book Antiqua" panose="02040602050305030304" charset="0"/>
            </a:endParaRPr>
          </a:p>
        </p:txBody>
      </p:sp>
      <p:sp>
        <p:nvSpPr>
          <p:cNvPr id="43" name="Rectangles 42"/>
          <p:cNvSpPr/>
          <p:nvPr/>
        </p:nvSpPr>
        <p:spPr>
          <a:xfrm>
            <a:off x="11682095" y="4191000"/>
            <a:ext cx="120015" cy="80391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altLang="en-US" sz="3600">
              <a:solidFill>
                <a:srgbClr val="FF9300"/>
              </a:solidFill>
              <a:latin typeface="Book Antiqua" panose="02040602050305030304" charset="0"/>
              <a:cs typeface="Book Antiqua" panose="02040602050305030304" charset="0"/>
            </a:endParaRPr>
          </a:p>
        </p:txBody>
      </p:sp>
    </p:spTree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4"/>
          <p:cNvSpPr txBox="1"/>
          <p:nvPr/>
        </p:nvSpPr>
        <p:spPr>
          <a:xfrm>
            <a:off x="8128000" y="2506980"/>
            <a:ext cx="406400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altLang="en-US">
                <a:latin typeface="Book Antiqua" panose="02040602050305030304" charset="0"/>
                <a:cs typeface="Book Antiqua" panose="02040602050305030304" charset="0"/>
              </a:rPr>
              <a:t>denote: “tingling”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altLang="en-US">
                <a:latin typeface="Book Antiqua" panose="02040602050305030304" charset="0"/>
                <a:cs typeface="Book Antiqua" panose="02040602050305030304" charset="0"/>
              </a:rPr>
              <a:t>connote: “much better”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altLang="en-US">
                <a:latin typeface="Book Antiqua" panose="02040602050305030304" charset="0"/>
                <a:cs typeface="Book Antiqua" panose="02040602050305030304" charset="0"/>
              </a:rPr>
              <a:t>connection with other language: fantasy  and rational</a:t>
            </a:r>
          </a:p>
        </p:txBody>
      </p:sp>
      <p:sp>
        <p:nvSpPr>
          <p:cNvPr id="36" name="Text Box 35"/>
          <p:cNvSpPr txBox="1"/>
          <p:nvPr/>
        </p:nvSpPr>
        <p:spPr>
          <a:xfrm>
            <a:off x="883808" y="6448799"/>
            <a:ext cx="8568055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it-IT" altLang="en-US" sz="1000" b="1" i="1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>Body and Integration</a:t>
            </a:r>
            <a:r>
              <a:rPr lang="it-IT" altLang="en-US" sz="1000" i="1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/>
            </a:r>
            <a:br>
              <a:rPr lang="it-IT" altLang="en-US" sz="1000" i="1" dirty="0">
                <a:latin typeface="Book Antiqua" panose="02040602050305030304" charset="0"/>
                <a:cs typeface="Book Antiqua" panose="02040602050305030304" charset="0"/>
                <a:sym typeface="+mn-ea"/>
              </a:rPr>
            </a:br>
            <a:r>
              <a:rPr lang="it-IT" altLang="en-US" sz="1000" i="1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>Research the primary symptom into the care of the psychosis</a:t>
            </a:r>
          </a:p>
        </p:txBody>
      </p:sp>
      <p:pic>
        <p:nvPicPr>
          <p:cNvPr id="37" name="Content Placeholder 11" descr="logo_sipi-removebg-preview"/>
          <p:cNvPicPr>
            <a:picLocks noChangeAspect="1"/>
          </p:cNvPicPr>
          <p:nvPr/>
        </p:nvPicPr>
        <p:blipFill>
          <a:blip r:embed="rId2"/>
          <a:srcRect r="25272"/>
          <a:stretch>
            <a:fillRect/>
          </a:stretch>
        </p:blipFill>
        <p:spPr>
          <a:xfrm>
            <a:off x="74295" y="6345555"/>
            <a:ext cx="669925" cy="521970"/>
          </a:xfrm>
          <a:prstGeom prst="rect">
            <a:avLst/>
          </a:prstGeom>
        </p:spPr>
      </p:pic>
      <p:sp>
        <p:nvSpPr>
          <p:cNvPr id="2" name="CasellaDiTesto 1"/>
          <p:cNvSpPr txBox="1"/>
          <p:nvPr/>
        </p:nvSpPr>
        <p:spPr>
          <a:xfrm rot="10800000" flipH="1" flipV="1">
            <a:off x="2237649" y="2651302"/>
            <a:ext cx="33115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Video non autorizzato alla pubblicazione</a:t>
            </a:r>
            <a:endParaRPr lang="it-IT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Box 18"/>
          <p:cNvSpPr txBox="1"/>
          <p:nvPr/>
        </p:nvSpPr>
        <p:spPr>
          <a:xfrm>
            <a:off x="821055" y="6407150"/>
            <a:ext cx="8568055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it-IT" altLang="en-US" sz="1000" b="1" i="1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>Body and Integration</a:t>
            </a:r>
            <a:r>
              <a:rPr lang="it-IT" altLang="en-US" sz="1000" i="1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/>
            </a:r>
            <a:br>
              <a:rPr lang="it-IT" altLang="en-US" sz="1000" i="1" dirty="0">
                <a:latin typeface="Book Antiqua" panose="02040602050305030304" charset="0"/>
                <a:cs typeface="Book Antiqua" panose="02040602050305030304" charset="0"/>
                <a:sym typeface="+mn-ea"/>
              </a:rPr>
            </a:br>
            <a:r>
              <a:rPr lang="it-IT" altLang="en-US" sz="1000" i="1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>Research the primary symptom into the care of the psychosis</a:t>
            </a:r>
          </a:p>
        </p:txBody>
      </p:sp>
      <p:pic>
        <p:nvPicPr>
          <p:cNvPr id="2" name="Content Placeholder 11" descr="logo_sipi-removebg-preview"/>
          <p:cNvPicPr>
            <a:picLocks noChangeAspect="1"/>
          </p:cNvPicPr>
          <p:nvPr/>
        </p:nvPicPr>
        <p:blipFill>
          <a:blip r:embed="rId2"/>
          <a:srcRect r="25272"/>
          <a:stretch>
            <a:fillRect/>
          </a:stretch>
        </p:blipFill>
        <p:spPr>
          <a:xfrm>
            <a:off x="74295" y="6345555"/>
            <a:ext cx="669925" cy="521970"/>
          </a:xfrm>
          <a:prstGeom prst="rect">
            <a:avLst/>
          </a:prstGeom>
        </p:spPr>
      </p:pic>
      <p:sp>
        <p:nvSpPr>
          <p:cNvPr id="3" name="Title 1"/>
          <p:cNvSpPr>
            <a:spLocks noGrp="1"/>
          </p:cNvSpPr>
          <p:nvPr/>
        </p:nvSpPr>
        <p:spPr>
          <a:xfrm>
            <a:off x="838200" y="558165"/>
            <a:ext cx="10515600" cy="113284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it-IT" altLang="en-US">
              <a:latin typeface="Book Antiqua" panose="02040602050305030304" charset="0"/>
              <a:cs typeface="Book Antiqua" panose="02040602050305030304" charset="0"/>
            </a:endParaRPr>
          </a:p>
        </p:txBody>
      </p:sp>
      <p:pic>
        <p:nvPicPr>
          <p:cNvPr id="5" name="Content Placeholder 4" descr="nutrimento muscolo 1 (1)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2175" y="1487805"/>
            <a:ext cx="3171825" cy="4110355"/>
          </a:xfrm>
          <a:prstGeom prst="rect">
            <a:avLst/>
          </a:prstGeom>
        </p:spPr>
      </p:pic>
      <p:pic>
        <p:nvPicPr>
          <p:cNvPr id="6" name="Content Placeholder 5" descr="nutrimento muscolo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98365" y="1487805"/>
            <a:ext cx="3304540" cy="4086860"/>
          </a:xfrm>
          <a:prstGeom prst="rect">
            <a:avLst/>
          </a:prstGeom>
        </p:spPr>
      </p:pic>
      <p:sp>
        <p:nvSpPr>
          <p:cNvPr id="7" name="Text Box 6"/>
          <p:cNvSpPr txBox="1"/>
          <p:nvPr/>
        </p:nvSpPr>
        <p:spPr>
          <a:xfrm>
            <a:off x="891540" y="5618480"/>
            <a:ext cx="3806825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altLang="en-US" sz="1600" dirty="0">
                <a:latin typeface="Book Antiqua" panose="02040602050305030304" charset="0"/>
                <a:cs typeface="Book Antiqua" panose="02040602050305030304" charset="0"/>
              </a:rPr>
              <a:t>1. Press muscle </a:t>
            </a:r>
            <a:r>
              <a:rPr lang="it-IT" altLang="en-US" sz="1600" dirty="0" err="1">
                <a:latin typeface="Book Antiqua" panose="02040602050305030304" charset="0"/>
                <a:cs typeface="Book Antiqua" panose="02040602050305030304" charset="0"/>
              </a:rPr>
              <a:t>until</a:t>
            </a:r>
            <a:r>
              <a:rPr lang="it-IT" altLang="en-US" sz="1600" dirty="0">
                <a:latin typeface="Book Antiqua" panose="02040602050305030304" charset="0"/>
                <a:cs typeface="Book Antiqua" panose="02040602050305030304" charset="0"/>
              </a:rPr>
              <a:t> </a:t>
            </a:r>
            <a:r>
              <a:rPr lang="it-IT" altLang="en-US" sz="1600" dirty="0" err="1">
                <a:latin typeface="Book Antiqua" panose="02040602050305030304" charset="0"/>
                <a:cs typeface="Book Antiqua" panose="02040602050305030304" charset="0"/>
              </a:rPr>
              <a:t>it</a:t>
            </a:r>
            <a:r>
              <a:rPr lang="it-IT" altLang="en-US" sz="1600" dirty="0">
                <a:latin typeface="Book Antiqua" panose="02040602050305030304" charset="0"/>
                <a:cs typeface="Book Antiqua" panose="02040602050305030304" charset="0"/>
              </a:rPr>
              <a:t> </a:t>
            </a:r>
            <a:r>
              <a:rPr lang="it-IT" altLang="en-US" sz="1600" dirty="0" err="1">
                <a:latin typeface="Book Antiqua" panose="02040602050305030304" charset="0"/>
                <a:cs typeface="Book Antiqua" panose="02040602050305030304" charset="0"/>
              </a:rPr>
              <a:t>pulsed</a:t>
            </a:r>
            <a:r>
              <a:rPr lang="it-IT" altLang="en-US" sz="1600" dirty="0">
                <a:latin typeface="Book Antiqua" panose="02040602050305030304" charset="0"/>
                <a:cs typeface="Book Antiqua" panose="02040602050305030304" charset="0"/>
              </a:rPr>
              <a:t> </a:t>
            </a:r>
          </a:p>
        </p:txBody>
      </p:sp>
      <p:sp>
        <p:nvSpPr>
          <p:cNvPr id="8" name="Text Box 7"/>
          <p:cNvSpPr txBox="1"/>
          <p:nvPr/>
        </p:nvSpPr>
        <p:spPr>
          <a:xfrm>
            <a:off x="4698365" y="5641340"/>
            <a:ext cx="3263265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altLang="en-US" sz="1600">
                <a:latin typeface="Book Antiqua" panose="02040602050305030304" charset="0"/>
                <a:cs typeface="Book Antiqua" panose="02040602050305030304" charset="0"/>
              </a:rPr>
              <a:t>2. Leave</a:t>
            </a:r>
          </a:p>
        </p:txBody>
      </p:sp>
      <p:pic>
        <p:nvPicPr>
          <p:cNvPr id="9" name="Content Placeholder 4" descr="nutrimento muscolo 1 (1)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09330" y="1487805"/>
            <a:ext cx="3181350" cy="4122420"/>
          </a:xfrm>
          <a:prstGeom prst="rect">
            <a:avLst/>
          </a:prstGeom>
        </p:spPr>
      </p:pic>
      <p:sp>
        <p:nvSpPr>
          <p:cNvPr id="10" name="Text Box 9"/>
          <p:cNvSpPr txBox="1"/>
          <p:nvPr/>
        </p:nvSpPr>
        <p:spPr>
          <a:xfrm>
            <a:off x="8609330" y="5625465"/>
            <a:ext cx="3263265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altLang="en-US" sz="1600">
                <a:latin typeface="Book Antiqua" panose="02040602050305030304" charset="0"/>
                <a:cs typeface="Book Antiqua" panose="02040602050305030304" charset="0"/>
              </a:rPr>
              <a:t>3. Repeat</a:t>
            </a:r>
          </a:p>
        </p:txBody>
      </p:sp>
      <p:sp>
        <p:nvSpPr>
          <p:cNvPr id="4" name="Titolo 1"/>
          <p:cNvSpPr>
            <a:spLocks noGrp="1"/>
          </p:cNvSpPr>
          <p:nvPr/>
        </p:nvSpPr>
        <p:spPr>
          <a:xfrm>
            <a:off x="402590" y="495935"/>
            <a:ext cx="10990580" cy="71691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altLang="en-US" sz="3200">
                <a:latin typeface="Book Antiqua" panose="02040602050305030304" charset="0"/>
                <a:cs typeface="Book Antiqua" panose="02040602050305030304" charset="0"/>
                <a:sym typeface="+mn-ea"/>
              </a:rPr>
              <a:t> Muscle feeding</a:t>
            </a:r>
            <a:endParaRPr lang="it-IT" altLang="en-US" sz="3200" dirty="0">
              <a:latin typeface="Book Antiqua" panose="02040602050305030304" charset="0"/>
              <a:cs typeface="Book Antiqua" panose="02040602050305030304" charset="0"/>
              <a:sym typeface="+mn-ea"/>
            </a:endParaRPr>
          </a:p>
        </p:txBody>
      </p:sp>
    </p:spTree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s 16"/>
          <p:cNvSpPr/>
          <p:nvPr/>
        </p:nvSpPr>
        <p:spPr>
          <a:xfrm>
            <a:off x="4584065" y="2510790"/>
            <a:ext cx="7418705" cy="833120"/>
          </a:xfrm>
          <a:prstGeom prst="rect">
            <a:avLst/>
          </a:prstGeom>
          <a:solidFill>
            <a:srgbClr val="E7E6E6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s 17"/>
          <p:cNvSpPr/>
          <p:nvPr/>
        </p:nvSpPr>
        <p:spPr>
          <a:xfrm>
            <a:off x="3972560" y="1630045"/>
            <a:ext cx="8030210" cy="842645"/>
          </a:xfrm>
          <a:prstGeom prst="rect">
            <a:avLst/>
          </a:prstGeom>
          <a:solidFill>
            <a:srgbClr val="E7E6E6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ight Triangle 5"/>
          <p:cNvSpPr/>
          <p:nvPr/>
        </p:nvSpPr>
        <p:spPr>
          <a:xfrm rot="10800000">
            <a:off x="5785485" y="5126990"/>
            <a:ext cx="611505" cy="834390"/>
          </a:xfrm>
          <a:prstGeom prst="rtTriangle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ight Triangle 8"/>
          <p:cNvSpPr/>
          <p:nvPr/>
        </p:nvSpPr>
        <p:spPr>
          <a:xfrm rot="10800000">
            <a:off x="5186045" y="4254500"/>
            <a:ext cx="611505" cy="834390"/>
          </a:xfrm>
          <a:prstGeom prst="rtTriangle">
            <a:avLst/>
          </a:prstGeom>
          <a:solidFill>
            <a:srgbClr val="9BBBE2">
              <a:alpha val="20000"/>
            </a:srgb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s 9"/>
          <p:cNvSpPr/>
          <p:nvPr/>
        </p:nvSpPr>
        <p:spPr>
          <a:xfrm>
            <a:off x="5795645" y="4254500"/>
            <a:ext cx="6206490" cy="822960"/>
          </a:xfrm>
          <a:prstGeom prst="rect">
            <a:avLst/>
          </a:prstGeom>
          <a:solidFill>
            <a:srgbClr val="9BBBE2">
              <a:alpha val="20000"/>
            </a:srgb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s 11"/>
          <p:cNvSpPr/>
          <p:nvPr/>
        </p:nvSpPr>
        <p:spPr>
          <a:xfrm>
            <a:off x="5186045" y="3383280"/>
            <a:ext cx="6815455" cy="833120"/>
          </a:xfrm>
          <a:prstGeom prst="rect">
            <a:avLst/>
          </a:prstGeom>
          <a:solidFill>
            <a:srgbClr val="E7E6E6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s 18"/>
          <p:cNvSpPr/>
          <p:nvPr/>
        </p:nvSpPr>
        <p:spPr>
          <a:xfrm>
            <a:off x="6394450" y="5126990"/>
            <a:ext cx="5607050" cy="822960"/>
          </a:xfrm>
          <a:prstGeom prst="rect">
            <a:avLst/>
          </a:prstGeom>
          <a:solidFill>
            <a:srgbClr val="5B9BD5">
              <a:alpha val="20000"/>
            </a:srgb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0" name="Diagramma 7"/>
          <p:cNvGraphicFramePr/>
          <p:nvPr/>
        </p:nvGraphicFramePr>
        <p:xfrm>
          <a:off x="260350" y="1617980"/>
          <a:ext cx="6039485" cy="43516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6" name="Right Triangle 15"/>
          <p:cNvSpPr/>
          <p:nvPr/>
        </p:nvSpPr>
        <p:spPr>
          <a:xfrm rot="10800000">
            <a:off x="3361055" y="1637030"/>
            <a:ext cx="611505" cy="834390"/>
          </a:xfrm>
          <a:prstGeom prst="rtTriangle">
            <a:avLst/>
          </a:prstGeom>
          <a:solidFill>
            <a:srgbClr val="E7E6E6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ight Triangle 14"/>
          <p:cNvSpPr/>
          <p:nvPr/>
        </p:nvSpPr>
        <p:spPr>
          <a:xfrm rot="10800000">
            <a:off x="3972560" y="2509520"/>
            <a:ext cx="611505" cy="834390"/>
          </a:xfrm>
          <a:prstGeom prst="rtTriangle">
            <a:avLst/>
          </a:prstGeom>
          <a:solidFill>
            <a:srgbClr val="E7E6E6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s 2"/>
          <p:cNvSpPr/>
          <p:nvPr/>
        </p:nvSpPr>
        <p:spPr>
          <a:xfrm>
            <a:off x="6420485" y="3382645"/>
            <a:ext cx="1152525" cy="2586990"/>
          </a:xfrm>
          <a:prstGeom prst="rect">
            <a:avLst/>
          </a:prstGeom>
          <a:gradFill>
            <a:gsLst>
              <a:gs pos="0">
                <a:srgbClr val="5B9BD5"/>
              </a:gs>
              <a:gs pos="53000">
                <a:srgbClr val="9BBBE2"/>
              </a:gs>
              <a:gs pos="100000">
                <a:srgbClr val="E2C1CD"/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altLang="en-US">
                <a:solidFill>
                  <a:schemeClr val="tx1"/>
                </a:solidFill>
                <a:latin typeface="Book Antiqua" panose="02040602050305030304" charset="0"/>
                <a:cs typeface="Book Antiqua" panose="02040602050305030304" charset="0"/>
              </a:rPr>
              <a:t>Muscles</a:t>
            </a:r>
          </a:p>
          <a:p>
            <a:pPr algn="ctr"/>
            <a:endParaRPr lang="it-IT" altLang="en-US">
              <a:solidFill>
                <a:schemeClr val="tx1"/>
              </a:solidFill>
              <a:latin typeface="Book Antiqua" panose="02040602050305030304" charset="0"/>
              <a:cs typeface="Book Antiqua" panose="02040602050305030304" charset="0"/>
            </a:endParaRPr>
          </a:p>
          <a:p>
            <a:pPr algn="ctr"/>
            <a:r>
              <a:rPr lang="it-IT" altLang="en-US">
                <a:solidFill>
                  <a:schemeClr val="bg1">
                    <a:lumMod val="85000"/>
                  </a:schemeClr>
                </a:solidFill>
                <a:latin typeface="Book Antiqua" panose="02040602050305030304" charset="0"/>
                <a:cs typeface="Book Antiqua" panose="02040602050305030304" charset="0"/>
              </a:rPr>
              <a:t>Junctions</a:t>
            </a:r>
          </a:p>
        </p:txBody>
      </p:sp>
      <p:sp>
        <p:nvSpPr>
          <p:cNvPr id="4" name="Rectangles 3"/>
          <p:cNvSpPr/>
          <p:nvPr/>
        </p:nvSpPr>
        <p:spPr>
          <a:xfrm>
            <a:off x="7686040" y="3381375"/>
            <a:ext cx="1363345" cy="2588260"/>
          </a:xfrm>
          <a:prstGeom prst="rect">
            <a:avLst/>
          </a:prstGeom>
          <a:gradFill>
            <a:gsLst>
              <a:gs pos="0">
                <a:srgbClr val="5B9BD5"/>
              </a:gs>
              <a:gs pos="53000">
                <a:srgbClr val="9BBBE2"/>
              </a:gs>
              <a:gs pos="100000">
                <a:srgbClr val="E2C1CD"/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altLang="en-US">
                <a:solidFill>
                  <a:schemeClr val="bg1">
                    <a:lumMod val="85000"/>
                  </a:schemeClr>
                </a:solidFill>
                <a:latin typeface="Book Antiqua" panose="02040602050305030304" charset="0"/>
                <a:cs typeface="Book Antiqua" panose="02040602050305030304" charset="0"/>
              </a:rPr>
              <a:t>Global</a:t>
            </a:r>
          </a:p>
          <a:p>
            <a:pPr algn="ctr"/>
            <a:endParaRPr lang="it-IT" altLang="en-US">
              <a:solidFill>
                <a:schemeClr val="bg1">
                  <a:lumMod val="85000"/>
                </a:schemeClr>
              </a:solidFill>
              <a:latin typeface="Book Antiqua" panose="02040602050305030304" charset="0"/>
              <a:cs typeface="Book Antiqua" panose="02040602050305030304" charset="0"/>
            </a:endParaRPr>
          </a:p>
          <a:p>
            <a:pPr algn="ctr"/>
            <a:r>
              <a:rPr lang="it-IT" altLang="en-US">
                <a:solidFill>
                  <a:schemeClr val="bg1">
                    <a:lumMod val="85000"/>
                  </a:schemeClr>
                </a:solidFill>
                <a:latin typeface="Book Antiqua" panose="02040602050305030304" charset="0"/>
                <a:cs typeface="Book Antiqua" panose="02040602050305030304" charset="0"/>
              </a:rPr>
              <a:t>Sectors</a:t>
            </a:r>
          </a:p>
          <a:p>
            <a:pPr algn="ctr"/>
            <a:endParaRPr lang="it-IT" altLang="en-US">
              <a:solidFill>
                <a:schemeClr val="tx1"/>
              </a:solidFill>
              <a:latin typeface="Book Antiqua" panose="02040602050305030304" charset="0"/>
              <a:cs typeface="Book Antiqua" panose="02040602050305030304" charset="0"/>
            </a:endParaRPr>
          </a:p>
          <a:p>
            <a:pPr algn="ctr"/>
            <a:r>
              <a:rPr lang="it-IT" altLang="en-US">
                <a:solidFill>
                  <a:schemeClr val="tx1"/>
                </a:solidFill>
                <a:latin typeface="Book Antiqua" panose="02040602050305030304" charset="0"/>
                <a:cs typeface="Book Antiqua" panose="02040602050305030304" charset="0"/>
              </a:rPr>
              <a:t>Subsectors</a:t>
            </a:r>
          </a:p>
        </p:txBody>
      </p:sp>
      <p:sp>
        <p:nvSpPr>
          <p:cNvPr id="5" name="Rectangles 4"/>
          <p:cNvSpPr/>
          <p:nvPr/>
        </p:nvSpPr>
        <p:spPr>
          <a:xfrm>
            <a:off x="9162415" y="3381375"/>
            <a:ext cx="1363345" cy="2588895"/>
          </a:xfrm>
          <a:prstGeom prst="rect">
            <a:avLst/>
          </a:prstGeom>
          <a:gradFill>
            <a:gsLst>
              <a:gs pos="0">
                <a:srgbClr val="5B9BD5"/>
              </a:gs>
              <a:gs pos="53000">
                <a:srgbClr val="9BBBE2"/>
              </a:gs>
              <a:gs pos="100000">
                <a:srgbClr val="E2C1CD"/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altLang="en-US">
                <a:solidFill>
                  <a:schemeClr val="tx1"/>
                </a:solidFill>
                <a:latin typeface="Book Antiqua" panose="02040602050305030304" charset="0"/>
                <a:cs typeface="Book Antiqua" panose="02040602050305030304" charset="0"/>
              </a:rPr>
              <a:t>Build</a:t>
            </a:r>
          </a:p>
          <a:p>
            <a:pPr algn="ctr"/>
            <a:endParaRPr lang="it-IT" altLang="en-US">
              <a:solidFill>
                <a:schemeClr val="tx1"/>
              </a:solidFill>
              <a:latin typeface="Book Antiqua" panose="02040602050305030304" charset="0"/>
              <a:cs typeface="Book Antiqua" panose="02040602050305030304" charset="0"/>
            </a:endParaRPr>
          </a:p>
          <a:p>
            <a:pPr algn="ctr"/>
            <a:r>
              <a:rPr lang="it-IT" altLang="en-US">
                <a:solidFill>
                  <a:schemeClr val="bg1">
                    <a:lumMod val="85000"/>
                  </a:schemeClr>
                </a:solidFill>
                <a:latin typeface="Book Antiqua" panose="02040602050305030304" charset="0"/>
                <a:cs typeface="Book Antiqua" panose="02040602050305030304" charset="0"/>
              </a:rPr>
              <a:t>Elasticise</a:t>
            </a:r>
          </a:p>
        </p:txBody>
      </p:sp>
      <p:sp>
        <p:nvSpPr>
          <p:cNvPr id="11" name="Right Triangle 10"/>
          <p:cNvSpPr/>
          <p:nvPr/>
        </p:nvSpPr>
        <p:spPr>
          <a:xfrm rot="10800000">
            <a:off x="4584065" y="3382010"/>
            <a:ext cx="611505" cy="834390"/>
          </a:xfrm>
          <a:prstGeom prst="rtTriangle">
            <a:avLst/>
          </a:prstGeom>
          <a:solidFill>
            <a:srgbClr val="E7E6E6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s 13"/>
          <p:cNvSpPr/>
          <p:nvPr/>
        </p:nvSpPr>
        <p:spPr>
          <a:xfrm>
            <a:off x="10638790" y="1618615"/>
            <a:ext cx="1363345" cy="4353560"/>
          </a:xfrm>
          <a:prstGeom prst="rect">
            <a:avLst/>
          </a:prstGeom>
          <a:gradFill>
            <a:gsLst>
              <a:gs pos="0">
                <a:srgbClr val="5B9BD5"/>
              </a:gs>
              <a:gs pos="70000">
                <a:srgbClr val="F1AA67">
                  <a:alpha val="100000"/>
                </a:srgbClr>
              </a:gs>
              <a:gs pos="50000">
                <a:srgbClr val="E2C1CD"/>
              </a:gs>
              <a:gs pos="25000">
                <a:srgbClr val="9BBBE2"/>
              </a:gs>
              <a:gs pos="100000">
                <a:srgbClr val="FF9300"/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altLang="en-US">
                <a:solidFill>
                  <a:schemeClr val="tx1"/>
                </a:solidFill>
                <a:latin typeface="Book Antiqua" panose="02040602050305030304" charset="0"/>
                <a:cs typeface="Book Antiqua" panose="02040602050305030304" charset="0"/>
                <a:sym typeface="+mn-ea"/>
              </a:rPr>
              <a:t>Denote</a:t>
            </a:r>
            <a:endParaRPr lang="it-IT" altLang="en-US">
              <a:solidFill>
                <a:schemeClr val="tx1"/>
              </a:solidFill>
              <a:latin typeface="Book Antiqua" panose="02040602050305030304" charset="0"/>
              <a:cs typeface="Book Antiqua" panose="02040602050305030304" charset="0"/>
            </a:endParaRPr>
          </a:p>
          <a:p>
            <a:pPr algn="ctr"/>
            <a:endParaRPr lang="it-IT" altLang="en-US">
              <a:solidFill>
                <a:schemeClr val="tx1"/>
              </a:solidFill>
              <a:latin typeface="Book Antiqua" panose="02040602050305030304" charset="0"/>
              <a:cs typeface="Book Antiqua" panose="02040602050305030304" charset="0"/>
            </a:endParaRPr>
          </a:p>
          <a:p>
            <a:pPr algn="ctr"/>
            <a:r>
              <a:rPr lang="it-IT" altLang="en-US">
                <a:solidFill>
                  <a:schemeClr val="tx1"/>
                </a:solidFill>
                <a:latin typeface="Book Antiqua" panose="02040602050305030304" charset="0"/>
                <a:cs typeface="Book Antiqua" panose="02040602050305030304" charset="0"/>
                <a:sym typeface="+mn-ea"/>
              </a:rPr>
              <a:t>Connote</a:t>
            </a:r>
            <a:endParaRPr lang="it-IT" altLang="en-US">
              <a:solidFill>
                <a:schemeClr val="tx1"/>
              </a:solidFill>
              <a:latin typeface="Book Antiqua" panose="02040602050305030304" charset="0"/>
              <a:cs typeface="Book Antiqua" panose="02040602050305030304" charset="0"/>
            </a:endParaRPr>
          </a:p>
          <a:p>
            <a:pPr algn="ctr"/>
            <a:endParaRPr lang="it-IT" altLang="en-US">
              <a:solidFill>
                <a:schemeClr val="tx1"/>
              </a:solidFill>
              <a:latin typeface="Book Antiqua" panose="02040602050305030304" charset="0"/>
              <a:cs typeface="Book Antiqua" panose="02040602050305030304" charset="0"/>
            </a:endParaRPr>
          </a:p>
          <a:p>
            <a:pPr algn="ctr"/>
            <a:r>
              <a:rPr lang="it-IT" altLang="en-US">
                <a:solidFill>
                  <a:schemeClr val="tx1"/>
                </a:solidFill>
                <a:latin typeface="Book Antiqua" panose="02040602050305030304" charset="0"/>
                <a:cs typeface="Book Antiqua" panose="02040602050305030304" charset="0"/>
                <a:sym typeface="+mn-ea"/>
              </a:rPr>
              <a:t>Link to the other languages</a:t>
            </a:r>
            <a:endParaRPr lang="it-IT" altLang="en-US">
              <a:solidFill>
                <a:schemeClr val="tx1"/>
              </a:solidFill>
              <a:latin typeface="Book Antiqua" panose="02040602050305030304" charset="0"/>
              <a:cs typeface="Book Antiqua" panose="02040602050305030304" charset="0"/>
            </a:endParaRPr>
          </a:p>
        </p:txBody>
      </p:sp>
      <p:sp>
        <p:nvSpPr>
          <p:cNvPr id="2" name="Text Box 1"/>
          <p:cNvSpPr txBox="1"/>
          <p:nvPr/>
        </p:nvSpPr>
        <p:spPr>
          <a:xfrm>
            <a:off x="1670050" y="2683510"/>
            <a:ext cx="3446145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</a:pPr>
            <a:r>
              <a:rPr lang="it-IT" sz="2000">
                <a:solidFill>
                  <a:schemeClr val="bg1">
                    <a:lumMod val="75000"/>
                  </a:schemeClr>
                </a:solidFill>
                <a:latin typeface="Book Antiqua" panose="02040602050305030304" charset="0"/>
                <a:cs typeface="Book Antiqua" panose="02040602050305030304" charset="0"/>
                <a:sym typeface="+mn-ea"/>
              </a:rPr>
              <a:t>Proprioceptin/Breath</a:t>
            </a:r>
          </a:p>
        </p:txBody>
      </p:sp>
      <p:sp>
        <p:nvSpPr>
          <p:cNvPr id="36" name="Text Box 35"/>
          <p:cNvSpPr txBox="1"/>
          <p:nvPr/>
        </p:nvSpPr>
        <p:spPr>
          <a:xfrm>
            <a:off x="821055" y="6407150"/>
            <a:ext cx="8568055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it-IT" altLang="en-US" sz="1000" b="1" i="1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>Body and Integration</a:t>
            </a:r>
            <a:r>
              <a:rPr lang="it-IT" altLang="en-US" sz="1000" i="1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/>
            </a:r>
            <a:br>
              <a:rPr lang="it-IT" altLang="en-US" sz="1000" i="1" dirty="0">
                <a:latin typeface="Book Antiqua" panose="02040602050305030304" charset="0"/>
                <a:cs typeface="Book Antiqua" panose="02040602050305030304" charset="0"/>
                <a:sym typeface="+mn-ea"/>
              </a:rPr>
            </a:br>
            <a:r>
              <a:rPr lang="it-IT" altLang="en-US" sz="1000" i="1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>Research the primary symptom into the care of the psychosis</a:t>
            </a:r>
          </a:p>
        </p:txBody>
      </p:sp>
      <p:pic>
        <p:nvPicPr>
          <p:cNvPr id="37" name="Content Placeholder 11" descr="logo_sipi-removebg-preview"/>
          <p:cNvPicPr>
            <a:picLocks noChangeAspect="1"/>
          </p:cNvPicPr>
          <p:nvPr/>
        </p:nvPicPr>
        <p:blipFill>
          <a:blip r:embed="rId7"/>
          <a:srcRect r="25272"/>
          <a:stretch>
            <a:fillRect/>
          </a:stretch>
        </p:blipFill>
        <p:spPr>
          <a:xfrm>
            <a:off x="74295" y="6345555"/>
            <a:ext cx="669925" cy="521970"/>
          </a:xfrm>
          <a:prstGeom prst="rect">
            <a:avLst/>
          </a:prstGeom>
        </p:spPr>
      </p:pic>
    </p:spTree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Box 18"/>
          <p:cNvSpPr txBox="1"/>
          <p:nvPr/>
        </p:nvSpPr>
        <p:spPr>
          <a:xfrm>
            <a:off x="821055" y="6407150"/>
            <a:ext cx="8568055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it-IT" altLang="en-US" sz="1000" b="1" i="1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>Body and Integration</a:t>
            </a:r>
            <a:r>
              <a:rPr lang="it-IT" altLang="en-US" sz="1000" i="1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/>
            </a:r>
            <a:br>
              <a:rPr lang="it-IT" altLang="en-US" sz="1000" i="1" dirty="0">
                <a:latin typeface="Book Antiqua" panose="02040602050305030304" charset="0"/>
                <a:cs typeface="Book Antiqua" panose="02040602050305030304" charset="0"/>
                <a:sym typeface="+mn-ea"/>
              </a:rPr>
            </a:br>
            <a:r>
              <a:rPr lang="it-IT" altLang="en-US" sz="1000" i="1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>Research the primary symptom into the care of the psychosis</a:t>
            </a:r>
          </a:p>
        </p:txBody>
      </p:sp>
      <p:pic>
        <p:nvPicPr>
          <p:cNvPr id="2" name="Content Placeholder 11" descr="logo_sipi-removebg-preview"/>
          <p:cNvPicPr>
            <a:picLocks noChangeAspect="1"/>
          </p:cNvPicPr>
          <p:nvPr/>
        </p:nvPicPr>
        <p:blipFill>
          <a:blip r:embed="rId2"/>
          <a:srcRect r="25272"/>
          <a:stretch>
            <a:fillRect/>
          </a:stretch>
        </p:blipFill>
        <p:spPr>
          <a:xfrm>
            <a:off x="74295" y="6345555"/>
            <a:ext cx="669925" cy="521970"/>
          </a:xfrm>
          <a:prstGeom prst="rect">
            <a:avLst/>
          </a:prstGeom>
        </p:spPr>
      </p:pic>
      <p:sp>
        <p:nvSpPr>
          <p:cNvPr id="7" name="Text Box 6"/>
          <p:cNvSpPr txBox="1"/>
          <p:nvPr/>
        </p:nvSpPr>
        <p:spPr>
          <a:xfrm>
            <a:off x="9806305" y="2834005"/>
            <a:ext cx="2209800" cy="1189990"/>
          </a:xfrm>
          <a:prstGeom prst="rect">
            <a:avLst/>
          </a:prstGeom>
          <a:noFill/>
          <a:ln w="28575">
            <a:solidFill>
              <a:srgbClr val="FF9300"/>
            </a:solidFill>
          </a:ln>
        </p:spPr>
        <p:txBody>
          <a:bodyPr wrap="square" rtlCol="0">
            <a:noAutofit/>
          </a:bodyPr>
          <a:lstStyle/>
          <a:p>
            <a:pPr algn="ctr"/>
            <a:r>
              <a:rPr lang="it-IT" altLang="en-US"/>
              <a:t>Rigidity</a:t>
            </a:r>
          </a:p>
          <a:p>
            <a:pPr algn="ctr"/>
            <a:r>
              <a:rPr lang="it-IT" altLang="en-US"/>
              <a:t>makes difficult to take a grounding position </a:t>
            </a:r>
          </a:p>
        </p:txBody>
      </p:sp>
      <p:sp>
        <p:nvSpPr>
          <p:cNvPr id="9" name="Titolo 1"/>
          <p:cNvSpPr>
            <a:spLocks noGrp="1"/>
          </p:cNvSpPr>
          <p:nvPr/>
        </p:nvSpPr>
        <p:spPr>
          <a:xfrm>
            <a:off x="402590" y="495935"/>
            <a:ext cx="10990580" cy="71691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altLang="en-US" sz="3200">
                <a:latin typeface="Book Antiqua" panose="02040602050305030304" charset="0"/>
                <a:cs typeface="Book Antiqua" panose="02040602050305030304" charset="0"/>
                <a:sym typeface="+mn-ea"/>
              </a:rPr>
              <a:t>Hypertonic junction</a:t>
            </a:r>
            <a:r>
              <a:rPr lang="it-IT" altLang="en-US" sz="3200">
                <a:sym typeface="+mn-ea"/>
              </a:rPr>
              <a:t> </a:t>
            </a:r>
            <a:endParaRPr lang="it-IT" sz="3200" dirty="0"/>
          </a:p>
        </p:txBody>
      </p:sp>
      <p:pic>
        <p:nvPicPr>
          <p:cNvPr id="10" name="Picture 9" descr="Picture1-removebg-preview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1831190" y="1099820"/>
            <a:ext cx="2821940" cy="48691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423958 0.000925926 " pathEditMode="relative" rAng="0" ptsTypes="">
                                      <p:cBhvr>
                                        <p:cTn id="1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" presetClass="entr" presetSubtype="0" fill="hold" grpId="2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1" animBg="1"/>
      <p:bldP spid="7" grpId="2" bldLvl="0" animBg="1"/>
    </p:bld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s 16"/>
          <p:cNvSpPr/>
          <p:nvPr/>
        </p:nvSpPr>
        <p:spPr>
          <a:xfrm>
            <a:off x="4584065" y="2510790"/>
            <a:ext cx="7418705" cy="833120"/>
          </a:xfrm>
          <a:prstGeom prst="rect">
            <a:avLst/>
          </a:prstGeom>
          <a:solidFill>
            <a:srgbClr val="E7E6E6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s 17"/>
          <p:cNvSpPr/>
          <p:nvPr/>
        </p:nvSpPr>
        <p:spPr>
          <a:xfrm>
            <a:off x="3972560" y="1630045"/>
            <a:ext cx="8030210" cy="842645"/>
          </a:xfrm>
          <a:prstGeom prst="rect">
            <a:avLst/>
          </a:prstGeom>
          <a:solidFill>
            <a:srgbClr val="E7E6E6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ight Triangle 5"/>
          <p:cNvSpPr/>
          <p:nvPr/>
        </p:nvSpPr>
        <p:spPr>
          <a:xfrm rot="10800000">
            <a:off x="5785485" y="5126990"/>
            <a:ext cx="611505" cy="834390"/>
          </a:xfrm>
          <a:prstGeom prst="rtTriangle">
            <a:avLst/>
          </a:prstGeom>
          <a:solidFill>
            <a:srgbClr val="E7E6E6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ight Triangle 8"/>
          <p:cNvSpPr/>
          <p:nvPr/>
        </p:nvSpPr>
        <p:spPr>
          <a:xfrm rot="10800000">
            <a:off x="5186045" y="4254500"/>
            <a:ext cx="611505" cy="834390"/>
          </a:xfrm>
          <a:prstGeom prst="rtTriangle">
            <a:avLst/>
          </a:prstGeom>
          <a:solidFill>
            <a:srgbClr val="9BBBE2">
              <a:alpha val="20000"/>
            </a:srgb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s 9"/>
          <p:cNvSpPr/>
          <p:nvPr/>
        </p:nvSpPr>
        <p:spPr>
          <a:xfrm>
            <a:off x="5795645" y="4254500"/>
            <a:ext cx="6206490" cy="822960"/>
          </a:xfrm>
          <a:prstGeom prst="rect">
            <a:avLst/>
          </a:prstGeom>
          <a:solidFill>
            <a:srgbClr val="9BBBE2">
              <a:alpha val="20000"/>
            </a:srgb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s 11"/>
          <p:cNvSpPr/>
          <p:nvPr/>
        </p:nvSpPr>
        <p:spPr>
          <a:xfrm>
            <a:off x="5186045" y="3383280"/>
            <a:ext cx="6815455" cy="833120"/>
          </a:xfrm>
          <a:prstGeom prst="rect">
            <a:avLst/>
          </a:prstGeom>
          <a:solidFill>
            <a:srgbClr val="E2C1CD">
              <a:alpha val="20000"/>
            </a:srgb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s 18"/>
          <p:cNvSpPr/>
          <p:nvPr/>
        </p:nvSpPr>
        <p:spPr>
          <a:xfrm>
            <a:off x="6394450" y="5126990"/>
            <a:ext cx="5607050" cy="822960"/>
          </a:xfrm>
          <a:prstGeom prst="rect">
            <a:avLst/>
          </a:prstGeom>
          <a:solidFill>
            <a:srgbClr val="E7E6E6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0" name="Diagramma 7"/>
          <p:cNvGraphicFramePr/>
          <p:nvPr/>
        </p:nvGraphicFramePr>
        <p:xfrm>
          <a:off x="260350" y="1617980"/>
          <a:ext cx="6039485" cy="43516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6" name="Right Triangle 15"/>
          <p:cNvSpPr/>
          <p:nvPr/>
        </p:nvSpPr>
        <p:spPr>
          <a:xfrm rot="10800000">
            <a:off x="3361055" y="1637030"/>
            <a:ext cx="611505" cy="834390"/>
          </a:xfrm>
          <a:prstGeom prst="rtTriangle">
            <a:avLst/>
          </a:prstGeom>
          <a:solidFill>
            <a:srgbClr val="E7E6E6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ight Triangle 14"/>
          <p:cNvSpPr/>
          <p:nvPr/>
        </p:nvSpPr>
        <p:spPr>
          <a:xfrm rot="10800000">
            <a:off x="3972560" y="2509520"/>
            <a:ext cx="611505" cy="834390"/>
          </a:xfrm>
          <a:prstGeom prst="rtTriangle">
            <a:avLst/>
          </a:prstGeom>
          <a:solidFill>
            <a:srgbClr val="E7E6E6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s 2"/>
          <p:cNvSpPr/>
          <p:nvPr/>
        </p:nvSpPr>
        <p:spPr>
          <a:xfrm>
            <a:off x="6299835" y="3382010"/>
            <a:ext cx="1134110" cy="2586990"/>
          </a:xfrm>
          <a:prstGeom prst="rect">
            <a:avLst/>
          </a:prstGeom>
          <a:gradFill>
            <a:gsLst>
              <a:gs pos="0">
                <a:srgbClr val="5B9BD5"/>
              </a:gs>
              <a:gs pos="53000">
                <a:srgbClr val="9BBBE2"/>
              </a:gs>
              <a:gs pos="100000">
                <a:srgbClr val="E2C1CD"/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altLang="en-US">
                <a:solidFill>
                  <a:schemeClr val="tx1">
                    <a:lumMod val="50000"/>
                    <a:lumOff val="50000"/>
                  </a:schemeClr>
                </a:solidFill>
                <a:latin typeface="Book Antiqua" panose="02040602050305030304" charset="0"/>
                <a:cs typeface="Book Antiqua" panose="02040602050305030304" charset="0"/>
              </a:rPr>
              <a:t>Muscles</a:t>
            </a:r>
          </a:p>
          <a:p>
            <a:pPr algn="ctr"/>
            <a:endParaRPr lang="it-IT" altLang="en-US">
              <a:solidFill>
                <a:schemeClr val="tx1"/>
              </a:solidFill>
              <a:latin typeface="Book Antiqua" panose="02040602050305030304" charset="0"/>
              <a:cs typeface="Book Antiqua" panose="02040602050305030304" charset="0"/>
            </a:endParaRPr>
          </a:p>
          <a:p>
            <a:pPr algn="ctr"/>
            <a:r>
              <a:rPr lang="it-IT" altLang="en-US">
                <a:solidFill>
                  <a:schemeClr val="tx1"/>
                </a:solidFill>
                <a:latin typeface="Book Antiqua" panose="02040602050305030304" charset="0"/>
                <a:cs typeface="Book Antiqua" panose="02040602050305030304" charset="0"/>
              </a:rPr>
              <a:t>Junctions</a:t>
            </a:r>
          </a:p>
        </p:txBody>
      </p:sp>
      <p:sp>
        <p:nvSpPr>
          <p:cNvPr id="4" name="Rectangles 3"/>
          <p:cNvSpPr/>
          <p:nvPr/>
        </p:nvSpPr>
        <p:spPr>
          <a:xfrm>
            <a:off x="7603490" y="3382010"/>
            <a:ext cx="1363345" cy="2588260"/>
          </a:xfrm>
          <a:prstGeom prst="rect">
            <a:avLst/>
          </a:prstGeom>
          <a:gradFill>
            <a:gsLst>
              <a:gs pos="0">
                <a:srgbClr val="5B9BD5"/>
              </a:gs>
              <a:gs pos="53000">
                <a:srgbClr val="9BBBE2"/>
              </a:gs>
              <a:gs pos="100000">
                <a:srgbClr val="E2C1CD"/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altLang="en-US">
                <a:solidFill>
                  <a:schemeClr val="tx1"/>
                </a:solidFill>
                <a:latin typeface="Book Antiqua" panose="02040602050305030304" charset="0"/>
                <a:cs typeface="Book Antiqua" panose="02040602050305030304" charset="0"/>
              </a:rPr>
              <a:t>Global</a:t>
            </a:r>
          </a:p>
          <a:p>
            <a:pPr algn="ctr"/>
            <a:endParaRPr lang="it-IT" altLang="en-US">
              <a:solidFill>
                <a:schemeClr val="tx1"/>
              </a:solidFill>
              <a:latin typeface="Book Antiqua" panose="02040602050305030304" charset="0"/>
              <a:cs typeface="Book Antiqua" panose="02040602050305030304" charset="0"/>
            </a:endParaRPr>
          </a:p>
          <a:p>
            <a:pPr algn="ctr"/>
            <a:r>
              <a:rPr lang="it-IT" altLang="en-US">
                <a:solidFill>
                  <a:schemeClr val="tx1">
                    <a:lumMod val="50000"/>
                    <a:lumOff val="50000"/>
                  </a:schemeClr>
                </a:solidFill>
                <a:latin typeface="Book Antiqua" panose="02040602050305030304" charset="0"/>
                <a:cs typeface="Book Antiqua" panose="02040602050305030304" charset="0"/>
              </a:rPr>
              <a:t>Sectors</a:t>
            </a:r>
          </a:p>
          <a:p>
            <a:pPr algn="ctr"/>
            <a:endParaRPr lang="it-IT" altLang="en-US">
              <a:solidFill>
                <a:schemeClr val="tx1"/>
              </a:solidFill>
              <a:latin typeface="Book Antiqua" panose="02040602050305030304" charset="0"/>
              <a:cs typeface="Book Antiqua" panose="02040602050305030304" charset="0"/>
            </a:endParaRPr>
          </a:p>
          <a:p>
            <a:pPr algn="ctr"/>
            <a:r>
              <a:rPr lang="it-IT" altLang="en-US">
                <a:solidFill>
                  <a:schemeClr val="tx1">
                    <a:lumMod val="50000"/>
                    <a:lumOff val="50000"/>
                  </a:schemeClr>
                </a:solidFill>
                <a:latin typeface="Book Antiqua" panose="02040602050305030304" charset="0"/>
                <a:cs typeface="Book Antiqua" panose="02040602050305030304" charset="0"/>
              </a:rPr>
              <a:t>Subsectors</a:t>
            </a:r>
          </a:p>
        </p:txBody>
      </p:sp>
      <p:sp>
        <p:nvSpPr>
          <p:cNvPr id="5" name="Rectangles 4"/>
          <p:cNvSpPr/>
          <p:nvPr/>
        </p:nvSpPr>
        <p:spPr>
          <a:xfrm>
            <a:off x="9057005" y="3381375"/>
            <a:ext cx="1510665" cy="2588895"/>
          </a:xfrm>
          <a:prstGeom prst="rect">
            <a:avLst/>
          </a:prstGeom>
          <a:gradFill>
            <a:gsLst>
              <a:gs pos="0">
                <a:srgbClr val="5B9BD5"/>
              </a:gs>
              <a:gs pos="53000">
                <a:srgbClr val="9BBBE2"/>
              </a:gs>
              <a:gs pos="100000">
                <a:srgbClr val="E2C1CD"/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altLang="en-US">
                <a:solidFill>
                  <a:schemeClr val="tx1">
                    <a:lumMod val="50000"/>
                    <a:lumOff val="50000"/>
                  </a:schemeClr>
                </a:solidFill>
                <a:latin typeface="Book Antiqua" panose="02040602050305030304" charset="0"/>
                <a:cs typeface="Book Antiqua" panose="02040602050305030304" charset="0"/>
              </a:rPr>
              <a:t>Build</a:t>
            </a:r>
          </a:p>
          <a:p>
            <a:pPr algn="ctr"/>
            <a:endParaRPr lang="it-IT" altLang="en-US">
              <a:solidFill>
                <a:schemeClr val="tx1"/>
              </a:solidFill>
              <a:latin typeface="Book Antiqua" panose="02040602050305030304" charset="0"/>
              <a:cs typeface="Book Antiqua" panose="02040602050305030304" charset="0"/>
            </a:endParaRPr>
          </a:p>
          <a:p>
            <a:pPr algn="ctr"/>
            <a:r>
              <a:rPr lang="it-IT" altLang="en-US">
                <a:solidFill>
                  <a:schemeClr val="tx1"/>
                </a:solidFill>
                <a:latin typeface="Book Antiqua" panose="02040602050305030304" charset="0"/>
                <a:cs typeface="Book Antiqua" panose="02040602050305030304" charset="0"/>
              </a:rPr>
              <a:t>Elasticise</a:t>
            </a:r>
          </a:p>
        </p:txBody>
      </p:sp>
      <p:sp>
        <p:nvSpPr>
          <p:cNvPr id="14" name="Rectangles 13"/>
          <p:cNvSpPr/>
          <p:nvPr/>
        </p:nvSpPr>
        <p:spPr>
          <a:xfrm>
            <a:off x="10638790" y="1618615"/>
            <a:ext cx="1363345" cy="4353560"/>
          </a:xfrm>
          <a:prstGeom prst="rect">
            <a:avLst/>
          </a:prstGeom>
          <a:gradFill>
            <a:gsLst>
              <a:gs pos="0">
                <a:srgbClr val="5B9BD5"/>
              </a:gs>
              <a:gs pos="70000">
                <a:srgbClr val="F1AA67">
                  <a:alpha val="100000"/>
                </a:srgbClr>
              </a:gs>
              <a:gs pos="50000">
                <a:srgbClr val="E2C1CD"/>
              </a:gs>
              <a:gs pos="25000">
                <a:srgbClr val="9BBBE2"/>
              </a:gs>
              <a:gs pos="100000">
                <a:srgbClr val="FF9300"/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altLang="en-US">
                <a:solidFill>
                  <a:schemeClr val="tx1"/>
                </a:solidFill>
                <a:latin typeface="Book Antiqua" panose="02040602050305030304" charset="0"/>
                <a:cs typeface="Book Antiqua" panose="02040602050305030304" charset="0"/>
                <a:sym typeface="+mn-ea"/>
              </a:rPr>
              <a:t>Denote</a:t>
            </a:r>
            <a:endParaRPr lang="it-IT" altLang="en-US">
              <a:solidFill>
                <a:schemeClr val="tx1"/>
              </a:solidFill>
              <a:latin typeface="Book Antiqua" panose="02040602050305030304" charset="0"/>
              <a:cs typeface="Book Antiqua" panose="02040602050305030304" charset="0"/>
            </a:endParaRPr>
          </a:p>
          <a:p>
            <a:pPr algn="ctr"/>
            <a:endParaRPr lang="it-IT" altLang="en-US">
              <a:solidFill>
                <a:schemeClr val="tx1"/>
              </a:solidFill>
              <a:latin typeface="Book Antiqua" panose="02040602050305030304" charset="0"/>
              <a:cs typeface="Book Antiqua" panose="02040602050305030304" charset="0"/>
            </a:endParaRPr>
          </a:p>
          <a:p>
            <a:pPr algn="ctr"/>
            <a:r>
              <a:rPr lang="it-IT" altLang="en-US">
                <a:solidFill>
                  <a:schemeClr val="tx1"/>
                </a:solidFill>
                <a:latin typeface="Book Antiqua" panose="02040602050305030304" charset="0"/>
                <a:cs typeface="Book Antiqua" panose="02040602050305030304" charset="0"/>
                <a:sym typeface="+mn-ea"/>
              </a:rPr>
              <a:t>Connote</a:t>
            </a:r>
            <a:endParaRPr lang="it-IT" altLang="en-US">
              <a:solidFill>
                <a:schemeClr val="tx1"/>
              </a:solidFill>
              <a:latin typeface="Book Antiqua" panose="02040602050305030304" charset="0"/>
              <a:cs typeface="Book Antiqua" panose="02040602050305030304" charset="0"/>
            </a:endParaRPr>
          </a:p>
          <a:p>
            <a:pPr algn="ctr"/>
            <a:endParaRPr lang="it-IT" altLang="en-US">
              <a:solidFill>
                <a:schemeClr val="tx1"/>
              </a:solidFill>
              <a:latin typeface="Book Antiqua" panose="02040602050305030304" charset="0"/>
              <a:cs typeface="Book Antiqua" panose="02040602050305030304" charset="0"/>
            </a:endParaRPr>
          </a:p>
          <a:p>
            <a:pPr algn="ctr"/>
            <a:r>
              <a:rPr lang="it-IT" altLang="en-US">
                <a:solidFill>
                  <a:schemeClr val="tx1"/>
                </a:solidFill>
                <a:latin typeface="Book Antiqua" panose="02040602050305030304" charset="0"/>
                <a:cs typeface="Book Antiqua" panose="02040602050305030304" charset="0"/>
                <a:sym typeface="+mn-ea"/>
              </a:rPr>
              <a:t>Link to the other languages</a:t>
            </a:r>
            <a:endParaRPr lang="it-IT" altLang="en-US">
              <a:solidFill>
                <a:schemeClr val="tx1"/>
              </a:solidFill>
              <a:latin typeface="Book Antiqua" panose="02040602050305030304" charset="0"/>
              <a:cs typeface="Book Antiqua" panose="02040602050305030304" charset="0"/>
            </a:endParaRPr>
          </a:p>
        </p:txBody>
      </p:sp>
      <p:sp>
        <p:nvSpPr>
          <p:cNvPr id="2" name="Text Box 1"/>
          <p:cNvSpPr txBox="1"/>
          <p:nvPr/>
        </p:nvSpPr>
        <p:spPr>
          <a:xfrm>
            <a:off x="1670050" y="2683510"/>
            <a:ext cx="3446145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</a:pPr>
            <a:r>
              <a:rPr lang="it-IT" sz="2000">
                <a:solidFill>
                  <a:schemeClr val="tx1">
                    <a:lumMod val="50000"/>
                    <a:lumOff val="50000"/>
                  </a:schemeClr>
                </a:solidFill>
                <a:latin typeface="Book Antiqua" panose="02040602050305030304" charset="0"/>
                <a:cs typeface="Book Antiqua" panose="02040602050305030304" charset="0"/>
                <a:sym typeface="+mn-ea"/>
              </a:rPr>
              <a:t>Proprioception/Breath</a:t>
            </a:r>
          </a:p>
        </p:txBody>
      </p:sp>
      <p:sp>
        <p:nvSpPr>
          <p:cNvPr id="11" name="Right Triangle 10"/>
          <p:cNvSpPr/>
          <p:nvPr/>
        </p:nvSpPr>
        <p:spPr>
          <a:xfrm rot="10800000">
            <a:off x="4584065" y="3382010"/>
            <a:ext cx="611505" cy="834390"/>
          </a:xfrm>
          <a:prstGeom prst="rtTriangle">
            <a:avLst/>
          </a:prstGeom>
          <a:solidFill>
            <a:srgbClr val="E2C1CD">
              <a:alpha val="20000"/>
            </a:srgb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 Box 35"/>
          <p:cNvSpPr txBox="1"/>
          <p:nvPr/>
        </p:nvSpPr>
        <p:spPr>
          <a:xfrm>
            <a:off x="821055" y="6407150"/>
            <a:ext cx="8568055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it-IT" altLang="en-US" sz="1000" b="1" i="1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>Body and Integration</a:t>
            </a:r>
            <a:r>
              <a:rPr lang="it-IT" altLang="en-US" sz="1000" i="1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/>
            </a:r>
            <a:br>
              <a:rPr lang="it-IT" altLang="en-US" sz="1000" i="1" dirty="0">
                <a:latin typeface="Book Antiqua" panose="02040602050305030304" charset="0"/>
                <a:cs typeface="Book Antiqua" panose="02040602050305030304" charset="0"/>
                <a:sym typeface="+mn-ea"/>
              </a:rPr>
            </a:br>
            <a:r>
              <a:rPr lang="it-IT" altLang="en-US" sz="1000" i="1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>Research the primary symptom into the care of the psychosis</a:t>
            </a:r>
          </a:p>
        </p:txBody>
      </p:sp>
      <p:pic>
        <p:nvPicPr>
          <p:cNvPr id="37" name="Content Placeholder 11" descr="logo_sipi-removebg-preview"/>
          <p:cNvPicPr>
            <a:picLocks noChangeAspect="1"/>
          </p:cNvPicPr>
          <p:nvPr/>
        </p:nvPicPr>
        <p:blipFill>
          <a:blip r:embed="rId7"/>
          <a:srcRect r="25272"/>
          <a:stretch>
            <a:fillRect/>
          </a:stretch>
        </p:blipFill>
        <p:spPr>
          <a:xfrm>
            <a:off x="74295" y="6345555"/>
            <a:ext cx="669925" cy="521970"/>
          </a:xfrm>
          <a:prstGeom prst="rect">
            <a:avLst/>
          </a:prstGeom>
        </p:spPr>
      </p:pic>
    </p:spTree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Box 18"/>
          <p:cNvSpPr txBox="1"/>
          <p:nvPr/>
        </p:nvSpPr>
        <p:spPr>
          <a:xfrm>
            <a:off x="821055" y="6407150"/>
            <a:ext cx="8568055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it-IT" altLang="en-US" sz="1000" b="1" i="1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>Body and Integration</a:t>
            </a:r>
            <a:r>
              <a:rPr lang="it-IT" altLang="en-US" sz="1000" i="1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/>
            </a:r>
            <a:br>
              <a:rPr lang="it-IT" altLang="en-US" sz="1000" i="1" dirty="0">
                <a:latin typeface="Book Antiqua" panose="02040602050305030304" charset="0"/>
                <a:cs typeface="Book Antiqua" panose="02040602050305030304" charset="0"/>
                <a:sym typeface="+mn-ea"/>
              </a:rPr>
            </a:br>
            <a:r>
              <a:rPr lang="it-IT" altLang="en-US" sz="1000" i="1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>Research the primary symptom into the care of the psychosis</a:t>
            </a:r>
          </a:p>
        </p:txBody>
      </p:sp>
      <p:pic>
        <p:nvPicPr>
          <p:cNvPr id="2" name="Content Placeholder 11" descr="logo_sipi-removebg-preview"/>
          <p:cNvPicPr>
            <a:picLocks noChangeAspect="1"/>
          </p:cNvPicPr>
          <p:nvPr/>
        </p:nvPicPr>
        <p:blipFill>
          <a:blip r:embed="rId3"/>
          <a:srcRect r="25272"/>
          <a:stretch>
            <a:fillRect/>
          </a:stretch>
        </p:blipFill>
        <p:spPr>
          <a:xfrm>
            <a:off x="74295" y="6345555"/>
            <a:ext cx="669925" cy="521970"/>
          </a:xfrm>
          <a:prstGeom prst="rect">
            <a:avLst/>
          </a:prstGeom>
        </p:spPr>
      </p:pic>
      <p:sp>
        <p:nvSpPr>
          <p:cNvPr id="7" name="Text Box 6"/>
          <p:cNvSpPr txBox="1"/>
          <p:nvPr/>
        </p:nvSpPr>
        <p:spPr>
          <a:xfrm>
            <a:off x="497577" y="863928"/>
            <a:ext cx="5220000" cy="460375"/>
          </a:xfrm>
          <a:prstGeom prst="rect">
            <a:avLst/>
          </a:prstGeom>
          <a:solidFill>
            <a:srgbClr val="FF930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l"/>
            <a:r>
              <a:rPr lang="it-IT" altLang="en-US" sz="2000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>AUTOMATIC/SPONTANEOUS</a:t>
            </a:r>
            <a:r>
              <a:rPr lang="it-IT" altLang="en-US" sz="2400" dirty="0">
                <a:latin typeface="Book Antiqua" panose="02040602050305030304" charset="0"/>
                <a:cs typeface="Book Antiqua" panose="02040602050305030304" charset="0"/>
              </a:rPr>
              <a:t> </a:t>
            </a:r>
            <a:r>
              <a:rPr lang="it-IT" altLang="en-US" sz="2000" dirty="0">
                <a:latin typeface="Book Antiqua" panose="02040602050305030304" charset="0"/>
                <a:cs typeface="Book Antiqua" panose="02040602050305030304" charset="0"/>
              </a:rPr>
              <a:t>POSTURE </a:t>
            </a:r>
          </a:p>
        </p:txBody>
      </p:sp>
      <p:sp>
        <p:nvSpPr>
          <p:cNvPr id="8" name="Text Box 7"/>
          <p:cNvSpPr txBox="1"/>
          <p:nvPr/>
        </p:nvSpPr>
        <p:spPr>
          <a:xfrm>
            <a:off x="6588125" y="873125"/>
            <a:ext cx="5120005" cy="451485"/>
          </a:xfrm>
          <a:prstGeom prst="rect">
            <a:avLst/>
          </a:prstGeom>
          <a:solidFill>
            <a:srgbClr val="FF930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noAutofit/>
          </a:bodyPr>
          <a:lstStyle/>
          <a:p>
            <a:pPr algn="ctr"/>
            <a:r>
              <a:rPr lang="it-IT" altLang="en-US" sz="2000" dirty="0">
                <a:solidFill>
                  <a:schemeClr val="bg1"/>
                </a:solidFill>
                <a:latin typeface="Book Antiqua" panose="02040602050305030304" charset="0"/>
                <a:cs typeface="Book Antiqua" panose="02040602050305030304" charset="0"/>
              </a:rPr>
              <a:t>CONCIOUS POSTURE CHANGE </a:t>
            </a:r>
          </a:p>
        </p:txBody>
      </p:sp>
      <p:sp>
        <p:nvSpPr>
          <p:cNvPr id="3" name="CasellaDiTesto 1"/>
          <p:cNvSpPr txBox="1"/>
          <p:nvPr/>
        </p:nvSpPr>
        <p:spPr>
          <a:xfrm>
            <a:off x="929377" y="5548120"/>
            <a:ext cx="5117122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rgbClr val="5B9BD5"/>
                </a:solidFill>
                <a:latin typeface="Book Antiqua" panose="02040602050305030304" charset="0"/>
                <a:cs typeface="Book Antiqua" panose="02040602050305030304" charset="0"/>
              </a:rPr>
              <a:t>- Patient’s stability </a:t>
            </a:r>
          </a:p>
          <a:p>
            <a:r>
              <a:rPr lang="it-IT" b="1" dirty="0">
                <a:solidFill>
                  <a:srgbClr val="5B9BD5"/>
                </a:solidFill>
                <a:latin typeface="Book Antiqua" panose="02040602050305030304" charset="0"/>
                <a:cs typeface="Book Antiqua" panose="02040602050305030304" charset="0"/>
              </a:rPr>
              <a:t>- Body reading by therapist </a:t>
            </a:r>
          </a:p>
        </p:txBody>
      </p:sp>
      <p:sp>
        <p:nvSpPr>
          <p:cNvPr id="4" name="CasellaDiTesto 2"/>
          <p:cNvSpPr txBox="1"/>
          <p:nvPr/>
        </p:nvSpPr>
        <p:spPr>
          <a:xfrm>
            <a:off x="6600776" y="5686620"/>
            <a:ext cx="528180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rgbClr val="FF9300"/>
                </a:solidFill>
                <a:latin typeface="Book Antiqua" panose="02040602050305030304" charset="0"/>
                <a:cs typeface="Book Antiqua" panose="02040602050305030304" charset="0"/>
              </a:rPr>
              <a:t> Therapist intervention to create instability </a:t>
            </a:r>
          </a:p>
        </p:txBody>
      </p:sp>
      <p:sp>
        <p:nvSpPr>
          <p:cNvPr id="10" name="Text Box 9"/>
          <p:cNvSpPr txBox="1"/>
          <p:nvPr/>
        </p:nvSpPr>
        <p:spPr>
          <a:xfrm>
            <a:off x="4886325" y="5461635"/>
            <a:ext cx="83121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altLang="en-US">
                <a:solidFill>
                  <a:srgbClr val="5B9BD5"/>
                </a:solidFill>
                <a:latin typeface="Book Antiqua" panose="02040602050305030304" charset="0"/>
                <a:cs typeface="Book Antiqua" panose="02040602050305030304" charset="0"/>
              </a:rPr>
              <a:t>03/21</a:t>
            </a:r>
          </a:p>
        </p:txBody>
      </p:sp>
      <p:sp>
        <p:nvSpPr>
          <p:cNvPr id="11" name="Text Box 10"/>
          <p:cNvSpPr txBox="1"/>
          <p:nvPr/>
        </p:nvSpPr>
        <p:spPr>
          <a:xfrm>
            <a:off x="11051540" y="5405755"/>
            <a:ext cx="83121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altLang="en-US">
                <a:solidFill>
                  <a:srgbClr val="FF9300"/>
                </a:solidFill>
                <a:latin typeface="Book Antiqua" panose="02040602050305030304" charset="0"/>
                <a:cs typeface="Book Antiqua" panose="02040602050305030304" charset="0"/>
              </a:rPr>
              <a:t>09/22</a:t>
            </a:r>
          </a:p>
        </p:txBody>
      </p:sp>
      <p:sp>
        <p:nvSpPr>
          <p:cNvPr id="5" name="CasellaDiTesto 4"/>
          <p:cNvSpPr txBox="1"/>
          <p:nvPr/>
        </p:nvSpPr>
        <p:spPr>
          <a:xfrm>
            <a:off x="1237129" y="1999129"/>
            <a:ext cx="38727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Video non autorizzato alla pubblicazione</a:t>
            </a:r>
            <a:endParaRPr lang="it-IT" dirty="0"/>
          </a:p>
        </p:txBody>
      </p:sp>
      <p:sp>
        <p:nvSpPr>
          <p:cNvPr id="14" name="CasellaDiTesto 13"/>
          <p:cNvSpPr txBox="1"/>
          <p:nvPr/>
        </p:nvSpPr>
        <p:spPr>
          <a:xfrm>
            <a:off x="8009828" y="2175700"/>
            <a:ext cx="38727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Video non autorizzato alla pubblicazione</a:t>
            </a:r>
            <a:endParaRPr lang="it-IT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s 16"/>
          <p:cNvSpPr/>
          <p:nvPr/>
        </p:nvSpPr>
        <p:spPr>
          <a:xfrm>
            <a:off x="4584065" y="2510790"/>
            <a:ext cx="7418705" cy="833120"/>
          </a:xfrm>
          <a:prstGeom prst="rect">
            <a:avLst/>
          </a:prstGeom>
          <a:solidFill>
            <a:srgbClr val="F6AD70">
              <a:alpha val="20000"/>
            </a:srgb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s 17"/>
          <p:cNvSpPr/>
          <p:nvPr/>
        </p:nvSpPr>
        <p:spPr>
          <a:xfrm>
            <a:off x="3972560" y="1630045"/>
            <a:ext cx="8030210" cy="842645"/>
          </a:xfrm>
          <a:prstGeom prst="rect">
            <a:avLst/>
          </a:prstGeom>
          <a:solidFill>
            <a:srgbClr val="FF9300">
              <a:alpha val="20000"/>
            </a:srgb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ight Triangle 5"/>
          <p:cNvSpPr/>
          <p:nvPr/>
        </p:nvSpPr>
        <p:spPr>
          <a:xfrm rot="10800000">
            <a:off x="5785485" y="5126990"/>
            <a:ext cx="611505" cy="834390"/>
          </a:xfrm>
          <a:prstGeom prst="rtTriangle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ight Triangle 8"/>
          <p:cNvSpPr/>
          <p:nvPr/>
        </p:nvSpPr>
        <p:spPr>
          <a:xfrm rot="10800000">
            <a:off x="5186045" y="4254500"/>
            <a:ext cx="611505" cy="834390"/>
          </a:xfrm>
          <a:prstGeom prst="rtTriangle">
            <a:avLst/>
          </a:prstGeom>
          <a:solidFill>
            <a:srgbClr val="9BBBE2">
              <a:alpha val="20000"/>
            </a:srgb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s 9"/>
          <p:cNvSpPr/>
          <p:nvPr/>
        </p:nvSpPr>
        <p:spPr>
          <a:xfrm>
            <a:off x="5795645" y="4254500"/>
            <a:ext cx="6206490" cy="822960"/>
          </a:xfrm>
          <a:prstGeom prst="rect">
            <a:avLst/>
          </a:prstGeom>
          <a:solidFill>
            <a:srgbClr val="9BBBE2">
              <a:alpha val="20000"/>
            </a:srgb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s 11"/>
          <p:cNvSpPr/>
          <p:nvPr/>
        </p:nvSpPr>
        <p:spPr>
          <a:xfrm>
            <a:off x="5186045" y="3383280"/>
            <a:ext cx="6815455" cy="833120"/>
          </a:xfrm>
          <a:prstGeom prst="rect">
            <a:avLst/>
          </a:prstGeom>
          <a:solidFill>
            <a:srgbClr val="E2C1CD">
              <a:alpha val="20000"/>
            </a:srgb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s 18"/>
          <p:cNvSpPr/>
          <p:nvPr/>
        </p:nvSpPr>
        <p:spPr>
          <a:xfrm>
            <a:off x="6394450" y="5126990"/>
            <a:ext cx="5607050" cy="822960"/>
          </a:xfrm>
          <a:prstGeom prst="rect">
            <a:avLst/>
          </a:prstGeom>
          <a:solidFill>
            <a:srgbClr val="5B9BD5">
              <a:alpha val="20000"/>
            </a:srgb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0" name="Diagramma 7"/>
          <p:cNvGraphicFramePr/>
          <p:nvPr/>
        </p:nvGraphicFramePr>
        <p:xfrm>
          <a:off x="260350" y="1617980"/>
          <a:ext cx="6039485" cy="43516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6" name="Right Triangle 15"/>
          <p:cNvSpPr/>
          <p:nvPr/>
        </p:nvSpPr>
        <p:spPr>
          <a:xfrm rot="10800000">
            <a:off x="3361055" y="1637030"/>
            <a:ext cx="611505" cy="834390"/>
          </a:xfrm>
          <a:prstGeom prst="rtTriangle">
            <a:avLst/>
          </a:prstGeom>
          <a:solidFill>
            <a:srgbClr val="FF9300">
              <a:alpha val="20000"/>
            </a:srgb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ight Triangle 14"/>
          <p:cNvSpPr/>
          <p:nvPr/>
        </p:nvSpPr>
        <p:spPr>
          <a:xfrm rot="10800000">
            <a:off x="3972560" y="2509520"/>
            <a:ext cx="611505" cy="834390"/>
          </a:xfrm>
          <a:prstGeom prst="rtTriangle">
            <a:avLst/>
          </a:prstGeom>
          <a:solidFill>
            <a:srgbClr val="F6AD70">
              <a:alpha val="20000"/>
            </a:srgb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s 2"/>
          <p:cNvSpPr/>
          <p:nvPr/>
        </p:nvSpPr>
        <p:spPr>
          <a:xfrm>
            <a:off x="6299835" y="3382010"/>
            <a:ext cx="1134110" cy="2586990"/>
          </a:xfrm>
          <a:prstGeom prst="rect">
            <a:avLst/>
          </a:prstGeom>
          <a:gradFill>
            <a:gsLst>
              <a:gs pos="0">
                <a:srgbClr val="5B9BD5"/>
              </a:gs>
              <a:gs pos="53000">
                <a:srgbClr val="9BBBE2"/>
              </a:gs>
              <a:gs pos="100000">
                <a:srgbClr val="E2C1CD"/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altLang="en-US">
                <a:solidFill>
                  <a:schemeClr val="tx1"/>
                </a:solidFill>
                <a:latin typeface="Book Antiqua" panose="02040602050305030304" charset="0"/>
                <a:cs typeface="Book Antiqua" panose="02040602050305030304" charset="0"/>
              </a:rPr>
              <a:t>Muscles</a:t>
            </a:r>
          </a:p>
          <a:p>
            <a:pPr algn="ctr"/>
            <a:endParaRPr lang="it-IT" altLang="en-US">
              <a:solidFill>
                <a:schemeClr val="tx1"/>
              </a:solidFill>
              <a:latin typeface="Book Antiqua" panose="02040602050305030304" charset="0"/>
              <a:cs typeface="Book Antiqua" panose="02040602050305030304" charset="0"/>
            </a:endParaRPr>
          </a:p>
          <a:p>
            <a:pPr algn="ctr"/>
            <a:r>
              <a:rPr lang="it-IT" altLang="en-US">
                <a:solidFill>
                  <a:schemeClr val="tx1"/>
                </a:solidFill>
                <a:latin typeface="Book Antiqua" panose="02040602050305030304" charset="0"/>
                <a:cs typeface="Book Antiqua" panose="02040602050305030304" charset="0"/>
              </a:rPr>
              <a:t>Junctions</a:t>
            </a:r>
          </a:p>
        </p:txBody>
      </p:sp>
      <p:sp>
        <p:nvSpPr>
          <p:cNvPr id="4" name="Rectangles 3"/>
          <p:cNvSpPr/>
          <p:nvPr/>
        </p:nvSpPr>
        <p:spPr>
          <a:xfrm>
            <a:off x="7603490" y="3382010"/>
            <a:ext cx="1363345" cy="2588260"/>
          </a:xfrm>
          <a:prstGeom prst="rect">
            <a:avLst/>
          </a:prstGeom>
          <a:gradFill>
            <a:gsLst>
              <a:gs pos="0">
                <a:srgbClr val="5B9BD5"/>
              </a:gs>
              <a:gs pos="53000">
                <a:srgbClr val="9BBBE2"/>
              </a:gs>
              <a:gs pos="100000">
                <a:srgbClr val="E2C1CD"/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altLang="en-US">
                <a:solidFill>
                  <a:schemeClr val="tx1"/>
                </a:solidFill>
                <a:latin typeface="Book Antiqua" panose="02040602050305030304" charset="0"/>
                <a:cs typeface="Book Antiqua" panose="02040602050305030304" charset="0"/>
              </a:rPr>
              <a:t>Global</a:t>
            </a:r>
          </a:p>
          <a:p>
            <a:pPr algn="ctr"/>
            <a:endParaRPr lang="it-IT" altLang="en-US">
              <a:solidFill>
                <a:schemeClr val="tx1"/>
              </a:solidFill>
              <a:latin typeface="Book Antiqua" panose="02040602050305030304" charset="0"/>
              <a:cs typeface="Book Antiqua" panose="02040602050305030304" charset="0"/>
            </a:endParaRPr>
          </a:p>
          <a:p>
            <a:pPr algn="ctr"/>
            <a:r>
              <a:rPr lang="it-IT" altLang="en-US">
                <a:solidFill>
                  <a:schemeClr val="tx1"/>
                </a:solidFill>
                <a:latin typeface="Book Antiqua" panose="02040602050305030304" charset="0"/>
                <a:cs typeface="Book Antiqua" panose="02040602050305030304" charset="0"/>
              </a:rPr>
              <a:t>Sectors</a:t>
            </a:r>
            <a:endParaRPr lang="it-IT" altLang="en-US">
              <a:solidFill>
                <a:schemeClr val="tx1">
                  <a:lumMod val="50000"/>
                  <a:lumOff val="50000"/>
                </a:schemeClr>
              </a:solidFill>
              <a:latin typeface="Book Antiqua" panose="02040602050305030304" charset="0"/>
              <a:cs typeface="Book Antiqua" panose="02040602050305030304" charset="0"/>
            </a:endParaRPr>
          </a:p>
          <a:p>
            <a:pPr algn="ctr"/>
            <a:endParaRPr lang="it-IT" altLang="en-US">
              <a:solidFill>
                <a:schemeClr val="tx1"/>
              </a:solidFill>
              <a:latin typeface="Book Antiqua" panose="02040602050305030304" charset="0"/>
              <a:cs typeface="Book Antiqua" panose="02040602050305030304" charset="0"/>
            </a:endParaRPr>
          </a:p>
          <a:p>
            <a:pPr algn="ctr"/>
            <a:r>
              <a:rPr lang="it-IT" altLang="en-US">
                <a:solidFill>
                  <a:schemeClr val="tx1">
                    <a:lumMod val="50000"/>
                    <a:lumOff val="50000"/>
                  </a:schemeClr>
                </a:solidFill>
                <a:latin typeface="Book Antiqua" panose="02040602050305030304" charset="0"/>
                <a:cs typeface="Book Antiqua" panose="02040602050305030304" charset="0"/>
              </a:rPr>
              <a:t>Subsectors</a:t>
            </a:r>
          </a:p>
        </p:txBody>
      </p:sp>
      <p:sp>
        <p:nvSpPr>
          <p:cNvPr id="5" name="Rectangles 4"/>
          <p:cNvSpPr/>
          <p:nvPr/>
        </p:nvSpPr>
        <p:spPr>
          <a:xfrm>
            <a:off x="9057005" y="3381375"/>
            <a:ext cx="1510665" cy="2588895"/>
          </a:xfrm>
          <a:prstGeom prst="rect">
            <a:avLst/>
          </a:prstGeom>
          <a:gradFill>
            <a:gsLst>
              <a:gs pos="0">
                <a:srgbClr val="5B9BD5"/>
              </a:gs>
              <a:gs pos="53000">
                <a:srgbClr val="9BBBE2"/>
              </a:gs>
              <a:gs pos="100000">
                <a:srgbClr val="E2C1CD"/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altLang="en-US">
                <a:solidFill>
                  <a:schemeClr val="tx1">
                    <a:lumMod val="50000"/>
                    <a:lumOff val="50000"/>
                  </a:schemeClr>
                </a:solidFill>
                <a:latin typeface="Book Antiqua" panose="02040602050305030304" charset="0"/>
                <a:cs typeface="Book Antiqua" panose="02040602050305030304" charset="0"/>
              </a:rPr>
              <a:t>Build</a:t>
            </a:r>
          </a:p>
          <a:p>
            <a:pPr algn="ctr"/>
            <a:endParaRPr lang="it-IT" altLang="en-US">
              <a:solidFill>
                <a:schemeClr val="tx1"/>
              </a:solidFill>
              <a:latin typeface="Book Antiqua" panose="02040602050305030304" charset="0"/>
              <a:cs typeface="Book Antiqua" panose="02040602050305030304" charset="0"/>
            </a:endParaRPr>
          </a:p>
          <a:p>
            <a:pPr algn="ctr"/>
            <a:r>
              <a:rPr lang="it-IT" altLang="en-US">
                <a:solidFill>
                  <a:schemeClr val="tx1"/>
                </a:solidFill>
                <a:latin typeface="Book Antiqua" panose="02040602050305030304" charset="0"/>
                <a:cs typeface="Book Antiqua" panose="02040602050305030304" charset="0"/>
              </a:rPr>
              <a:t>Elasticise</a:t>
            </a:r>
          </a:p>
        </p:txBody>
      </p:sp>
      <p:sp>
        <p:nvSpPr>
          <p:cNvPr id="11" name="Right Triangle 10"/>
          <p:cNvSpPr/>
          <p:nvPr/>
        </p:nvSpPr>
        <p:spPr>
          <a:xfrm rot="10800000">
            <a:off x="4584065" y="3382010"/>
            <a:ext cx="611505" cy="834390"/>
          </a:xfrm>
          <a:prstGeom prst="rtTriangle">
            <a:avLst/>
          </a:prstGeom>
          <a:solidFill>
            <a:srgbClr val="E2C1CD">
              <a:alpha val="20000"/>
            </a:srgb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s 13"/>
          <p:cNvSpPr/>
          <p:nvPr/>
        </p:nvSpPr>
        <p:spPr>
          <a:xfrm>
            <a:off x="10638790" y="1618615"/>
            <a:ext cx="1363345" cy="4353560"/>
          </a:xfrm>
          <a:prstGeom prst="rect">
            <a:avLst/>
          </a:prstGeom>
          <a:gradFill>
            <a:gsLst>
              <a:gs pos="0">
                <a:srgbClr val="5B9BD5"/>
              </a:gs>
              <a:gs pos="70000">
                <a:srgbClr val="F1AA67">
                  <a:alpha val="100000"/>
                </a:srgbClr>
              </a:gs>
              <a:gs pos="50000">
                <a:srgbClr val="E2C1CD"/>
              </a:gs>
              <a:gs pos="25000">
                <a:srgbClr val="9BBBE2"/>
              </a:gs>
              <a:gs pos="100000">
                <a:srgbClr val="FF9300"/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altLang="en-US">
                <a:solidFill>
                  <a:schemeClr val="tx1"/>
                </a:solidFill>
                <a:latin typeface="Book Antiqua" panose="02040602050305030304" charset="0"/>
                <a:cs typeface="Book Antiqua" panose="02040602050305030304" charset="0"/>
                <a:sym typeface="+mn-ea"/>
              </a:rPr>
              <a:t>Denote</a:t>
            </a:r>
            <a:endParaRPr lang="it-IT" altLang="en-US">
              <a:solidFill>
                <a:schemeClr val="tx1"/>
              </a:solidFill>
              <a:latin typeface="Book Antiqua" panose="02040602050305030304" charset="0"/>
              <a:cs typeface="Book Antiqua" panose="02040602050305030304" charset="0"/>
            </a:endParaRPr>
          </a:p>
          <a:p>
            <a:pPr algn="ctr"/>
            <a:endParaRPr lang="it-IT" altLang="en-US">
              <a:solidFill>
                <a:schemeClr val="tx1"/>
              </a:solidFill>
              <a:latin typeface="Book Antiqua" panose="02040602050305030304" charset="0"/>
              <a:cs typeface="Book Antiqua" panose="02040602050305030304" charset="0"/>
            </a:endParaRPr>
          </a:p>
          <a:p>
            <a:pPr algn="ctr"/>
            <a:r>
              <a:rPr lang="it-IT" altLang="en-US">
                <a:solidFill>
                  <a:schemeClr val="tx1"/>
                </a:solidFill>
                <a:latin typeface="Book Antiqua" panose="02040602050305030304" charset="0"/>
                <a:cs typeface="Book Antiqua" panose="02040602050305030304" charset="0"/>
                <a:sym typeface="+mn-ea"/>
              </a:rPr>
              <a:t>Connote</a:t>
            </a:r>
            <a:endParaRPr lang="it-IT" altLang="en-US">
              <a:solidFill>
                <a:schemeClr val="tx1"/>
              </a:solidFill>
              <a:latin typeface="Book Antiqua" panose="02040602050305030304" charset="0"/>
              <a:cs typeface="Book Antiqua" panose="02040602050305030304" charset="0"/>
            </a:endParaRPr>
          </a:p>
          <a:p>
            <a:pPr algn="ctr"/>
            <a:endParaRPr lang="it-IT" altLang="en-US">
              <a:solidFill>
                <a:schemeClr val="tx1"/>
              </a:solidFill>
              <a:latin typeface="Book Antiqua" panose="02040602050305030304" charset="0"/>
              <a:cs typeface="Book Antiqua" panose="02040602050305030304" charset="0"/>
            </a:endParaRPr>
          </a:p>
          <a:p>
            <a:pPr algn="ctr"/>
            <a:r>
              <a:rPr lang="it-IT" altLang="en-US">
                <a:solidFill>
                  <a:schemeClr val="tx1"/>
                </a:solidFill>
                <a:latin typeface="Book Antiqua" panose="02040602050305030304" charset="0"/>
                <a:cs typeface="Book Antiqua" panose="02040602050305030304" charset="0"/>
                <a:sym typeface="+mn-ea"/>
              </a:rPr>
              <a:t>Link to the other languages</a:t>
            </a:r>
            <a:endParaRPr lang="it-IT" altLang="en-US">
              <a:solidFill>
                <a:schemeClr val="tx1"/>
              </a:solidFill>
              <a:latin typeface="Book Antiqua" panose="02040602050305030304" charset="0"/>
              <a:cs typeface="Book Antiqua" panose="02040602050305030304" charset="0"/>
            </a:endParaRPr>
          </a:p>
        </p:txBody>
      </p:sp>
      <p:sp>
        <p:nvSpPr>
          <p:cNvPr id="2" name="Text Box 1"/>
          <p:cNvSpPr txBox="1"/>
          <p:nvPr/>
        </p:nvSpPr>
        <p:spPr>
          <a:xfrm>
            <a:off x="1670050" y="2683510"/>
            <a:ext cx="3446145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</a:pPr>
            <a:r>
              <a:rPr lang="it-IT" sz="2000">
                <a:solidFill>
                  <a:schemeClr val="tx1">
                    <a:lumMod val="50000"/>
                    <a:lumOff val="50000"/>
                  </a:schemeClr>
                </a:solidFill>
                <a:latin typeface="Book Antiqua" panose="02040602050305030304" charset="0"/>
                <a:cs typeface="Book Antiqua" panose="02040602050305030304" charset="0"/>
                <a:sym typeface="+mn-ea"/>
              </a:rPr>
              <a:t>Propriocetion/Breath</a:t>
            </a:r>
          </a:p>
        </p:txBody>
      </p:sp>
      <p:sp>
        <p:nvSpPr>
          <p:cNvPr id="36" name="Text Box 35"/>
          <p:cNvSpPr txBox="1"/>
          <p:nvPr/>
        </p:nvSpPr>
        <p:spPr>
          <a:xfrm>
            <a:off x="821055" y="6407150"/>
            <a:ext cx="8568055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it-IT" altLang="en-US" sz="1000" b="1" i="1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>Body and Integration</a:t>
            </a:r>
            <a:r>
              <a:rPr lang="it-IT" altLang="en-US" sz="1000" i="1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/>
            </a:r>
            <a:br>
              <a:rPr lang="it-IT" altLang="en-US" sz="1000" i="1" dirty="0">
                <a:latin typeface="Book Antiqua" panose="02040602050305030304" charset="0"/>
                <a:cs typeface="Book Antiqua" panose="02040602050305030304" charset="0"/>
                <a:sym typeface="+mn-ea"/>
              </a:rPr>
            </a:br>
            <a:r>
              <a:rPr lang="it-IT" altLang="en-US" sz="1000" i="1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>Research the primary symptom into the care of the psychosis</a:t>
            </a:r>
          </a:p>
        </p:txBody>
      </p:sp>
      <p:pic>
        <p:nvPicPr>
          <p:cNvPr id="37" name="Content Placeholder 11" descr="logo_sipi-removebg-preview"/>
          <p:cNvPicPr>
            <a:picLocks noChangeAspect="1"/>
          </p:cNvPicPr>
          <p:nvPr/>
        </p:nvPicPr>
        <p:blipFill>
          <a:blip r:embed="rId7"/>
          <a:srcRect r="25272"/>
          <a:stretch>
            <a:fillRect/>
          </a:stretch>
        </p:blipFill>
        <p:spPr>
          <a:xfrm>
            <a:off x="74295" y="6345555"/>
            <a:ext cx="669925" cy="521970"/>
          </a:xfrm>
          <a:prstGeom prst="rect">
            <a:avLst/>
          </a:prstGeom>
        </p:spPr>
      </p:pic>
    </p:spTree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204402" y="598805"/>
            <a:ext cx="7783195" cy="572135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pPr algn="ctr"/>
            <a:r>
              <a:rPr lang="it-IT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ook Antiqua" panose="02040602050305030304" charset="0"/>
                <a:cs typeface="Book Antiqua" panose="02040602050305030304" charset="0"/>
              </a:rPr>
              <a:t>PRIMARY RELATIONSHIPS</a:t>
            </a:r>
          </a:p>
        </p:txBody>
      </p:sp>
      <p:graphicFrame>
        <p:nvGraphicFramePr>
          <p:cNvPr id="3" name="Diagramma 2"/>
          <p:cNvGraphicFramePr/>
          <p:nvPr/>
        </p:nvGraphicFramePr>
        <p:xfrm>
          <a:off x="2032000" y="1302596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Text Box 6"/>
          <p:cNvSpPr txBox="1"/>
          <p:nvPr/>
        </p:nvSpPr>
        <p:spPr>
          <a:xfrm>
            <a:off x="5783580" y="5441950"/>
            <a:ext cx="135572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altLang="en-US" sz="2000">
                <a:solidFill>
                  <a:schemeClr val="tx1">
                    <a:lumMod val="50000"/>
                    <a:lumOff val="50000"/>
                  </a:schemeClr>
                </a:solidFill>
                <a:latin typeface="Book Antiqua" panose="02040602050305030304" charset="0"/>
                <a:cs typeface="Book Antiqua" panose="02040602050305030304" charset="0"/>
              </a:rPr>
              <a:t>Proximity</a:t>
            </a:r>
          </a:p>
        </p:txBody>
      </p:sp>
      <p:sp>
        <p:nvSpPr>
          <p:cNvPr id="8" name="Text Box 7"/>
          <p:cNvSpPr txBox="1"/>
          <p:nvPr/>
        </p:nvSpPr>
        <p:spPr>
          <a:xfrm>
            <a:off x="4863465" y="3780155"/>
            <a:ext cx="406400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altLang="en-US" sz="3200" b="1">
                <a:latin typeface="Book Antiqua" panose="02040602050305030304" charset="0"/>
                <a:cs typeface="Book Antiqua" panose="02040602050305030304" charset="0"/>
              </a:rPr>
              <a:t>Assertivness</a:t>
            </a:r>
          </a:p>
        </p:txBody>
      </p:sp>
      <p:sp>
        <p:nvSpPr>
          <p:cNvPr id="36" name="Text Box 35"/>
          <p:cNvSpPr txBox="1"/>
          <p:nvPr/>
        </p:nvSpPr>
        <p:spPr>
          <a:xfrm>
            <a:off x="821055" y="6407150"/>
            <a:ext cx="8568055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it-IT" altLang="en-US" sz="1000" b="1" i="1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>Body and Integration</a:t>
            </a:r>
            <a:r>
              <a:rPr lang="it-IT" altLang="en-US" sz="1000" i="1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/>
            </a:r>
            <a:br>
              <a:rPr lang="it-IT" altLang="en-US" sz="1000" i="1" dirty="0">
                <a:latin typeface="Book Antiqua" panose="02040602050305030304" charset="0"/>
                <a:cs typeface="Book Antiqua" panose="02040602050305030304" charset="0"/>
                <a:sym typeface="+mn-ea"/>
              </a:rPr>
            </a:br>
            <a:r>
              <a:rPr lang="it-IT" altLang="en-US" sz="1000" i="1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>Research the primary symptom into the care of the psychosis</a:t>
            </a:r>
          </a:p>
        </p:txBody>
      </p:sp>
      <p:pic>
        <p:nvPicPr>
          <p:cNvPr id="37" name="Content Placeholder 11" descr="logo_sipi-removebg-preview"/>
          <p:cNvPicPr>
            <a:picLocks noChangeAspect="1"/>
          </p:cNvPicPr>
          <p:nvPr/>
        </p:nvPicPr>
        <p:blipFill>
          <a:blip r:embed="rId7"/>
          <a:srcRect r="25272"/>
          <a:stretch>
            <a:fillRect/>
          </a:stretch>
        </p:blipFill>
        <p:spPr>
          <a:xfrm>
            <a:off x="74295" y="6345555"/>
            <a:ext cx="669925" cy="521970"/>
          </a:xfrm>
          <a:prstGeom prst="rect">
            <a:avLst/>
          </a:prstGeom>
        </p:spPr>
      </p:pic>
    </p:spTree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Box 18"/>
          <p:cNvSpPr txBox="1"/>
          <p:nvPr/>
        </p:nvSpPr>
        <p:spPr>
          <a:xfrm>
            <a:off x="821055" y="6407150"/>
            <a:ext cx="8568055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it-IT" altLang="en-US" sz="1000" b="1" i="1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>Body and Integration</a:t>
            </a:r>
            <a:r>
              <a:rPr lang="it-IT" altLang="en-US" sz="1000" i="1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/>
            </a:r>
            <a:br>
              <a:rPr lang="it-IT" altLang="en-US" sz="1000" i="1" dirty="0">
                <a:latin typeface="Book Antiqua" panose="02040602050305030304" charset="0"/>
                <a:cs typeface="Book Antiqua" panose="02040602050305030304" charset="0"/>
                <a:sym typeface="+mn-ea"/>
              </a:rPr>
            </a:br>
            <a:r>
              <a:rPr lang="it-IT" altLang="en-US" sz="1000" i="1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>Research the primary symptom into the care of the psychosis</a:t>
            </a:r>
          </a:p>
        </p:txBody>
      </p:sp>
      <p:pic>
        <p:nvPicPr>
          <p:cNvPr id="2" name="Content Placeholder 11" descr="logo_sipi-removebg-preview"/>
          <p:cNvPicPr>
            <a:picLocks noChangeAspect="1"/>
          </p:cNvPicPr>
          <p:nvPr/>
        </p:nvPicPr>
        <p:blipFill>
          <a:blip r:embed="rId2"/>
          <a:srcRect r="25272"/>
          <a:stretch>
            <a:fillRect/>
          </a:stretch>
        </p:blipFill>
        <p:spPr>
          <a:xfrm>
            <a:off x="74295" y="6345555"/>
            <a:ext cx="669925" cy="521970"/>
          </a:xfrm>
          <a:prstGeom prst="rect">
            <a:avLst/>
          </a:prstGeom>
        </p:spPr>
      </p:pic>
      <p:sp>
        <p:nvSpPr>
          <p:cNvPr id="9" name="Titolo 1"/>
          <p:cNvSpPr>
            <a:spLocks noGrp="1"/>
          </p:cNvSpPr>
          <p:nvPr/>
        </p:nvSpPr>
        <p:spPr>
          <a:xfrm>
            <a:off x="6896100" y="2384425"/>
            <a:ext cx="4868545" cy="2432685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it-IT" altLang="en-US" sz="2000">
                <a:latin typeface="Book Antiqua" panose="02040602050305030304" charset="0"/>
                <a:cs typeface="Book Antiqua" panose="02040602050305030304" charset="0"/>
                <a:sym typeface="+mn-ea"/>
              </a:rPr>
              <a:t>Build a new pattern: fist pump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it-IT" altLang="en-US" sz="2000">
                <a:latin typeface="Book Antiqua" panose="02040602050305030304" charset="0"/>
                <a:cs typeface="Book Antiqua" panose="02040602050305030304" charset="0"/>
                <a:sym typeface="+mn-ea"/>
              </a:rPr>
              <a:t>From negative to positive connotation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it-IT" altLang="en-US" sz="2000">
                <a:latin typeface="Book Antiqua" panose="02040602050305030304" charset="0"/>
                <a:cs typeface="Book Antiqua" panose="02040602050305030304" charset="0"/>
                <a:sym typeface="+mn-ea"/>
              </a:rPr>
              <a:t>Bo-E-Ra connection</a:t>
            </a:r>
            <a:r>
              <a:rPr lang="it-IT" altLang="en-US" sz="1800">
                <a:latin typeface="Book Antiqua" panose="02040602050305030304" charset="0"/>
                <a:cs typeface="Book Antiqua" panose="02040602050305030304" charset="0"/>
                <a:sym typeface="+mn-ea"/>
              </a:rPr>
              <a:t> </a:t>
            </a:r>
          </a:p>
          <a:p>
            <a:pPr indent="0" algn="ctr">
              <a:buFont typeface="Arial" panose="020B0604020202020204" pitchFamily="34" charset="0"/>
            </a:pPr>
            <a:endParaRPr lang="it-IT" altLang="en-US" sz="1800" dirty="0">
              <a:latin typeface="Book Antiqua" panose="02040602050305030304" charset="0"/>
              <a:cs typeface="Book Antiqua" panose="02040602050305030304" charset="0"/>
              <a:sym typeface="+mn-ea"/>
            </a:endParaRPr>
          </a:p>
        </p:txBody>
      </p:sp>
      <p:sp>
        <p:nvSpPr>
          <p:cNvPr id="3" name="Titolo 1"/>
          <p:cNvSpPr>
            <a:spLocks noGrp="1"/>
          </p:cNvSpPr>
          <p:nvPr/>
        </p:nvSpPr>
        <p:spPr>
          <a:xfrm>
            <a:off x="402590" y="495935"/>
            <a:ext cx="10990580" cy="71691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altLang="en-US" sz="3200">
                <a:latin typeface="Book Antiqua" panose="02040602050305030304" charset="0"/>
                <a:cs typeface="Book Antiqua" panose="02040602050305030304" charset="0"/>
                <a:sym typeface="+mn-ea"/>
              </a:rPr>
              <a:t>Anger pattern</a:t>
            </a:r>
            <a:r>
              <a:rPr lang="it-IT" altLang="en-US" sz="3200">
                <a:sym typeface="+mn-ea"/>
              </a:rPr>
              <a:t> </a:t>
            </a:r>
            <a:endParaRPr lang="it-IT" sz="3200" dirty="0"/>
          </a:p>
        </p:txBody>
      </p:sp>
      <p:sp>
        <p:nvSpPr>
          <p:cNvPr id="5" name="CasellaDiTesto 4"/>
          <p:cNvSpPr txBox="1"/>
          <p:nvPr/>
        </p:nvSpPr>
        <p:spPr>
          <a:xfrm>
            <a:off x="1434353" y="2618224"/>
            <a:ext cx="220531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Video non autorizzato alla pubblicazione</a:t>
            </a:r>
            <a:endParaRPr lang="it-IT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s 16"/>
          <p:cNvSpPr/>
          <p:nvPr/>
        </p:nvSpPr>
        <p:spPr>
          <a:xfrm>
            <a:off x="4584065" y="2510790"/>
            <a:ext cx="7418705" cy="833120"/>
          </a:xfrm>
          <a:prstGeom prst="rect">
            <a:avLst/>
          </a:prstGeom>
          <a:solidFill>
            <a:srgbClr val="F6AD70">
              <a:alpha val="20000"/>
            </a:srgb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s 17"/>
          <p:cNvSpPr/>
          <p:nvPr/>
        </p:nvSpPr>
        <p:spPr>
          <a:xfrm>
            <a:off x="3972560" y="1630045"/>
            <a:ext cx="8030210" cy="842645"/>
          </a:xfrm>
          <a:prstGeom prst="rect">
            <a:avLst/>
          </a:prstGeom>
          <a:solidFill>
            <a:srgbClr val="FF9300">
              <a:alpha val="20000"/>
            </a:srgb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ight Triangle 5"/>
          <p:cNvSpPr/>
          <p:nvPr/>
        </p:nvSpPr>
        <p:spPr>
          <a:xfrm rot="10800000">
            <a:off x="5785485" y="5126990"/>
            <a:ext cx="611505" cy="834390"/>
          </a:xfrm>
          <a:prstGeom prst="rtTriangle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ight Triangle 8"/>
          <p:cNvSpPr/>
          <p:nvPr/>
        </p:nvSpPr>
        <p:spPr>
          <a:xfrm rot="10800000">
            <a:off x="5186045" y="4254500"/>
            <a:ext cx="611505" cy="834390"/>
          </a:xfrm>
          <a:prstGeom prst="rtTriangle">
            <a:avLst/>
          </a:prstGeom>
          <a:solidFill>
            <a:srgbClr val="9BBBE2">
              <a:alpha val="20000"/>
            </a:srgb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s 9"/>
          <p:cNvSpPr/>
          <p:nvPr/>
        </p:nvSpPr>
        <p:spPr>
          <a:xfrm>
            <a:off x="5795645" y="4254500"/>
            <a:ext cx="6206490" cy="822960"/>
          </a:xfrm>
          <a:prstGeom prst="rect">
            <a:avLst/>
          </a:prstGeom>
          <a:solidFill>
            <a:srgbClr val="9BBBE2">
              <a:alpha val="20000"/>
            </a:srgb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s 11"/>
          <p:cNvSpPr/>
          <p:nvPr/>
        </p:nvSpPr>
        <p:spPr>
          <a:xfrm>
            <a:off x="5186045" y="3383280"/>
            <a:ext cx="6815455" cy="833120"/>
          </a:xfrm>
          <a:prstGeom prst="rect">
            <a:avLst/>
          </a:prstGeom>
          <a:solidFill>
            <a:srgbClr val="E2C1CD">
              <a:alpha val="20000"/>
            </a:srgb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s 18"/>
          <p:cNvSpPr/>
          <p:nvPr/>
        </p:nvSpPr>
        <p:spPr>
          <a:xfrm>
            <a:off x="6394450" y="5126990"/>
            <a:ext cx="5607050" cy="822960"/>
          </a:xfrm>
          <a:prstGeom prst="rect">
            <a:avLst/>
          </a:prstGeom>
          <a:solidFill>
            <a:srgbClr val="5B9BD5">
              <a:alpha val="20000"/>
            </a:srgb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0" name="Diagramma 7"/>
          <p:cNvGraphicFramePr/>
          <p:nvPr/>
        </p:nvGraphicFramePr>
        <p:xfrm>
          <a:off x="260350" y="1617980"/>
          <a:ext cx="6039485" cy="43516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6" name="Right Triangle 15"/>
          <p:cNvSpPr/>
          <p:nvPr/>
        </p:nvSpPr>
        <p:spPr>
          <a:xfrm rot="10800000">
            <a:off x="3361055" y="1637030"/>
            <a:ext cx="611505" cy="834390"/>
          </a:xfrm>
          <a:prstGeom prst="rtTriangle">
            <a:avLst/>
          </a:prstGeom>
          <a:solidFill>
            <a:srgbClr val="FF9300">
              <a:alpha val="20000"/>
            </a:srgb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ight Triangle 14"/>
          <p:cNvSpPr/>
          <p:nvPr/>
        </p:nvSpPr>
        <p:spPr>
          <a:xfrm rot="10800000">
            <a:off x="3972560" y="2509520"/>
            <a:ext cx="611505" cy="834390"/>
          </a:xfrm>
          <a:prstGeom prst="rtTriangle">
            <a:avLst/>
          </a:prstGeom>
          <a:solidFill>
            <a:srgbClr val="F6AD70">
              <a:alpha val="20000"/>
            </a:srgb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s 2"/>
          <p:cNvSpPr/>
          <p:nvPr/>
        </p:nvSpPr>
        <p:spPr>
          <a:xfrm>
            <a:off x="6299835" y="3382010"/>
            <a:ext cx="1134110" cy="2586990"/>
          </a:xfrm>
          <a:prstGeom prst="rect">
            <a:avLst/>
          </a:prstGeom>
          <a:gradFill>
            <a:gsLst>
              <a:gs pos="0">
                <a:srgbClr val="5B9BD5"/>
              </a:gs>
              <a:gs pos="53000">
                <a:srgbClr val="9BBBE2"/>
              </a:gs>
              <a:gs pos="100000">
                <a:srgbClr val="E2C1CD"/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altLang="en-US">
                <a:solidFill>
                  <a:schemeClr val="tx1"/>
                </a:solidFill>
                <a:latin typeface="Book Antiqua" panose="02040602050305030304" charset="0"/>
                <a:cs typeface="Book Antiqua" panose="02040602050305030304" charset="0"/>
              </a:rPr>
              <a:t>Muscles</a:t>
            </a:r>
          </a:p>
          <a:p>
            <a:pPr algn="ctr"/>
            <a:endParaRPr lang="it-IT" altLang="en-US">
              <a:solidFill>
                <a:schemeClr val="tx1"/>
              </a:solidFill>
              <a:latin typeface="Book Antiqua" panose="02040602050305030304" charset="0"/>
              <a:cs typeface="Book Antiqua" panose="02040602050305030304" charset="0"/>
            </a:endParaRPr>
          </a:p>
          <a:p>
            <a:pPr algn="ctr"/>
            <a:r>
              <a:rPr lang="it-IT" altLang="en-US">
                <a:solidFill>
                  <a:schemeClr val="tx1"/>
                </a:solidFill>
                <a:latin typeface="Book Antiqua" panose="02040602050305030304" charset="0"/>
                <a:cs typeface="Book Antiqua" panose="02040602050305030304" charset="0"/>
              </a:rPr>
              <a:t>Junctions</a:t>
            </a:r>
          </a:p>
        </p:txBody>
      </p:sp>
      <p:sp>
        <p:nvSpPr>
          <p:cNvPr id="4" name="Rectangles 3"/>
          <p:cNvSpPr/>
          <p:nvPr/>
        </p:nvSpPr>
        <p:spPr>
          <a:xfrm>
            <a:off x="7603490" y="3382010"/>
            <a:ext cx="1363345" cy="2588260"/>
          </a:xfrm>
          <a:prstGeom prst="rect">
            <a:avLst/>
          </a:prstGeom>
          <a:gradFill>
            <a:gsLst>
              <a:gs pos="0">
                <a:srgbClr val="5B9BD5"/>
              </a:gs>
              <a:gs pos="53000">
                <a:srgbClr val="9BBBE2"/>
              </a:gs>
              <a:gs pos="100000">
                <a:srgbClr val="E2C1CD"/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altLang="en-US">
                <a:solidFill>
                  <a:schemeClr val="tx1">
                    <a:lumMod val="50000"/>
                    <a:lumOff val="50000"/>
                  </a:schemeClr>
                </a:solidFill>
                <a:latin typeface="Book Antiqua" panose="02040602050305030304" charset="0"/>
                <a:cs typeface="Book Antiqua" panose="02040602050305030304" charset="0"/>
              </a:rPr>
              <a:t>Global</a:t>
            </a:r>
          </a:p>
          <a:p>
            <a:pPr algn="ctr"/>
            <a:endParaRPr lang="it-IT" altLang="en-US">
              <a:solidFill>
                <a:schemeClr val="tx1"/>
              </a:solidFill>
              <a:latin typeface="Book Antiqua" panose="02040602050305030304" charset="0"/>
              <a:cs typeface="Book Antiqua" panose="02040602050305030304" charset="0"/>
            </a:endParaRPr>
          </a:p>
          <a:p>
            <a:pPr algn="ctr"/>
            <a:r>
              <a:rPr lang="it-IT" altLang="en-US">
                <a:solidFill>
                  <a:schemeClr val="tx1"/>
                </a:solidFill>
                <a:latin typeface="Book Antiqua" panose="02040602050305030304" charset="0"/>
                <a:cs typeface="Book Antiqua" panose="02040602050305030304" charset="0"/>
              </a:rPr>
              <a:t>Sectors</a:t>
            </a:r>
          </a:p>
          <a:p>
            <a:pPr algn="ctr"/>
            <a:endParaRPr lang="it-IT" altLang="en-US">
              <a:solidFill>
                <a:schemeClr val="tx1"/>
              </a:solidFill>
              <a:latin typeface="Book Antiqua" panose="02040602050305030304" charset="0"/>
              <a:cs typeface="Book Antiqua" panose="02040602050305030304" charset="0"/>
            </a:endParaRPr>
          </a:p>
          <a:p>
            <a:pPr algn="ctr"/>
            <a:r>
              <a:rPr lang="it-IT" altLang="en-US">
                <a:solidFill>
                  <a:schemeClr val="tx1"/>
                </a:solidFill>
                <a:latin typeface="Book Antiqua" panose="02040602050305030304" charset="0"/>
                <a:cs typeface="Book Antiqua" panose="02040602050305030304" charset="0"/>
              </a:rPr>
              <a:t>Subsectors</a:t>
            </a:r>
          </a:p>
        </p:txBody>
      </p:sp>
      <p:sp>
        <p:nvSpPr>
          <p:cNvPr id="5" name="Rectangles 4"/>
          <p:cNvSpPr/>
          <p:nvPr/>
        </p:nvSpPr>
        <p:spPr>
          <a:xfrm>
            <a:off x="9057005" y="3381375"/>
            <a:ext cx="1510665" cy="2588895"/>
          </a:xfrm>
          <a:prstGeom prst="rect">
            <a:avLst/>
          </a:prstGeom>
          <a:gradFill>
            <a:gsLst>
              <a:gs pos="0">
                <a:srgbClr val="5B9BD5"/>
              </a:gs>
              <a:gs pos="53000">
                <a:srgbClr val="9BBBE2"/>
              </a:gs>
              <a:gs pos="100000">
                <a:srgbClr val="E2C1CD"/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altLang="en-US">
                <a:solidFill>
                  <a:schemeClr val="tx1"/>
                </a:solidFill>
                <a:latin typeface="Book Antiqua" panose="02040602050305030304" charset="0"/>
                <a:cs typeface="Book Antiqua" panose="02040602050305030304" charset="0"/>
              </a:rPr>
              <a:t>Build</a:t>
            </a:r>
          </a:p>
          <a:p>
            <a:pPr algn="ctr"/>
            <a:endParaRPr lang="it-IT" altLang="en-US">
              <a:solidFill>
                <a:schemeClr val="tx1"/>
              </a:solidFill>
              <a:latin typeface="Book Antiqua" panose="02040602050305030304" charset="0"/>
              <a:cs typeface="Book Antiqua" panose="02040602050305030304" charset="0"/>
            </a:endParaRPr>
          </a:p>
          <a:p>
            <a:pPr algn="ctr"/>
            <a:r>
              <a:rPr lang="it-IT" altLang="en-US">
                <a:solidFill>
                  <a:schemeClr val="tx1"/>
                </a:solidFill>
                <a:latin typeface="Book Antiqua" panose="02040602050305030304" charset="0"/>
                <a:cs typeface="Book Antiqua" panose="02040602050305030304" charset="0"/>
              </a:rPr>
              <a:t>Elasticise</a:t>
            </a:r>
          </a:p>
        </p:txBody>
      </p:sp>
      <p:sp>
        <p:nvSpPr>
          <p:cNvPr id="11" name="Right Triangle 10"/>
          <p:cNvSpPr/>
          <p:nvPr/>
        </p:nvSpPr>
        <p:spPr>
          <a:xfrm rot="10800000">
            <a:off x="4584065" y="3382010"/>
            <a:ext cx="611505" cy="834390"/>
          </a:xfrm>
          <a:prstGeom prst="rtTriangle">
            <a:avLst/>
          </a:prstGeom>
          <a:solidFill>
            <a:srgbClr val="E2C1CD">
              <a:alpha val="20000"/>
            </a:srgb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s 13"/>
          <p:cNvSpPr/>
          <p:nvPr/>
        </p:nvSpPr>
        <p:spPr>
          <a:xfrm>
            <a:off x="10638790" y="1618615"/>
            <a:ext cx="1363345" cy="4353560"/>
          </a:xfrm>
          <a:prstGeom prst="rect">
            <a:avLst/>
          </a:prstGeom>
          <a:gradFill>
            <a:gsLst>
              <a:gs pos="0">
                <a:srgbClr val="5B9BD5"/>
              </a:gs>
              <a:gs pos="70000">
                <a:srgbClr val="F1AA67">
                  <a:alpha val="100000"/>
                </a:srgbClr>
              </a:gs>
              <a:gs pos="50000">
                <a:srgbClr val="E2C1CD"/>
              </a:gs>
              <a:gs pos="25000">
                <a:srgbClr val="9BBBE2"/>
              </a:gs>
              <a:gs pos="100000">
                <a:srgbClr val="FF9300"/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altLang="en-US">
                <a:solidFill>
                  <a:schemeClr val="tx1"/>
                </a:solidFill>
                <a:latin typeface="Book Antiqua" panose="02040602050305030304" charset="0"/>
                <a:cs typeface="Book Antiqua" panose="02040602050305030304" charset="0"/>
                <a:sym typeface="+mn-ea"/>
              </a:rPr>
              <a:t>Denote</a:t>
            </a:r>
            <a:endParaRPr lang="it-IT" altLang="en-US">
              <a:solidFill>
                <a:schemeClr val="tx1"/>
              </a:solidFill>
              <a:latin typeface="Book Antiqua" panose="02040602050305030304" charset="0"/>
              <a:cs typeface="Book Antiqua" panose="02040602050305030304" charset="0"/>
            </a:endParaRPr>
          </a:p>
          <a:p>
            <a:pPr algn="ctr"/>
            <a:endParaRPr lang="it-IT" altLang="en-US">
              <a:solidFill>
                <a:schemeClr val="tx1"/>
              </a:solidFill>
              <a:latin typeface="Book Antiqua" panose="02040602050305030304" charset="0"/>
              <a:cs typeface="Book Antiqua" panose="02040602050305030304" charset="0"/>
            </a:endParaRPr>
          </a:p>
          <a:p>
            <a:pPr algn="ctr"/>
            <a:r>
              <a:rPr lang="it-IT" altLang="en-US">
                <a:solidFill>
                  <a:schemeClr val="tx1"/>
                </a:solidFill>
                <a:latin typeface="Book Antiqua" panose="02040602050305030304" charset="0"/>
                <a:cs typeface="Book Antiqua" panose="02040602050305030304" charset="0"/>
                <a:sym typeface="+mn-ea"/>
              </a:rPr>
              <a:t>Connote</a:t>
            </a:r>
            <a:endParaRPr lang="it-IT" altLang="en-US">
              <a:solidFill>
                <a:schemeClr val="tx1"/>
              </a:solidFill>
              <a:latin typeface="Book Antiqua" panose="02040602050305030304" charset="0"/>
              <a:cs typeface="Book Antiqua" panose="02040602050305030304" charset="0"/>
            </a:endParaRPr>
          </a:p>
          <a:p>
            <a:pPr algn="ctr"/>
            <a:endParaRPr lang="it-IT" altLang="en-US">
              <a:solidFill>
                <a:schemeClr val="tx1"/>
              </a:solidFill>
              <a:latin typeface="Book Antiqua" panose="02040602050305030304" charset="0"/>
              <a:cs typeface="Book Antiqua" panose="02040602050305030304" charset="0"/>
            </a:endParaRPr>
          </a:p>
          <a:p>
            <a:pPr algn="ctr"/>
            <a:r>
              <a:rPr lang="it-IT" altLang="en-US">
                <a:solidFill>
                  <a:schemeClr val="tx1"/>
                </a:solidFill>
                <a:latin typeface="Book Antiqua" panose="02040602050305030304" charset="0"/>
                <a:cs typeface="Book Antiqua" panose="02040602050305030304" charset="0"/>
                <a:sym typeface="+mn-ea"/>
              </a:rPr>
              <a:t>Link to the other languages</a:t>
            </a:r>
            <a:endParaRPr lang="it-IT" altLang="en-US">
              <a:solidFill>
                <a:schemeClr val="tx1"/>
              </a:solidFill>
              <a:latin typeface="Book Antiqua" panose="02040602050305030304" charset="0"/>
              <a:cs typeface="Book Antiqua" panose="02040602050305030304" charset="0"/>
            </a:endParaRPr>
          </a:p>
        </p:txBody>
      </p:sp>
      <p:sp>
        <p:nvSpPr>
          <p:cNvPr id="2" name="Text Box 1"/>
          <p:cNvSpPr txBox="1"/>
          <p:nvPr/>
        </p:nvSpPr>
        <p:spPr>
          <a:xfrm>
            <a:off x="1670050" y="2683510"/>
            <a:ext cx="3446145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</a:pPr>
            <a:r>
              <a:rPr lang="it-IT" sz="2000">
                <a:solidFill>
                  <a:schemeClr val="tx1">
                    <a:lumMod val="50000"/>
                    <a:lumOff val="50000"/>
                  </a:schemeClr>
                </a:solidFill>
                <a:latin typeface="Book Antiqua" panose="02040602050305030304" charset="0"/>
                <a:cs typeface="Book Antiqua" panose="02040602050305030304" charset="0"/>
                <a:sym typeface="+mn-ea"/>
              </a:rPr>
              <a:t>Proprioception/Breath</a:t>
            </a:r>
          </a:p>
        </p:txBody>
      </p:sp>
      <p:sp>
        <p:nvSpPr>
          <p:cNvPr id="36" name="Text Box 35"/>
          <p:cNvSpPr txBox="1"/>
          <p:nvPr/>
        </p:nvSpPr>
        <p:spPr>
          <a:xfrm>
            <a:off x="821055" y="6407150"/>
            <a:ext cx="8568055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it-IT" altLang="en-US" sz="1000" b="1" i="1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>Body and Integration</a:t>
            </a:r>
            <a:r>
              <a:rPr lang="it-IT" altLang="en-US" sz="1000" i="1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/>
            </a:r>
            <a:br>
              <a:rPr lang="it-IT" altLang="en-US" sz="1000" i="1" dirty="0">
                <a:latin typeface="Book Antiqua" panose="02040602050305030304" charset="0"/>
                <a:cs typeface="Book Antiqua" panose="02040602050305030304" charset="0"/>
                <a:sym typeface="+mn-ea"/>
              </a:rPr>
            </a:br>
            <a:r>
              <a:rPr lang="it-IT" altLang="en-US" sz="1000" i="1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>Research the primary symptom into the care of the psychosis</a:t>
            </a:r>
          </a:p>
        </p:txBody>
      </p:sp>
      <p:pic>
        <p:nvPicPr>
          <p:cNvPr id="37" name="Content Placeholder 11" descr="logo_sipi-removebg-preview"/>
          <p:cNvPicPr>
            <a:picLocks noChangeAspect="1"/>
          </p:cNvPicPr>
          <p:nvPr/>
        </p:nvPicPr>
        <p:blipFill>
          <a:blip r:embed="rId7"/>
          <a:srcRect r="25272"/>
          <a:stretch>
            <a:fillRect/>
          </a:stretch>
        </p:blipFill>
        <p:spPr>
          <a:xfrm>
            <a:off x="74295" y="6345555"/>
            <a:ext cx="669925" cy="52197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Box 18"/>
          <p:cNvSpPr txBox="1"/>
          <p:nvPr/>
        </p:nvSpPr>
        <p:spPr>
          <a:xfrm>
            <a:off x="821055" y="6407150"/>
            <a:ext cx="8568055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it-IT" altLang="en-US" sz="1000" b="1" i="1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>Body and Integration</a:t>
            </a:r>
            <a:r>
              <a:rPr lang="it-IT" altLang="en-US" sz="1000" i="1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/>
            </a:r>
            <a:br>
              <a:rPr lang="it-IT" altLang="en-US" sz="1000" i="1" dirty="0">
                <a:latin typeface="Book Antiqua" panose="02040602050305030304" charset="0"/>
                <a:cs typeface="Book Antiqua" panose="02040602050305030304" charset="0"/>
                <a:sym typeface="+mn-ea"/>
              </a:rPr>
            </a:br>
            <a:r>
              <a:rPr lang="it-IT" altLang="en-US" sz="1000" i="1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>Research the primary symptom into the care of the psychosis</a:t>
            </a:r>
          </a:p>
        </p:txBody>
      </p:sp>
      <p:pic>
        <p:nvPicPr>
          <p:cNvPr id="7" name="Content Placeholder 11" descr="logo_sipi-removebg-preview"/>
          <p:cNvPicPr>
            <a:picLocks noChangeAspect="1"/>
          </p:cNvPicPr>
          <p:nvPr/>
        </p:nvPicPr>
        <p:blipFill>
          <a:blip r:embed="rId2"/>
          <a:srcRect r="25272"/>
          <a:stretch>
            <a:fillRect/>
          </a:stretch>
        </p:blipFill>
        <p:spPr>
          <a:xfrm>
            <a:off x="74295" y="6345555"/>
            <a:ext cx="669925" cy="521970"/>
          </a:xfrm>
          <a:prstGeom prst="rect">
            <a:avLst/>
          </a:prstGeom>
        </p:spPr>
      </p:pic>
      <p:pic>
        <p:nvPicPr>
          <p:cNvPr id="9" name="Immagine 8" descr="Bilancia digitale con cerchi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8465" y="2073910"/>
            <a:ext cx="3779520" cy="2831465"/>
          </a:xfrm>
          <a:prstGeom prst="rect">
            <a:avLst/>
          </a:prstGeom>
        </p:spPr>
      </p:pic>
      <p:sp>
        <p:nvSpPr>
          <p:cNvPr id="2" name="Text Box 1"/>
          <p:cNvSpPr txBox="1"/>
          <p:nvPr/>
        </p:nvSpPr>
        <p:spPr>
          <a:xfrm>
            <a:off x="4040505" y="991235"/>
            <a:ext cx="4349115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it-IT" sz="3200" b="1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>Intervention</a:t>
            </a:r>
          </a:p>
        </p:txBody>
      </p:sp>
      <p:sp>
        <p:nvSpPr>
          <p:cNvPr id="3" name="Rectangles 2"/>
          <p:cNvSpPr/>
          <p:nvPr/>
        </p:nvSpPr>
        <p:spPr>
          <a:xfrm>
            <a:off x="950595" y="2073910"/>
            <a:ext cx="3204000" cy="13411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altLang="en-US">
                <a:latin typeface="Book Antiqua" panose="02040602050305030304" charset="0"/>
                <a:cs typeface="Book Antiqua" panose="02040602050305030304" charset="0"/>
              </a:rPr>
              <a:t>QUANTITATIVE CHANGE</a:t>
            </a:r>
          </a:p>
          <a:p>
            <a:pPr algn="ctr"/>
            <a:endParaRPr lang="it-IT" altLang="en-US">
              <a:latin typeface="Book Antiqua" panose="02040602050305030304" charset="0"/>
              <a:cs typeface="Book Antiqua" panose="02040602050305030304" charset="0"/>
            </a:endParaRPr>
          </a:p>
          <a:p>
            <a:pPr algn="ctr"/>
            <a:r>
              <a:rPr lang="it-IT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>Elimination/Reduction</a:t>
            </a:r>
            <a:endParaRPr lang="it-IT" dirty="0">
              <a:latin typeface="Book Antiqua" panose="02040602050305030304" charset="0"/>
              <a:cs typeface="Book Antiqua" panose="02040602050305030304" charset="0"/>
            </a:endParaRPr>
          </a:p>
          <a:p>
            <a:pPr algn="ctr"/>
            <a:r>
              <a:rPr lang="it-IT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>of symptoms</a:t>
            </a:r>
            <a:endParaRPr lang="it-IT" altLang="en-US">
              <a:latin typeface="Book Antiqua" panose="02040602050305030304" charset="0"/>
              <a:cs typeface="Book Antiqua" panose="02040602050305030304" charset="0"/>
            </a:endParaRPr>
          </a:p>
        </p:txBody>
      </p:sp>
      <p:sp>
        <p:nvSpPr>
          <p:cNvPr id="4" name="Rectangles 3"/>
          <p:cNvSpPr/>
          <p:nvPr/>
        </p:nvSpPr>
        <p:spPr>
          <a:xfrm>
            <a:off x="8081645" y="2073910"/>
            <a:ext cx="3204000" cy="13411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latin typeface="Book Antiqua" panose="02040602050305030304" charset="0"/>
                <a:ea typeface="Arial" panose="020B0604020202020204"/>
                <a:cs typeface="Book Antiqua" panose="02040602050305030304" charset="0"/>
                <a:sym typeface="+mn-ea"/>
              </a:rPr>
              <a:t>RESTORATION  OF PREVIUOS  BALANCE </a:t>
            </a:r>
            <a:endParaRPr lang="it-IT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anose="02040602050305030304" charset="0"/>
              <a:ea typeface="Cambria" panose="02040503050406030204" pitchFamily="18" charset="0"/>
              <a:cs typeface="Book Antiqua" panose="02040602050305030304" charset="0"/>
            </a:endParaRPr>
          </a:p>
          <a:p>
            <a:pPr algn="ctr"/>
            <a:r>
              <a:rPr lang="it-IT" altLang="en-US">
                <a:latin typeface="Book Antiqua" panose="02040602050305030304" charset="0"/>
                <a:cs typeface="Book Antiqua" panose="02040602050305030304" charset="0"/>
              </a:rPr>
              <a:t>with reduced capacity</a:t>
            </a:r>
          </a:p>
        </p:txBody>
      </p:sp>
      <p:sp>
        <p:nvSpPr>
          <p:cNvPr id="5" name="Rectangles 4"/>
          <p:cNvSpPr/>
          <p:nvPr/>
        </p:nvSpPr>
        <p:spPr>
          <a:xfrm>
            <a:off x="5034915" y="5008880"/>
            <a:ext cx="2167255" cy="5181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>STABILITY</a:t>
            </a:r>
            <a:endParaRPr lang="it-IT" altLang="en-US" dirty="0">
              <a:latin typeface="Book Antiqua" panose="02040602050305030304" charset="0"/>
              <a:cs typeface="Book Antiqua" panose="02040602050305030304" charset="0"/>
              <a:sym typeface="+mn-ea"/>
            </a:endParaRPr>
          </a:p>
        </p:txBody>
      </p:sp>
      <p:sp>
        <p:nvSpPr>
          <p:cNvPr id="10" name="Bent-Up Arrow 9"/>
          <p:cNvSpPr/>
          <p:nvPr/>
        </p:nvSpPr>
        <p:spPr>
          <a:xfrm rot="5400000">
            <a:off x="2060575" y="3787140"/>
            <a:ext cx="2112010" cy="1367790"/>
          </a:xfrm>
          <a:prstGeom prst="bentUpArrow">
            <a:avLst>
              <a:gd name="adj1" fmla="val 25000"/>
              <a:gd name="adj2" fmla="val 25000"/>
              <a:gd name="adj3" fmla="val 26361"/>
            </a:avLst>
          </a:prstGeom>
          <a:solidFill>
            <a:srgbClr val="FF93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Bent-Up Arrow 10"/>
          <p:cNvSpPr/>
          <p:nvPr/>
        </p:nvSpPr>
        <p:spPr>
          <a:xfrm rot="5400000" flipV="1">
            <a:off x="8063865" y="3786505"/>
            <a:ext cx="2112010" cy="1367790"/>
          </a:xfrm>
          <a:prstGeom prst="bentUpArrow">
            <a:avLst>
              <a:gd name="adj1" fmla="val 25000"/>
              <a:gd name="adj2" fmla="val 25000"/>
              <a:gd name="adj3" fmla="val 26361"/>
            </a:avLst>
          </a:prstGeom>
          <a:solidFill>
            <a:srgbClr val="FF93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204402" y="598805"/>
            <a:ext cx="7783195" cy="572135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pPr algn="ctr"/>
            <a:r>
              <a:rPr lang="it-IT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ook Antiqua" panose="02040602050305030304" charset="0"/>
                <a:cs typeface="Book Antiqua" panose="02040602050305030304" charset="0"/>
              </a:rPr>
              <a:t>PRIMARY RELATIONSHIPS</a:t>
            </a:r>
          </a:p>
        </p:txBody>
      </p:sp>
      <p:graphicFrame>
        <p:nvGraphicFramePr>
          <p:cNvPr id="3" name="Diagramma 2"/>
          <p:cNvGraphicFramePr/>
          <p:nvPr/>
        </p:nvGraphicFramePr>
        <p:xfrm>
          <a:off x="2032000" y="1302596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Text Box 6"/>
          <p:cNvSpPr txBox="1"/>
          <p:nvPr/>
        </p:nvSpPr>
        <p:spPr>
          <a:xfrm>
            <a:off x="5783580" y="5441950"/>
            <a:ext cx="135572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altLang="en-US" sz="2000">
                <a:solidFill>
                  <a:schemeClr val="tx1">
                    <a:lumMod val="50000"/>
                    <a:lumOff val="50000"/>
                  </a:schemeClr>
                </a:solidFill>
                <a:latin typeface="Book Antiqua" panose="02040602050305030304" charset="0"/>
                <a:cs typeface="Book Antiqua" panose="02040602050305030304" charset="0"/>
              </a:rPr>
              <a:t>Proximity</a:t>
            </a:r>
          </a:p>
        </p:txBody>
      </p:sp>
      <p:sp>
        <p:nvSpPr>
          <p:cNvPr id="8" name="Text Box 7"/>
          <p:cNvSpPr txBox="1"/>
          <p:nvPr/>
        </p:nvSpPr>
        <p:spPr>
          <a:xfrm>
            <a:off x="4863465" y="3780155"/>
            <a:ext cx="406400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altLang="en-US" sz="3200" b="1">
                <a:latin typeface="Book Antiqua" panose="02040602050305030304" charset="0"/>
                <a:cs typeface="Book Antiqua" panose="02040602050305030304" charset="0"/>
              </a:rPr>
              <a:t>Assertivness</a:t>
            </a:r>
          </a:p>
        </p:txBody>
      </p:sp>
      <p:sp>
        <p:nvSpPr>
          <p:cNvPr id="36" name="Text Box 35"/>
          <p:cNvSpPr txBox="1"/>
          <p:nvPr/>
        </p:nvSpPr>
        <p:spPr>
          <a:xfrm>
            <a:off x="821055" y="6407150"/>
            <a:ext cx="8568055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it-IT" altLang="en-US" sz="1000" b="1" i="1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>Body and Integration</a:t>
            </a:r>
            <a:r>
              <a:rPr lang="it-IT" altLang="en-US" sz="1000" i="1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/>
            </a:r>
            <a:br>
              <a:rPr lang="it-IT" altLang="en-US" sz="1000" i="1" dirty="0">
                <a:latin typeface="Book Antiqua" panose="02040602050305030304" charset="0"/>
                <a:cs typeface="Book Antiqua" panose="02040602050305030304" charset="0"/>
                <a:sym typeface="+mn-ea"/>
              </a:rPr>
            </a:br>
            <a:r>
              <a:rPr lang="it-IT" altLang="en-US" sz="1000" i="1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>Research the primary symptom into the care of the psychosis</a:t>
            </a:r>
          </a:p>
        </p:txBody>
      </p:sp>
      <p:pic>
        <p:nvPicPr>
          <p:cNvPr id="37" name="Content Placeholder 11" descr="logo_sipi-removebg-preview"/>
          <p:cNvPicPr>
            <a:picLocks noChangeAspect="1"/>
          </p:cNvPicPr>
          <p:nvPr/>
        </p:nvPicPr>
        <p:blipFill>
          <a:blip r:embed="rId7"/>
          <a:srcRect r="25272"/>
          <a:stretch>
            <a:fillRect/>
          </a:stretch>
        </p:blipFill>
        <p:spPr>
          <a:xfrm>
            <a:off x="74295" y="6345555"/>
            <a:ext cx="669925" cy="521970"/>
          </a:xfrm>
          <a:prstGeom prst="rect">
            <a:avLst/>
          </a:prstGeom>
        </p:spPr>
      </p:pic>
    </p:spTree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/>
        </p:nvSpPr>
        <p:spPr>
          <a:xfrm>
            <a:off x="6962775" y="2889885"/>
            <a:ext cx="5411470" cy="248031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it-IT" altLang="en-US" sz="2000">
                <a:latin typeface="Book Antiqua" panose="02040602050305030304" charset="0"/>
                <a:cs typeface="Book Antiqua" panose="02040602050305030304" charset="0"/>
                <a:sym typeface="+mn-ea"/>
              </a:rPr>
              <a:t>Upper-lower body connection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it-IT" altLang="en-US" sz="2000">
                <a:latin typeface="Book Antiqua" panose="02040602050305030304" charset="0"/>
                <a:cs typeface="Book Antiqua" panose="02040602050305030304" charset="0"/>
                <a:sym typeface="+mn-ea"/>
              </a:rPr>
              <a:t>Increse breath and proprioception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it-IT" sz="2000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>Negative connotation of a proprioception</a:t>
            </a:r>
            <a:endParaRPr lang="it-IT" sz="2000" dirty="0">
              <a:latin typeface="Book Antiqua" panose="02040602050305030304" charset="0"/>
              <a:cs typeface="Book Antiqua" panose="02040602050305030304" charset="0"/>
            </a:endParaRPr>
          </a:p>
          <a:p>
            <a:pPr indent="0" algn="ctr">
              <a:buFont typeface="Arial" panose="020B0604020202020204" pitchFamily="34" charset="0"/>
            </a:pPr>
            <a:endParaRPr lang="it-IT" altLang="en-US" sz="1800" dirty="0">
              <a:latin typeface="Book Antiqua" panose="02040602050305030304" charset="0"/>
              <a:cs typeface="Book Antiqua" panose="02040602050305030304" charset="0"/>
              <a:sym typeface="+mn-ea"/>
            </a:endParaRPr>
          </a:p>
        </p:txBody>
      </p:sp>
      <p:sp>
        <p:nvSpPr>
          <p:cNvPr id="4" name="Titolo 1"/>
          <p:cNvSpPr>
            <a:spLocks noGrp="1"/>
          </p:cNvSpPr>
          <p:nvPr/>
        </p:nvSpPr>
        <p:spPr>
          <a:xfrm>
            <a:off x="402590" y="495935"/>
            <a:ext cx="10990580" cy="71691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altLang="en-US" sz="3200">
                <a:latin typeface="Book Antiqua" panose="02040602050305030304" charset="0"/>
                <a:cs typeface="Book Antiqua" panose="02040602050305030304" charset="0"/>
                <a:sym typeface="+mn-ea"/>
              </a:rPr>
              <a:t>Create unit</a:t>
            </a:r>
            <a:r>
              <a:rPr lang="it-IT" altLang="en-US" sz="3200">
                <a:sym typeface="+mn-ea"/>
              </a:rPr>
              <a:t> </a:t>
            </a:r>
            <a:endParaRPr lang="it-IT" sz="3200" dirty="0"/>
          </a:p>
        </p:txBody>
      </p:sp>
      <p:sp>
        <p:nvSpPr>
          <p:cNvPr id="36" name="Text Box 35"/>
          <p:cNvSpPr txBox="1"/>
          <p:nvPr/>
        </p:nvSpPr>
        <p:spPr>
          <a:xfrm>
            <a:off x="821055" y="6407150"/>
            <a:ext cx="8568055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it-IT" altLang="en-US" sz="1000" b="1" i="1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>Body and Integration</a:t>
            </a:r>
            <a:r>
              <a:rPr lang="it-IT" altLang="en-US" sz="1000" i="1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/>
            </a:r>
            <a:br>
              <a:rPr lang="it-IT" altLang="en-US" sz="1000" i="1" dirty="0">
                <a:latin typeface="Book Antiqua" panose="02040602050305030304" charset="0"/>
                <a:cs typeface="Book Antiqua" panose="02040602050305030304" charset="0"/>
                <a:sym typeface="+mn-ea"/>
              </a:rPr>
            </a:br>
            <a:r>
              <a:rPr lang="it-IT" altLang="en-US" sz="1000" i="1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>Research the primary symptom into the care of the psychosis</a:t>
            </a:r>
          </a:p>
        </p:txBody>
      </p:sp>
      <p:pic>
        <p:nvPicPr>
          <p:cNvPr id="37" name="Content Placeholder 11" descr="logo_sipi-removebg-preview"/>
          <p:cNvPicPr>
            <a:picLocks noChangeAspect="1"/>
          </p:cNvPicPr>
          <p:nvPr/>
        </p:nvPicPr>
        <p:blipFill>
          <a:blip r:embed="rId2"/>
          <a:srcRect r="25272"/>
          <a:stretch>
            <a:fillRect/>
          </a:stretch>
        </p:blipFill>
        <p:spPr>
          <a:xfrm>
            <a:off x="74295" y="6345555"/>
            <a:ext cx="669925" cy="521970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1748117" y="2809706"/>
            <a:ext cx="29583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Video non autorizzato alla pubblicazione</a:t>
            </a:r>
            <a:endParaRPr lang="it-IT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s 16"/>
          <p:cNvSpPr/>
          <p:nvPr/>
        </p:nvSpPr>
        <p:spPr>
          <a:xfrm>
            <a:off x="4584065" y="2510790"/>
            <a:ext cx="7418705" cy="833120"/>
          </a:xfrm>
          <a:prstGeom prst="rect">
            <a:avLst/>
          </a:prstGeom>
          <a:solidFill>
            <a:srgbClr val="F6AD70">
              <a:alpha val="20000"/>
            </a:srgb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s 17"/>
          <p:cNvSpPr/>
          <p:nvPr/>
        </p:nvSpPr>
        <p:spPr>
          <a:xfrm>
            <a:off x="3972560" y="1630045"/>
            <a:ext cx="8030210" cy="842645"/>
          </a:xfrm>
          <a:prstGeom prst="rect">
            <a:avLst/>
          </a:prstGeom>
          <a:solidFill>
            <a:srgbClr val="FF9300">
              <a:alpha val="20000"/>
            </a:srgb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ight Triangle 5"/>
          <p:cNvSpPr/>
          <p:nvPr/>
        </p:nvSpPr>
        <p:spPr>
          <a:xfrm rot="10800000">
            <a:off x="5785485" y="5126990"/>
            <a:ext cx="611505" cy="834390"/>
          </a:xfrm>
          <a:prstGeom prst="rtTriangle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ight Triangle 8"/>
          <p:cNvSpPr/>
          <p:nvPr/>
        </p:nvSpPr>
        <p:spPr>
          <a:xfrm rot="10800000">
            <a:off x="5186045" y="4254500"/>
            <a:ext cx="611505" cy="834390"/>
          </a:xfrm>
          <a:prstGeom prst="rtTriangle">
            <a:avLst/>
          </a:prstGeom>
          <a:solidFill>
            <a:srgbClr val="9BBBE2">
              <a:alpha val="20000"/>
            </a:srgb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s 9"/>
          <p:cNvSpPr/>
          <p:nvPr/>
        </p:nvSpPr>
        <p:spPr>
          <a:xfrm>
            <a:off x="5795645" y="4254500"/>
            <a:ext cx="6206490" cy="822960"/>
          </a:xfrm>
          <a:prstGeom prst="rect">
            <a:avLst/>
          </a:prstGeom>
          <a:solidFill>
            <a:srgbClr val="9BBBE2">
              <a:alpha val="20000"/>
            </a:srgb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s 11"/>
          <p:cNvSpPr/>
          <p:nvPr/>
        </p:nvSpPr>
        <p:spPr>
          <a:xfrm>
            <a:off x="5186045" y="3383280"/>
            <a:ext cx="6815455" cy="833120"/>
          </a:xfrm>
          <a:prstGeom prst="rect">
            <a:avLst/>
          </a:prstGeom>
          <a:solidFill>
            <a:srgbClr val="E2C1CD">
              <a:alpha val="20000"/>
            </a:srgb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s 18"/>
          <p:cNvSpPr/>
          <p:nvPr/>
        </p:nvSpPr>
        <p:spPr>
          <a:xfrm>
            <a:off x="6394450" y="5126990"/>
            <a:ext cx="5607050" cy="822960"/>
          </a:xfrm>
          <a:prstGeom prst="rect">
            <a:avLst/>
          </a:prstGeom>
          <a:solidFill>
            <a:srgbClr val="5B9BD5">
              <a:alpha val="20000"/>
            </a:srgb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0" name="Diagramma 7"/>
          <p:cNvGraphicFramePr/>
          <p:nvPr/>
        </p:nvGraphicFramePr>
        <p:xfrm>
          <a:off x="260350" y="1617980"/>
          <a:ext cx="6039485" cy="43516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6" name="Right Triangle 15"/>
          <p:cNvSpPr/>
          <p:nvPr/>
        </p:nvSpPr>
        <p:spPr>
          <a:xfrm rot="10800000">
            <a:off x="3361055" y="1637030"/>
            <a:ext cx="611505" cy="834390"/>
          </a:xfrm>
          <a:prstGeom prst="rtTriangle">
            <a:avLst/>
          </a:prstGeom>
          <a:solidFill>
            <a:srgbClr val="FF9300">
              <a:alpha val="20000"/>
            </a:srgb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ight Triangle 14"/>
          <p:cNvSpPr/>
          <p:nvPr/>
        </p:nvSpPr>
        <p:spPr>
          <a:xfrm rot="10800000">
            <a:off x="3972560" y="2509520"/>
            <a:ext cx="611505" cy="834390"/>
          </a:xfrm>
          <a:prstGeom prst="rtTriangle">
            <a:avLst/>
          </a:prstGeom>
          <a:solidFill>
            <a:srgbClr val="F6AD70">
              <a:alpha val="20000"/>
            </a:srgb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s 2"/>
          <p:cNvSpPr/>
          <p:nvPr/>
        </p:nvSpPr>
        <p:spPr>
          <a:xfrm>
            <a:off x="6299835" y="3382010"/>
            <a:ext cx="1134110" cy="2586990"/>
          </a:xfrm>
          <a:prstGeom prst="rect">
            <a:avLst/>
          </a:prstGeom>
          <a:gradFill>
            <a:gsLst>
              <a:gs pos="0">
                <a:srgbClr val="5B9BD5"/>
              </a:gs>
              <a:gs pos="53000">
                <a:srgbClr val="9BBBE2"/>
              </a:gs>
              <a:gs pos="100000">
                <a:srgbClr val="E2C1CD"/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altLang="en-US">
                <a:solidFill>
                  <a:schemeClr val="tx1"/>
                </a:solidFill>
                <a:latin typeface="Book Antiqua" panose="02040602050305030304" charset="0"/>
                <a:cs typeface="Book Antiqua" panose="02040602050305030304" charset="0"/>
              </a:rPr>
              <a:t>Muscles</a:t>
            </a:r>
          </a:p>
          <a:p>
            <a:pPr algn="ctr"/>
            <a:endParaRPr lang="it-IT" altLang="en-US">
              <a:solidFill>
                <a:schemeClr val="tx1"/>
              </a:solidFill>
              <a:latin typeface="Book Antiqua" panose="02040602050305030304" charset="0"/>
              <a:cs typeface="Book Antiqua" panose="02040602050305030304" charset="0"/>
            </a:endParaRPr>
          </a:p>
          <a:p>
            <a:pPr algn="ctr"/>
            <a:r>
              <a:rPr lang="it-IT" altLang="en-US">
                <a:solidFill>
                  <a:schemeClr val="tx1"/>
                </a:solidFill>
                <a:latin typeface="Book Antiqua" panose="02040602050305030304" charset="0"/>
                <a:cs typeface="Book Antiqua" panose="02040602050305030304" charset="0"/>
              </a:rPr>
              <a:t>Junctions</a:t>
            </a:r>
          </a:p>
        </p:txBody>
      </p:sp>
      <p:sp>
        <p:nvSpPr>
          <p:cNvPr id="4" name="Rectangles 3"/>
          <p:cNvSpPr/>
          <p:nvPr/>
        </p:nvSpPr>
        <p:spPr>
          <a:xfrm>
            <a:off x="7603490" y="3382010"/>
            <a:ext cx="1363345" cy="2588260"/>
          </a:xfrm>
          <a:prstGeom prst="rect">
            <a:avLst/>
          </a:prstGeom>
          <a:gradFill>
            <a:gsLst>
              <a:gs pos="0">
                <a:srgbClr val="5B9BD5"/>
              </a:gs>
              <a:gs pos="53000">
                <a:srgbClr val="9BBBE2"/>
              </a:gs>
              <a:gs pos="100000">
                <a:srgbClr val="E2C1CD"/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altLang="en-US">
                <a:solidFill>
                  <a:schemeClr val="tx1"/>
                </a:solidFill>
                <a:latin typeface="Book Antiqua" panose="02040602050305030304" charset="0"/>
                <a:cs typeface="Book Antiqua" panose="02040602050305030304" charset="0"/>
              </a:rPr>
              <a:t>Global</a:t>
            </a:r>
          </a:p>
          <a:p>
            <a:pPr algn="ctr"/>
            <a:endParaRPr lang="it-IT" altLang="en-US">
              <a:solidFill>
                <a:schemeClr val="tx1"/>
              </a:solidFill>
              <a:latin typeface="Book Antiqua" panose="02040602050305030304" charset="0"/>
              <a:cs typeface="Book Antiqua" panose="02040602050305030304" charset="0"/>
            </a:endParaRPr>
          </a:p>
          <a:p>
            <a:pPr algn="ctr"/>
            <a:r>
              <a:rPr lang="it-IT" altLang="en-US">
                <a:solidFill>
                  <a:schemeClr val="tx1">
                    <a:lumMod val="50000"/>
                    <a:lumOff val="50000"/>
                  </a:schemeClr>
                </a:solidFill>
                <a:latin typeface="Book Antiqua" panose="02040602050305030304" charset="0"/>
                <a:cs typeface="Book Antiqua" panose="02040602050305030304" charset="0"/>
              </a:rPr>
              <a:t>Sectors</a:t>
            </a:r>
          </a:p>
          <a:p>
            <a:pPr algn="ctr"/>
            <a:endParaRPr lang="it-IT" altLang="en-US">
              <a:solidFill>
                <a:schemeClr val="tx1"/>
              </a:solidFill>
              <a:latin typeface="Book Antiqua" panose="02040602050305030304" charset="0"/>
              <a:cs typeface="Book Antiqua" panose="02040602050305030304" charset="0"/>
            </a:endParaRPr>
          </a:p>
          <a:p>
            <a:pPr algn="ctr"/>
            <a:r>
              <a:rPr lang="it-IT" altLang="en-US">
                <a:solidFill>
                  <a:schemeClr val="tx1">
                    <a:lumMod val="50000"/>
                    <a:lumOff val="50000"/>
                  </a:schemeClr>
                </a:solidFill>
                <a:latin typeface="Book Antiqua" panose="02040602050305030304" charset="0"/>
                <a:cs typeface="Book Antiqua" panose="02040602050305030304" charset="0"/>
              </a:rPr>
              <a:t>Subsectors</a:t>
            </a:r>
          </a:p>
        </p:txBody>
      </p:sp>
      <p:sp>
        <p:nvSpPr>
          <p:cNvPr id="5" name="Rectangles 4"/>
          <p:cNvSpPr/>
          <p:nvPr/>
        </p:nvSpPr>
        <p:spPr>
          <a:xfrm>
            <a:off x="9057005" y="3381375"/>
            <a:ext cx="1510665" cy="2588895"/>
          </a:xfrm>
          <a:prstGeom prst="rect">
            <a:avLst/>
          </a:prstGeom>
          <a:gradFill>
            <a:gsLst>
              <a:gs pos="0">
                <a:srgbClr val="5B9BD5"/>
              </a:gs>
              <a:gs pos="53000">
                <a:srgbClr val="9BBBE2"/>
              </a:gs>
              <a:gs pos="100000">
                <a:srgbClr val="E2C1CD"/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altLang="en-US">
                <a:solidFill>
                  <a:schemeClr val="tx1"/>
                </a:solidFill>
                <a:latin typeface="Book Antiqua" panose="02040602050305030304" charset="0"/>
                <a:cs typeface="Book Antiqua" panose="02040602050305030304" charset="0"/>
              </a:rPr>
              <a:t>Build</a:t>
            </a:r>
          </a:p>
          <a:p>
            <a:pPr algn="ctr"/>
            <a:endParaRPr lang="it-IT" altLang="en-US">
              <a:solidFill>
                <a:schemeClr val="tx1"/>
              </a:solidFill>
              <a:latin typeface="Book Antiqua" panose="02040602050305030304" charset="0"/>
              <a:cs typeface="Book Antiqua" panose="02040602050305030304" charset="0"/>
            </a:endParaRPr>
          </a:p>
          <a:p>
            <a:pPr algn="ctr"/>
            <a:r>
              <a:rPr lang="it-IT" altLang="en-US">
                <a:solidFill>
                  <a:schemeClr val="tx1"/>
                </a:solidFill>
                <a:latin typeface="Book Antiqua" panose="02040602050305030304" charset="0"/>
                <a:cs typeface="Book Antiqua" panose="02040602050305030304" charset="0"/>
              </a:rPr>
              <a:t>Elasticise</a:t>
            </a:r>
          </a:p>
        </p:txBody>
      </p:sp>
      <p:sp>
        <p:nvSpPr>
          <p:cNvPr id="11" name="Right Triangle 10"/>
          <p:cNvSpPr/>
          <p:nvPr/>
        </p:nvSpPr>
        <p:spPr>
          <a:xfrm rot="10800000">
            <a:off x="4584065" y="3382010"/>
            <a:ext cx="611505" cy="834390"/>
          </a:xfrm>
          <a:prstGeom prst="rtTriangle">
            <a:avLst/>
          </a:prstGeom>
          <a:solidFill>
            <a:srgbClr val="E2C1CD">
              <a:alpha val="20000"/>
            </a:srgb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s 13"/>
          <p:cNvSpPr/>
          <p:nvPr/>
        </p:nvSpPr>
        <p:spPr>
          <a:xfrm>
            <a:off x="10638790" y="1618615"/>
            <a:ext cx="1363345" cy="4353560"/>
          </a:xfrm>
          <a:prstGeom prst="rect">
            <a:avLst/>
          </a:prstGeom>
          <a:gradFill>
            <a:gsLst>
              <a:gs pos="0">
                <a:srgbClr val="5B9BD5"/>
              </a:gs>
              <a:gs pos="70000">
                <a:srgbClr val="F1AA67">
                  <a:alpha val="100000"/>
                </a:srgbClr>
              </a:gs>
              <a:gs pos="50000">
                <a:srgbClr val="E2C1CD"/>
              </a:gs>
              <a:gs pos="25000">
                <a:srgbClr val="9BBBE2"/>
              </a:gs>
              <a:gs pos="100000">
                <a:srgbClr val="FF9300"/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altLang="en-US">
                <a:solidFill>
                  <a:schemeClr val="tx1"/>
                </a:solidFill>
                <a:latin typeface="Book Antiqua" panose="02040602050305030304" charset="0"/>
                <a:cs typeface="Book Antiqua" panose="02040602050305030304" charset="0"/>
                <a:sym typeface="+mn-ea"/>
              </a:rPr>
              <a:t>Denote</a:t>
            </a:r>
            <a:endParaRPr lang="it-IT" altLang="en-US">
              <a:solidFill>
                <a:schemeClr val="tx1"/>
              </a:solidFill>
              <a:latin typeface="Book Antiqua" panose="02040602050305030304" charset="0"/>
              <a:cs typeface="Book Antiqua" panose="02040602050305030304" charset="0"/>
            </a:endParaRPr>
          </a:p>
          <a:p>
            <a:pPr algn="ctr"/>
            <a:endParaRPr lang="it-IT" altLang="en-US">
              <a:solidFill>
                <a:schemeClr val="tx1"/>
              </a:solidFill>
              <a:latin typeface="Book Antiqua" panose="02040602050305030304" charset="0"/>
              <a:cs typeface="Book Antiqua" panose="02040602050305030304" charset="0"/>
            </a:endParaRPr>
          </a:p>
          <a:p>
            <a:pPr algn="ctr"/>
            <a:r>
              <a:rPr lang="it-IT" altLang="en-US">
                <a:solidFill>
                  <a:schemeClr val="tx1"/>
                </a:solidFill>
                <a:latin typeface="Book Antiqua" panose="02040602050305030304" charset="0"/>
                <a:cs typeface="Book Antiqua" panose="02040602050305030304" charset="0"/>
                <a:sym typeface="+mn-ea"/>
              </a:rPr>
              <a:t>Connote</a:t>
            </a:r>
            <a:endParaRPr lang="it-IT" altLang="en-US">
              <a:solidFill>
                <a:schemeClr val="tx1"/>
              </a:solidFill>
              <a:latin typeface="Book Antiqua" panose="02040602050305030304" charset="0"/>
              <a:cs typeface="Book Antiqua" panose="02040602050305030304" charset="0"/>
            </a:endParaRPr>
          </a:p>
          <a:p>
            <a:pPr algn="ctr"/>
            <a:endParaRPr lang="it-IT" altLang="en-US">
              <a:solidFill>
                <a:schemeClr val="tx1"/>
              </a:solidFill>
              <a:latin typeface="Book Antiqua" panose="02040602050305030304" charset="0"/>
              <a:cs typeface="Book Antiqua" panose="02040602050305030304" charset="0"/>
            </a:endParaRPr>
          </a:p>
          <a:p>
            <a:pPr algn="ctr"/>
            <a:r>
              <a:rPr lang="it-IT" altLang="en-US">
                <a:solidFill>
                  <a:schemeClr val="tx1"/>
                </a:solidFill>
                <a:latin typeface="Book Antiqua" panose="02040602050305030304" charset="0"/>
                <a:cs typeface="Book Antiqua" panose="02040602050305030304" charset="0"/>
                <a:sym typeface="+mn-ea"/>
              </a:rPr>
              <a:t>Link to the other languages</a:t>
            </a:r>
            <a:endParaRPr lang="it-IT" altLang="en-US">
              <a:solidFill>
                <a:schemeClr val="tx1"/>
              </a:solidFill>
              <a:latin typeface="Book Antiqua" panose="02040602050305030304" charset="0"/>
              <a:cs typeface="Book Antiqua" panose="02040602050305030304" charset="0"/>
            </a:endParaRPr>
          </a:p>
        </p:txBody>
      </p:sp>
      <p:sp>
        <p:nvSpPr>
          <p:cNvPr id="2" name="Text Box 1"/>
          <p:cNvSpPr txBox="1"/>
          <p:nvPr/>
        </p:nvSpPr>
        <p:spPr>
          <a:xfrm>
            <a:off x="1670050" y="2683510"/>
            <a:ext cx="3446145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</a:pPr>
            <a:r>
              <a:rPr lang="it-IT" sz="2000">
                <a:solidFill>
                  <a:schemeClr val="tx1">
                    <a:lumMod val="50000"/>
                    <a:lumOff val="50000"/>
                  </a:schemeClr>
                </a:solidFill>
                <a:latin typeface="Book Antiqua" panose="02040602050305030304" charset="0"/>
                <a:cs typeface="Book Antiqua" panose="02040602050305030304" charset="0"/>
                <a:sym typeface="+mn-ea"/>
              </a:rPr>
              <a:t>Proprioception/Breath</a:t>
            </a:r>
          </a:p>
        </p:txBody>
      </p:sp>
      <p:sp>
        <p:nvSpPr>
          <p:cNvPr id="36" name="Text Box 35"/>
          <p:cNvSpPr txBox="1"/>
          <p:nvPr/>
        </p:nvSpPr>
        <p:spPr>
          <a:xfrm>
            <a:off x="821055" y="6407150"/>
            <a:ext cx="8568055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it-IT" altLang="en-US" sz="1000" b="1" i="1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>Body and Integration</a:t>
            </a:r>
            <a:r>
              <a:rPr lang="it-IT" altLang="en-US" sz="1000" i="1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/>
            </a:r>
            <a:br>
              <a:rPr lang="it-IT" altLang="en-US" sz="1000" i="1" dirty="0">
                <a:latin typeface="Book Antiqua" panose="02040602050305030304" charset="0"/>
                <a:cs typeface="Book Antiqua" panose="02040602050305030304" charset="0"/>
                <a:sym typeface="+mn-ea"/>
              </a:rPr>
            </a:br>
            <a:r>
              <a:rPr lang="it-IT" altLang="en-US" sz="1000" i="1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>Research the primary symptom into the care of the psychosis</a:t>
            </a:r>
          </a:p>
        </p:txBody>
      </p:sp>
      <p:pic>
        <p:nvPicPr>
          <p:cNvPr id="37" name="Content Placeholder 11" descr="logo_sipi-removebg-preview"/>
          <p:cNvPicPr>
            <a:picLocks noChangeAspect="1"/>
          </p:cNvPicPr>
          <p:nvPr/>
        </p:nvPicPr>
        <p:blipFill>
          <a:blip r:embed="rId7"/>
          <a:srcRect r="25272"/>
          <a:stretch>
            <a:fillRect/>
          </a:stretch>
        </p:blipFill>
        <p:spPr>
          <a:xfrm>
            <a:off x="74295" y="6345555"/>
            <a:ext cx="669925" cy="521970"/>
          </a:xfrm>
          <a:prstGeom prst="rect">
            <a:avLst/>
          </a:prstGeom>
        </p:spPr>
      </p:pic>
    </p:spTree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Box 18"/>
          <p:cNvSpPr txBox="1"/>
          <p:nvPr/>
        </p:nvSpPr>
        <p:spPr>
          <a:xfrm>
            <a:off x="821055" y="6407150"/>
            <a:ext cx="8568055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it-IT" altLang="en-US" sz="1000" b="1" i="1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>Body and Integration</a:t>
            </a:r>
            <a:r>
              <a:rPr lang="it-IT" altLang="en-US" sz="1000" i="1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/>
            </a:r>
            <a:br>
              <a:rPr lang="it-IT" altLang="en-US" sz="1000" i="1" dirty="0">
                <a:latin typeface="Book Antiqua" panose="02040602050305030304" charset="0"/>
                <a:cs typeface="Book Antiqua" panose="02040602050305030304" charset="0"/>
                <a:sym typeface="+mn-ea"/>
              </a:rPr>
            </a:br>
            <a:r>
              <a:rPr lang="it-IT" altLang="en-US" sz="1000" i="1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>Research the primary symptom into the care of the psychosis</a:t>
            </a:r>
          </a:p>
        </p:txBody>
      </p:sp>
      <p:pic>
        <p:nvPicPr>
          <p:cNvPr id="2" name="Content Placeholder 11" descr="logo_sipi-removebg-preview"/>
          <p:cNvPicPr>
            <a:picLocks noChangeAspect="1"/>
          </p:cNvPicPr>
          <p:nvPr/>
        </p:nvPicPr>
        <p:blipFill>
          <a:blip r:embed="rId2"/>
          <a:srcRect r="25272"/>
          <a:stretch>
            <a:fillRect/>
          </a:stretch>
        </p:blipFill>
        <p:spPr>
          <a:xfrm>
            <a:off x="74295" y="6345555"/>
            <a:ext cx="669925" cy="521970"/>
          </a:xfrm>
          <a:prstGeom prst="rect">
            <a:avLst/>
          </a:prstGeom>
        </p:spPr>
      </p:pic>
      <p:sp>
        <p:nvSpPr>
          <p:cNvPr id="9" name="Titolo 1"/>
          <p:cNvSpPr>
            <a:spLocks noGrp="1"/>
          </p:cNvSpPr>
          <p:nvPr/>
        </p:nvSpPr>
        <p:spPr>
          <a:xfrm>
            <a:off x="402590" y="495935"/>
            <a:ext cx="10990580" cy="71691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altLang="en-US" sz="3200">
                <a:latin typeface="Book Antiqua" panose="02040602050305030304" charset="0"/>
                <a:cs typeface="Book Antiqua" panose="02040602050305030304" charset="0"/>
                <a:sym typeface="+mn-ea"/>
              </a:rPr>
              <a:t>Building thinking ability from the body </a:t>
            </a:r>
            <a:endParaRPr lang="it-IT" sz="3200" dirty="0"/>
          </a:p>
        </p:txBody>
      </p:sp>
      <p:sp>
        <p:nvSpPr>
          <p:cNvPr id="3" name="Segnaposto contenuto 2"/>
          <p:cNvSpPr>
            <a:spLocks noGrp="1"/>
          </p:cNvSpPr>
          <p:nvPr/>
        </p:nvSpPr>
        <p:spPr>
          <a:xfrm>
            <a:off x="7565390" y="2209165"/>
            <a:ext cx="4161790" cy="243967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2000">
                <a:solidFill>
                  <a:schemeClr val="tx1"/>
                </a:solidFill>
                <a:latin typeface="Book Antiqua" panose="02040602050305030304" charset="0"/>
                <a:cs typeface="Book Antiqua" panose="02040602050305030304" charset="0"/>
              </a:rPr>
              <a:t>Automatic connection between parts is absense of thought</a:t>
            </a:r>
          </a:p>
          <a:p>
            <a:r>
              <a:rPr lang="it-IT" sz="2000">
                <a:solidFill>
                  <a:schemeClr val="tx1"/>
                </a:solidFill>
                <a:latin typeface="Book Antiqua" panose="02040602050305030304" charset="0"/>
                <a:cs typeface="Book Antiqua" panose="02040602050305030304" charset="0"/>
              </a:rPr>
              <a:t>Changing connection between parts as like who think, thinking’s fear pattern comes up=breath absense </a:t>
            </a:r>
          </a:p>
        </p:txBody>
      </p:sp>
      <p:sp>
        <p:nvSpPr>
          <p:cNvPr id="6" name="Text Box 5"/>
          <p:cNvSpPr txBox="1"/>
          <p:nvPr/>
        </p:nvSpPr>
        <p:spPr>
          <a:xfrm>
            <a:off x="631190" y="102171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altLang="en-US" b="1">
                <a:solidFill>
                  <a:srgbClr val="FF9300"/>
                </a:solidFill>
                <a:latin typeface="Book Antiqua" panose="02040602050305030304" charset="0"/>
                <a:cs typeface="Book Antiqua" panose="02040602050305030304" charset="0"/>
              </a:rPr>
              <a:t>Phase 1 11/22</a:t>
            </a:r>
          </a:p>
        </p:txBody>
      </p:sp>
      <p:sp>
        <p:nvSpPr>
          <p:cNvPr id="4" name="CasellaDiTesto 3"/>
          <p:cNvSpPr txBox="1"/>
          <p:nvPr/>
        </p:nvSpPr>
        <p:spPr>
          <a:xfrm>
            <a:off x="1335741" y="2411506"/>
            <a:ext cx="43927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Video non autorizzato alla pubblicazione</a:t>
            </a:r>
            <a:endParaRPr lang="it-IT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s 16"/>
          <p:cNvSpPr/>
          <p:nvPr/>
        </p:nvSpPr>
        <p:spPr>
          <a:xfrm>
            <a:off x="4584065" y="2510790"/>
            <a:ext cx="7418705" cy="833120"/>
          </a:xfrm>
          <a:prstGeom prst="rect">
            <a:avLst/>
          </a:prstGeom>
          <a:solidFill>
            <a:srgbClr val="F6AD70">
              <a:alpha val="20000"/>
            </a:srgb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s 17"/>
          <p:cNvSpPr/>
          <p:nvPr/>
        </p:nvSpPr>
        <p:spPr>
          <a:xfrm>
            <a:off x="3972560" y="1630045"/>
            <a:ext cx="8030210" cy="842645"/>
          </a:xfrm>
          <a:prstGeom prst="rect">
            <a:avLst/>
          </a:prstGeom>
          <a:solidFill>
            <a:srgbClr val="FF9300">
              <a:alpha val="20000"/>
            </a:srgb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ight Triangle 5"/>
          <p:cNvSpPr/>
          <p:nvPr/>
        </p:nvSpPr>
        <p:spPr>
          <a:xfrm rot="10800000">
            <a:off x="5785485" y="5126990"/>
            <a:ext cx="611505" cy="834390"/>
          </a:xfrm>
          <a:prstGeom prst="rtTriangle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ight Triangle 8"/>
          <p:cNvSpPr/>
          <p:nvPr/>
        </p:nvSpPr>
        <p:spPr>
          <a:xfrm rot="10800000">
            <a:off x="5186045" y="4254500"/>
            <a:ext cx="611505" cy="834390"/>
          </a:xfrm>
          <a:prstGeom prst="rtTriangle">
            <a:avLst/>
          </a:prstGeom>
          <a:solidFill>
            <a:srgbClr val="9BBBE2">
              <a:alpha val="20000"/>
            </a:srgb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s 9"/>
          <p:cNvSpPr/>
          <p:nvPr/>
        </p:nvSpPr>
        <p:spPr>
          <a:xfrm>
            <a:off x="5795645" y="4254500"/>
            <a:ext cx="6206490" cy="822960"/>
          </a:xfrm>
          <a:prstGeom prst="rect">
            <a:avLst/>
          </a:prstGeom>
          <a:solidFill>
            <a:srgbClr val="9BBBE2">
              <a:alpha val="20000"/>
            </a:srgb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s 11"/>
          <p:cNvSpPr/>
          <p:nvPr/>
        </p:nvSpPr>
        <p:spPr>
          <a:xfrm>
            <a:off x="5186045" y="3383280"/>
            <a:ext cx="6815455" cy="833120"/>
          </a:xfrm>
          <a:prstGeom prst="rect">
            <a:avLst/>
          </a:prstGeom>
          <a:solidFill>
            <a:srgbClr val="E2C1CD">
              <a:alpha val="20000"/>
            </a:srgb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s 18"/>
          <p:cNvSpPr/>
          <p:nvPr/>
        </p:nvSpPr>
        <p:spPr>
          <a:xfrm>
            <a:off x="6394450" y="5126990"/>
            <a:ext cx="5607050" cy="822960"/>
          </a:xfrm>
          <a:prstGeom prst="rect">
            <a:avLst/>
          </a:prstGeom>
          <a:solidFill>
            <a:srgbClr val="5B9BD5">
              <a:alpha val="20000"/>
            </a:srgb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0" name="Diagramma 7"/>
          <p:cNvGraphicFramePr/>
          <p:nvPr/>
        </p:nvGraphicFramePr>
        <p:xfrm>
          <a:off x="260350" y="1617980"/>
          <a:ext cx="6039485" cy="43516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6" name="Right Triangle 15"/>
          <p:cNvSpPr/>
          <p:nvPr/>
        </p:nvSpPr>
        <p:spPr>
          <a:xfrm rot="10800000">
            <a:off x="3361055" y="1637030"/>
            <a:ext cx="611505" cy="834390"/>
          </a:xfrm>
          <a:prstGeom prst="rtTriangle">
            <a:avLst/>
          </a:prstGeom>
          <a:solidFill>
            <a:srgbClr val="FF9300">
              <a:alpha val="20000"/>
            </a:srgb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ight Triangle 14"/>
          <p:cNvSpPr/>
          <p:nvPr/>
        </p:nvSpPr>
        <p:spPr>
          <a:xfrm rot="10800000">
            <a:off x="3972560" y="2509520"/>
            <a:ext cx="611505" cy="834390"/>
          </a:xfrm>
          <a:prstGeom prst="rtTriangle">
            <a:avLst/>
          </a:prstGeom>
          <a:solidFill>
            <a:srgbClr val="F6AD70">
              <a:alpha val="20000"/>
            </a:srgb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s 2"/>
          <p:cNvSpPr/>
          <p:nvPr/>
        </p:nvSpPr>
        <p:spPr>
          <a:xfrm>
            <a:off x="6299835" y="3382010"/>
            <a:ext cx="1134110" cy="2586990"/>
          </a:xfrm>
          <a:prstGeom prst="rect">
            <a:avLst/>
          </a:prstGeom>
          <a:gradFill>
            <a:gsLst>
              <a:gs pos="0">
                <a:srgbClr val="5B9BD5"/>
              </a:gs>
              <a:gs pos="53000">
                <a:srgbClr val="9BBBE2"/>
              </a:gs>
              <a:gs pos="100000">
                <a:srgbClr val="E2C1CD"/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altLang="en-US">
                <a:solidFill>
                  <a:schemeClr val="tx1">
                    <a:lumMod val="50000"/>
                    <a:lumOff val="50000"/>
                  </a:schemeClr>
                </a:solidFill>
                <a:latin typeface="Book Antiqua" panose="02040602050305030304" charset="0"/>
                <a:cs typeface="Book Antiqua" panose="02040602050305030304" charset="0"/>
              </a:rPr>
              <a:t>Muscles</a:t>
            </a:r>
          </a:p>
          <a:p>
            <a:pPr algn="ctr"/>
            <a:endParaRPr lang="it-IT" altLang="en-US">
              <a:solidFill>
                <a:schemeClr val="tx1"/>
              </a:solidFill>
              <a:latin typeface="Book Antiqua" panose="02040602050305030304" charset="0"/>
              <a:cs typeface="Book Antiqua" panose="02040602050305030304" charset="0"/>
            </a:endParaRPr>
          </a:p>
          <a:p>
            <a:pPr algn="ctr"/>
            <a:r>
              <a:rPr lang="it-IT" altLang="en-US">
                <a:solidFill>
                  <a:schemeClr val="tx1"/>
                </a:solidFill>
                <a:latin typeface="Book Antiqua" panose="02040602050305030304" charset="0"/>
                <a:cs typeface="Book Antiqua" panose="02040602050305030304" charset="0"/>
              </a:rPr>
              <a:t>Junctions</a:t>
            </a:r>
          </a:p>
        </p:txBody>
      </p:sp>
      <p:sp>
        <p:nvSpPr>
          <p:cNvPr id="4" name="Rectangles 3"/>
          <p:cNvSpPr/>
          <p:nvPr/>
        </p:nvSpPr>
        <p:spPr>
          <a:xfrm>
            <a:off x="7603490" y="3382010"/>
            <a:ext cx="1363345" cy="2588260"/>
          </a:xfrm>
          <a:prstGeom prst="rect">
            <a:avLst/>
          </a:prstGeom>
          <a:gradFill>
            <a:gsLst>
              <a:gs pos="0">
                <a:srgbClr val="5B9BD5"/>
              </a:gs>
              <a:gs pos="53000">
                <a:srgbClr val="9BBBE2"/>
              </a:gs>
              <a:gs pos="100000">
                <a:srgbClr val="E2C1CD"/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altLang="en-US">
                <a:solidFill>
                  <a:schemeClr val="tx1"/>
                </a:solidFill>
                <a:latin typeface="Book Antiqua" panose="02040602050305030304" charset="0"/>
                <a:cs typeface="Book Antiqua" panose="02040602050305030304" charset="0"/>
              </a:rPr>
              <a:t>Global</a:t>
            </a:r>
          </a:p>
          <a:p>
            <a:pPr algn="ctr"/>
            <a:endParaRPr lang="it-IT" altLang="en-US">
              <a:solidFill>
                <a:schemeClr val="tx1"/>
              </a:solidFill>
              <a:latin typeface="Book Antiqua" panose="02040602050305030304" charset="0"/>
              <a:cs typeface="Book Antiqua" panose="02040602050305030304" charset="0"/>
            </a:endParaRPr>
          </a:p>
          <a:p>
            <a:pPr algn="ctr"/>
            <a:r>
              <a:rPr lang="it-IT" altLang="en-US">
                <a:solidFill>
                  <a:schemeClr val="tx1">
                    <a:lumMod val="50000"/>
                    <a:lumOff val="50000"/>
                  </a:schemeClr>
                </a:solidFill>
                <a:latin typeface="Book Antiqua" panose="02040602050305030304" charset="0"/>
                <a:cs typeface="Book Antiqua" panose="02040602050305030304" charset="0"/>
              </a:rPr>
              <a:t>Sectors</a:t>
            </a:r>
          </a:p>
          <a:p>
            <a:pPr algn="ctr"/>
            <a:endParaRPr lang="it-IT" altLang="en-US">
              <a:solidFill>
                <a:schemeClr val="tx1"/>
              </a:solidFill>
              <a:latin typeface="Book Antiqua" panose="02040602050305030304" charset="0"/>
              <a:cs typeface="Book Antiqua" panose="02040602050305030304" charset="0"/>
            </a:endParaRPr>
          </a:p>
          <a:p>
            <a:pPr algn="ctr"/>
            <a:r>
              <a:rPr lang="it-IT" altLang="en-US">
                <a:solidFill>
                  <a:schemeClr val="tx1">
                    <a:lumMod val="50000"/>
                    <a:lumOff val="50000"/>
                  </a:schemeClr>
                </a:solidFill>
                <a:latin typeface="Book Antiqua" panose="02040602050305030304" charset="0"/>
                <a:cs typeface="Book Antiqua" panose="02040602050305030304" charset="0"/>
              </a:rPr>
              <a:t>Subsectors</a:t>
            </a:r>
          </a:p>
        </p:txBody>
      </p:sp>
      <p:sp>
        <p:nvSpPr>
          <p:cNvPr id="5" name="Rectangles 4"/>
          <p:cNvSpPr/>
          <p:nvPr/>
        </p:nvSpPr>
        <p:spPr>
          <a:xfrm>
            <a:off x="9057005" y="3381375"/>
            <a:ext cx="1510665" cy="2588895"/>
          </a:xfrm>
          <a:prstGeom prst="rect">
            <a:avLst/>
          </a:prstGeom>
          <a:gradFill>
            <a:gsLst>
              <a:gs pos="0">
                <a:srgbClr val="5B9BD5"/>
              </a:gs>
              <a:gs pos="53000">
                <a:srgbClr val="9BBBE2"/>
              </a:gs>
              <a:gs pos="100000">
                <a:srgbClr val="E2C1CD"/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altLang="en-US">
                <a:solidFill>
                  <a:schemeClr val="tx1">
                    <a:lumMod val="50000"/>
                    <a:lumOff val="50000"/>
                  </a:schemeClr>
                </a:solidFill>
                <a:latin typeface="Book Antiqua" panose="02040602050305030304" charset="0"/>
                <a:cs typeface="Book Antiqua" panose="02040602050305030304" charset="0"/>
              </a:rPr>
              <a:t>Build</a:t>
            </a:r>
          </a:p>
          <a:p>
            <a:pPr algn="ctr"/>
            <a:endParaRPr lang="it-IT" altLang="en-US">
              <a:solidFill>
                <a:schemeClr val="tx1"/>
              </a:solidFill>
              <a:latin typeface="Book Antiqua" panose="02040602050305030304" charset="0"/>
              <a:cs typeface="Book Antiqua" panose="02040602050305030304" charset="0"/>
            </a:endParaRPr>
          </a:p>
          <a:p>
            <a:pPr algn="ctr"/>
            <a:r>
              <a:rPr lang="it-IT" altLang="en-US">
                <a:solidFill>
                  <a:schemeClr val="tx1"/>
                </a:solidFill>
                <a:latin typeface="Book Antiqua" panose="02040602050305030304" charset="0"/>
                <a:cs typeface="Book Antiqua" panose="02040602050305030304" charset="0"/>
              </a:rPr>
              <a:t>Elasticise</a:t>
            </a:r>
          </a:p>
        </p:txBody>
      </p:sp>
      <p:sp>
        <p:nvSpPr>
          <p:cNvPr id="11" name="Right Triangle 10"/>
          <p:cNvSpPr/>
          <p:nvPr/>
        </p:nvSpPr>
        <p:spPr>
          <a:xfrm rot="10800000">
            <a:off x="4584065" y="3382010"/>
            <a:ext cx="611505" cy="834390"/>
          </a:xfrm>
          <a:prstGeom prst="rtTriangle">
            <a:avLst/>
          </a:prstGeom>
          <a:solidFill>
            <a:srgbClr val="E2C1CD">
              <a:alpha val="20000"/>
            </a:srgb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s 13"/>
          <p:cNvSpPr/>
          <p:nvPr/>
        </p:nvSpPr>
        <p:spPr>
          <a:xfrm>
            <a:off x="10638790" y="1618615"/>
            <a:ext cx="1363345" cy="4353560"/>
          </a:xfrm>
          <a:prstGeom prst="rect">
            <a:avLst/>
          </a:prstGeom>
          <a:gradFill>
            <a:gsLst>
              <a:gs pos="0">
                <a:srgbClr val="5B9BD5"/>
              </a:gs>
              <a:gs pos="70000">
                <a:srgbClr val="F1AA67">
                  <a:alpha val="100000"/>
                </a:srgbClr>
              </a:gs>
              <a:gs pos="50000">
                <a:srgbClr val="E2C1CD"/>
              </a:gs>
              <a:gs pos="25000">
                <a:srgbClr val="9BBBE2"/>
              </a:gs>
              <a:gs pos="100000">
                <a:srgbClr val="FF9300"/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altLang="en-US">
                <a:solidFill>
                  <a:schemeClr val="tx1"/>
                </a:solidFill>
                <a:latin typeface="Book Antiqua" panose="02040602050305030304" charset="0"/>
                <a:cs typeface="Book Antiqua" panose="02040602050305030304" charset="0"/>
                <a:sym typeface="+mn-ea"/>
              </a:rPr>
              <a:t>Denote</a:t>
            </a:r>
            <a:endParaRPr lang="it-IT" altLang="en-US">
              <a:solidFill>
                <a:schemeClr val="tx1"/>
              </a:solidFill>
              <a:latin typeface="Book Antiqua" panose="02040602050305030304" charset="0"/>
              <a:cs typeface="Book Antiqua" panose="02040602050305030304" charset="0"/>
            </a:endParaRPr>
          </a:p>
          <a:p>
            <a:pPr algn="ctr"/>
            <a:endParaRPr lang="it-IT" altLang="en-US">
              <a:solidFill>
                <a:schemeClr val="tx1"/>
              </a:solidFill>
              <a:latin typeface="Book Antiqua" panose="02040602050305030304" charset="0"/>
              <a:cs typeface="Book Antiqua" panose="02040602050305030304" charset="0"/>
            </a:endParaRPr>
          </a:p>
          <a:p>
            <a:pPr algn="ctr"/>
            <a:r>
              <a:rPr lang="it-IT" altLang="en-US">
                <a:solidFill>
                  <a:schemeClr val="tx1"/>
                </a:solidFill>
                <a:latin typeface="Book Antiqua" panose="02040602050305030304" charset="0"/>
                <a:cs typeface="Book Antiqua" panose="02040602050305030304" charset="0"/>
                <a:sym typeface="+mn-ea"/>
              </a:rPr>
              <a:t>Connote</a:t>
            </a:r>
            <a:endParaRPr lang="it-IT" altLang="en-US">
              <a:solidFill>
                <a:schemeClr val="tx1"/>
              </a:solidFill>
              <a:latin typeface="Book Antiqua" panose="02040602050305030304" charset="0"/>
              <a:cs typeface="Book Antiqua" panose="02040602050305030304" charset="0"/>
            </a:endParaRPr>
          </a:p>
          <a:p>
            <a:pPr algn="ctr"/>
            <a:endParaRPr lang="it-IT" altLang="en-US">
              <a:solidFill>
                <a:schemeClr val="tx1"/>
              </a:solidFill>
              <a:latin typeface="Book Antiqua" panose="02040602050305030304" charset="0"/>
              <a:cs typeface="Book Antiqua" panose="02040602050305030304" charset="0"/>
            </a:endParaRPr>
          </a:p>
          <a:p>
            <a:pPr algn="ctr"/>
            <a:r>
              <a:rPr lang="it-IT" altLang="en-US">
                <a:solidFill>
                  <a:schemeClr val="tx1"/>
                </a:solidFill>
                <a:latin typeface="Book Antiqua" panose="02040602050305030304" charset="0"/>
                <a:cs typeface="Book Antiqua" panose="02040602050305030304" charset="0"/>
                <a:sym typeface="+mn-ea"/>
              </a:rPr>
              <a:t>Link to the other languages</a:t>
            </a:r>
            <a:endParaRPr lang="it-IT" altLang="en-US">
              <a:solidFill>
                <a:schemeClr val="tx1"/>
              </a:solidFill>
              <a:latin typeface="Book Antiqua" panose="02040602050305030304" charset="0"/>
              <a:cs typeface="Book Antiqua" panose="02040602050305030304" charset="0"/>
            </a:endParaRPr>
          </a:p>
        </p:txBody>
      </p:sp>
      <p:sp>
        <p:nvSpPr>
          <p:cNvPr id="2" name="Text Box 1"/>
          <p:cNvSpPr txBox="1"/>
          <p:nvPr/>
        </p:nvSpPr>
        <p:spPr>
          <a:xfrm>
            <a:off x="1670050" y="2683510"/>
            <a:ext cx="3446145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</a:pPr>
            <a:r>
              <a:rPr lang="it-IT" sz="2000">
                <a:solidFill>
                  <a:schemeClr val="tx1">
                    <a:lumMod val="50000"/>
                    <a:lumOff val="50000"/>
                  </a:schemeClr>
                </a:solidFill>
                <a:latin typeface="Book Antiqua" panose="02040602050305030304" charset="0"/>
                <a:cs typeface="Book Antiqua" panose="02040602050305030304" charset="0"/>
                <a:sym typeface="+mn-ea"/>
              </a:rPr>
              <a:t>Proprioception/Breath</a:t>
            </a:r>
          </a:p>
        </p:txBody>
      </p:sp>
      <p:sp>
        <p:nvSpPr>
          <p:cNvPr id="36" name="Text Box 35"/>
          <p:cNvSpPr txBox="1"/>
          <p:nvPr/>
        </p:nvSpPr>
        <p:spPr>
          <a:xfrm>
            <a:off x="821055" y="6407150"/>
            <a:ext cx="8568055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it-IT" altLang="en-US" sz="1000" b="1" i="1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>Body and Integration</a:t>
            </a:r>
            <a:r>
              <a:rPr lang="it-IT" altLang="en-US" sz="1000" i="1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/>
            </a:r>
            <a:br>
              <a:rPr lang="it-IT" altLang="en-US" sz="1000" i="1" dirty="0">
                <a:latin typeface="Book Antiqua" panose="02040602050305030304" charset="0"/>
                <a:cs typeface="Book Antiqua" panose="02040602050305030304" charset="0"/>
                <a:sym typeface="+mn-ea"/>
              </a:rPr>
            </a:br>
            <a:r>
              <a:rPr lang="it-IT" altLang="en-US" sz="1000" i="1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>Research the primary symptom into the care of the psychosis</a:t>
            </a:r>
          </a:p>
        </p:txBody>
      </p:sp>
      <p:pic>
        <p:nvPicPr>
          <p:cNvPr id="37" name="Content Placeholder 11" descr="logo_sipi-removebg-preview"/>
          <p:cNvPicPr>
            <a:picLocks noChangeAspect="1"/>
          </p:cNvPicPr>
          <p:nvPr/>
        </p:nvPicPr>
        <p:blipFill>
          <a:blip r:embed="rId7"/>
          <a:srcRect r="25272"/>
          <a:stretch>
            <a:fillRect/>
          </a:stretch>
        </p:blipFill>
        <p:spPr>
          <a:xfrm>
            <a:off x="74295" y="6345555"/>
            <a:ext cx="669925" cy="521970"/>
          </a:xfrm>
          <a:prstGeom prst="rect">
            <a:avLst/>
          </a:prstGeom>
        </p:spPr>
      </p:pic>
    </p:spTree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204402" y="598805"/>
            <a:ext cx="7783195" cy="572135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pPr algn="ctr"/>
            <a:r>
              <a:rPr lang="it-IT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ook Antiqua" panose="02040602050305030304" charset="0"/>
                <a:cs typeface="Book Antiqua" panose="02040602050305030304" charset="0"/>
              </a:rPr>
              <a:t>PRIMARY RELATIONSHIPS</a:t>
            </a:r>
          </a:p>
        </p:txBody>
      </p:sp>
      <p:graphicFrame>
        <p:nvGraphicFramePr>
          <p:cNvPr id="3" name="Diagramma 2"/>
          <p:cNvGraphicFramePr/>
          <p:nvPr/>
        </p:nvGraphicFramePr>
        <p:xfrm>
          <a:off x="2032000" y="1302596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Text Box 6"/>
          <p:cNvSpPr txBox="1"/>
          <p:nvPr/>
        </p:nvSpPr>
        <p:spPr>
          <a:xfrm>
            <a:off x="5775960" y="5377180"/>
            <a:ext cx="131127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altLang="en-US" sz="2000">
                <a:solidFill>
                  <a:schemeClr val="tx1">
                    <a:lumMod val="50000"/>
                    <a:lumOff val="50000"/>
                  </a:schemeClr>
                </a:solidFill>
                <a:latin typeface="Book Antiqua" panose="02040602050305030304" charset="0"/>
                <a:cs typeface="Book Antiqua" panose="02040602050305030304" charset="0"/>
              </a:rPr>
              <a:t>Proximity</a:t>
            </a:r>
          </a:p>
        </p:txBody>
      </p:sp>
      <p:sp>
        <p:nvSpPr>
          <p:cNvPr id="8" name="Text Box 7"/>
          <p:cNvSpPr txBox="1"/>
          <p:nvPr/>
        </p:nvSpPr>
        <p:spPr>
          <a:xfrm>
            <a:off x="4863465" y="3780155"/>
            <a:ext cx="406400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altLang="en-US" sz="3200" b="1">
                <a:latin typeface="Book Antiqua" panose="02040602050305030304" charset="0"/>
                <a:cs typeface="Book Antiqua" panose="02040602050305030304" charset="0"/>
              </a:rPr>
              <a:t>Assertivness</a:t>
            </a:r>
          </a:p>
        </p:txBody>
      </p:sp>
      <p:sp>
        <p:nvSpPr>
          <p:cNvPr id="36" name="Text Box 35"/>
          <p:cNvSpPr txBox="1"/>
          <p:nvPr/>
        </p:nvSpPr>
        <p:spPr>
          <a:xfrm>
            <a:off x="821055" y="6407150"/>
            <a:ext cx="8568055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it-IT" altLang="en-US" sz="1000" b="1" i="1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>Body and Integration</a:t>
            </a:r>
            <a:r>
              <a:rPr lang="it-IT" altLang="en-US" sz="1000" i="1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/>
            </a:r>
            <a:br>
              <a:rPr lang="it-IT" altLang="en-US" sz="1000" i="1" dirty="0">
                <a:latin typeface="Book Antiqua" panose="02040602050305030304" charset="0"/>
                <a:cs typeface="Book Antiqua" panose="02040602050305030304" charset="0"/>
                <a:sym typeface="+mn-ea"/>
              </a:rPr>
            </a:br>
            <a:r>
              <a:rPr lang="it-IT" altLang="en-US" sz="1000" i="1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>Research the primary symptom into the care of the psychosis</a:t>
            </a:r>
          </a:p>
        </p:txBody>
      </p:sp>
      <p:pic>
        <p:nvPicPr>
          <p:cNvPr id="37" name="Content Placeholder 11" descr="logo_sipi-removebg-preview"/>
          <p:cNvPicPr>
            <a:picLocks noChangeAspect="1"/>
          </p:cNvPicPr>
          <p:nvPr/>
        </p:nvPicPr>
        <p:blipFill>
          <a:blip r:embed="rId7"/>
          <a:srcRect r="25272"/>
          <a:stretch>
            <a:fillRect/>
          </a:stretch>
        </p:blipFill>
        <p:spPr>
          <a:xfrm>
            <a:off x="74295" y="6345555"/>
            <a:ext cx="669925" cy="521970"/>
          </a:xfrm>
          <a:prstGeom prst="rect">
            <a:avLst/>
          </a:prstGeom>
        </p:spPr>
      </p:pic>
    </p:spTree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Box 18"/>
          <p:cNvSpPr txBox="1"/>
          <p:nvPr/>
        </p:nvSpPr>
        <p:spPr>
          <a:xfrm>
            <a:off x="821055" y="6407150"/>
            <a:ext cx="8568055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it-IT" altLang="en-US" sz="1000" b="1" i="1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>Body and Integration</a:t>
            </a:r>
            <a:r>
              <a:rPr lang="it-IT" altLang="en-US" sz="1000" i="1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/>
            </a:r>
            <a:br>
              <a:rPr lang="it-IT" altLang="en-US" sz="1000" i="1" dirty="0">
                <a:latin typeface="Book Antiqua" panose="02040602050305030304" charset="0"/>
                <a:cs typeface="Book Antiqua" panose="02040602050305030304" charset="0"/>
                <a:sym typeface="+mn-ea"/>
              </a:rPr>
            </a:br>
            <a:r>
              <a:rPr lang="it-IT" altLang="en-US" sz="1000" i="1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>Research the primary symptom into the care of the psychosis</a:t>
            </a:r>
          </a:p>
        </p:txBody>
      </p:sp>
      <p:pic>
        <p:nvPicPr>
          <p:cNvPr id="2" name="Content Placeholder 11" descr="logo_sipi-removebg-preview"/>
          <p:cNvPicPr>
            <a:picLocks noChangeAspect="1"/>
          </p:cNvPicPr>
          <p:nvPr/>
        </p:nvPicPr>
        <p:blipFill>
          <a:blip r:embed="rId2"/>
          <a:srcRect r="25272"/>
          <a:stretch>
            <a:fillRect/>
          </a:stretch>
        </p:blipFill>
        <p:spPr>
          <a:xfrm>
            <a:off x="74295" y="6345555"/>
            <a:ext cx="669925" cy="521970"/>
          </a:xfrm>
          <a:prstGeom prst="rect">
            <a:avLst/>
          </a:prstGeom>
        </p:spPr>
      </p:pic>
      <p:sp>
        <p:nvSpPr>
          <p:cNvPr id="6" name="Content Placeholder 2"/>
          <p:cNvSpPr>
            <a:spLocks noGrp="1"/>
          </p:cNvSpPr>
          <p:nvPr/>
        </p:nvSpPr>
        <p:spPr>
          <a:xfrm>
            <a:off x="5330190" y="3007360"/>
            <a:ext cx="4817745" cy="66802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altLang="en-US" sz="1800">
                <a:solidFill>
                  <a:schemeClr val="tx1"/>
                </a:solidFill>
                <a:latin typeface="Book Antiqua" panose="02040602050305030304" charset="0"/>
                <a:cs typeface="Book Antiqua" panose="02040602050305030304" charset="0"/>
                <a:sym typeface="+mn-ea"/>
              </a:rPr>
              <a:t>Consolidation </a:t>
            </a:r>
            <a:r>
              <a:rPr lang="it-IT" altLang="en-US" sz="1800">
                <a:solidFill>
                  <a:schemeClr val="tx1"/>
                </a:solidFill>
                <a:latin typeface="Book Antiqua" panose="02040602050305030304" charset="0"/>
                <a:cs typeface="Book Antiqua" panose="02040602050305030304" charset="0"/>
              </a:rPr>
              <a:t>new connection with a positive connotation: breath’s presence</a:t>
            </a:r>
            <a:r>
              <a:rPr lang="it-IT" altLang="en-US" sz="1800" b="1">
                <a:solidFill>
                  <a:srgbClr val="5B9BD5"/>
                </a:solidFill>
                <a:latin typeface="Book Antiqua" panose="02040602050305030304" charset="0"/>
                <a:cs typeface="Book Antiqua" panose="02040602050305030304" charset="0"/>
              </a:rPr>
              <a:t> </a:t>
            </a:r>
          </a:p>
        </p:txBody>
      </p:sp>
      <p:sp>
        <p:nvSpPr>
          <p:cNvPr id="10" name="Text Box 9"/>
          <p:cNvSpPr txBox="1"/>
          <p:nvPr/>
        </p:nvSpPr>
        <p:spPr>
          <a:xfrm>
            <a:off x="1497965" y="1005840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altLang="en-US" b="1">
                <a:solidFill>
                  <a:srgbClr val="FF9300"/>
                </a:solidFill>
                <a:latin typeface="Book Antiqua" panose="02040602050305030304" charset="0"/>
                <a:cs typeface="Book Antiqua" panose="02040602050305030304" charset="0"/>
              </a:rPr>
              <a:t>Phase 2 07/23</a:t>
            </a:r>
          </a:p>
        </p:txBody>
      </p:sp>
      <p:sp>
        <p:nvSpPr>
          <p:cNvPr id="9" name="Titolo 1"/>
          <p:cNvSpPr>
            <a:spLocks noGrp="1"/>
          </p:cNvSpPr>
          <p:nvPr/>
        </p:nvSpPr>
        <p:spPr>
          <a:xfrm>
            <a:off x="402590" y="495935"/>
            <a:ext cx="10990580" cy="71691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altLang="en-US" sz="3200">
                <a:latin typeface="Book Antiqua" panose="02040602050305030304" charset="0"/>
                <a:cs typeface="Book Antiqua" panose="02040602050305030304" charset="0"/>
                <a:sym typeface="+mn-ea"/>
              </a:rPr>
              <a:t>Positive connotation </a:t>
            </a:r>
            <a:endParaRPr lang="it-IT" sz="3200" dirty="0"/>
          </a:p>
        </p:txBody>
      </p:sp>
      <p:sp>
        <p:nvSpPr>
          <p:cNvPr id="5" name="CasellaDiTesto 4"/>
          <p:cNvSpPr txBox="1"/>
          <p:nvPr/>
        </p:nvSpPr>
        <p:spPr>
          <a:xfrm>
            <a:off x="744220" y="2348753"/>
            <a:ext cx="33526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Video non autorizzato alla pubblicazione</a:t>
            </a:r>
            <a:endParaRPr lang="it-IT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s 16"/>
          <p:cNvSpPr/>
          <p:nvPr/>
        </p:nvSpPr>
        <p:spPr>
          <a:xfrm>
            <a:off x="4584065" y="2510790"/>
            <a:ext cx="7418705" cy="833120"/>
          </a:xfrm>
          <a:prstGeom prst="rect">
            <a:avLst/>
          </a:prstGeom>
          <a:solidFill>
            <a:srgbClr val="F6AD70">
              <a:alpha val="20000"/>
            </a:srgb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s 17"/>
          <p:cNvSpPr/>
          <p:nvPr/>
        </p:nvSpPr>
        <p:spPr>
          <a:xfrm>
            <a:off x="3972560" y="1630045"/>
            <a:ext cx="8030210" cy="842645"/>
          </a:xfrm>
          <a:prstGeom prst="rect">
            <a:avLst/>
          </a:prstGeom>
          <a:solidFill>
            <a:srgbClr val="FF9300">
              <a:alpha val="20000"/>
            </a:srgb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ight Triangle 5"/>
          <p:cNvSpPr/>
          <p:nvPr/>
        </p:nvSpPr>
        <p:spPr>
          <a:xfrm rot="10800000">
            <a:off x="5785485" y="5126990"/>
            <a:ext cx="611505" cy="834390"/>
          </a:xfrm>
          <a:prstGeom prst="rtTriangle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ight Triangle 8"/>
          <p:cNvSpPr/>
          <p:nvPr/>
        </p:nvSpPr>
        <p:spPr>
          <a:xfrm rot="10800000">
            <a:off x="5186045" y="4254500"/>
            <a:ext cx="611505" cy="834390"/>
          </a:xfrm>
          <a:prstGeom prst="rtTriangle">
            <a:avLst/>
          </a:prstGeom>
          <a:solidFill>
            <a:srgbClr val="9BBBE2">
              <a:alpha val="20000"/>
            </a:srgb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s 9"/>
          <p:cNvSpPr/>
          <p:nvPr/>
        </p:nvSpPr>
        <p:spPr>
          <a:xfrm>
            <a:off x="5795645" y="4254500"/>
            <a:ext cx="6206490" cy="822960"/>
          </a:xfrm>
          <a:prstGeom prst="rect">
            <a:avLst/>
          </a:prstGeom>
          <a:solidFill>
            <a:srgbClr val="9BBBE2">
              <a:alpha val="20000"/>
            </a:srgb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s 11"/>
          <p:cNvSpPr/>
          <p:nvPr/>
        </p:nvSpPr>
        <p:spPr>
          <a:xfrm>
            <a:off x="5186045" y="3383280"/>
            <a:ext cx="6815455" cy="833120"/>
          </a:xfrm>
          <a:prstGeom prst="rect">
            <a:avLst/>
          </a:prstGeom>
          <a:solidFill>
            <a:srgbClr val="E2C1CD">
              <a:alpha val="20000"/>
            </a:srgb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s 18"/>
          <p:cNvSpPr/>
          <p:nvPr/>
        </p:nvSpPr>
        <p:spPr>
          <a:xfrm>
            <a:off x="6394450" y="5126990"/>
            <a:ext cx="5607050" cy="822960"/>
          </a:xfrm>
          <a:prstGeom prst="rect">
            <a:avLst/>
          </a:prstGeom>
          <a:solidFill>
            <a:srgbClr val="5B9BD5">
              <a:alpha val="20000"/>
            </a:srgb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0" name="Diagramma 7"/>
          <p:cNvGraphicFramePr/>
          <p:nvPr/>
        </p:nvGraphicFramePr>
        <p:xfrm>
          <a:off x="260350" y="1617980"/>
          <a:ext cx="6039485" cy="43516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6" name="Right Triangle 15"/>
          <p:cNvSpPr/>
          <p:nvPr/>
        </p:nvSpPr>
        <p:spPr>
          <a:xfrm rot="10800000">
            <a:off x="3361055" y="1637030"/>
            <a:ext cx="611505" cy="834390"/>
          </a:xfrm>
          <a:prstGeom prst="rtTriangle">
            <a:avLst/>
          </a:prstGeom>
          <a:solidFill>
            <a:srgbClr val="FF9300">
              <a:alpha val="20000"/>
            </a:srgb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ight Triangle 14"/>
          <p:cNvSpPr/>
          <p:nvPr/>
        </p:nvSpPr>
        <p:spPr>
          <a:xfrm rot="10800000">
            <a:off x="3972560" y="2509520"/>
            <a:ext cx="611505" cy="834390"/>
          </a:xfrm>
          <a:prstGeom prst="rtTriangle">
            <a:avLst/>
          </a:prstGeom>
          <a:solidFill>
            <a:srgbClr val="F6AD70">
              <a:alpha val="20000"/>
            </a:srgb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s 2"/>
          <p:cNvSpPr/>
          <p:nvPr/>
        </p:nvSpPr>
        <p:spPr>
          <a:xfrm>
            <a:off x="6299835" y="3382010"/>
            <a:ext cx="1134110" cy="2586990"/>
          </a:xfrm>
          <a:prstGeom prst="rect">
            <a:avLst/>
          </a:prstGeom>
          <a:gradFill>
            <a:gsLst>
              <a:gs pos="0">
                <a:srgbClr val="5B9BD5"/>
              </a:gs>
              <a:gs pos="53000">
                <a:srgbClr val="9BBBE2"/>
              </a:gs>
              <a:gs pos="100000">
                <a:srgbClr val="E2C1CD"/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altLang="en-US">
                <a:solidFill>
                  <a:schemeClr val="tx1"/>
                </a:solidFill>
                <a:latin typeface="Book Antiqua" panose="02040602050305030304" charset="0"/>
                <a:cs typeface="Book Antiqua" panose="02040602050305030304" charset="0"/>
              </a:rPr>
              <a:t>Muscles </a:t>
            </a:r>
          </a:p>
          <a:p>
            <a:pPr algn="ctr"/>
            <a:endParaRPr lang="it-IT" altLang="en-US">
              <a:solidFill>
                <a:schemeClr val="tx1"/>
              </a:solidFill>
              <a:latin typeface="Book Antiqua" panose="02040602050305030304" charset="0"/>
              <a:cs typeface="Book Antiqua" panose="02040602050305030304" charset="0"/>
            </a:endParaRPr>
          </a:p>
          <a:p>
            <a:pPr algn="ctr"/>
            <a:r>
              <a:rPr lang="it-IT" altLang="en-US">
                <a:solidFill>
                  <a:schemeClr val="tx1"/>
                </a:solidFill>
                <a:latin typeface="Book Antiqua" panose="02040602050305030304" charset="0"/>
                <a:cs typeface="Book Antiqua" panose="02040602050305030304" charset="0"/>
              </a:rPr>
              <a:t>Junctions</a:t>
            </a:r>
          </a:p>
        </p:txBody>
      </p:sp>
      <p:sp>
        <p:nvSpPr>
          <p:cNvPr id="4" name="Rectangles 3"/>
          <p:cNvSpPr/>
          <p:nvPr/>
        </p:nvSpPr>
        <p:spPr>
          <a:xfrm>
            <a:off x="7603490" y="3382010"/>
            <a:ext cx="1363345" cy="2588260"/>
          </a:xfrm>
          <a:prstGeom prst="rect">
            <a:avLst/>
          </a:prstGeom>
          <a:gradFill>
            <a:gsLst>
              <a:gs pos="0">
                <a:srgbClr val="5B9BD5"/>
              </a:gs>
              <a:gs pos="53000">
                <a:srgbClr val="9BBBE2"/>
              </a:gs>
              <a:gs pos="100000">
                <a:srgbClr val="E2C1CD"/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altLang="en-US">
                <a:solidFill>
                  <a:schemeClr val="tx1"/>
                </a:solidFill>
                <a:latin typeface="Book Antiqua" panose="02040602050305030304" charset="0"/>
                <a:cs typeface="Book Antiqua" panose="02040602050305030304" charset="0"/>
              </a:rPr>
              <a:t>Global</a:t>
            </a:r>
          </a:p>
          <a:p>
            <a:pPr algn="ctr"/>
            <a:endParaRPr lang="it-IT" altLang="en-US">
              <a:solidFill>
                <a:schemeClr val="tx1"/>
              </a:solidFill>
              <a:latin typeface="Book Antiqua" panose="02040602050305030304" charset="0"/>
              <a:cs typeface="Book Antiqua" panose="02040602050305030304" charset="0"/>
            </a:endParaRPr>
          </a:p>
          <a:p>
            <a:pPr algn="ctr"/>
            <a:r>
              <a:rPr lang="it-IT" altLang="en-US">
                <a:solidFill>
                  <a:schemeClr val="tx1">
                    <a:lumMod val="50000"/>
                    <a:lumOff val="50000"/>
                  </a:schemeClr>
                </a:solidFill>
                <a:latin typeface="Book Antiqua" panose="02040602050305030304" charset="0"/>
                <a:cs typeface="Book Antiqua" panose="02040602050305030304" charset="0"/>
              </a:rPr>
              <a:t>Sectors</a:t>
            </a:r>
          </a:p>
          <a:p>
            <a:pPr algn="ctr"/>
            <a:endParaRPr lang="it-IT" altLang="en-US">
              <a:solidFill>
                <a:schemeClr val="tx1"/>
              </a:solidFill>
              <a:latin typeface="Book Antiqua" panose="02040602050305030304" charset="0"/>
              <a:cs typeface="Book Antiqua" panose="02040602050305030304" charset="0"/>
            </a:endParaRPr>
          </a:p>
          <a:p>
            <a:pPr algn="ctr"/>
            <a:r>
              <a:rPr lang="it-IT" altLang="en-US">
                <a:solidFill>
                  <a:schemeClr val="tx1">
                    <a:lumMod val="50000"/>
                    <a:lumOff val="50000"/>
                  </a:schemeClr>
                </a:solidFill>
                <a:latin typeface="Book Antiqua" panose="02040602050305030304" charset="0"/>
                <a:cs typeface="Book Antiqua" panose="02040602050305030304" charset="0"/>
              </a:rPr>
              <a:t>Subsectors</a:t>
            </a:r>
          </a:p>
        </p:txBody>
      </p:sp>
      <p:sp>
        <p:nvSpPr>
          <p:cNvPr id="5" name="Rectangles 4"/>
          <p:cNvSpPr/>
          <p:nvPr/>
        </p:nvSpPr>
        <p:spPr>
          <a:xfrm>
            <a:off x="9057005" y="3381375"/>
            <a:ext cx="1510665" cy="2588895"/>
          </a:xfrm>
          <a:prstGeom prst="rect">
            <a:avLst/>
          </a:prstGeom>
          <a:gradFill>
            <a:gsLst>
              <a:gs pos="0">
                <a:srgbClr val="5B9BD5"/>
              </a:gs>
              <a:gs pos="53000">
                <a:srgbClr val="9BBBE2"/>
              </a:gs>
              <a:gs pos="100000">
                <a:srgbClr val="E2C1CD"/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altLang="en-US">
                <a:solidFill>
                  <a:schemeClr val="tx1"/>
                </a:solidFill>
                <a:latin typeface="Book Antiqua" panose="02040602050305030304" charset="0"/>
                <a:cs typeface="Book Antiqua" panose="02040602050305030304" charset="0"/>
              </a:rPr>
              <a:t>Build</a:t>
            </a:r>
          </a:p>
          <a:p>
            <a:pPr algn="ctr"/>
            <a:endParaRPr lang="it-IT" altLang="en-US">
              <a:solidFill>
                <a:schemeClr val="tx1"/>
              </a:solidFill>
              <a:latin typeface="Book Antiqua" panose="02040602050305030304" charset="0"/>
              <a:cs typeface="Book Antiqua" panose="02040602050305030304" charset="0"/>
            </a:endParaRPr>
          </a:p>
          <a:p>
            <a:pPr algn="ctr"/>
            <a:r>
              <a:rPr lang="it-IT" altLang="en-US">
                <a:solidFill>
                  <a:schemeClr val="tx1"/>
                </a:solidFill>
                <a:latin typeface="Book Antiqua" panose="02040602050305030304" charset="0"/>
                <a:cs typeface="Book Antiqua" panose="02040602050305030304" charset="0"/>
              </a:rPr>
              <a:t>Elasticise</a:t>
            </a:r>
          </a:p>
        </p:txBody>
      </p:sp>
      <p:sp>
        <p:nvSpPr>
          <p:cNvPr id="11" name="Right Triangle 10"/>
          <p:cNvSpPr/>
          <p:nvPr/>
        </p:nvSpPr>
        <p:spPr>
          <a:xfrm rot="10800000">
            <a:off x="4584065" y="3382010"/>
            <a:ext cx="611505" cy="834390"/>
          </a:xfrm>
          <a:prstGeom prst="rtTriangle">
            <a:avLst/>
          </a:prstGeom>
          <a:solidFill>
            <a:srgbClr val="E2C1CD">
              <a:alpha val="20000"/>
            </a:srgb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s 13"/>
          <p:cNvSpPr/>
          <p:nvPr/>
        </p:nvSpPr>
        <p:spPr>
          <a:xfrm>
            <a:off x="10638790" y="1618615"/>
            <a:ext cx="1363345" cy="4353560"/>
          </a:xfrm>
          <a:prstGeom prst="rect">
            <a:avLst/>
          </a:prstGeom>
          <a:gradFill>
            <a:gsLst>
              <a:gs pos="0">
                <a:srgbClr val="5B9BD5"/>
              </a:gs>
              <a:gs pos="70000">
                <a:srgbClr val="F1AA67">
                  <a:alpha val="100000"/>
                </a:srgbClr>
              </a:gs>
              <a:gs pos="50000">
                <a:srgbClr val="E2C1CD"/>
              </a:gs>
              <a:gs pos="25000">
                <a:srgbClr val="9BBBE2"/>
              </a:gs>
              <a:gs pos="100000">
                <a:srgbClr val="FF9300"/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altLang="en-US">
                <a:solidFill>
                  <a:schemeClr val="tx1"/>
                </a:solidFill>
                <a:latin typeface="Book Antiqua" panose="02040602050305030304" charset="0"/>
                <a:cs typeface="Book Antiqua" panose="02040602050305030304" charset="0"/>
                <a:sym typeface="+mn-ea"/>
              </a:rPr>
              <a:t>Denote</a:t>
            </a:r>
            <a:endParaRPr lang="it-IT" altLang="en-US">
              <a:solidFill>
                <a:schemeClr val="tx1"/>
              </a:solidFill>
              <a:latin typeface="Book Antiqua" panose="02040602050305030304" charset="0"/>
              <a:cs typeface="Book Antiqua" panose="02040602050305030304" charset="0"/>
            </a:endParaRPr>
          </a:p>
          <a:p>
            <a:pPr algn="ctr"/>
            <a:endParaRPr lang="it-IT" altLang="en-US">
              <a:solidFill>
                <a:schemeClr val="tx1"/>
              </a:solidFill>
              <a:latin typeface="Book Antiqua" panose="02040602050305030304" charset="0"/>
              <a:cs typeface="Book Antiqua" panose="02040602050305030304" charset="0"/>
            </a:endParaRPr>
          </a:p>
          <a:p>
            <a:pPr algn="ctr"/>
            <a:r>
              <a:rPr lang="it-IT" altLang="en-US">
                <a:solidFill>
                  <a:schemeClr val="tx1"/>
                </a:solidFill>
                <a:latin typeface="Book Antiqua" panose="02040602050305030304" charset="0"/>
                <a:cs typeface="Book Antiqua" panose="02040602050305030304" charset="0"/>
                <a:sym typeface="+mn-ea"/>
              </a:rPr>
              <a:t>Connote</a:t>
            </a:r>
            <a:endParaRPr lang="it-IT" altLang="en-US">
              <a:solidFill>
                <a:schemeClr val="tx1"/>
              </a:solidFill>
              <a:latin typeface="Book Antiqua" panose="02040602050305030304" charset="0"/>
              <a:cs typeface="Book Antiqua" panose="02040602050305030304" charset="0"/>
            </a:endParaRPr>
          </a:p>
          <a:p>
            <a:pPr algn="ctr"/>
            <a:endParaRPr lang="it-IT" altLang="en-US">
              <a:solidFill>
                <a:schemeClr val="tx1"/>
              </a:solidFill>
              <a:latin typeface="Book Antiqua" panose="02040602050305030304" charset="0"/>
              <a:cs typeface="Book Antiqua" panose="02040602050305030304" charset="0"/>
            </a:endParaRPr>
          </a:p>
          <a:p>
            <a:pPr algn="ctr"/>
            <a:r>
              <a:rPr lang="it-IT" altLang="en-US">
                <a:solidFill>
                  <a:schemeClr val="tx1"/>
                </a:solidFill>
                <a:latin typeface="Book Antiqua" panose="02040602050305030304" charset="0"/>
                <a:cs typeface="Book Antiqua" panose="02040602050305030304" charset="0"/>
                <a:sym typeface="+mn-ea"/>
              </a:rPr>
              <a:t>Link to the other languages</a:t>
            </a:r>
            <a:endParaRPr lang="it-IT" altLang="en-US">
              <a:solidFill>
                <a:schemeClr val="tx1"/>
              </a:solidFill>
              <a:latin typeface="Book Antiqua" panose="02040602050305030304" charset="0"/>
              <a:cs typeface="Book Antiqua" panose="02040602050305030304" charset="0"/>
            </a:endParaRPr>
          </a:p>
        </p:txBody>
      </p:sp>
      <p:sp>
        <p:nvSpPr>
          <p:cNvPr id="2" name="Text Box 1"/>
          <p:cNvSpPr txBox="1"/>
          <p:nvPr/>
        </p:nvSpPr>
        <p:spPr>
          <a:xfrm>
            <a:off x="1670050" y="2683510"/>
            <a:ext cx="3446145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</a:pPr>
            <a:r>
              <a:rPr lang="it-IT" sz="2000">
                <a:solidFill>
                  <a:schemeClr val="tx1"/>
                </a:solidFill>
                <a:latin typeface="Book Antiqua" panose="02040602050305030304" charset="0"/>
                <a:cs typeface="Book Antiqua" panose="02040602050305030304" charset="0"/>
                <a:sym typeface="+mn-ea"/>
              </a:rPr>
              <a:t>Proprioception/Breath</a:t>
            </a:r>
          </a:p>
        </p:txBody>
      </p:sp>
      <p:sp>
        <p:nvSpPr>
          <p:cNvPr id="36" name="Text Box 35"/>
          <p:cNvSpPr txBox="1"/>
          <p:nvPr/>
        </p:nvSpPr>
        <p:spPr>
          <a:xfrm>
            <a:off x="821055" y="6407150"/>
            <a:ext cx="8568055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it-IT" altLang="en-US" sz="1000" b="1" i="1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>Body and Integration</a:t>
            </a:r>
            <a:r>
              <a:rPr lang="it-IT" altLang="en-US" sz="1000" i="1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/>
            </a:r>
            <a:br>
              <a:rPr lang="it-IT" altLang="en-US" sz="1000" i="1" dirty="0">
                <a:latin typeface="Book Antiqua" panose="02040602050305030304" charset="0"/>
                <a:cs typeface="Book Antiqua" panose="02040602050305030304" charset="0"/>
                <a:sym typeface="+mn-ea"/>
              </a:rPr>
            </a:br>
            <a:r>
              <a:rPr lang="it-IT" altLang="en-US" sz="1000" i="1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>Research the primary symptom into the care of the psychosis</a:t>
            </a:r>
          </a:p>
        </p:txBody>
      </p:sp>
      <p:pic>
        <p:nvPicPr>
          <p:cNvPr id="37" name="Content Placeholder 11" descr="logo_sipi-removebg-preview"/>
          <p:cNvPicPr>
            <a:picLocks noChangeAspect="1"/>
          </p:cNvPicPr>
          <p:nvPr/>
        </p:nvPicPr>
        <p:blipFill>
          <a:blip r:embed="rId7"/>
          <a:srcRect r="25272"/>
          <a:stretch>
            <a:fillRect/>
          </a:stretch>
        </p:blipFill>
        <p:spPr>
          <a:xfrm>
            <a:off x="74295" y="6345555"/>
            <a:ext cx="669925" cy="521970"/>
          </a:xfrm>
          <a:prstGeom prst="rect">
            <a:avLst/>
          </a:prstGeom>
        </p:spPr>
      </p:pic>
    </p:spTree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7"/>
          <p:cNvSpPr txBox="1"/>
          <p:nvPr/>
        </p:nvSpPr>
        <p:spPr>
          <a:xfrm>
            <a:off x="5762624" y="3106420"/>
            <a:ext cx="5175669" cy="9233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altLang="en-US" dirty="0">
                <a:solidFill>
                  <a:schemeClr val="tx1"/>
                </a:solidFill>
                <a:latin typeface="Book Antiqua" panose="02040602050305030304" charset="0"/>
                <a:cs typeface="Book Antiqua" panose="02040602050305030304" charset="0"/>
                <a:sym typeface="+mn-ea"/>
              </a:rPr>
              <a:t>Body </a:t>
            </a:r>
            <a:r>
              <a:rPr lang="it-IT" altLang="en-US" dirty="0" err="1">
                <a:solidFill>
                  <a:schemeClr val="tx1"/>
                </a:solidFill>
                <a:latin typeface="Book Antiqua" panose="02040602050305030304" charset="0"/>
                <a:cs typeface="Book Antiqua" panose="02040602050305030304" charset="0"/>
                <a:sym typeface="+mn-ea"/>
              </a:rPr>
              <a:t>conditions</a:t>
            </a:r>
            <a:r>
              <a:rPr lang="it-IT" altLang="en-US" dirty="0">
                <a:solidFill>
                  <a:schemeClr val="tx1"/>
                </a:solidFill>
                <a:latin typeface="Book Antiqua" panose="02040602050305030304" charset="0"/>
                <a:cs typeface="Book Antiqua" panose="02040602050305030304" charset="0"/>
                <a:sym typeface="+mn-ea"/>
              </a:rPr>
              <a:t> are </a:t>
            </a:r>
            <a:r>
              <a:rPr lang="it-IT" altLang="en-US" dirty="0" err="1">
                <a:solidFill>
                  <a:schemeClr val="tx1"/>
                </a:solidFill>
                <a:latin typeface="Book Antiqua" panose="02040602050305030304" charset="0"/>
                <a:cs typeface="Book Antiqua" panose="02040602050305030304" charset="0"/>
                <a:sym typeface="+mn-ea"/>
              </a:rPr>
              <a:t>created</a:t>
            </a:r>
            <a:r>
              <a:rPr lang="it-IT" altLang="en-US" dirty="0">
                <a:solidFill>
                  <a:schemeClr val="tx1"/>
                </a:solidFill>
                <a:latin typeface="Book Antiqua" panose="02040602050305030304" charset="0"/>
                <a:cs typeface="Book Antiqua" panose="02040602050305030304" charset="0"/>
                <a:sym typeface="+mn-ea"/>
              </a:rPr>
              <a:t> to </a:t>
            </a:r>
            <a:r>
              <a:rPr lang="it-IT" altLang="en-US" dirty="0" err="1">
                <a:solidFill>
                  <a:schemeClr val="tx1"/>
                </a:solidFill>
                <a:latin typeface="Book Antiqua" panose="02040602050305030304" charset="0"/>
                <a:cs typeface="Book Antiqua" panose="02040602050305030304" charset="0"/>
                <a:sym typeface="+mn-ea"/>
              </a:rPr>
              <a:t>recognize</a:t>
            </a:r>
            <a:r>
              <a:rPr lang="it-IT" altLang="en-US" dirty="0">
                <a:solidFill>
                  <a:schemeClr val="tx1"/>
                </a:solidFill>
                <a:latin typeface="Book Antiqua" panose="02040602050305030304" charset="0"/>
                <a:cs typeface="Book Antiqua" panose="02040602050305030304" charset="0"/>
                <a:sym typeface="+mn-ea"/>
              </a:rPr>
              <a:t> </a:t>
            </a:r>
            <a:r>
              <a:rPr lang="it-IT" altLang="en-US" dirty="0" err="1">
                <a:solidFill>
                  <a:schemeClr val="tx1"/>
                </a:solidFill>
                <a:latin typeface="Book Antiqua" panose="02040602050305030304" charset="0"/>
                <a:cs typeface="Book Antiqua" panose="02040602050305030304" charset="0"/>
                <a:sym typeface="+mn-ea"/>
              </a:rPr>
              <a:t>fear</a:t>
            </a:r>
            <a:r>
              <a:rPr lang="it-IT" altLang="en-US" dirty="0">
                <a:solidFill>
                  <a:schemeClr val="tx1"/>
                </a:solidFill>
                <a:latin typeface="Book Antiqua" panose="02040602050305030304" charset="0"/>
                <a:cs typeface="Book Antiqua" panose="02040602050305030304" charset="0"/>
                <a:sym typeface="+mn-ea"/>
              </a:rPr>
              <a:t> and build thinking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altLang="en-US" dirty="0">
                <a:solidFill>
                  <a:schemeClr val="tx1"/>
                </a:solidFill>
                <a:latin typeface="Book Antiqua" panose="02040602050305030304" charset="0"/>
                <a:cs typeface="Book Antiqua" panose="02040602050305030304" charset="0"/>
                <a:sym typeface="+mn-ea"/>
              </a:rPr>
              <a:t>Birth of the </a:t>
            </a:r>
            <a:r>
              <a:rPr lang="it-IT" altLang="en-US" dirty="0" err="1">
                <a:solidFill>
                  <a:schemeClr val="tx1"/>
                </a:solidFill>
                <a:latin typeface="Book Antiqua" panose="02040602050305030304" charset="0"/>
                <a:cs typeface="Book Antiqua" panose="02040602050305030304" charset="0"/>
                <a:sym typeface="+mn-ea"/>
              </a:rPr>
              <a:t>proximity</a:t>
            </a:r>
            <a:r>
              <a:rPr lang="it-IT" altLang="en-US" dirty="0">
                <a:solidFill>
                  <a:schemeClr val="tx1"/>
                </a:solidFill>
                <a:latin typeface="Book Antiqua" panose="02040602050305030304" charset="0"/>
                <a:cs typeface="Book Antiqua" panose="02040602050305030304" charset="0"/>
                <a:sym typeface="+mn-ea"/>
              </a:rPr>
              <a:t> </a:t>
            </a:r>
            <a:r>
              <a:rPr lang="it-IT" altLang="en-US" dirty="0" err="1">
                <a:solidFill>
                  <a:schemeClr val="tx1"/>
                </a:solidFill>
                <a:latin typeface="Book Antiqua" panose="02040602050305030304" charset="0"/>
                <a:cs typeface="Book Antiqua" panose="02040602050305030304" charset="0"/>
                <a:sym typeface="+mn-ea"/>
              </a:rPr>
              <a:t>need</a:t>
            </a:r>
            <a:r>
              <a:rPr lang="it-IT" altLang="en-US" dirty="0">
                <a:solidFill>
                  <a:schemeClr val="tx1"/>
                </a:solidFill>
                <a:latin typeface="Book Antiqua" panose="02040602050305030304" charset="0"/>
                <a:cs typeface="Book Antiqua" panose="02040602050305030304" charset="0"/>
                <a:sym typeface="+mn-ea"/>
              </a:rPr>
              <a:t>, making friends</a:t>
            </a:r>
          </a:p>
        </p:txBody>
      </p:sp>
      <p:sp>
        <p:nvSpPr>
          <p:cNvPr id="11" name="Text Box 10"/>
          <p:cNvSpPr txBox="1"/>
          <p:nvPr/>
        </p:nvSpPr>
        <p:spPr>
          <a:xfrm>
            <a:off x="1510665" y="875030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altLang="en-US" b="1">
                <a:solidFill>
                  <a:srgbClr val="FF9300"/>
                </a:solidFill>
                <a:latin typeface="Book Antiqua" panose="02040602050305030304" charset="0"/>
                <a:cs typeface="Book Antiqua" panose="02040602050305030304" charset="0"/>
              </a:rPr>
              <a:t>Phase 3 09/23</a:t>
            </a:r>
          </a:p>
        </p:txBody>
      </p:sp>
      <p:sp>
        <p:nvSpPr>
          <p:cNvPr id="9" name="Titolo 1"/>
          <p:cNvSpPr>
            <a:spLocks noGrp="1"/>
          </p:cNvSpPr>
          <p:nvPr/>
        </p:nvSpPr>
        <p:spPr>
          <a:xfrm>
            <a:off x="402590" y="495935"/>
            <a:ext cx="10990580" cy="71691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altLang="en-US" sz="3200">
                <a:latin typeface="Book Antiqua" panose="02040602050305030304" charset="0"/>
                <a:cs typeface="Book Antiqua" panose="02040602050305030304" charset="0"/>
                <a:sym typeface="+mn-ea"/>
              </a:rPr>
              <a:t>The presence of the ability to think </a:t>
            </a:r>
            <a:endParaRPr lang="it-IT" sz="3200" dirty="0"/>
          </a:p>
        </p:txBody>
      </p:sp>
      <p:sp>
        <p:nvSpPr>
          <p:cNvPr id="36" name="Text Box 35"/>
          <p:cNvSpPr txBox="1"/>
          <p:nvPr/>
        </p:nvSpPr>
        <p:spPr>
          <a:xfrm>
            <a:off x="821055" y="6407150"/>
            <a:ext cx="8568055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it-IT" altLang="en-US" sz="1000" b="1" i="1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>Body and Integration</a:t>
            </a:r>
            <a:r>
              <a:rPr lang="it-IT" altLang="en-US" sz="1000" i="1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/>
            </a:r>
            <a:br>
              <a:rPr lang="it-IT" altLang="en-US" sz="1000" i="1" dirty="0">
                <a:latin typeface="Book Antiqua" panose="02040602050305030304" charset="0"/>
                <a:cs typeface="Book Antiqua" panose="02040602050305030304" charset="0"/>
                <a:sym typeface="+mn-ea"/>
              </a:rPr>
            </a:br>
            <a:r>
              <a:rPr lang="it-IT" altLang="en-US" sz="1000" i="1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>Research the primary symptom into the care of the psychosis</a:t>
            </a:r>
          </a:p>
        </p:txBody>
      </p:sp>
      <p:pic>
        <p:nvPicPr>
          <p:cNvPr id="37" name="Content Placeholder 11" descr="logo_sipi-removebg-preview"/>
          <p:cNvPicPr>
            <a:picLocks noChangeAspect="1"/>
          </p:cNvPicPr>
          <p:nvPr/>
        </p:nvPicPr>
        <p:blipFill>
          <a:blip r:embed="rId2"/>
          <a:srcRect r="25272"/>
          <a:stretch>
            <a:fillRect/>
          </a:stretch>
        </p:blipFill>
        <p:spPr>
          <a:xfrm>
            <a:off x="74295" y="6345555"/>
            <a:ext cx="669925" cy="521970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672353" y="2563906"/>
            <a:ext cx="33348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Video non autorizzato alla pubblicazione</a:t>
            </a:r>
            <a:endParaRPr lang="it-IT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s 16"/>
          <p:cNvSpPr/>
          <p:nvPr/>
        </p:nvSpPr>
        <p:spPr>
          <a:xfrm>
            <a:off x="4584065" y="2510790"/>
            <a:ext cx="7418705" cy="833120"/>
          </a:xfrm>
          <a:prstGeom prst="rect">
            <a:avLst/>
          </a:prstGeom>
          <a:solidFill>
            <a:srgbClr val="F6AD70">
              <a:alpha val="20000"/>
            </a:srgb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s 17"/>
          <p:cNvSpPr/>
          <p:nvPr/>
        </p:nvSpPr>
        <p:spPr>
          <a:xfrm>
            <a:off x="3972560" y="1630045"/>
            <a:ext cx="8030210" cy="842645"/>
          </a:xfrm>
          <a:prstGeom prst="rect">
            <a:avLst/>
          </a:prstGeom>
          <a:solidFill>
            <a:srgbClr val="FF9300">
              <a:alpha val="20000"/>
            </a:srgb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ight Triangle 5"/>
          <p:cNvSpPr/>
          <p:nvPr/>
        </p:nvSpPr>
        <p:spPr>
          <a:xfrm rot="10800000">
            <a:off x="5785485" y="5126990"/>
            <a:ext cx="611505" cy="834390"/>
          </a:xfrm>
          <a:prstGeom prst="rtTriangle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ight Triangle 8"/>
          <p:cNvSpPr/>
          <p:nvPr/>
        </p:nvSpPr>
        <p:spPr>
          <a:xfrm rot="10800000">
            <a:off x="5186045" y="4254500"/>
            <a:ext cx="611505" cy="834390"/>
          </a:xfrm>
          <a:prstGeom prst="rtTriangle">
            <a:avLst/>
          </a:prstGeom>
          <a:solidFill>
            <a:srgbClr val="9BBBE2">
              <a:alpha val="20000"/>
            </a:srgb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s 9"/>
          <p:cNvSpPr/>
          <p:nvPr/>
        </p:nvSpPr>
        <p:spPr>
          <a:xfrm>
            <a:off x="5795645" y="4254500"/>
            <a:ext cx="6206490" cy="822960"/>
          </a:xfrm>
          <a:prstGeom prst="rect">
            <a:avLst/>
          </a:prstGeom>
          <a:solidFill>
            <a:srgbClr val="9BBBE2">
              <a:alpha val="20000"/>
            </a:srgb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s 11"/>
          <p:cNvSpPr/>
          <p:nvPr/>
        </p:nvSpPr>
        <p:spPr>
          <a:xfrm>
            <a:off x="5186045" y="3383280"/>
            <a:ext cx="6815455" cy="833120"/>
          </a:xfrm>
          <a:prstGeom prst="rect">
            <a:avLst/>
          </a:prstGeom>
          <a:solidFill>
            <a:srgbClr val="E2C1CD">
              <a:alpha val="20000"/>
            </a:srgb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s 18"/>
          <p:cNvSpPr/>
          <p:nvPr/>
        </p:nvSpPr>
        <p:spPr>
          <a:xfrm>
            <a:off x="6394450" y="5126990"/>
            <a:ext cx="5607050" cy="822960"/>
          </a:xfrm>
          <a:prstGeom prst="rect">
            <a:avLst/>
          </a:prstGeom>
          <a:solidFill>
            <a:srgbClr val="5B9BD5">
              <a:alpha val="20000"/>
            </a:srgb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0" name="Diagramma 7"/>
          <p:cNvGraphicFramePr/>
          <p:nvPr/>
        </p:nvGraphicFramePr>
        <p:xfrm>
          <a:off x="260350" y="1617980"/>
          <a:ext cx="6039485" cy="43516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6" name="Right Triangle 15"/>
          <p:cNvSpPr/>
          <p:nvPr/>
        </p:nvSpPr>
        <p:spPr>
          <a:xfrm rot="10800000">
            <a:off x="3361055" y="1637030"/>
            <a:ext cx="611505" cy="834390"/>
          </a:xfrm>
          <a:prstGeom prst="rtTriangle">
            <a:avLst/>
          </a:prstGeom>
          <a:solidFill>
            <a:srgbClr val="FF9300">
              <a:alpha val="20000"/>
            </a:srgb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ight Triangle 14"/>
          <p:cNvSpPr/>
          <p:nvPr/>
        </p:nvSpPr>
        <p:spPr>
          <a:xfrm rot="10800000">
            <a:off x="3972560" y="2509520"/>
            <a:ext cx="611505" cy="834390"/>
          </a:xfrm>
          <a:prstGeom prst="rtTriangle">
            <a:avLst/>
          </a:prstGeom>
          <a:solidFill>
            <a:srgbClr val="F6AD70">
              <a:alpha val="20000"/>
            </a:srgb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s 2"/>
          <p:cNvSpPr/>
          <p:nvPr/>
        </p:nvSpPr>
        <p:spPr>
          <a:xfrm>
            <a:off x="6299835" y="3382010"/>
            <a:ext cx="1134110" cy="2586990"/>
          </a:xfrm>
          <a:prstGeom prst="rect">
            <a:avLst/>
          </a:prstGeom>
          <a:gradFill>
            <a:gsLst>
              <a:gs pos="0">
                <a:srgbClr val="5B9BD5"/>
              </a:gs>
              <a:gs pos="53000">
                <a:srgbClr val="9BBBE2"/>
              </a:gs>
              <a:gs pos="100000">
                <a:srgbClr val="E2C1CD"/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altLang="en-US">
                <a:solidFill>
                  <a:schemeClr val="tx1">
                    <a:lumMod val="50000"/>
                    <a:lumOff val="50000"/>
                  </a:schemeClr>
                </a:solidFill>
                <a:latin typeface="Book Antiqua" panose="02040602050305030304" charset="0"/>
                <a:cs typeface="Book Antiqua" panose="02040602050305030304" charset="0"/>
              </a:rPr>
              <a:t>Muscles</a:t>
            </a:r>
          </a:p>
          <a:p>
            <a:pPr algn="ctr"/>
            <a:endParaRPr lang="it-IT" altLang="en-US">
              <a:solidFill>
                <a:schemeClr val="tx1"/>
              </a:solidFill>
              <a:latin typeface="Book Antiqua" panose="02040602050305030304" charset="0"/>
              <a:cs typeface="Book Antiqua" panose="02040602050305030304" charset="0"/>
            </a:endParaRPr>
          </a:p>
          <a:p>
            <a:pPr algn="ctr"/>
            <a:r>
              <a:rPr lang="it-IT" altLang="en-US">
                <a:solidFill>
                  <a:schemeClr val="tx1">
                    <a:lumMod val="50000"/>
                    <a:lumOff val="50000"/>
                  </a:schemeClr>
                </a:solidFill>
                <a:latin typeface="Book Antiqua" panose="02040602050305030304" charset="0"/>
                <a:cs typeface="Book Antiqua" panose="02040602050305030304" charset="0"/>
              </a:rPr>
              <a:t>Junctions</a:t>
            </a:r>
          </a:p>
        </p:txBody>
      </p:sp>
      <p:sp>
        <p:nvSpPr>
          <p:cNvPr id="4" name="Rectangles 3"/>
          <p:cNvSpPr/>
          <p:nvPr/>
        </p:nvSpPr>
        <p:spPr>
          <a:xfrm>
            <a:off x="7603490" y="3382010"/>
            <a:ext cx="1363345" cy="2588260"/>
          </a:xfrm>
          <a:prstGeom prst="rect">
            <a:avLst/>
          </a:prstGeom>
          <a:gradFill>
            <a:gsLst>
              <a:gs pos="0">
                <a:srgbClr val="5B9BD5"/>
              </a:gs>
              <a:gs pos="53000">
                <a:srgbClr val="9BBBE2"/>
              </a:gs>
              <a:gs pos="100000">
                <a:srgbClr val="E2C1CD"/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altLang="en-US">
                <a:solidFill>
                  <a:schemeClr val="tx1">
                    <a:lumMod val="50000"/>
                    <a:lumOff val="50000"/>
                  </a:schemeClr>
                </a:solidFill>
                <a:latin typeface="Book Antiqua" panose="02040602050305030304" charset="0"/>
                <a:cs typeface="Book Antiqua" panose="02040602050305030304" charset="0"/>
              </a:rPr>
              <a:t>Global</a:t>
            </a:r>
          </a:p>
          <a:p>
            <a:pPr algn="ctr"/>
            <a:endParaRPr lang="it-IT" altLang="en-US">
              <a:solidFill>
                <a:schemeClr val="tx1"/>
              </a:solidFill>
              <a:latin typeface="Book Antiqua" panose="02040602050305030304" charset="0"/>
              <a:cs typeface="Book Antiqua" panose="02040602050305030304" charset="0"/>
            </a:endParaRPr>
          </a:p>
          <a:p>
            <a:pPr algn="ctr"/>
            <a:r>
              <a:rPr lang="it-IT" altLang="en-US">
                <a:solidFill>
                  <a:schemeClr val="tx1">
                    <a:lumMod val="50000"/>
                    <a:lumOff val="50000"/>
                  </a:schemeClr>
                </a:solidFill>
                <a:latin typeface="Book Antiqua" panose="02040602050305030304" charset="0"/>
                <a:cs typeface="Book Antiqua" panose="02040602050305030304" charset="0"/>
              </a:rPr>
              <a:t>Sectors</a:t>
            </a:r>
          </a:p>
          <a:p>
            <a:pPr algn="ctr"/>
            <a:endParaRPr lang="it-IT" altLang="en-US">
              <a:solidFill>
                <a:schemeClr val="tx1"/>
              </a:solidFill>
              <a:latin typeface="Book Antiqua" panose="02040602050305030304" charset="0"/>
              <a:cs typeface="Book Antiqua" panose="02040602050305030304" charset="0"/>
            </a:endParaRPr>
          </a:p>
          <a:p>
            <a:pPr algn="ctr"/>
            <a:r>
              <a:rPr lang="it-IT" altLang="en-US">
                <a:solidFill>
                  <a:schemeClr val="tx1">
                    <a:lumMod val="50000"/>
                    <a:lumOff val="50000"/>
                  </a:schemeClr>
                </a:solidFill>
                <a:latin typeface="Book Antiqua" panose="02040602050305030304" charset="0"/>
                <a:cs typeface="Book Antiqua" panose="02040602050305030304" charset="0"/>
              </a:rPr>
              <a:t>Subsectors</a:t>
            </a:r>
          </a:p>
        </p:txBody>
      </p:sp>
      <p:sp>
        <p:nvSpPr>
          <p:cNvPr id="5" name="Rectangles 4"/>
          <p:cNvSpPr/>
          <p:nvPr/>
        </p:nvSpPr>
        <p:spPr>
          <a:xfrm>
            <a:off x="9057005" y="3381375"/>
            <a:ext cx="1510665" cy="2588895"/>
          </a:xfrm>
          <a:prstGeom prst="rect">
            <a:avLst/>
          </a:prstGeom>
          <a:gradFill>
            <a:gsLst>
              <a:gs pos="0">
                <a:srgbClr val="5B9BD5"/>
              </a:gs>
              <a:gs pos="53000">
                <a:srgbClr val="9BBBE2"/>
              </a:gs>
              <a:gs pos="100000">
                <a:srgbClr val="E2C1CD"/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altLang="en-US">
                <a:solidFill>
                  <a:schemeClr val="tx1">
                    <a:lumMod val="50000"/>
                    <a:lumOff val="50000"/>
                  </a:schemeClr>
                </a:solidFill>
                <a:latin typeface="Book Antiqua" panose="02040602050305030304" charset="0"/>
                <a:cs typeface="Book Antiqua" panose="02040602050305030304" charset="0"/>
              </a:rPr>
              <a:t>Build</a:t>
            </a:r>
          </a:p>
          <a:p>
            <a:pPr algn="ctr"/>
            <a:endParaRPr lang="it-IT" altLang="en-US">
              <a:solidFill>
                <a:schemeClr val="tx1"/>
              </a:solidFill>
              <a:latin typeface="Book Antiqua" panose="02040602050305030304" charset="0"/>
              <a:cs typeface="Book Antiqua" panose="02040602050305030304" charset="0"/>
            </a:endParaRPr>
          </a:p>
          <a:p>
            <a:pPr algn="ctr"/>
            <a:r>
              <a:rPr lang="it-IT" altLang="en-US">
                <a:solidFill>
                  <a:schemeClr val="tx1">
                    <a:lumMod val="50000"/>
                    <a:lumOff val="50000"/>
                  </a:schemeClr>
                </a:solidFill>
                <a:latin typeface="Book Antiqua" panose="02040602050305030304" charset="0"/>
                <a:cs typeface="Book Antiqua" panose="02040602050305030304" charset="0"/>
              </a:rPr>
              <a:t>Elasticise</a:t>
            </a:r>
          </a:p>
        </p:txBody>
      </p:sp>
      <p:sp>
        <p:nvSpPr>
          <p:cNvPr id="11" name="Right Triangle 10"/>
          <p:cNvSpPr/>
          <p:nvPr/>
        </p:nvSpPr>
        <p:spPr>
          <a:xfrm rot="10800000">
            <a:off x="4584065" y="3382010"/>
            <a:ext cx="611505" cy="834390"/>
          </a:xfrm>
          <a:prstGeom prst="rtTriangle">
            <a:avLst/>
          </a:prstGeom>
          <a:solidFill>
            <a:srgbClr val="E2C1CD">
              <a:alpha val="20000"/>
            </a:srgb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s 13"/>
          <p:cNvSpPr/>
          <p:nvPr/>
        </p:nvSpPr>
        <p:spPr>
          <a:xfrm>
            <a:off x="10638790" y="1618615"/>
            <a:ext cx="1363345" cy="4353560"/>
          </a:xfrm>
          <a:prstGeom prst="rect">
            <a:avLst/>
          </a:prstGeom>
          <a:gradFill>
            <a:gsLst>
              <a:gs pos="0">
                <a:srgbClr val="5B9BD5"/>
              </a:gs>
              <a:gs pos="70000">
                <a:srgbClr val="F1AA67">
                  <a:alpha val="100000"/>
                </a:srgbClr>
              </a:gs>
              <a:gs pos="50000">
                <a:srgbClr val="E2C1CD"/>
              </a:gs>
              <a:gs pos="25000">
                <a:srgbClr val="9BBBE2"/>
              </a:gs>
              <a:gs pos="100000">
                <a:srgbClr val="FF9300"/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altLang="en-US">
                <a:solidFill>
                  <a:schemeClr val="tx1"/>
                </a:solidFill>
                <a:latin typeface="Book Antiqua" panose="02040602050305030304" charset="0"/>
                <a:cs typeface="Book Antiqua" panose="02040602050305030304" charset="0"/>
                <a:sym typeface="+mn-ea"/>
              </a:rPr>
              <a:t>Denote</a:t>
            </a:r>
            <a:endParaRPr lang="it-IT" altLang="en-US">
              <a:solidFill>
                <a:schemeClr val="tx1"/>
              </a:solidFill>
              <a:latin typeface="Book Antiqua" panose="02040602050305030304" charset="0"/>
              <a:cs typeface="Book Antiqua" panose="02040602050305030304" charset="0"/>
            </a:endParaRPr>
          </a:p>
          <a:p>
            <a:pPr algn="ctr"/>
            <a:endParaRPr lang="it-IT" altLang="en-US">
              <a:solidFill>
                <a:schemeClr val="tx1"/>
              </a:solidFill>
              <a:latin typeface="Book Antiqua" panose="02040602050305030304" charset="0"/>
              <a:cs typeface="Book Antiqua" panose="02040602050305030304" charset="0"/>
            </a:endParaRPr>
          </a:p>
          <a:p>
            <a:pPr algn="ctr"/>
            <a:r>
              <a:rPr lang="it-IT" altLang="en-US">
                <a:solidFill>
                  <a:schemeClr val="tx1"/>
                </a:solidFill>
                <a:latin typeface="Book Antiqua" panose="02040602050305030304" charset="0"/>
                <a:cs typeface="Book Antiqua" panose="02040602050305030304" charset="0"/>
                <a:sym typeface="+mn-ea"/>
              </a:rPr>
              <a:t>Connote</a:t>
            </a:r>
            <a:endParaRPr lang="it-IT" altLang="en-US">
              <a:solidFill>
                <a:schemeClr val="tx1"/>
              </a:solidFill>
              <a:latin typeface="Book Antiqua" panose="02040602050305030304" charset="0"/>
              <a:cs typeface="Book Antiqua" panose="02040602050305030304" charset="0"/>
            </a:endParaRPr>
          </a:p>
          <a:p>
            <a:pPr algn="ctr"/>
            <a:endParaRPr lang="it-IT" altLang="en-US">
              <a:solidFill>
                <a:schemeClr val="tx1"/>
              </a:solidFill>
              <a:latin typeface="Book Antiqua" panose="02040602050305030304" charset="0"/>
              <a:cs typeface="Book Antiqua" panose="02040602050305030304" charset="0"/>
            </a:endParaRPr>
          </a:p>
          <a:p>
            <a:pPr algn="ctr"/>
            <a:r>
              <a:rPr lang="it-IT" altLang="en-US">
                <a:solidFill>
                  <a:schemeClr val="tx1"/>
                </a:solidFill>
                <a:latin typeface="Book Antiqua" panose="02040602050305030304" charset="0"/>
                <a:cs typeface="Book Antiqua" panose="02040602050305030304" charset="0"/>
                <a:sym typeface="+mn-ea"/>
              </a:rPr>
              <a:t>Link to the other languages</a:t>
            </a:r>
            <a:endParaRPr lang="it-IT" altLang="en-US">
              <a:solidFill>
                <a:schemeClr val="tx1"/>
              </a:solidFill>
              <a:latin typeface="Book Antiqua" panose="02040602050305030304" charset="0"/>
              <a:cs typeface="Book Antiqua" panose="02040602050305030304" charset="0"/>
            </a:endParaRPr>
          </a:p>
        </p:txBody>
      </p:sp>
      <p:sp>
        <p:nvSpPr>
          <p:cNvPr id="2" name="Text Box 1"/>
          <p:cNvSpPr txBox="1"/>
          <p:nvPr/>
        </p:nvSpPr>
        <p:spPr>
          <a:xfrm>
            <a:off x="1670050" y="2683510"/>
            <a:ext cx="3446145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</a:pPr>
            <a:r>
              <a:rPr lang="it-IT" sz="2000">
                <a:solidFill>
                  <a:schemeClr val="tx1">
                    <a:lumMod val="50000"/>
                    <a:lumOff val="50000"/>
                  </a:schemeClr>
                </a:solidFill>
                <a:latin typeface="Book Antiqua" panose="02040602050305030304" charset="0"/>
                <a:cs typeface="Book Antiqua" panose="02040602050305030304" charset="0"/>
                <a:sym typeface="+mn-ea"/>
              </a:rPr>
              <a:t>Proprioception/Breath</a:t>
            </a:r>
          </a:p>
        </p:txBody>
      </p:sp>
      <p:sp>
        <p:nvSpPr>
          <p:cNvPr id="36" name="Text Box 35"/>
          <p:cNvSpPr txBox="1"/>
          <p:nvPr/>
        </p:nvSpPr>
        <p:spPr>
          <a:xfrm>
            <a:off x="821055" y="6407150"/>
            <a:ext cx="8568055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it-IT" altLang="en-US" sz="1000" b="1" i="1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>Body and Integration</a:t>
            </a:r>
            <a:r>
              <a:rPr lang="it-IT" altLang="en-US" sz="1000" i="1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/>
            </a:r>
            <a:br>
              <a:rPr lang="it-IT" altLang="en-US" sz="1000" i="1" dirty="0">
                <a:latin typeface="Book Antiqua" panose="02040602050305030304" charset="0"/>
                <a:cs typeface="Book Antiqua" panose="02040602050305030304" charset="0"/>
                <a:sym typeface="+mn-ea"/>
              </a:rPr>
            </a:br>
            <a:r>
              <a:rPr lang="it-IT" altLang="en-US" sz="1000" i="1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>Research the primary symptom into the care of the psychosis</a:t>
            </a:r>
          </a:p>
        </p:txBody>
      </p:sp>
      <p:pic>
        <p:nvPicPr>
          <p:cNvPr id="37" name="Content Placeholder 11" descr="logo_sipi-removebg-preview"/>
          <p:cNvPicPr>
            <a:picLocks noChangeAspect="1"/>
          </p:cNvPicPr>
          <p:nvPr/>
        </p:nvPicPr>
        <p:blipFill>
          <a:blip r:embed="rId7"/>
          <a:srcRect r="25272"/>
          <a:stretch>
            <a:fillRect/>
          </a:stretch>
        </p:blipFill>
        <p:spPr>
          <a:xfrm>
            <a:off x="74295" y="6345555"/>
            <a:ext cx="669925" cy="52197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Box 18"/>
          <p:cNvSpPr txBox="1"/>
          <p:nvPr/>
        </p:nvSpPr>
        <p:spPr>
          <a:xfrm>
            <a:off x="821055" y="6407150"/>
            <a:ext cx="8568055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it-IT" altLang="en-US" sz="1000" b="1" i="1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>Body and Integration</a:t>
            </a:r>
            <a:r>
              <a:rPr lang="it-IT" altLang="en-US" sz="1000" i="1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/>
            </a:r>
            <a:br>
              <a:rPr lang="it-IT" altLang="en-US" sz="1000" i="1" dirty="0">
                <a:latin typeface="Book Antiqua" panose="02040602050305030304" charset="0"/>
                <a:cs typeface="Book Antiqua" panose="02040602050305030304" charset="0"/>
                <a:sym typeface="+mn-ea"/>
              </a:rPr>
            </a:br>
            <a:r>
              <a:rPr lang="it-IT" altLang="en-US" sz="1000" i="1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>Research the primary symptom into the care of the psychosis</a:t>
            </a:r>
          </a:p>
        </p:txBody>
      </p:sp>
      <p:pic>
        <p:nvPicPr>
          <p:cNvPr id="7" name="Content Placeholder 11" descr="logo_sipi-removebg-preview"/>
          <p:cNvPicPr>
            <a:picLocks noChangeAspect="1"/>
          </p:cNvPicPr>
          <p:nvPr/>
        </p:nvPicPr>
        <p:blipFill>
          <a:blip r:embed="rId2"/>
          <a:srcRect r="25272"/>
          <a:stretch>
            <a:fillRect/>
          </a:stretch>
        </p:blipFill>
        <p:spPr>
          <a:xfrm>
            <a:off x="74295" y="6345555"/>
            <a:ext cx="669925" cy="521970"/>
          </a:xfrm>
          <a:prstGeom prst="rect">
            <a:avLst/>
          </a:prstGeom>
        </p:spPr>
      </p:pic>
      <p:pic>
        <p:nvPicPr>
          <p:cNvPr id="2" name="Content Placeholder 1" descr="podio 2"/>
          <p:cNvPicPr>
            <a:picLocks noGrp="1" noChangeAspect="1"/>
          </p:cNvPicPr>
          <p:nvPr>
            <p:ph idx="1"/>
          </p:nvPr>
        </p:nvPicPr>
        <p:blipFill>
          <a:blip r:embed="rId3"/>
          <a:srcRect l="13708" t="28194" r="10134" b="18158"/>
          <a:stretch>
            <a:fillRect/>
          </a:stretch>
        </p:blipFill>
        <p:spPr>
          <a:xfrm>
            <a:off x="1162685" y="2767965"/>
            <a:ext cx="9032240" cy="3335655"/>
          </a:xfrm>
          <a:prstGeom prst="rect">
            <a:avLst/>
          </a:prstGeom>
        </p:spPr>
      </p:pic>
      <p:sp>
        <p:nvSpPr>
          <p:cNvPr id="21" name="CasellaDiTesto 20"/>
          <p:cNvSpPr txBox="1"/>
          <p:nvPr/>
        </p:nvSpPr>
        <p:spPr>
          <a:xfrm>
            <a:off x="75077" y="2552605"/>
            <a:ext cx="3966483" cy="12604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dirty="0">
                <a:solidFill>
                  <a:srgbClr val="FF9300"/>
                </a:solidFill>
                <a:latin typeface="Book Antiqua" panose="02040602050305030304" charset="0"/>
                <a:cs typeface="Book Antiqua" panose="02040602050305030304" charset="0"/>
              </a:rPr>
              <a:t>Sociotherapy/</a:t>
            </a:r>
          </a:p>
          <a:p>
            <a:pPr algn="ctr"/>
            <a:r>
              <a:rPr lang="it-IT" sz="2800" b="1" dirty="0">
                <a:solidFill>
                  <a:srgbClr val="FF9300"/>
                </a:solidFill>
                <a:latin typeface="Book Antiqua" panose="02040602050305030304" charset="0"/>
                <a:cs typeface="Book Antiqua" panose="02040602050305030304" charset="0"/>
              </a:rPr>
              <a:t>Occupational therapy</a:t>
            </a:r>
            <a:r>
              <a:rPr lang="it-IT" sz="2800" b="1" dirty="0">
                <a:solidFill>
                  <a:srgbClr val="FF0000"/>
                </a:solidFill>
                <a:latin typeface="Book Antiqua" panose="02040602050305030304" charset="0"/>
                <a:cs typeface="Book Antiqua" panose="02040602050305030304" charset="0"/>
              </a:rPr>
              <a:t> </a:t>
            </a:r>
          </a:p>
          <a:p>
            <a:pPr algn="ctr"/>
            <a:r>
              <a:rPr lang="it-IT" sz="2000" dirty="0">
                <a:latin typeface="Book Antiqua" panose="02040602050305030304" charset="0"/>
                <a:cs typeface="Book Antiqua" panose="02040602050305030304" charset="0"/>
              </a:rPr>
              <a:t>to  restore previous ability</a:t>
            </a:r>
          </a:p>
        </p:txBody>
      </p:sp>
      <p:sp>
        <p:nvSpPr>
          <p:cNvPr id="20" name="CasellaDiTesto 19"/>
          <p:cNvSpPr txBox="1"/>
          <p:nvPr/>
        </p:nvSpPr>
        <p:spPr>
          <a:xfrm>
            <a:off x="4041775" y="2086610"/>
            <a:ext cx="356552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dirty="0">
                <a:solidFill>
                  <a:srgbClr val="FF9300"/>
                </a:solidFill>
                <a:latin typeface="Book Antiqua" panose="02040602050305030304" charset="0"/>
                <a:cs typeface="Book Antiqua" panose="02040602050305030304" charset="0"/>
              </a:rPr>
              <a:t>Pharmacotherapy</a:t>
            </a:r>
            <a:endParaRPr lang="it-IT" sz="2800" dirty="0">
              <a:solidFill>
                <a:srgbClr val="FF0000"/>
              </a:solidFill>
              <a:latin typeface="Book Antiqua" panose="02040602050305030304" charset="0"/>
              <a:cs typeface="Book Antiqua" panose="02040602050305030304" charset="0"/>
            </a:endParaRPr>
          </a:p>
          <a:p>
            <a:pPr algn="ctr"/>
            <a:r>
              <a:rPr lang="it-IT" sz="2000" dirty="0">
                <a:latin typeface="Book Antiqua" panose="02040602050305030304" charset="0"/>
                <a:cs typeface="Book Antiqua" panose="02040602050305030304" charset="0"/>
              </a:rPr>
              <a:t>to riduce symptoms</a:t>
            </a:r>
          </a:p>
        </p:txBody>
      </p:sp>
      <p:sp>
        <p:nvSpPr>
          <p:cNvPr id="22" name="CasellaDiTesto 21"/>
          <p:cNvSpPr txBox="1"/>
          <p:nvPr/>
        </p:nvSpPr>
        <p:spPr>
          <a:xfrm>
            <a:off x="7611110" y="2491105"/>
            <a:ext cx="4284980" cy="132207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it-IT" sz="2800" b="1" dirty="0">
                <a:solidFill>
                  <a:srgbClr val="FF9300"/>
                </a:solidFill>
                <a:latin typeface="Book Antiqua" panose="02040602050305030304" charset="0"/>
                <a:cs typeface="Book Antiqua" panose="02040602050305030304" charset="0"/>
              </a:rPr>
              <a:t>Supportive Psychotherapy </a:t>
            </a:r>
          </a:p>
          <a:p>
            <a:pPr algn="ctr"/>
            <a:r>
              <a:rPr lang="it-IT" sz="2000" dirty="0">
                <a:latin typeface="Book Antiqua" panose="02040602050305030304" charset="0"/>
                <a:cs typeface="Book Antiqua" panose="02040602050305030304" charset="0"/>
              </a:rPr>
              <a:t>for families and to stabilize the patient to live with mental illness</a:t>
            </a:r>
          </a:p>
        </p:txBody>
      </p:sp>
      <p:sp>
        <p:nvSpPr>
          <p:cNvPr id="5" name="CasellaDiTesto 4"/>
          <p:cNvSpPr txBox="1"/>
          <p:nvPr/>
        </p:nvSpPr>
        <p:spPr>
          <a:xfrm>
            <a:off x="3274115" y="613139"/>
            <a:ext cx="5151864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dirty="0">
                <a:solidFill>
                  <a:srgbClr val="FF9300"/>
                </a:solidFill>
                <a:latin typeface="Book Antiqua" panose="02040602050305030304" charset="0"/>
                <a:cs typeface="Book Antiqua" panose="02040602050305030304" charset="0"/>
              </a:rPr>
              <a:t> TREATMENTS</a:t>
            </a:r>
          </a:p>
        </p:txBody>
      </p:sp>
    </p:spTree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Box 18"/>
          <p:cNvSpPr txBox="1"/>
          <p:nvPr/>
        </p:nvSpPr>
        <p:spPr>
          <a:xfrm>
            <a:off x="821055" y="6407150"/>
            <a:ext cx="8568055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it-IT" altLang="en-US" sz="1000" b="1" i="1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>Body and Integration</a:t>
            </a:r>
            <a:r>
              <a:rPr lang="it-IT" altLang="en-US" sz="1000" i="1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/>
            </a:r>
            <a:br>
              <a:rPr lang="it-IT" altLang="en-US" sz="1000" i="1" dirty="0">
                <a:latin typeface="Book Antiqua" panose="02040602050305030304" charset="0"/>
                <a:cs typeface="Book Antiqua" panose="02040602050305030304" charset="0"/>
                <a:sym typeface="+mn-ea"/>
              </a:rPr>
            </a:br>
            <a:r>
              <a:rPr lang="it-IT" altLang="en-US" sz="1000" i="1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>Research the primary symptom into the care of the psychosis</a:t>
            </a:r>
          </a:p>
        </p:txBody>
      </p:sp>
      <p:pic>
        <p:nvPicPr>
          <p:cNvPr id="2" name="Content Placeholder 11" descr="logo_sipi-removebg-preview"/>
          <p:cNvPicPr>
            <a:picLocks noChangeAspect="1"/>
          </p:cNvPicPr>
          <p:nvPr/>
        </p:nvPicPr>
        <p:blipFill>
          <a:blip r:embed="rId2"/>
          <a:srcRect r="25272"/>
          <a:stretch>
            <a:fillRect/>
          </a:stretch>
        </p:blipFill>
        <p:spPr>
          <a:xfrm>
            <a:off x="74295" y="6345555"/>
            <a:ext cx="669925" cy="521970"/>
          </a:xfrm>
          <a:prstGeom prst="rect">
            <a:avLst/>
          </a:prstGeom>
        </p:spPr>
      </p:pic>
      <p:sp>
        <p:nvSpPr>
          <p:cNvPr id="9" name="Titolo 1"/>
          <p:cNvSpPr>
            <a:spLocks noGrp="1"/>
          </p:cNvSpPr>
          <p:nvPr/>
        </p:nvSpPr>
        <p:spPr>
          <a:xfrm>
            <a:off x="402590" y="495935"/>
            <a:ext cx="10990580" cy="71691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altLang="en-US" sz="3200">
                <a:latin typeface="Book Antiqua" panose="02040602050305030304" charset="0"/>
                <a:cs typeface="Book Antiqua" panose="02040602050305030304" charset="0"/>
                <a:sym typeface="+mn-ea"/>
              </a:rPr>
              <a:t>When start body therapy?</a:t>
            </a:r>
            <a:endParaRPr lang="it-IT" sz="3200" dirty="0"/>
          </a:p>
        </p:txBody>
      </p:sp>
      <p:sp>
        <p:nvSpPr>
          <p:cNvPr id="4" name="Right Arrow 3"/>
          <p:cNvSpPr/>
          <p:nvPr/>
        </p:nvSpPr>
        <p:spPr>
          <a:xfrm>
            <a:off x="1123950" y="1776730"/>
            <a:ext cx="10064750" cy="2201545"/>
          </a:xfrm>
          <a:prstGeom prst="rightArrow">
            <a:avLst/>
          </a:prstGeom>
          <a:gradFill>
            <a:gsLst>
              <a:gs pos="0">
                <a:srgbClr val="5B9BD5"/>
              </a:gs>
              <a:gs pos="100000">
                <a:srgbClr val="FF9300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 Box 7"/>
          <p:cNvSpPr txBox="1"/>
          <p:nvPr/>
        </p:nvSpPr>
        <p:spPr>
          <a:xfrm>
            <a:off x="1216025" y="4204970"/>
            <a:ext cx="5509895" cy="706755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457200" indent="-457200">
              <a:buAutoNum type="arabicPeriod"/>
            </a:pPr>
            <a:r>
              <a:rPr lang="it-IT" altLang="en-US" sz="2000" b="1">
                <a:solidFill>
                  <a:srgbClr val="5B9BD5"/>
                </a:solidFill>
                <a:latin typeface="Book Antiqua" panose="02040602050305030304" charset="0"/>
                <a:cs typeface="Book Antiqua" panose="02040602050305030304" charset="0"/>
              </a:rPr>
              <a:t>Patient's illness conciousness  </a:t>
            </a:r>
          </a:p>
          <a:p>
            <a:pPr marL="457200" indent="-457200">
              <a:buAutoNum type="arabicPeriod"/>
            </a:pPr>
            <a:r>
              <a:rPr lang="it-IT" altLang="en-US" sz="2000" b="1">
                <a:solidFill>
                  <a:srgbClr val="5B9BD5"/>
                </a:solidFill>
                <a:latin typeface="Book Antiqua" panose="02040602050305030304" charset="0"/>
                <a:cs typeface="Book Antiqua" panose="02040602050305030304" charset="0"/>
              </a:rPr>
              <a:t>Care decision</a:t>
            </a:r>
          </a:p>
        </p:txBody>
      </p:sp>
      <p:sp>
        <p:nvSpPr>
          <p:cNvPr id="10" name="Down Arrow 9"/>
          <p:cNvSpPr/>
          <p:nvPr/>
        </p:nvSpPr>
        <p:spPr>
          <a:xfrm>
            <a:off x="3035935" y="3357245"/>
            <a:ext cx="485775" cy="847725"/>
          </a:xfrm>
          <a:prstGeom prst="downArrow">
            <a:avLst/>
          </a:prstGeom>
          <a:gradFill>
            <a:gsLst>
              <a:gs pos="100000">
                <a:srgbClr val="5B9BD5"/>
              </a:gs>
              <a:gs pos="0">
                <a:srgbClr val="989AC7"/>
              </a:gs>
            </a:gsLst>
            <a:lin ang="5400000" scaled="0"/>
          </a:gra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Down Arrow 10"/>
          <p:cNvSpPr/>
          <p:nvPr/>
        </p:nvSpPr>
        <p:spPr>
          <a:xfrm rot="16200000">
            <a:off x="5714365" y="4109085"/>
            <a:ext cx="485775" cy="897890"/>
          </a:xfrm>
          <a:prstGeom prst="downArrow">
            <a:avLst/>
          </a:prstGeom>
          <a:solidFill>
            <a:srgbClr val="FF9300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 Box 11"/>
          <p:cNvSpPr txBox="1"/>
          <p:nvPr/>
        </p:nvSpPr>
        <p:spPr>
          <a:xfrm>
            <a:off x="6406515" y="4315460"/>
            <a:ext cx="3028315" cy="572135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noAutofit/>
          </a:bodyPr>
          <a:lstStyle/>
          <a:p>
            <a:pPr indent="0" algn="ctr">
              <a:buNone/>
            </a:pPr>
            <a:r>
              <a:rPr lang="it-IT" altLang="en-US" sz="2400" b="1">
                <a:solidFill>
                  <a:srgbClr val="FF9300"/>
                </a:solidFill>
                <a:latin typeface="Book Antiqua" panose="02040602050305030304" charset="0"/>
                <a:cs typeface="Book Antiqua" panose="02040602050305030304" charset="0"/>
              </a:rPr>
              <a:t>Start body therapy</a:t>
            </a:r>
          </a:p>
        </p:txBody>
      </p:sp>
      <p:sp>
        <p:nvSpPr>
          <p:cNvPr id="14" name="Text Box 13"/>
          <p:cNvSpPr txBox="1"/>
          <p:nvPr/>
        </p:nvSpPr>
        <p:spPr>
          <a:xfrm>
            <a:off x="4825365" y="1814195"/>
            <a:ext cx="252285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altLang="en-US" sz="2400" b="1">
                <a:solidFill>
                  <a:srgbClr val="5B9BD5"/>
                </a:solidFill>
                <a:latin typeface="Book Antiqua" panose="02040602050305030304" charset="0"/>
                <a:cs typeface="Book Antiqua" panose="02040602050305030304" charset="0"/>
              </a:rPr>
              <a:t>Therapy process</a:t>
            </a:r>
          </a:p>
        </p:txBody>
      </p:sp>
      <p:sp>
        <p:nvSpPr>
          <p:cNvPr id="15" name="Text Box 14"/>
          <p:cNvSpPr txBox="1"/>
          <p:nvPr/>
        </p:nvSpPr>
        <p:spPr>
          <a:xfrm>
            <a:off x="2294890" y="2554605"/>
            <a:ext cx="196723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it-IT" altLang="en-US" b="1">
                <a:solidFill>
                  <a:schemeClr val="bg1"/>
                </a:solidFill>
                <a:latin typeface="Book Antiqua" panose="02040602050305030304" charset="0"/>
                <a:cs typeface="Book Antiqua" panose="02040602050305030304" charset="0"/>
                <a:sym typeface="+mn-ea"/>
              </a:rPr>
              <a:t>Phase 1</a:t>
            </a:r>
          </a:p>
        </p:txBody>
      </p:sp>
      <p:sp>
        <p:nvSpPr>
          <p:cNvPr id="17" name="Text Box 16"/>
          <p:cNvSpPr txBox="1"/>
          <p:nvPr/>
        </p:nvSpPr>
        <p:spPr>
          <a:xfrm>
            <a:off x="4758690" y="2554605"/>
            <a:ext cx="196723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it-IT" altLang="en-US" b="1">
                <a:solidFill>
                  <a:schemeClr val="bg1"/>
                </a:solidFill>
                <a:latin typeface="Book Antiqua" panose="02040602050305030304" charset="0"/>
                <a:cs typeface="Book Antiqua" panose="02040602050305030304" charset="0"/>
                <a:sym typeface="+mn-ea"/>
              </a:rPr>
              <a:t>Phase 2</a:t>
            </a:r>
          </a:p>
        </p:txBody>
      </p:sp>
      <p:sp>
        <p:nvSpPr>
          <p:cNvPr id="18" name="Text Box 17"/>
          <p:cNvSpPr txBox="1"/>
          <p:nvPr/>
        </p:nvSpPr>
        <p:spPr>
          <a:xfrm>
            <a:off x="7089775" y="2538730"/>
            <a:ext cx="196723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it-IT" altLang="en-US" b="1">
                <a:solidFill>
                  <a:schemeClr val="bg1"/>
                </a:solidFill>
                <a:latin typeface="Book Antiqua" panose="02040602050305030304" charset="0"/>
                <a:cs typeface="Book Antiqua" panose="02040602050305030304" charset="0"/>
                <a:sym typeface="+mn-ea"/>
              </a:rPr>
              <a:t>Phase 3</a:t>
            </a:r>
          </a:p>
        </p:txBody>
      </p:sp>
    </p:spTree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Box 18"/>
          <p:cNvSpPr txBox="1"/>
          <p:nvPr/>
        </p:nvSpPr>
        <p:spPr>
          <a:xfrm>
            <a:off x="821055" y="6407150"/>
            <a:ext cx="8568055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it-IT" altLang="en-US" sz="1000" b="1" i="1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>Body and Integration</a:t>
            </a:r>
            <a:r>
              <a:rPr lang="it-IT" altLang="en-US" sz="1000" i="1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/>
            </a:r>
            <a:br>
              <a:rPr lang="it-IT" altLang="en-US" sz="1000" i="1" dirty="0">
                <a:latin typeface="Book Antiqua" panose="02040602050305030304" charset="0"/>
                <a:cs typeface="Book Antiqua" panose="02040602050305030304" charset="0"/>
                <a:sym typeface="+mn-ea"/>
              </a:rPr>
            </a:br>
            <a:r>
              <a:rPr lang="it-IT" altLang="en-US" sz="1000" i="1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>Research the primary symptom into the care of the psychosis</a:t>
            </a:r>
          </a:p>
        </p:txBody>
      </p:sp>
      <p:pic>
        <p:nvPicPr>
          <p:cNvPr id="2" name="Content Placeholder 11" descr="logo_sipi-removebg-preview"/>
          <p:cNvPicPr>
            <a:picLocks noChangeAspect="1"/>
          </p:cNvPicPr>
          <p:nvPr/>
        </p:nvPicPr>
        <p:blipFill>
          <a:blip r:embed="rId2"/>
          <a:srcRect r="25272"/>
          <a:stretch>
            <a:fillRect/>
          </a:stretch>
        </p:blipFill>
        <p:spPr>
          <a:xfrm>
            <a:off x="74295" y="6345555"/>
            <a:ext cx="669925" cy="521970"/>
          </a:xfrm>
          <a:prstGeom prst="rect">
            <a:avLst/>
          </a:prstGeom>
        </p:spPr>
      </p:pic>
      <p:sp>
        <p:nvSpPr>
          <p:cNvPr id="3" name="Text Box 2"/>
          <p:cNvSpPr txBox="1"/>
          <p:nvPr/>
        </p:nvSpPr>
        <p:spPr>
          <a:xfrm>
            <a:off x="7117715" y="2691130"/>
            <a:ext cx="5570220" cy="1476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it-IT" altLang="en-US" b="1" dirty="0">
                <a:solidFill>
                  <a:srgbClr val="5B9BD5"/>
                </a:solidFill>
                <a:latin typeface="Book Antiqua" panose="02040602050305030304" charset="0"/>
                <a:cs typeface="Book Antiqua" panose="02040602050305030304" charset="0"/>
                <a:sym typeface="+mn-ea"/>
              </a:rPr>
              <a:t>Steps:</a:t>
            </a:r>
          </a:p>
          <a:p>
            <a:pPr marL="342900" indent="-342900">
              <a:buFont typeface="+mj-lt"/>
              <a:buAutoNum type="arabicPeriod"/>
            </a:pPr>
            <a:r>
              <a:rPr lang="it-IT" altLang="en-US" b="1" dirty="0">
                <a:solidFill>
                  <a:srgbClr val="5B9BD5"/>
                </a:solidFill>
                <a:latin typeface="Book Antiqua" panose="02040602050305030304" charset="0"/>
                <a:cs typeface="Book Antiqua" panose="02040602050305030304" charset="0"/>
                <a:sym typeface="+mn-ea"/>
              </a:rPr>
              <a:t>Illness conciousness</a:t>
            </a:r>
            <a:endParaRPr lang="it-IT" altLang="en-US" b="1" dirty="0">
              <a:solidFill>
                <a:srgbClr val="5B9BD5"/>
              </a:solidFill>
              <a:latin typeface="Book Antiqua" panose="02040602050305030304" charset="0"/>
              <a:cs typeface="Book Antiqua" panose="0204060205030503030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it-IT" altLang="en-US" b="1" dirty="0">
                <a:solidFill>
                  <a:srgbClr val="5B9BD5"/>
                </a:solidFill>
                <a:latin typeface="Book Antiqua" panose="02040602050305030304" charset="0"/>
                <a:cs typeface="Book Antiqua" panose="02040602050305030304" charset="0"/>
                <a:sym typeface="+mn-ea"/>
              </a:rPr>
              <a:t>Prediction of consequences = responsability</a:t>
            </a:r>
            <a:endParaRPr lang="it-IT" altLang="en-US" b="1" dirty="0">
              <a:solidFill>
                <a:srgbClr val="5B9BD5"/>
              </a:solidFill>
              <a:latin typeface="Book Antiqua" panose="02040602050305030304" charset="0"/>
              <a:cs typeface="Book Antiqua" panose="0204060205030503030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it-IT" altLang="en-US" b="1" dirty="0">
                <a:solidFill>
                  <a:srgbClr val="5B9BD5"/>
                </a:solidFill>
                <a:latin typeface="Book Antiqua" panose="02040602050305030304" charset="0"/>
                <a:cs typeface="Book Antiqua" panose="02040602050305030304" charset="0"/>
                <a:sym typeface="+mn-ea"/>
              </a:rPr>
              <a:t>Free choise </a:t>
            </a:r>
            <a:endParaRPr lang="it-IT" altLang="en-US" b="1" dirty="0">
              <a:solidFill>
                <a:srgbClr val="5B9BD5"/>
              </a:solidFill>
              <a:latin typeface="Book Antiqua" panose="02040602050305030304" charset="0"/>
              <a:cs typeface="Book Antiqua" panose="0204060205030503030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it-IT" altLang="en-US" b="1" dirty="0">
                <a:solidFill>
                  <a:srgbClr val="5B9BD5"/>
                </a:solidFill>
                <a:latin typeface="Book Antiqua" panose="02040602050305030304" charset="0"/>
                <a:cs typeface="Book Antiqua" panose="02040602050305030304" charset="0"/>
                <a:sym typeface="+mn-ea"/>
              </a:rPr>
              <a:t>Decision</a:t>
            </a:r>
          </a:p>
        </p:txBody>
      </p:sp>
      <p:sp>
        <p:nvSpPr>
          <p:cNvPr id="9" name="Titolo 1"/>
          <p:cNvSpPr>
            <a:spLocks noGrp="1"/>
          </p:cNvSpPr>
          <p:nvPr/>
        </p:nvSpPr>
        <p:spPr>
          <a:xfrm>
            <a:off x="402590" y="495935"/>
            <a:ext cx="10990580" cy="71691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altLang="en-US" sz="3200">
                <a:latin typeface="Book Antiqua" panose="02040602050305030304" charset="0"/>
                <a:cs typeface="Book Antiqua" panose="02040602050305030304" charset="0"/>
                <a:sym typeface="+mn-ea"/>
              </a:rPr>
              <a:t>Conditions </a:t>
            </a:r>
            <a:endParaRPr lang="it-IT" sz="3200" dirty="0"/>
          </a:p>
        </p:txBody>
      </p:sp>
      <p:sp>
        <p:nvSpPr>
          <p:cNvPr id="4" name="CasellaDiTesto 3"/>
          <p:cNvSpPr txBox="1"/>
          <p:nvPr/>
        </p:nvSpPr>
        <p:spPr>
          <a:xfrm>
            <a:off x="1586753" y="1954306"/>
            <a:ext cx="43837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Video non autorizzato alla pubblicazione</a:t>
            </a:r>
            <a:endParaRPr lang="it-IT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/>
          <p:nvPr/>
        </p:nvSpPr>
        <p:spPr>
          <a:xfrm flipH="1">
            <a:off x="0" y="2828059"/>
            <a:ext cx="12199620" cy="521970"/>
          </a:xfrm>
          <a:prstGeom prst="rect">
            <a:avLst/>
          </a:prstGeom>
          <a:gradFill rotWithShape="1">
            <a:gsLst>
              <a:gs pos="0">
                <a:srgbClr val="5B9BD5"/>
              </a:gs>
              <a:gs pos="100000">
                <a:schemeClr val="accent2">
                  <a:alpha val="100000"/>
                </a:schemeClr>
              </a:gs>
            </a:gsLst>
            <a:lin ang="10200000" scaled="0"/>
          </a:gradFill>
        </p:spPr>
        <p:txBody>
          <a:bodyPr wrap="square" rtlCol="0" anchor="ctr" anchorCtr="0">
            <a:noAutofit/>
          </a:bodyPr>
          <a:lstStyle/>
          <a:p>
            <a:pPr algn="ctr">
              <a:lnSpc>
                <a:spcPct val="90000"/>
              </a:lnSpc>
            </a:pPr>
            <a:r>
              <a:rPr lang="it-IT" altLang="en-US" sz="3200" dirty="0">
                <a:solidFill>
                  <a:schemeClr val="bg1"/>
                </a:solidFill>
                <a:latin typeface="Book Antiqua" panose="02040602050305030304" charset="0"/>
                <a:cs typeface="Book Antiqua" panose="02040602050305030304" charset="0"/>
                <a:sym typeface="+mn-ea"/>
              </a:rPr>
              <a:t>Mental illness</a:t>
            </a:r>
          </a:p>
        </p:txBody>
      </p:sp>
      <p:pic>
        <p:nvPicPr>
          <p:cNvPr id="2" name="Content Placeholder 11" descr="logo_sipi-removebg-preview"/>
          <p:cNvPicPr>
            <a:picLocks noChangeAspect="1"/>
          </p:cNvPicPr>
          <p:nvPr/>
        </p:nvPicPr>
        <p:blipFill>
          <a:blip r:embed="rId2"/>
          <a:srcRect r="25272"/>
          <a:stretch>
            <a:fillRect/>
          </a:stretch>
        </p:blipFill>
        <p:spPr>
          <a:xfrm>
            <a:off x="157422" y="2841394"/>
            <a:ext cx="669925" cy="521970"/>
          </a:xfrm>
          <a:prstGeom prst="rect">
            <a:avLst/>
          </a:prstGeom>
        </p:spPr>
      </p:pic>
    </p:spTree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WhatsApp Image 2024-05-25 at 10.34.2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97280"/>
            <a:ext cx="5201920" cy="5760720"/>
          </a:xfrm>
          <a:prstGeom prst="rect">
            <a:avLst/>
          </a:prstGeom>
        </p:spPr>
      </p:pic>
      <p:sp>
        <p:nvSpPr>
          <p:cNvPr id="7" name="Titolo 1"/>
          <p:cNvSpPr>
            <a:spLocks noGrp="1"/>
          </p:cNvSpPr>
          <p:nvPr>
            <p:ph type="title"/>
          </p:nvPr>
        </p:nvSpPr>
        <p:spPr>
          <a:xfrm>
            <a:off x="0" y="341630"/>
            <a:ext cx="12192000" cy="755650"/>
          </a:xfrm>
          <a:solidFill>
            <a:srgbClr val="FBC891"/>
          </a:solidFill>
          <a:ln w="22225" cmpd="sng">
            <a:noFill/>
            <a:bevel/>
          </a:ln>
        </p:spPr>
        <p:txBody>
          <a:bodyPr anchor="ctr" anchorCtr="0">
            <a:noAutofit/>
          </a:bodyPr>
          <a:lstStyle/>
          <a:p>
            <a:pPr algn="ctr"/>
            <a:r>
              <a:rPr lang="it-IT" sz="2400" b="1" dirty="0">
                <a:latin typeface="Book Antiqua" panose="02040602050305030304" charset="0"/>
              </a:rPr>
              <a:t>USEFUL QUESTIONS FOR MAKING BODY DIAGNOSIS </a:t>
            </a:r>
          </a:p>
        </p:txBody>
      </p:sp>
      <p:sp>
        <p:nvSpPr>
          <p:cNvPr id="10" name="CasellaDiTesto 9"/>
          <p:cNvSpPr txBox="1"/>
          <p:nvPr/>
        </p:nvSpPr>
        <p:spPr>
          <a:xfrm>
            <a:off x="5201920" y="1302385"/>
            <a:ext cx="7070725" cy="56311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>Body language is present or absent?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dirty="0">
              <a:latin typeface="Book Antiqua" panose="02040602050305030304" charset="0"/>
              <a:cs typeface="Book Antiqua" panose="0204060205030503030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>
                <a:latin typeface="Book Antiqua" panose="02040602050305030304" charset="0"/>
                <a:cs typeface="Book Antiqua" panose="02040602050305030304" charset="0"/>
              </a:rPr>
              <a:t>Body speaks to who?</a:t>
            </a:r>
          </a:p>
          <a:p>
            <a:pPr indent="457200"/>
            <a:r>
              <a:rPr lang="it-IT" b="1" dirty="0">
                <a:solidFill>
                  <a:srgbClr val="5B9BD5"/>
                </a:solidFill>
                <a:latin typeface="Book Antiqua" panose="02040602050305030304" charset="0"/>
                <a:cs typeface="Book Antiqua" panose="02040602050305030304" charset="0"/>
              </a:rPr>
              <a:t>DUMB:</a:t>
            </a:r>
            <a:r>
              <a:rPr lang="it-IT" dirty="0">
                <a:latin typeface="Book Antiqua" panose="02040602050305030304" charset="0"/>
                <a:cs typeface="Book Antiqua" panose="02040602050305030304" charset="0"/>
              </a:rPr>
              <a:t> absent body, speaks neither itself nor to others   </a:t>
            </a:r>
          </a:p>
          <a:p>
            <a:pPr indent="457200"/>
            <a:r>
              <a:rPr lang="it-IT" b="1" dirty="0">
                <a:solidFill>
                  <a:srgbClr val="5B9BD5"/>
                </a:solidFill>
                <a:latin typeface="Book Antiqua" panose="02040602050305030304" charset="0"/>
                <a:cs typeface="Book Antiqua" panose="02040602050305030304" charset="0"/>
              </a:rPr>
              <a:t>FEARED</a:t>
            </a:r>
            <a:r>
              <a:rPr lang="it-IT" dirty="0">
                <a:solidFill>
                  <a:srgbClr val="5B9BD5"/>
                </a:solidFill>
                <a:latin typeface="Book Antiqua" panose="02040602050305030304" charset="0"/>
                <a:cs typeface="Book Antiqua" panose="02040602050305030304" charset="0"/>
              </a:rPr>
              <a:t>:</a:t>
            </a:r>
            <a:r>
              <a:rPr lang="it-IT" dirty="0">
                <a:latin typeface="Book Antiqua" panose="02040602050305030304" charset="0"/>
                <a:cs typeface="Book Antiqua" panose="02040602050305030304" charset="0"/>
              </a:rPr>
              <a:t> present body, kept away from self. Speaks to others 	and cannot speak with itself </a:t>
            </a:r>
          </a:p>
          <a:p>
            <a:pPr indent="457200"/>
            <a:r>
              <a:rPr lang="it-IT" b="1" dirty="0">
                <a:solidFill>
                  <a:srgbClr val="5B9BD5"/>
                </a:solidFill>
                <a:latin typeface="Book Antiqua" panose="02040602050305030304" charset="0"/>
                <a:cs typeface="Book Antiqua" panose="02040602050305030304" charset="0"/>
              </a:rPr>
              <a:t>DISSOCIATED (FED or DEPRIVED)</a:t>
            </a:r>
            <a:r>
              <a:rPr lang="it-IT" dirty="0">
                <a:solidFill>
                  <a:srgbClr val="5B9BD5"/>
                </a:solidFill>
                <a:latin typeface="Book Antiqua" panose="02040602050305030304" charset="0"/>
                <a:cs typeface="Book Antiqua" panose="02040602050305030304" charset="0"/>
              </a:rPr>
              <a:t>:</a:t>
            </a:r>
            <a:r>
              <a:rPr lang="it-IT" dirty="0">
                <a:latin typeface="Book Antiqua" panose="02040602050305030304" charset="0"/>
                <a:cs typeface="Book Antiqua" panose="02040602050305030304" charset="0"/>
              </a:rPr>
              <a:t> present body, kept  	away from self, speaks to others and can speak with itself</a:t>
            </a:r>
          </a:p>
          <a:p>
            <a:pPr marL="285750" indent="-285750" algn="l">
              <a:buClrTx/>
              <a:buSzTx/>
              <a:buFont typeface="Arial" panose="020B0604020202020204" pitchFamily="34" charset="0"/>
              <a:buChar char="•"/>
            </a:pPr>
            <a:endParaRPr lang="it-IT" dirty="0">
              <a:latin typeface="Book Antiqua" panose="02040602050305030304" charset="0"/>
              <a:cs typeface="Book Antiqua" panose="02040602050305030304" charset="0"/>
              <a:sym typeface="+mn-ea"/>
            </a:endParaRPr>
          </a:p>
          <a:p>
            <a:pPr marL="285750" indent="-285750" algn="l">
              <a:buClrTx/>
              <a:buSzTx/>
              <a:buFont typeface="Arial" panose="020B0604020202020204" pitchFamily="34" charset="0"/>
              <a:buChar char="•"/>
            </a:pPr>
            <a:r>
              <a:rPr lang="it-IT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>How are the big sector organized?</a:t>
            </a:r>
            <a:endParaRPr lang="it-IT" dirty="0">
              <a:latin typeface="Book Antiqua" panose="02040602050305030304" charset="0"/>
              <a:cs typeface="Book Antiqua" panose="02040602050305030304" charset="0"/>
            </a:endParaRPr>
          </a:p>
          <a:p>
            <a:pPr indent="457200" algn="l">
              <a:buClrTx/>
              <a:buSzTx/>
              <a:buFontTx/>
            </a:pPr>
            <a:r>
              <a:rPr lang="it-IT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>Integration</a:t>
            </a:r>
            <a:endParaRPr lang="it-IT" dirty="0">
              <a:latin typeface="Book Antiqua" panose="02040602050305030304" charset="0"/>
              <a:cs typeface="Book Antiqua" panose="02040602050305030304" charset="0"/>
            </a:endParaRPr>
          </a:p>
          <a:p>
            <a:pPr indent="457200" algn="l">
              <a:buClrTx/>
              <a:buSzTx/>
              <a:buFontTx/>
            </a:pPr>
            <a:r>
              <a:rPr lang="it-IT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>Dissociation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dirty="0">
              <a:latin typeface="Book Antiqua" panose="02040602050305030304" charset="0"/>
              <a:cs typeface="Book Antiqua" panose="02040602050305030304" charset="0"/>
              <a:sym typeface="+mn-ea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>How are the subsector organized?</a:t>
            </a:r>
            <a:endParaRPr lang="it-IT" dirty="0">
              <a:latin typeface="Book Antiqua" panose="02040602050305030304" charset="0"/>
              <a:cs typeface="Book Antiqua" panose="02040602050305030304" charset="0"/>
            </a:endParaRPr>
          </a:p>
          <a:p>
            <a:pPr indent="457200" algn="l">
              <a:buClrTx/>
              <a:buSzTx/>
              <a:buFontTx/>
            </a:pPr>
            <a:r>
              <a:rPr lang="it-IT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>Integration</a:t>
            </a:r>
            <a:endParaRPr lang="it-IT" dirty="0">
              <a:latin typeface="Book Antiqua" panose="02040602050305030304" charset="0"/>
              <a:cs typeface="Book Antiqua" panose="02040602050305030304" charset="0"/>
            </a:endParaRPr>
          </a:p>
          <a:p>
            <a:pPr indent="457200" algn="l">
              <a:buClrTx/>
              <a:buSzTx/>
              <a:buFontTx/>
            </a:pPr>
            <a:r>
              <a:rPr lang="it-IT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>Fragmentation: floppy or rigid</a:t>
            </a:r>
          </a:p>
          <a:p>
            <a:pPr marL="285750" indent="-285750" algn="l">
              <a:buClrTx/>
              <a:buSzTx/>
              <a:buFont typeface="Arial" panose="020B0604020202020204" pitchFamily="34" charset="0"/>
              <a:buChar char="•"/>
            </a:pPr>
            <a:endParaRPr lang="it-IT" dirty="0">
              <a:latin typeface="Book Antiqua" panose="02040602050305030304" charset="0"/>
              <a:cs typeface="Book Antiqua" panose="02040602050305030304" charset="0"/>
              <a:sym typeface="+mn-ea"/>
            </a:endParaRPr>
          </a:p>
          <a:p>
            <a:pPr marL="285750" indent="-285750" algn="l">
              <a:buClrTx/>
              <a:buSzTx/>
              <a:buFont typeface="Arial" panose="020B0604020202020204" pitchFamily="34" charset="0"/>
              <a:buChar char="•"/>
            </a:pPr>
            <a:r>
              <a:rPr lang="it-IT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>What is the integration level with the others languages?</a:t>
            </a:r>
            <a:r>
              <a:rPr lang="it-IT" b="1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>  </a:t>
            </a:r>
            <a:endParaRPr lang="it-IT" b="1" dirty="0">
              <a:latin typeface="Book Antiqua" panose="02040602050305030304" charset="0"/>
              <a:cs typeface="Book Antiqua" panose="02040602050305030304" charset="0"/>
            </a:endParaRPr>
          </a:p>
          <a:p>
            <a:pPr indent="457200" algn="l">
              <a:buClrTx/>
              <a:buSzTx/>
              <a:buFontTx/>
            </a:pPr>
            <a:endParaRPr lang="it-IT" dirty="0">
              <a:latin typeface="Book Antiqua" panose="02040602050305030304" charset="0"/>
              <a:cs typeface="Book Antiqua" panose="02040602050305030304" charset="0"/>
            </a:endParaRPr>
          </a:p>
          <a:p>
            <a:pPr indent="457200" algn="l">
              <a:buClrTx/>
              <a:buSzTx/>
              <a:buFontTx/>
            </a:pPr>
            <a:endParaRPr lang="it-IT" dirty="0">
              <a:latin typeface="Book Antiqua" panose="02040602050305030304" charset="0"/>
              <a:cs typeface="Book Antiqua" panose="02040602050305030304" charset="0"/>
            </a:endParaRPr>
          </a:p>
        </p:txBody>
      </p:sp>
      <p:sp>
        <p:nvSpPr>
          <p:cNvPr id="19" name="Text Box 18"/>
          <p:cNvSpPr txBox="1"/>
          <p:nvPr/>
        </p:nvSpPr>
        <p:spPr>
          <a:xfrm>
            <a:off x="821055" y="6407150"/>
            <a:ext cx="8568055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it-IT" altLang="en-US" sz="1000" b="1" i="1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>Body and Integration</a:t>
            </a:r>
            <a:r>
              <a:rPr lang="it-IT" altLang="en-US" sz="1000" i="1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/>
            </a:r>
            <a:br>
              <a:rPr lang="it-IT" altLang="en-US" sz="1000" i="1" dirty="0">
                <a:latin typeface="Book Antiqua" panose="02040602050305030304" charset="0"/>
                <a:cs typeface="Book Antiqua" panose="02040602050305030304" charset="0"/>
                <a:sym typeface="+mn-ea"/>
              </a:rPr>
            </a:br>
            <a:r>
              <a:rPr lang="it-IT" altLang="en-US" sz="1000" i="1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>Research the primary symptom into the care of the psychosis</a:t>
            </a:r>
          </a:p>
        </p:txBody>
      </p:sp>
      <p:pic>
        <p:nvPicPr>
          <p:cNvPr id="13" name="Content Placeholder 11" descr="logo_sipi-removebg-preview"/>
          <p:cNvPicPr>
            <a:picLocks noChangeAspect="1"/>
          </p:cNvPicPr>
          <p:nvPr/>
        </p:nvPicPr>
        <p:blipFill>
          <a:blip r:embed="rId3"/>
          <a:srcRect r="25272"/>
          <a:stretch>
            <a:fillRect/>
          </a:stretch>
        </p:blipFill>
        <p:spPr>
          <a:xfrm>
            <a:off x="74295" y="6345555"/>
            <a:ext cx="669925" cy="521970"/>
          </a:xfrm>
          <a:prstGeom prst="rect">
            <a:avLst/>
          </a:prstGeom>
        </p:spPr>
      </p:pic>
    </p:spTree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Box 2"/>
          <p:cNvSpPr txBox="1"/>
          <p:nvPr/>
        </p:nvSpPr>
        <p:spPr>
          <a:xfrm>
            <a:off x="842645" y="5438140"/>
            <a:ext cx="144653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altLang="en-US" sz="1400" dirty="0">
                <a:latin typeface="Book Antiqua" panose="02040602050305030304" charset="0"/>
                <a:cs typeface="Book Antiqua" panose="02040602050305030304" charset="0"/>
              </a:rPr>
              <a:t> DUMB BODY          </a:t>
            </a:r>
          </a:p>
        </p:txBody>
      </p:sp>
      <p:sp>
        <p:nvSpPr>
          <p:cNvPr id="17" name="Text Box 16"/>
          <p:cNvSpPr txBox="1"/>
          <p:nvPr/>
        </p:nvSpPr>
        <p:spPr>
          <a:xfrm>
            <a:off x="3877310" y="5438140"/>
            <a:ext cx="1489075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altLang="en-US" sz="1400">
                <a:latin typeface="Book Antiqua" panose="02040602050305030304" charset="0"/>
                <a:cs typeface="Book Antiqua" panose="02040602050305030304" charset="0"/>
              </a:rPr>
              <a:t>FEARED BODY</a:t>
            </a:r>
          </a:p>
        </p:txBody>
      </p:sp>
      <p:sp>
        <p:nvSpPr>
          <p:cNvPr id="18" name="Text Box 17"/>
          <p:cNvSpPr txBox="1"/>
          <p:nvPr/>
        </p:nvSpPr>
        <p:spPr>
          <a:xfrm>
            <a:off x="6071870" y="5438140"/>
            <a:ext cx="3363595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altLang="en-US" sz="1400">
                <a:latin typeface="Book Antiqua" panose="02040602050305030304" charset="0"/>
                <a:cs typeface="Book Antiqua" panose="02040602050305030304" charset="0"/>
                <a:sym typeface="+mn-ea"/>
              </a:rPr>
              <a:t> DEPRIVED </a:t>
            </a:r>
            <a:r>
              <a:rPr lang="it-IT" altLang="en-US" sz="1400">
                <a:latin typeface="Book Antiqua" panose="02040602050305030304" charset="0"/>
                <a:cs typeface="Book Antiqua" panose="02040602050305030304" charset="0"/>
              </a:rPr>
              <a:t>DISSOCIATED BODY </a:t>
            </a:r>
          </a:p>
        </p:txBody>
      </p:sp>
      <p:sp>
        <p:nvSpPr>
          <p:cNvPr id="11" name="CasellaDiTesto 2"/>
          <p:cNvSpPr txBox="1"/>
          <p:nvPr/>
        </p:nvSpPr>
        <p:spPr>
          <a:xfrm>
            <a:off x="117475" y="519430"/>
            <a:ext cx="2809240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b="1" dirty="0">
                <a:latin typeface="Book Antiqua" panose="02040602050305030304" charset="0"/>
              </a:rPr>
              <a:t>Diagnosis</a:t>
            </a:r>
            <a:r>
              <a:rPr lang="it-IT" sz="1400" dirty="0">
                <a:latin typeface="Book Antiqua" panose="02040602050305030304" charset="0"/>
              </a:rPr>
              <a:t>: </a:t>
            </a:r>
          </a:p>
          <a:p>
            <a:pPr algn="ctr"/>
            <a:r>
              <a:rPr lang="it-IT" sz="1400" dirty="0">
                <a:latin typeface="Book Antiqua" panose="02040602050305030304" charset="0"/>
              </a:rPr>
              <a:t>Paranoid-type schizophrenia</a:t>
            </a:r>
          </a:p>
          <a:p>
            <a:pPr algn="ctr"/>
            <a:r>
              <a:rPr lang="it-IT" sz="1400" b="1" dirty="0">
                <a:latin typeface="Book Antiqua" panose="02040602050305030304" charset="0"/>
              </a:rPr>
              <a:t>ISM Diagnosis</a:t>
            </a:r>
            <a:r>
              <a:rPr lang="it-IT" sz="1400" dirty="0">
                <a:latin typeface="Book Antiqua" panose="02040602050305030304" charset="0"/>
              </a:rPr>
              <a:t>: </a:t>
            </a:r>
          </a:p>
          <a:p>
            <a:pPr algn="ctr"/>
            <a:r>
              <a:rPr lang="it-IT" sz="1400" dirty="0">
                <a:latin typeface="Book Antiqua" panose="02040602050305030304" charset="0"/>
              </a:rPr>
              <a:t>Paranoid rigid Structure</a:t>
            </a:r>
          </a:p>
        </p:txBody>
      </p:sp>
      <p:sp>
        <p:nvSpPr>
          <p:cNvPr id="20" name="Meno 4"/>
          <p:cNvSpPr/>
          <p:nvPr/>
        </p:nvSpPr>
        <p:spPr>
          <a:xfrm>
            <a:off x="10268114" y="5688595"/>
            <a:ext cx="914400" cy="914400"/>
          </a:xfrm>
          <a:prstGeom prst="mathMinus">
            <a:avLst>
              <a:gd name="adj1" fmla="val 15891"/>
            </a:avLst>
          </a:prstGeom>
          <a:solidFill>
            <a:srgbClr val="5B9BD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1" name="Più 5"/>
          <p:cNvSpPr/>
          <p:nvPr/>
        </p:nvSpPr>
        <p:spPr>
          <a:xfrm>
            <a:off x="849814" y="5658910"/>
            <a:ext cx="914400" cy="914400"/>
          </a:xfrm>
          <a:prstGeom prst="mathPlus">
            <a:avLst>
              <a:gd name="adj1" fmla="val 13842"/>
            </a:avLst>
          </a:prstGeom>
          <a:solidFill>
            <a:srgbClr val="FF93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2" name="Freccia bidirezionale verticale 6"/>
          <p:cNvSpPr/>
          <p:nvPr/>
        </p:nvSpPr>
        <p:spPr>
          <a:xfrm rot="5400000" flipV="1">
            <a:off x="5711825" y="2315845"/>
            <a:ext cx="692150" cy="7621905"/>
          </a:xfrm>
          <a:prstGeom prst="upDownArrow">
            <a:avLst>
              <a:gd name="adj1" fmla="val 36880"/>
              <a:gd name="adj2" fmla="val 65321"/>
            </a:avLst>
          </a:prstGeom>
          <a:gradFill rotWithShape="1">
            <a:gsLst>
              <a:gs pos="100000">
                <a:srgbClr val="5B9BD5"/>
              </a:gs>
              <a:gs pos="0">
                <a:srgbClr val="FF93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0" name="CasellaDiTesto 2"/>
          <p:cNvSpPr txBox="1"/>
          <p:nvPr/>
        </p:nvSpPr>
        <p:spPr>
          <a:xfrm>
            <a:off x="2734310" y="519430"/>
            <a:ext cx="3614420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b="1" dirty="0">
                <a:latin typeface="Book Antiqua" panose="02040602050305030304" charset="0"/>
              </a:rPr>
              <a:t>Diagnosis</a:t>
            </a:r>
            <a:r>
              <a:rPr lang="it-IT" sz="1400" dirty="0">
                <a:latin typeface="Book Antiqua" panose="02040602050305030304" charset="0"/>
              </a:rPr>
              <a:t>: </a:t>
            </a:r>
          </a:p>
          <a:p>
            <a:pPr algn="ctr"/>
            <a:r>
              <a:rPr lang="it-IT" sz="1400" dirty="0">
                <a:latin typeface="Book Antiqua" panose="02040602050305030304" charset="0"/>
              </a:rPr>
              <a:t>Chronic disorganized schizophrenia</a:t>
            </a:r>
          </a:p>
          <a:p>
            <a:pPr algn="ctr"/>
            <a:r>
              <a:rPr lang="it-IT" sz="1400" dirty="0">
                <a:latin typeface="Book Antiqua" panose="02040602050305030304" charset="0"/>
              </a:rPr>
              <a:t> </a:t>
            </a:r>
            <a:r>
              <a:rPr lang="it-IT" sz="1400" b="1" dirty="0">
                <a:latin typeface="Book Antiqua" panose="02040602050305030304" charset="0"/>
              </a:rPr>
              <a:t>ISM Diagnosis</a:t>
            </a:r>
            <a:r>
              <a:rPr lang="it-IT" sz="1400" dirty="0">
                <a:latin typeface="Book Antiqua" panose="02040602050305030304" charset="0"/>
              </a:rPr>
              <a:t>: </a:t>
            </a:r>
          </a:p>
          <a:p>
            <a:pPr algn="ctr"/>
            <a:r>
              <a:rPr lang="it-IT" sz="1400" dirty="0">
                <a:latin typeface="Book Antiqua" panose="02040602050305030304" charset="0"/>
              </a:rPr>
              <a:t>Confluent Structure</a:t>
            </a:r>
          </a:p>
        </p:txBody>
      </p:sp>
      <p:sp>
        <p:nvSpPr>
          <p:cNvPr id="31" name="CasellaDiTesto 2"/>
          <p:cNvSpPr txBox="1"/>
          <p:nvPr/>
        </p:nvSpPr>
        <p:spPr>
          <a:xfrm>
            <a:off x="5946775" y="519430"/>
            <a:ext cx="3614420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b="1" dirty="0">
                <a:latin typeface="Book Antiqua" panose="02040602050305030304" charset="0"/>
              </a:rPr>
              <a:t>Diagnosis</a:t>
            </a:r>
            <a:r>
              <a:rPr lang="it-IT" sz="1400" dirty="0">
                <a:latin typeface="Book Antiqua" panose="02040602050305030304" charset="0"/>
              </a:rPr>
              <a:t>: </a:t>
            </a:r>
          </a:p>
          <a:p>
            <a:pPr algn="ctr"/>
            <a:r>
              <a:rPr lang="it-IT" sz="1400" dirty="0">
                <a:latin typeface="Book Antiqua" panose="02040602050305030304" charset="0"/>
              </a:rPr>
              <a:t>Chronic disorganized schizophrenia</a:t>
            </a:r>
          </a:p>
          <a:p>
            <a:pPr algn="ctr"/>
            <a:r>
              <a:rPr lang="it-IT" sz="1400" dirty="0">
                <a:latin typeface="Book Antiqua" panose="02040602050305030304" charset="0"/>
              </a:rPr>
              <a:t> </a:t>
            </a:r>
            <a:r>
              <a:rPr lang="it-IT" sz="1400" b="1" dirty="0">
                <a:latin typeface="Book Antiqua" panose="02040602050305030304" charset="0"/>
              </a:rPr>
              <a:t>ISM Diagnosis</a:t>
            </a:r>
            <a:r>
              <a:rPr lang="it-IT" sz="1400" dirty="0">
                <a:latin typeface="Book Antiqua" panose="02040602050305030304" charset="0"/>
              </a:rPr>
              <a:t>: </a:t>
            </a:r>
          </a:p>
          <a:p>
            <a:pPr algn="ctr"/>
            <a:r>
              <a:rPr lang="it-IT" sz="1400" dirty="0">
                <a:latin typeface="Book Antiqua" panose="02040602050305030304" charset="0"/>
              </a:rPr>
              <a:t>Dissociated Structure</a:t>
            </a:r>
          </a:p>
        </p:txBody>
      </p:sp>
      <p:sp>
        <p:nvSpPr>
          <p:cNvPr id="32" name="CasellaDiTesto 2"/>
          <p:cNvSpPr txBox="1"/>
          <p:nvPr/>
        </p:nvSpPr>
        <p:spPr>
          <a:xfrm>
            <a:off x="8750935" y="519430"/>
            <a:ext cx="3614420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b="1" dirty="0">
                <a:latin typeface="Book Antiqua" panose="02040602050305030304" charset="0"/>
              </a:rPr>
              <a:t>Diagnosis</a:t>
            </a:r>
            <a:r>
              <a:rPr lang="it-IT" sz="1400" dirty="0">
                <a:latin typeface="Book Antiqua" panose="02040602050305030304" charset="0"/>
              </a:rPr>
              <a:t>: </a:t>
            </a:r>
          </a:p>
          <a:p>
            <a:pPr algn="ctr"/>
            <a:r>
              <a:rPr lang="it-IT" sz="1400" dirty="0">
                <a:latin typeface="Book Antiqua" panose="02040602050305030304" charset="0"/>
              </a:rPr>
              <a:t>Psychosis</a:t>
            </a:r>
          </a:p>
          <a:p>
            <a:pPr algn="ctr"/>
            <a:r>
              <a:rPr lang="it-IT" sz="1400" dirty="0">
                <a:latin typeface="Book Antiqua" panose="02040602050305030304" charset="0"/>
              </a:rPr>
              <a:t> </a:t>
            </a:r>
            <a:r>
              <a:rPr lang="it-IT" sz="1400" b="1" dirty="0">
                <a:latin typeface="Book Antiqua" panose="02040602050305030304" charset="0"/>
              </a:rPr>
              <a:t>ISM Diagnosis</a:t>
            </a:r>
            <a:r>
              <a:rPr lang="it-IT" sz="1400" dirty="0">
                <a:latin typeface="Book Antiqua" panose="02040602050305030304" charset="0"/>
              </a:rPr>
              <a:t>: </a:t>
            </a:r>
          </a:p>
          <a:p>
            <a:pPr algn="ctr"/>
            <a:r>
              <a:rPr lang="it-IT" sz="1400" dirty="0">
                <a:latin typeface="Book Antiqua" panose="02040602050305030304" charset="0"/>
              </a:rPr>
              <a:t>Dissociated Structure</a:t>
            </a:r>
          </a:p>
        </p:txBody>
      </p:sp>
      <p:sp>
        <p:nvSpPr>
          <p:cNvPr id="34" name="Text Box 33"/>
          <p:cNvSpPr txBox="1"/>
          <p:nvPr/>
        </p:nvSpPr>
        <p:spPr>
          <a:xfrm>
            <a:off x="9435465" y="5438140"/>
            <a:ext cx="237998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altLang="en-US" sz="1400">
                <a:latin typeface="Book Antiqua" panose="02040602050305030304" charset="0"/>
                <a:cs typeface="Book Antiqua" panose="02040602050305030304" charset="0"/>
              </a:rPr>
              <a:t>FED DISSOCIATED BODY </a:t>
            </a:r>
          </a:p>
        </p:txBody>
      </p:sp>
      <p:sp>
        <p:nvSpPr>
          <p:cNvPr id="35" name="Text Box 34"/>
          <p:cNvSpPr txBox="1"/>
          <p:nvPr/>
        </p:nvSpPr>
        <p:spPr>
          <a:xfrm>
            <a:off x="5388610" y="5952490"/>
            <a:ext cx="10477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altLang="en-US">
                <a:latin typeface="Book Antiqua" panose="02040602050305030304" charset="0"/>
                <a:cs typeface="Book Antiqua" panose="02040602050305030304" charset="0"/>
              </a:rPr>
              <a:t>Severity</a:t>
            </a:r>
          </a:p>
        </p:txBody>
      </p:sp>
      <p:sp>
        <p:nvSpPr>
          <p:cNvPr id="36" name="Text Box 35"/>
          <p:cNvSpPr txBox="1"/>
          <p:nvPr/>
        </p:nvSpPr>
        <p:spPr>
          <a:xfrm>
            <a:off x="821055" y="6407150"/>
            <a:ext cx="8568055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it-IT" altLang="en-US" sz="1000" b="1" i="1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>Body and Integration</a:t>
            </a:r>
            <a:r>
              <a:rPr lang="it-IT" altLang="en-US" sz="1000" i="1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/>
            </a:r>
            <a:br>
              <a:rPr lang="it-IT" altLang="en-US" sz="1000" i="1" dirty="0">
                <a:latin typeface="Book Antiqua" panose="02040602050305030304" charset="0"/>
                <a:cs typeface="Book Antiqua" panose="02040602050305030304" charset="0"/>
                <a:sym typeface="+mn-ea"/>
              </a:rPr>
            </a:br>
            <a:r>
              <a:rPr lang="it-IT" altLang="en-US" sz="1000" i="1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>Research the primary symptom into the care of the psychosis</a:t>
            </a:r>
          </a:p>
        </p:txBody>
      </p:sp>
      <p:pic>
        <p:nvPicPr>
          <p:cNvPr id="37" name="Content Placeholder 11" descr="logo_sipi-removebg-preview"/>
          <p:cNvPicPr>
            <a:picLocks noChangeAspect="1"/>
          </p:cNvPicPr>
          <p:nvPr/>
        </p:nvPicPr>
        <p:blipFill>
          <a:blip r:embed="rId3"/>
          <a:srcRect r="25272"/>
          <a:stretch>
            <a:fillRect/>
          </a:stretch>
        </p:blipFill>
        <p:spPr>
          <a:xfrm>
            <a:off x="74295" y="6345555"/>
            <a:ext cx="669925" cy="521970"/>
          </a:xfrm>
          <a:prstGeom prst="rect">
            <a:avLst/>
          </a:prstGeom>
        </p:spPr>
      </p:pic>
      <p:sp>
        <p:nvSpPr>
          <p:cNvPr id="23" name="CasellaDiTesto 22"/>
          <p:cNvSpPr txBox="1"/>
          <p:nvPr/>
        </p:nvSpPr>
        <p:spPr>
          <a:xfrm>
            <a:off x="388216" y="2864465"/>
            <a:ext cx="211143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Foto della paziente non autorizzati alla pubblicazione</a:t>
            </a:r>
            <a:endParaRPr lang="it-IT" dirty="0"/>
          </a:p>
        </p:txBody>
      </p:sp>
      <p:sp>
        <p:nvSpPr>
          <p:cNvPr id="24" name="CasellaDiTesto 23"/>
          <p:cNvSpPr txBox="1"/>
          <p:nvPr/>
        </p:nvSpPr>
        <p:spPr>
          <a:xfrm>
            <a:off x="3590925" y="2602825"/>
            <a:ext cx="211143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Foto della paziente non autorizzati alla pubblicazione</a:t>
            </a:r>
            <a:endParaRPr lang="it-IT" dirty="0"/>
          </a:p>
        </p:txBody>
      </p:sp>
      <p:sp>
        <p:nvSpPr>
          <p:cNvPr id="25" name="CasellaDiTesto 24"/>
          <p:cNvSpPr txBox="1"/>
          <p:nvPr/>
        </p:nvSpPr>
        <p:spPr>
          <a:xfrm>
            <a:off x="6764770" y="2803802"/>
            <a:ext cx="211143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Foto della paziente non autorizzati alla pubblicazione</a:t>
            </a:r>
            <a:endParaRPr lang="it-IT" dirty="0"/>
          </a:p>
        </p:txBody>
      </p:sp>
      <p:sp>
        <p:nvSpPr>
          <p:cNvPr id="26" name="CasellaDiTesto 25"/>
          <p:cNvSpPr txBox="1"/>
          <p:nvPr/>
        </p:nvSpPr>
        <p:spPr>
          <a:xfrm>
            <a:off x="9709987" y="2812824"/>
            <a:ext cx="211143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Foto della paziente non autorizzati alla pubblicazione</a:t>
            </a:r>
            <a:endParaRPr lang="it-IT" dirty="0"/>
          </a:p>
        </p:txBody>
      </p:sp>
    </p:spTree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s 15"/>
          <p:cNvSpPr/>
          <p:nvPr/>
        </p:nvSpPr>
        <p:spPr>
          <a:xfrm>
            <a:off x="635" y="368300"/>
            <a:ext cx="12191365" cy="6489700"/>
          </a:xfrm>
          <a:prstGeom prst="rect">
            <a:avLst/>
          </a:prstGeom>
          <a:solidFill>
            <a:srgbClr val="F9A347">
              <a:alpha val="60000"/>
            </a:srgbClr>
          </a:solidFill>
          <a:ln>
            <a:solidFill>
              <a:srgbClr val="000000">
                <a:alpha val="0"/>
              </a:srgbClr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olo 1"/>
          <p:cNvSpPr>
            <a:spLocks noGrp="1"/>
          </p:cNvSpPr>
          <p:nvPr>
            <p:ph type="title"/>
          </p:nvPr>
        </p:nvSpPr>
        <p:spPr>
          <a:xfrm>
            <a:off x="907415" y="414655"/>
            <a:ext cx="1051560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it-IT" altLang="en-US" sz="3200" dirty="0">
                <a:solidFill>
                  <a:srgbClr val="5B9BD5"/>
                </a:solidFill>
                <a:latin typeface="Book Antiqua" panose="02040602050305030304" charset="0"/>
                <a:cs typeface="Book Antiqua" panose="02040602050305030304" charset="0"/>
              </a:rPr>
              <a:t>T.: </a:t>
            </a:r>
            <a:r>
              <a:rPr lang="it-IT" altLang="en-US" sz="3200" dirty="0">
                <a:solidFill>
                  <a:srgbClr val="5B9BD5"/>
                </a:solidFill>
                <a:latin typeface="Book Antiqua" panose="02040602050305030304" charset="0"/>
                <a:cs typeface="Book Antiqua" panose="02040602050305030304" charset="0"/>
                <a:sym typeface="+mn-ea"/>
              </a:rPr>
              <a:t>Paranoid rigid</a:t>
            </a:r>
            <a:r>
              <a:rPr lang="it-IT" altLang="en-US" sz="3200" dirty="0">
                <a:solidFill>
                  <a:srgbClr val="5B9BD5"/>
                </a:solidFill>
                <a:latin typeface="Book Antiqua" panose="02040602050305030304" charset="0"/>
                <a:cs typeface="Book Antiqua" panose="02040602050305030304" charset="0"/>
              </a:rPr>
              <a:t/>
            </a:r>
            <a:br>
              <a:rPr lang="it-IT" altLang="en-US" sz="3200" dirty="0">
                <a:solidFill>
                  <a:srgbClr val="5B9BD5"/>
                </a:solidFill>
                <a:latin typeface="Book Antiqua" panose="02040602050305030304" charset="0"/>
                <a:cs typeface="Book Antiqua" panose="02040602050305030304" charset="0"/>
              </a:rPr>
            </a:br>
            <a:r>
              <a:rPr lang="it-IT" altLang="en-US" sz="3200" dirty="0">
                <a:solidFill>
                  <a:srgbClr val="5B9BD5"/>
                </a:solidFill>
                <a:latin typeface="Book Antiqua" panose="02040602050305030304" charset="0"/>
                <a:cs typeface="Book Antiqua" panose="02040602050305030304" charset="0"/>
              </a:rPr>
              <a:t>P</a:t>
            </a:r>
            <a:r>
              <a:rPr lang="it-IT" altLang="en-US" sz="3200" dirty="0">
                <a:solidFill>
                  <a:srgbClr val="5B9BD5"/>
                </a:solidFill>
                <a:latin typeface="Book Antiqua" panose="02040602050305030304" charset="0"/>
                <a:cs typeface="Book Antiqua" panose="02040602050305030304" charset="0"/>
                <a:sym typeface="+mn-ea"/>
              </a:rPr>
              <a:t>rimary </a:t>
            </a:r>
            <a:r>
              <a:rPr lang="it-IT" altLang="en-US" sz="3200" dirty="0">
                <a:solidFill>
                  <a:srgbClr val="5B9BD5"/>
                </a:solidFill>
                <a:latin typeface="Book Antiqua" panose="02040602050305030304" charset="0"/>
                <a:cs typeface="Book Antiqua" panose="02040602050305030304" charset="0"/>
              </a:rPr>
              <a:t>Symtomp: Dumb body</a:t>
            </a:r>
          </a:p>
        </p:txBody>
      </p:sp>
      <p:sp>
        <p:nvSpPr>
          <p:cNvPr id="10" name="Text Box 9"/>
          <p:cNvSpPr txBox="1"/>
          <p:nvPr/>
        </p:nvSpPr>
        <p:spPr>
          <a:xfrm>
            <a:off x="2570480" y="1534795"/>
            <a:ext cx="755523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altLang="en-US" sz="2400" b="1" dirty="0">
                <a:latin typeface="Book Antiqua" panose="02040602050305030304" charset="0"/>
                <a:cs typeface="Book Antiqua" panose="02040602050305030304" charset="0"/>
              </a:rPr>
              <a:t>The body that speaks neither to itself nor to others</a:t>
            </a:r>
          </a:p>
        </p:txBody>
      </p:sp>
      <p:sp>
        <p:nvSpPr>
          <p:cNvPr id="6" name="Text Box 5"/>
          <p:cNvSpPr txBox="1"/>
          <p:nvPr/>
        </p:nvSpPr>
        <p:spPr>
          <a:xfrm>
            <a:off x="2639695" y="3439160"/>
            <a:ext cx="4117975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altLang="en-US" sz="2000" dirty="0">
                <a:latin typeface="Book Antiqua" panose="02040602050305030304" charset="0"/>
                <a:cs typeface="Book Antiqua" panose="02040602050305030304" charset="0"/>
              </a:rPr>
              <a:t>“Nothing happens in my body! Every stimulus is unknown and incomprehensible to me.</a:t>
            </a:r>
            <a:r>
              <a:rPr lang="it-IT" altLang="en-US" sz="2400" dirty="0">
                <a:latin typeface="Book Antiqua" panose="02040602050305030304" charset="0"/>
                <a:cs typeface="Book Antiqua" panose="02040602050305030304" charset="0"/>
              </a:rPr>
              <a:t>” </a:t>
            </a:r>
            <a:endParaRPr lang="it-IT" altLang="en-US" sz="2200" dirty="0">
              <a:latin typeface="Book Antiqua" panose="02040602050305030304" charset="0"/>
              <a:cs typeface="Book Antiqua" panose="02040602050305030304" charset="0"/>
            </a:endParaRPr>
          </a:p>
        </p:txBody>
      </p:sp>
      <p:graphicFrame>
        <p:nvGraphicFramePr>
          <p:cNvPr id="13" name="Diagramma 7"/>
          <p:cNvGraphicFramePr/>
          <p:nvPr/>
        </p:nvGraphicFramePr>
        <p:xfrm>
          <a:off x="6703695" y="2283460"/>
          <a:ext cx="5363210" cy="43516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4" name="Text Box 13"/>
          <p:cNvSpPr txBox="1"/>
          <p:nvPr/>
        </p:nvSpPr>
        <p:spPr>
          <a:xfrm>
            <a:off x="8198485" y="3111500"/>
            <a:ext cx="237299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sz="1600" b="1">
                <a:latin typeface="Book Antiqua" panose="02040602050305030304" charset="0"/>
                <a:cs typeface="Book Antiqua" panose="02040602050305030304" charset="0"/>
                <a:sym typeface="+mn-ea"/>
              </a:rPr>
              <a:t>P</a:t>
            </a:r>
            <a:r>
              <a:rPr lang="it-IT" sz="1600" b="1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>ROPRIOCEPTION: </a:t>
            </a:r>
            <a:r>
              <a:rPr sz="1600" b="1">
                <a:latin typeface="Book Antiqua" panose="02040602050305030304" charset="0"/>
                <a:cs typeface="Book Antiqua" panose="02040602050305030304" charset="0"/>
                <a:sym typeface="+mn-ea"/>
              </a:rPr>
              <a:t> </a:t>
            </a:r>
            <a:r>
              <a:rPr sz="1600">
                <a:latin typeface="Book Antiqua" panose="02040602050305030304" charset="0"/>
                <a:cs typeface="Book Antiqua" panose="02040602050305030304" charset="0"/>
                <a:sym typeface="+mn-ea"/>
              </a:rPr>
              <a:t>A</a:t>
            </a:r>
            <a:r>
              <a:rPr lang="it-IT" sz="1600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>bsent</a:t>
            </a:r>
          </a:p>
        </p:txBody>
      </p:sp>
      <p:sp>
        <p:nvSpPr>
          <p:cNvPr id="15" name="Text Box 14"/>
          <p:cNvSpPr txBox="1"/>
          <p:nvPr/>
        </p:nvSpPr>
        <p:spPr>
          <a:xfrm>
            <a:off x="6703695" y="4540885"/>
            <a:ext cx="528193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b="1" dirty="0">
                <a:solidFill>
                  <a:schemeClr val="tx1"/>
                </a:solidFill>
                <a:latin typeface="Book Antiqua" panose="02040602050305030304" charset="0"/>
                <a:cs typeface="Book Antiqua" panose="02040602050305030304" charset="0"/>
                <a:sym typeface="+mn-ea"/>
              </a:rPr>
              <a:t>CONNECTION BETWEEN THE PARTS:  </a:t>
            </a:r>
          </a:p>
          <a:p>
            <a:pPr algn="ctr"/>
            <a:r>
              <a:rPr lang="it-IT" sz="1600" dirty="0">
                <a:solidFill>
                  <a:schemeClr val="tx1"/>
                </a:solidFill>
                <a:latin typeface="Book Antiqua" panose="02040602050305030304" charset="0"/>
                <a:cs typeface="Book Antiqua" panose="02040602050305030304" charset="0"/>
                <a:sym typeface="+mn-ea"/>
              </a:rPr>
              <a:t>Rigid fragmentation</a:t>
            </a:r>
            <a:endParaRPr lang="it-IT" sz="1600" dirty="0">
              <a:solidFill>
                <a:schemeClr val="tx1"/>
              </a:solidFill>
              <a:latin typeface="Book Antiqua" panose="02040602050305030304" charset="0"/>
              <a:cs typeface="Book Antiqua" panose="02040602050305030304" charset="0"/>
            </a:endParaRPr>
          </a:p>
        </p:txBody>
      </p:sp>
      <p:sp>
        <p:nvSpPr>
          <p:cNvPr id="36" name="Text Box 35"/>
          <p:cNvSpPr txBox="1"/>
          <p:nvPr/>
        </p:nvSpPr>
        <p:spPr>
          <a:xfrm>
            <a:off x="821055" y="6407150"/>
            <a:ext cx="8568055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it-IT" altLang="en-US" sz="1000" b="1" i="1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>Body and Integration</a:t>
            </a:r>
            <a:r>
              <a:rPr lang="it-IT" altLang="en-US" sz="1000" i="1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/>
            </a:r>
            <a:br>
              <a:rPr lang="it-IT" altLang="en-US" sz="1000" i="1" dirty="0">
                <a:latin typeface="Book Antiqua" panose="02040602050305030304" charset="0"/>
                <a:cs typeface="Book Antiqua" panose="02040602050305030304" charset="0"/>
                <a:sym typeface="+mn-ea"/>
              </a:rPr>
            </a:br>
            <a:r>
              <a:rPr lang="it-IT" altLang="en-US" sz="1000" i="1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>Research the primary symptom into the care of the psychosis</a:t>
            </a:r>
          </a:p>
        </p:txBody>
      </p:sp>
      <p:pic>
        <p:nvPicPr>
          <p:cNvPr id="37" name="Content Placeholder 11" descr="logo_sipi-removebg-preview"/>
          <p:cNvPicPr>
            <a:picLocks noChangeAspect="1"/>
          </p:cNvPicPr>
          <p:nvPr/>
        </p:nvPicPr>
        <p:blipFill>
          <a:blip r:embed="rId7"/>
          <a:srcRect r="25272"/>
          <a:stretch>
            <a:fillRect/>
          </a:stretch>
        </p:blipFill>
        <p:spPr>
          <a:xfrm>
            <a:off x="74295" y="6345555"/>
            <a:ext cx="669925" cy="521970"/>
          </a:xfrm>
          <a:prstGeom prst="rect">
            <a:avLst/>
          </a:prstGeom>
        </p:spPr>
      </p:pic>
      <p:sp>
        <p:nvSpPr>
          <p:cNvPr id="12" name="CasellaDiTesto 11"/>
          <p:cNvSpPr txBox="1"/>
          <p:nvPr/>
        </p:nvSpPr>
        <p:spPr>
          <a:xfrm>
            <a:off x="388216" y="2864465"/>
            <a:ext cx="211143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Foto della paziente non autorizzati alla pubblicazione</a:t>
            </a:r>
            <a:endParaRPr lang="it-IT" dirty="0"/>
          </a:p>
        </p:txBody>
      </p:sp>
    </p:spTree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s 15"/>
          <p:cNvSpPr/>
          <p:nvPr/>
        </p:nvSpPr>
        <p:spPr>
          <a:xfrm>
            <a:off x="635" y="368300"/>
            <a:ext cx="12191365" cy="6489700"/>
          </a:xfrm>
          <a:prstGeom prst="rect">
            <a:avLst/>
          </a:prstGeom>
          <a:solidFill>
            <a:srgbClr val="F9A347">
              <a:alpha val="60000"/>
            </a:srgbClr>
          </a:solidFill>
          <a:ln>
            <a:solidFill>
              <a:srgbClr val="000000">
                <a:alpha val="0"/>
              </a:srgbClr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olo 1"/>
          <p:cNvSpPr>
            <a:spLocks noGrp="1"/>
          </p:cNvSpPr>
          <p:nvPr>
            <p:ph type="title"/>
          </p:nvPr>
        </p:nvSpPr>
        <p:spPr>
          <a:xfrm>
            <a:off x="907415" y="414655"/>
            <a:ext cx="1051560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it-IT" altLang="en-US" sz="2800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>Body language must first be brought into the world of life</a:t>
            </a:r>
            <a:endParaRPr lang="it-IT" altLang="en-US" sz="2800" dirty="0">
              <a:solidFill>
                <a:srgbClr val="5B9BD5"/>
              </a:solidFill>
              <a:latin typeface="Book Antiqua" panose="02040602050305030304" charset="0"/>
              <a:cs typeface="Book Antiqua" panose="02040602050305030304" charset="0"/>
              <a:sym typeface="+mn-ea"/>
            </a:endParaRPr>
          </a:p>
        </p:txBody>
      </p:sp>
      <p:sp>
        <p:nvSpPr>
          <p:cNvPr id="12" name="Text Box 11"/>
          <p:cNvSpPr txBox="1"/>
          <p:nvPr/>
        </p:nvSpPr>
        <p:spPr>
          <a:xfrm>
            <a:off x="6820352" y="3963524"/>
            <a:ext cx="955040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altLang="en-US" sz="2000" dirty="0">
                <a:latin typeface="Book Antiqua" panose="02040602050305030304" charset="0"/>
                <a:cs typeface="Book Antiqua" panose="02040602050305030304" charset="0"/>
              </a:rPr>
              <a:t>Anger </a:t>
            </a:r>
          </a:p>
        </p:txBody>
      </p:sp>
      <p:sp>
        <p:nvSpPr>
          <p:cNvPr id="2" name="Text Box 1"/>
          <p:cNvSpPr txBox="1"/>
          <p:nvPr/>
        </p:nvSpPr>
        <p:spPr>
          <a:xfrm>
            <a:off x="6820535" y="2324735"/>
            <a:ext cx="508000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altLang="en-US" sz="2000" dirty="0">
                <a:latin typeface="Book Antiqua" panose="02040602050305030304" charset="0"/>
                <a:cs typeface="Book Antiqua" panose="02040602050305030304" charset="0"/>
              </a:rPr>
              <a:t> Rigid deductive thinking (inelastic)</a:t>
            </a:r>
          </a:p>
        </p:txBody>
      </p:sp>
      <p:sp>
        <p:nvSpPr>
          <p:cNvPr id="3" name="Oval 2"/>
          <p:cNvSpPr/>
          <p:nvPr/>
        </p:nvSpPr>
        <p:spPr>
          <a:xfrm>
            <a:off x="5551942" y="4875530"/>
            <a:ext cx="1728000" cy="1728000"/>
          </a:xfrm>
          <a:prstGeom prst="ellipse">
            <a:avLst/>
          </a:prstGeom>
          <a:solidFill>
            <a:srgbClr val="5B9BD5"/>
          </a:solidFill>
          <a:ln>
            <a:solidFill>
              <a:srgbClr val="000000">
                <a:alpha val="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it-IT" altLang="en-US" dirty="0">
                <a:latin typeface="Book Antiqua" panose="02040602050305030304" charset="0"/>
                <a:cs typeface="Book Antiqua" panose="02040602050305030304" charset="0"/>
              </a:rPr>
              <a:t>Primary symptom: Dumb body</a:t>
            </a:r>
          </a:p>
        </p:txBody>
      </p:sp>
      <p:sp>
        <p:nvSpPr>
          <p:cNvPr id="25" name="Oval 24"/>
          <p:cNvSpPr/>
          <p:nvPr/>
        </p:nvSpPr>
        <p:spPr>
          <a:xfrm>
            <a:off x="3447415" y="5092065"/>
            <a:ext cx="1260000" cy="1260000"/>
          </a:xfrm>
          <a:prstGeom prst="ellipse">
            <a:avLst/>
          </a:prstGeom>
          <a:gradFill>
            <a:gsLst>
              <a:gs pos="0">
                <a:srgbClr val="FE4444"/>
              </a:gs>
              <a:gs pos="100000">
                <a:srgbClr val="832B2B"/>
              </a:gs>
            </a:gsLst>
            <a:lin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altLang="en-US" sz="2000">
                <a:solidFill>
                  <a:schemeClr val="tx1"/>
                </a:solidFill>
                <a:latin typeface="Book Antiqua" panose="02040602050305030304" charset="0"/>
                <a:cs typeface="Book Antiqua" panose="02040602050305030304" charset="0"/>
              </a:rPr>
              <a:t>Bo</a:t>
            </a:r>
          </a:p>
          <a:p>
            <a:pPr algn="ctr"/>
            <a:r>
              <a:rPr lang="it-IT" altLang="en-US" sz="1400">
                <a:solidFill>
                  <a:schemeClr val="tx1"/>
                </a:solidFill>
                <a:latin typeface="Book Antiqua" panose="02040602050305030304" charset="0"/>
                <a:cs typeface="Book Antiqua" panose="02040602050305030304" charset="0"/>
              </a:rPr>
              <a:t>Body</a:t>
            </a:r>
          </a:p>
        </p:txBody>
      </p:sp>
      <p:sp>
        <p:nvSpPr>
          <p:cNvPr id="27" name="Oval 26"/>
          <p:cNvSpPr/>
          <p:nvPr/>
        </p:nvSpPr>
        <p:spPr>
          <a:xfrm>
            <a:off x="3447415" y="3409315"/>
            <a:ext cx="1260000" cy="1260000"/>
          </a:xfrm>
          <a:prstGeom prst="ellipse">
            <a:avLst/>
          </a:prstGeom>
          <a:gradFill>
            <a:gsLst>
              <a:gs pos="0">
                <a:srgbClr val="14CD68"/>
              </a:gs>
              <a:gs pos="100000">
                <a:srgbClr val="035C7D"/>
              </a:gs>
            </a:gsLst>
            <a:lin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it-IT" altLang="en-US" sz="2000">
                <a:solidFill>
                  <a:schemeClr val="tx1"/>
                </a:solidFill>
                <a:latin typeface="Book Antiqua" panose="02040602050305030304" charset="0"/>
                <a:cs typeface="Book Antiqua" panose="02040602050305030304" charset="0"/>
              </a:rPr>
              <a:t>E</a:t>
            </a:r>
          </a:p>
          <a:p>
            <a:pPr algn="ctr"/>
            <a:r>
              <a:rPr lang="it-IT" altLang="en-US" sz="1400">
                <a:solidFill>
                  <a:schemeClr val="tx1"/>
                </a:solidFill>
                <a:latin typeface="Book Antiqua" panose="02040602050305030304" charset="0"/>
                <a:cs typeface="Book Antiqua" panose="02040602050305030304" charset="0"/>
              </a:rPr>
              <a:t>Emotional</a:t>
            </a:r>
          </a:p>
        </p:txBody>
      </p:sp>
      <p:sp>
        <p:nvSpPr>
          <p:cNvPr id="29" name="Oval 28"/>
          <p:cNvSpPr/>
          <p:nvPr/>
        </p:nvSpPr>
        <p:spPr>
          <a:xfrm>
            <a:off x="2925445" y="1875155"/>
            <a:ext cx="1260000" cy="1260000"/>
          </a:xfrm>
          <a:prstGeom prst="ellipse">
            <a:avLst/>
          </a:prstGeom>
          <a:gradFill>
            <a:gsLst>
              <a:gs pos="0">
                <a:srgbClr val="FECF40"/>
              </a:gs>
              <a:gs pos="100000">
                <a:srgbClr val="846C21"/>
              </a:gs>
            </a:gsLst>
            <a:lin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it-IT" altLang="en-US" sz="2000">
                <a:solidFill>
                  <a:schemeClr val="tx1"/>
                </a:solidFill>
                <a:latin typeface="Book Antiqua" panose="02040602050305030304" charset="0"/>
                <a:cs typeface="Book Antiqua" panose="02040602050305030304" charset="0"/>
              </a:rPr>
              <a:t>Ra</a:t>
            </a:r>
          </a:p>
          <a:p>
            <a:pPr algn="ctr"/>
            <a:r>
              <a:rPr lang="it-IT" altLang="en-US" sz="1400">
                <a:solidFill>
                  <a:schemeClr val="tx1"/>
                </a:solidFill>
                <a:latin typeface="Book Antiqua" panose="02040602050305030304" charset="0"/>
                <a:cs typeface="Book Antiqua" panose="02040602050305030304" charset="0"/>
              </a:rPr>
              <a:t>Rational</a:t>
            </a:r>
          </a:p>
        </p:txBody>
      </p:sp>
      <p:sp>
        <p:nvSpPr>
          <p:cNvPr id="23" name="Oval 22"/>
          <p:cNvSpPr/>
          <p:nvPr/>
        </p:nvSpPr>
        <p:spPr>
          <a:xfrm>
            <a:off x="4185285" y="1875155"/>
            <a:ext cx="1260000" cy="1260000"/>
          </a:xfrm>
          <a:prstGeom prst="ellipse">
            <a:avLst/>
          </a:prstGeom>
          <a:gradFill>
            <a:gsLst>
              <a:gs pos="0">
                <a:srgbClr val="007BD3"/>
              </a:gs>
              <a:gs pos="100000">
                <a:srgbClr val="034373"/>
              </a:gs>
            </a:gsLst>
            <a:lin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altLang="en-US" sz="2000">
                <a:solidFill>
                  <a:schemeClr val="tx1"/>
                </a:solidFill>
                <a:latin typeface="Book Antiqua" panose="02040602050305030304" charset="0"/>
                <a:cs typeface="Book Antiqua" panose="02040602050305030304" charset="0"/>
              </a:rPr>
              <a:t>Fa</a:t>
            </a:r>
          </a:p>
          <a:p>
            <a:pPr algn="ctr"/>
            <a:r>
              <a:rPr lang="it-IT" altLang="en-US" sz="1400">
                <a:solidFill>
                  <a:schemeClr val="tx1"/>
                </a:solidFill>
                <a:latin typeface="Book Antiqua" panose="02040602050305030304" charset="0"/>
                <a:cs typeface="Book Antiqua" panose="02040602050305030304" charset="0"/>
              </a:rPr>
              <a:t>Fantasy</a:t>
            </a:r>
          </a:p>
        </p:txBody>
      </p:sp>
      <p:sp>
        <p:nvSpPr>
          <p:cNvPr id="24" name="Text Box 23"/>
          <p:cNvSpPr txBox="1"/>
          <p:nvPr/>
        </p:nvSpPr>
        <p:spPr>
          <a:xfrm>
            <a:off x="8312150" y="5365750"/>
            <a:ext cx="3401060" cy="70675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it-IT" altLang="en-US" sz="2000" dirty="0">
                <a:latin typeface="Book Antiqua" panose="02040602050305030304" charset="0"/>
                <a:cs typeface="Book Antiqua" panose="02040602050305030304" charset="0"/>
              </a:rPr>
              <a:t>Unfavorable condition for the </a:t>
            </a:r>
            <a:r>
              <a:rPr lang="it-IT" altLang="en-US" sz="2000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>new concept </a:t>
            </a:r>
            <a:r>
              <a:rPr lang="it-IT" altLang="en-US" sz="2000" dirty="0">
                <a:latin typeface="Book Antiqua" panose="02040602050305030304" charset="0"/>
                <a:cs typeface="Book Antiqua" panose="02040602050305030304" charset="0"/>
              </a:rPr>
              <a:t>construction </a:t>
            </a:r>
          </a:p>
        </p:txBody>
      </p:sp>
      <p:sp>
        <p:nvSpPr>
          <p:cNvPr id="11" name="Right Arrow 10"/>
          <p:cNvSpPr/>
          <p:nvPr/>
        </p:nvSpPr>
        <p:spPr>
          <a:xfrm>
            <a:off x="6008370" y="2407920"/>
            <a:ext cx="615950" cy="233045"/>
          </a:xfrm>
          <a:prstGeom prst="rightArrow">
            <a:avLst/>
          </a:prstGeom>
          <a:solidFill>
            <a:srgbClr val="5B9BD5"/>
          </a:solidFill>
          <a:ln>
            <a:solidFill>
              <a:srgbClr val="000000">
                <a:alpha val="0"/>
              </a:srgbClr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ight Arrow 17"/>
          <p:cNvSpPr/>
          <p:nvPr/>
        </p:nvSpPr>
        <p:spPr>
          <a:xfrm>
            <a:off x="6008370" y="4046220"/>
            <a:ext cx="615950" cy="233045"/>
          </a:xfrm>
          <a:prstGeom prst="rightArrow">
            <a:avLst/>
          </a:prstGeom>
          <a:solidFill>
            <a:srgbClr val="5B9BD5"/>
          </a:solidFill>
          <a:ln>
            <a:solidFill>
              <a:srgbClr val="000000">
                <a:alpha val="0"/>
              </a:srgbClr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ight Arrow 18"/>
          <p:cNvSpPr/>
          <p:nvPr/>
        </p:nvSpPr>
        <p:spPr>
          <a:xfrm>
            <a:off x="4829175" y="5605145"/>
            <a:ext cx="478155" cy="233045"/>
          </a:xfrm>
          <a:prstGeom prst="rightArrow">
            <a:avLst/>
          </a:prstGeom>
          <a:solidFill>
            <a:srgbClr val="5B9BD5"/>
          </a:solidFill>
          <a:ln>
            <a:solidFill>
              <a:srgbClr val="000000">
                <a:alpha val="0"/>
              </a:srgbClr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ight Arrow 19"/>
          <p:cNvSpPr/>
          <p:nvPr/>
        </p:nvSpPr>
        <p:spPr>
          <a:xfrm>
            <a:off x="7524115" y="5602605"/>
            <a:ext cx="478155" cy="233045"/>
          </a:xfrm>
          <a:prstGeom prst="rightArrow">
            <a:avLst/>
          </a:prstGeom>
          <a:solidFill>
            <a:srgbClr val="5B9BD5"/>
          </a:solidFill>
          <a:ln>
            <a:solidFill>
              <a:srgbClr val="000000">
                <a:alpha val="0"/>
              </a:srgbClr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 Box 35"/>
          <p:cNvSpPr txBox="1"/>
          <p:nvPr/>
        </p:nvSpPr>
        <p:spPr>
          <a:xfrm>
            <a:off x="821055" y="6407150"/>
            <a:ext cx="8568055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it-IT" altLang="en-US" sz="1000" b="1" i="1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>Body and Integration</a:t>
            </a:r>
            <a:r>
              <a:rPr lang="it-IT" altLang="en-US" sz="1000" i="1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/>
            </a:r>
            <a:br>
              <a:rPr lang="it-IT" altLang="en-US" sz="1000" i="1" dirty="0">
                <a:latin typeface="Book Antiqua" panose="02040602050305030304" charset="0"/>
                <a:cs typeface="Book Antiqua" panose="02040602050305030304" charset="0"/>
                <a:sym typeface="+mn-ea"/>
              </a:rPr>
            </a:br>
            <a:r>
              <a:rPr lang="it-IT" altLang="en-US" sz="1000" i="1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>Research the primary symptom into the care of the psychosis</a:t>
            </a:r>
          </a:p>
        </p:txBody>
      </p:sp>
      <p:pic>
        <p:nvPicPr>
          <p:cNvPr id="37" name="Content Placeholder 11" descr="logo_sipi-removebg-preview"/>
          <p:cNvPicPr>
            <a:picLocks noChangeAspect="1"/>
          </p:cNvPicPr>
          <p:nvPr/>
        </p:nvPicPr>
        <p:blipFill>
          <a:blip r:embed="rId2"/>
          <a:srcRect r="25272"/>
          <a:stretch>
            <a:fillRect/>
          </a:stretch>
        </p:blipFill>
        <p:spPr>
          <a:xfrm>
            <a:off x="74295" y="6345555"/>
            <a:ext cx="669925" cy="521970"/>
          </a:xfrm>
          <a:prstGeom prst="rect">
            <a:avLst/>
          </a:prstGeom>
        </p:spPr>
      </p:pic>
      <p:sp>
        <p:nvSpPr>
          <p:cNvPr id="21" name="CasellaDiTesto 20"/>
          <p:cNvSpPr txBox="1"/>
          <p:nvPr/>
        </p:nvSpPr>
        <p:spPr>
          <a:xfrm>
            <a:off x="388216" y="2864465"/>
            <a:ext cx="211143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Foto della paziente non autorizzati alla pubblicazione</a:t>
            </a:r>
            <a:endParaRPr lang="it-IT" dirty="0"/>
          </a:p>
        </p:txBody>
      </p:sp>
    </p:spTree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s 15"/>
          <p:cNvSpPr/>
          <p:nvPr/>
        </p:nvSpPr>
        <p:spPr>
          <a:xfrm>
            <a:off x="635" y="368300"/>
            <a:ext cx="12191365" cy="6489700"/>
          </a:xfrm>
          <a:prstGeom prst="rect">
            <a:avLst/>
          </a:prstGeom>
          <a:solidFill>
            <a:srgbClr val="F9A347">
              <a:alpha val="60000"/>
            </a:srgbClr>
          </a:solidFill>
          <a:ln>
            <a:solidFill>
              <a:srgbClr val="000000">
                <a:alpha val="0"/>
              </a:srgbClr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ttangolo con angoli arrotondati 1"/>
          <p:cNvSpPr/>
          <p:nvPr/>
        </p:nvSpPr>
        <p:spPr>
          <a:xfrm>
            <a:off x="3411855" y="1399540"/>
            <a:ext cx="3959860" cy="586740"/>
          </a:xfrm>
          <a:prstGeom prst="roundRect">
            <a:avLst/>
          </a:prstGeom>
          <a:solidFill>
            <a:srgbClr val="5B9BD5"/>
          </a:solidFill>
          <a:ln>
            <a:solidFill>
              <a:schemeClr val="accent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dirty="0">
                <a:solidFill>
                  <a:srgbClr val="FFC000"/>
                </a:solidFill>
                <a:latin typeface="Book Antiqua" panose="02040602050305030304" charset="0"/>
                <a:cs typeface="Book Antiqua" panose="02040602050305030304" charset="0"/>
              </a:rPr>
              <a:t>BODY THERAPY</a:t>
            </a:r>
          </a:p>
        </p:txBody>
      </p:sp>
      <p:sp>
        <p:nvSpPr>
          <p:cNvPr id="9" name="Rettangolo con angoli arrotondati 1"/>
          <p:cNvSpPr/>
          <p:nvPr/>
        </p:nvSpPr>
        <p:spPr>
          <a:xfrm>
            <a:off x="7807325" y="1399540"/>
            <a:ext cx="3960000" cy="586740"/>
          </a:xfrm>
          <a:prstGeom prst="roundRect">
            <a:avLst/>
          </a:prstGeom>
          <a:solidFill>
            <a:srgbClr val="5B9BD5"/>
          </a:solidFill>
          <a:ln>
            <a:solidFill>
              <a:schemeClr val="accent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dirty="0">
                <a:solidFill>
                  <a:srgbClr val="FFC000"/>
                </a:solidFill>
                <a:latin typeface="Book Antiqua" panose="02040602050305030304" charset="0"/>
                <a:cs typeface="Book Antiqua" panose="02040602050305030304" charset="0"/>
              </a:rPr>
              <a:t>PHARMACOTHERAPY</a:t>
            </a:r>
          </a:p>
        </p:txBody>
      </p:sp>
      <p:sp>
        <p:nvSpPr>
          <p:cNvPr id="10" name="CasellaDiTesto 8"/>
          <p:cNvSpPr txBox="1"/>
          <p:nvPr/>
        </p:nvSpPr>
        <p:spPr>
          <a:xfrm>
            <a:off x="3411776" y="2069380"/>
            <a:ext cx="3960853" cy="28613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it-IT" altLang="en-US" b="1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>Work goals:</a:t>
            </a:r>
            <a:endParaRPr lang="it-IT" altLang="en-US" b="1" dirty="0">
              <a:latin typeface="Book Antiqua" panose="02040602050305030304" charset="0"/>
              <a:cs typeface="Book Antiqua" panose="0204060205030503030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altLang="en-US" sz="1600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>Elasticize in a way that allows connections with other languages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 dirty="0">
                <a:latin typeface="Book Antiqua" panose="02040602050305030304" charset="0"/>
                <a:cs typeface="Book Antiqua" panose="02040602050305030304" charset="0"/>
              </a:rPr>
              <a:t>Building body sensations</a:t>
            </a:r>
          </a:p>
          <a:p>
            <a:pPr indent="0">
              <a:buFont typeface="Arial" panose="020B0604020202020204" pitchFamily="34" charset="0"/>
              <a:buNone/>
            </a:pPr>
            <a:endParaRPr lang="it-IT" sz="1600" dirty="0">
              <a:latin typeface="Book Antiqua" panose="02040602050305030304" charset="0"/>
              <a:cs typeface="Book Antiqua" panose="02040602050305030304" charset="0"/>
            </a:endParaRPr>
          </a:p>
          <a:p>
            <a:pPr indent="0">
              <a:buFont typeface="Arial" panose="020B0604020202020204" pitchFamily="34" charset="0"/>
              <a:buNone/>
            </a:pPr>
            <a:r>
              <a:rPr lang="it-IT" b="1" dirty="0">
                <a:latin typeface="Book Antiqua" panose="02040602050305030304" charset="0"/>
                <a:cs typeface="Book Antiqua" panose="02040602050305030304" charset="0"/>
              </a:rPr>
              <a:t>Exercise:</a:t>
            </a:r>
          </a:p>
          <a:p>
            <a:pPr indent="0">
              <a:buFont typeface="Arial" panose="020B0604020202020204" pitchFamily="34" charset="0"/>
              <a:buNone/>
            </a:pP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Book Antiqua" panose="02040602050305030304" charset="0"/>
                <a:ea typeface="+mn-ea"/>
                <a:cs typeface="Book Antiqua" panose="02040602050305030304" charset="0"/>
              </a:rPr>
              <a:t>1) Shower with hot/cold water </a:t>
            </a:r>
          </a:p>
          <a:p>
            <a:pPr indent="0">
              <a:buFont typeface="Arial" panose="020B0604020202020204" pitchFamily="34" charset="0"/>
              <a:buNone/>
            </a:pP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Book Antiqua" panose="02040602050305030304" charset="0"/>
                <a:ea typeface="+mn-ea"/>
                <a:cs typeface="Book Antiqua" panose="02040602050305030304" charset="0"/>
              </a:rPr>
              <a:t>2) Arch on stool</a:t>
            </a:r>
          </a:p>
          <a:p>
            <a:pPr indent="0">
              <a:buFont typeface="Arial" panose="020B0604020202020204" pitchFamily="34" charset="0"/>
              <a:buNone/>
            </a:pP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Book Antiqua" panose="02040602050305030304" charset="0"/>
                <a:ea typeface="+mn-ea"/>
                <a:cs typeface="Book Antiqua" panose="02040602050305030304" charset="0"/>
              </a:rPr>
              <a:t>3) Massage with intermittent pressure</a:t>
            </a:r>
          </a:p>
          <a:p>
            <a:pPr indent="0">
              <a:buFont typeface="Arial" panose="020B0604020202020204" pitchFamily="34" charset="0"/>
              <a:buNone/>
            </a:pP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Book Antiqua" panose="02040602050305030304" charset="0"/>
                <a:ea typeface="+mn-ea"/>
                <a:cs typeface="Book Antiqua" panose="02040602050305030304" charset="0"/>
              </a:rPr>
              <a:t>4) Squat </a:t>
            </a:r>
          </a:p>
          <a:p>
            <a:pPr indent="0">
              <a:buFont typeface="Arial" panose="020B0604020202020204" pitchFamily="34" charset="0"/>
              <a:buNone/>
            </a:pP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Book Antiqua" panose="02040602050305030304" charset="0"/>
                <a:ea typeface="+mn-ea"/>
                <a:cs typeface="Book Antiqua" panose="02040602050305030304" charset="0"/>
              </a:rPr>
              <a:t>5) Mattress</a:t>
            </a:r>
          </a:p>
        </p:txBody>
      </p:sp>
      <p:sp>
        <p:nvSpPr>
          <p:cNvPr id="13" name="Text Box 12"/>
          <p:cNvSpPr txBox="1"/>
          <p:nvPr/>
        </p:nvSpPr>
        <p:spPr>
          <a:xfrm>
            <a:off x="7747635" y="2069465"/>
            <a:ext cx="4315460" cy="232727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r>
              <a:rPr lang="it-IT" b="1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>Pharmacotherapy at admission:</a:t>
            </a:r>
            <a:r>
              <a:rPr lang="it-IT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> </a:t>
            </a:r>
            <a:endParaRPr lang="it-IT" dirty="0">
              <a:latin typeface="Book Antiqua" panose="02040602050305030304" charset="0"/>
              <a:cs typeface="Book Antiqua" panose="02040602050305030304" charset="0"/>
            </a:endParaRPr>
          </a:p>
          <a:p>
            <a:r>
              <a:rPr lang="it-IT" sz="1600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>At admission not  known</a:t>
            </a:r>
            <a:r>
              <a:rPr lang="it-IT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> </a:t>
            </a:r>
            <a:endParaRPr lang="it-IT" b="1" dirty="0">
              <a:latin typeface="Book Antiqua" panose="02040602050305030304" charset="0"/>
              <a:cs typeface="Book Antiqua" panose="02040602050305030304" charset="0"/>
              <a:sym typeface="+mn-ea"/>
            </a:endParaRPr>
          </a:p>
          <a:p>
            <a:endParaRPr lang="it-IT" b="1" dirty="0">
              <a:latin typeface="Book Antiqua" panose="02040602050305030304" charset="0"/>
              <a:cs typeface="Book Antiqua" panose="02040602050305030304" charset="0"/>
              <a:sym typeface="+mn-ea"/>
            </a:endParaRPr>
          </a:p>
          <a:p>
            <a:r>
              <a:rPr lang="it-IT" b="1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>Pharmatherapy to resignation 05/2024</a:t>
            </a:r>
            <a:r>
              <a:rPr lang="it-IT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>:</a:t>
            </a:r>
            <a:endParaRPr lang="it-IT" dirty="0">
              <a:latin typeface="Book Antiqua" panose="02040602050305030304" charset="0"/>
              <a:cs typeface="Book Antiqua" panose="02040602050305030304" charset="0"/>
            </a:endParaRPr>
          </a:p>
          <a:p>
            <a:r>
              <a:rPr lang="it-IT" sz="1600" dirty="0">
                <a:latin typeface="Book Antiqua" panose="02040602050305030304" charset="0"/>
                <a:cs typeface="Book Antiqua" panose="02040602050305030304" charset="0"/>
              </a:rPr>
              <a:t>None</a:t>
            </a:r>
          </a:p>
        </p:txBody>
      </p:sp>
      <p:sp>
        <p:nvSpPr>
          <p:cNvPr id="21" name="Rettangolo con angoli arrotondati 1"/>
          <p:cNvSpPr/>
          <p:nvPr/>
        </p:nvSpPr>
        <p:spPr>
          <a:xfrm>
            <a:off x="3411855" y="729615"/>
            <a:ext cx="8355330" cy="586740"/>
          </a:xfrm>
          <a:prstGeom prst="roundRect">
            <a:avLst/>
          </a:prstGeom>
          <a:solidFill>
            <a:srgbClr val="5B9BD5"/>
          </a:solidFill>
          <a:ln>
            <a:solidFill>
              <a:schemeClr val="accent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dirty="0">
                <a:solidFill>
                  <a:srgbClr val="FFC000"/>
                </a:solidFill>
                <a:latin typeface="Book Antiqua" panose="02040602050305030304" charset="0"/>
                <a:cs typeface="Book Antiqua" panose="02040602050305030304" charset="0"/>
              </a:rPr>
              <a:t>From 2020 to 2024</a:t>
            </a:r>
          </a:p>
        </p:txBody>
      </p:sp>
      <p:sp>
        <p:nvSpPr>
          <p:cNvPr id="36" name="Text Box 35"/>
          <p:cNvSpPr txBox="1"/>
          <p:nvPr/>
        </p:nvSpPr>
        <p:spPr>
          <a:xfrm>
            <a:off x="821055" y="6407150"/>
            <a:ext cx="8568055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it-IT" altLang="en-US" sz="1000" b="1" i="1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>Body and Integration</a:t>
            </a:r>
            <a:r>
              <a:rPr lang="it-IT" altLang="en-US" sz="1000" i="1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/>
            </a:r>
            <a:br>
              <a:rPr lang="it-IT" altLang="en-US" sz="1000" i="1" dirty="0">
                <a:latin typeface="Book Antiqua" panose="02040602050305030304" charset="0"/>
                <a:cs typeface="Book Antiqua" panose="02040602050305030304" charset="0"/>
                <a:sym typeface="+mn-ea"/>
              </a:rPr>
            </a:br>
            <a:r>
              <a:rPr lang="it-IT" altLang="en-US" sz="1000" i="1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>Research the primary symptom into the care of the psychosis</a:t>
            </a:r>
          </a:p>
        </p:txBody>
      </p:sp>
      <p:pic>
        <p:nvPicPr>
          <p:cNvPr id="37" name="Content Placeholder 11" descr="logo_sipi-removebg-preview"/>
          <p:cNvPicPr>
            <a:picLocks noChangeAspect="1"/>
          </p:cNvPicPr>
          <p:nvPr/>
        </p:nvPicPr>
        <p:blipFill>
          <a:blip r:embed="rId2"/>
          <a:srcRect r="25272"/>
          <a:stretch>
            <a:fillRect/>
          </a:stretch>
        </p:blipFill>
        <p:spPr>
          <a:xfrm>
            <a:off x="74295" y="6345555"/>
            <a:ext cx="669925" cy="521970"/>
          </a:xfrm>
          <a:prstGeom prst="rect">
            <a:avLst/>
          </a:prstGeom>
        </p:spPr>
      </p:pic>
      <p:sp>
        <p:nvSpPr>
          <p:cNvPr id="11" name="CasellaDiTesto 10"/>
          <p:cNvSpPr txBox="1"/>
          <p:nvPr/>
        </p:nvSpPr>
        <p:spPr>
          <a:xfrm>
            <a:off x="388216" y="2864465"/>
            <a:ext cx="211143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Foto della paziente non autorizzati alla pubblicazione</a:t>
            </a:r>
            <a:endParaRPr lang="it-IT" dirty="0"/>
          </a:p>
        </p:txBody>
      </p:sp>
    </p:spTree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s 4"/>
          <p:cNvSpPr/>
          <p:nvPr/>
        </p:nvSpPr>
        <p:spPr>
          <a:xfrm>
            <a:off x="635" y="368300"/>
            <a:ext cx="12191365" cy="6489700"/>
          </a:xfrm>
          <a:prstGeom prst="rect">
            <a:avLst/>
          </a:prstGeom>
          <a:solidFill>
            <a:srgbClr val="F9A347">
              <a:alpha val="60000"/>
            </a:srgbClr>
          </a:solidFill>
          <a:ln>
            <a:solidFill>
              <a:srgbClr val="000000">
                <a:alpha val="0"/>
              </a:srgbClr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3" name="Diagramma 7"/>
          <p:cNvGraphicFramePr/>
          <p:nvPr/>
        </p:nvGraphicFramePr>
        <p:xfrm>
          <a:off x="6703695" y="2283460"/>
          <a:ext cx="5363210" cy="43516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4" name="Text Box 13"/>
          <p:cNvSpPr txBox="1"/>
          <p:nvPr/>
        </p:nvSpPr>
        <p:spPr>
          <a:xfrm>
            <a:off x="8198485" y="3111500"/>
            <a:ext cx="237299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sz="1600" b="1">
                <a:latin typeface="Book Antiqua" panose="02040602050305030304" charset="0"/>
                <a:cs typeface="Book Antiqua" panose="02040602050305030304" charset="0"/>
                <a:sym typeface="+mn-ea"/>
              </a:rPr>
              <a:t>P</a:t>
            </a:r>
            <a:r>
              <a:rPr lang="it-IT" sz="1600" b="1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>ROPRIOCEPTION: </a:t>
            </a:r>
            <a:r>
              <a:rPr sz="1600" b="1">
                <a:latin typeface="Book Antiqua" panose="02040602050305030304" charset="0"/>
                <a:cs typeface="Book Antiqua" panose="02040602050305030304" charset="0"/>
                <a:sym typeface="+mn-ea"/>
              </a:rPr>
              <a:t> </a:t>
            </a:r>
            <a:r>
              <a:rPr sz="1600">
                <a:latin typeface="Book Antiqua" panose="02040602050305030304" charset="0"/>
                <a:cs typeface="Book Antiqua" panose="02040602050305030304" charset="0"/>
                <a:sym typeface="+mn-ea"/>
              </a:rPr>
              <a:t>A</a:t>
            </a:r>
            <a:r>
              <a:rPr lang="it-IT" sz="1600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>bsent</a:t>
            </a:r>
          </a:p>
        </p:txBody>
      </p:sp>
      <p:sp>
        <p:nvSpPr>
          <p:cNvPr id="15" name="Text Box 14"/>
          <p:cNvSpPr txBox="1"/>
          <p:nvPr/>
        </p:nvSpPr>
        <p:spPr>
          <a:xfrm>
            <a:off x="6703695" y="4540885"/>
            <a:ext cx="528193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b="1" dirty="0">
                <a:solidFill>
                  <a:schemeClr val="tx1"/>
                </a:solidFill>
                <a:latin typeface="Book Antiqua" panose="02040602050305030304" charset="0"/>
                <a:cs typeface="Book Antiqua" panose="02040602050305030304" charset="0"/>
                <a:sym typeface="+mn-ea"/>
              </a:rPr>
              <a:t>CONNECTION BETWEEN THE PARTS:  </a:t>
            </a:r>
          </a:p>
          <a:p>
            <a:pPr algn="ctr"/>
            <a:r>
              <a:rPr lang="it-IT" sz="1600" dirty="0">
                <a:solidFill>
                  <a:schemeClr val="tx1"/>
                </a:solidFill>
                <a:latin typeface="Book Antiqua" panose="02040602050305030304" charset="0"/>
                <a:cs typeface="Book Antiqua" panose="02040602050305030304" charset="0"/>
                <a:sym typeface="+mn-ea"/>
              </a:rPr>
              <a:t>Rigid fragmentation</a:t>
            </a:r>
            <a:endParaRPr lang="it-IT" sz="1600" dirty="0">
              <a:solidFill>
                <a:schemeClr val="tx1"/>
              </a:solidFill>
              <a:latin typeface="Book Antiqua" panose="02040602050305030304" charset="0"/>
              <a:cs typeface="Book Antiqua" panose="02040602050305030304" charset="0"/>
            </a:endParaRPr>
          </a:p>
        </p:txBody>
      </p:sp>
      <p:sp>
        <p:nvSpPr>
          <p:cNvPr id="8" name="Text Box 7"/>
          <p:cNvSpPr txBox="1"/>
          <p:nvPr/>
        </p:nvSpPr>
        <p:spPr>
          <a:xfrm>
            <a:off x="2597150" y="2948305"/>
            <a:ext cx="470789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altLang="en-US" sz="2000" dirty="0">
                <a:latin typeface="Book Antiqua" panose="02040602050305030304" charset="0"/>
                <a:cs typeface="Book Antiqua" panose="02040602050305030304" charset="0"/>
              </a:rPr>
              <a:t>“What I feel in my body is too dangerous!” </a:t>
            </a:r>
          </a:p>
        </p:txBody>
      </p:sp>
      <p:sp>
        <p:nvSpPr>
          <p:cNvPr id="9" name="Text Box 8"/>
          <p:cNvSpPr txBox="1"/>
          <p:nvPr/>
        </p:nvSpPr>
        <p:spPr>
          <a:xfrm>
            <a:off x="1702435" y="1529715"/>
            <a:ext cx="878776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altLang="en-US" sz="2400" b="1" dirty="0">
                <a:latin typeface="Book Antiqua" panose="02040602050305030304" charset="0"/>
                <a:cs typeface="Book Antiqua" panose="02040602050305030304" charset="0"/>
              </a:rPr>
              <a:t>The body speaks only to the other and cannot speak to itself </a:t>
            </a:r>
          </a:p>
        </p:txBody>
      </p:sp>
      <p:sp>
        <p:nvSpPr>
          <p:cNvPr id="12" name="Titolo 1"/>
          <p:cNvSpPr>
            <a:spLocks noGrp="1"/>
          </p:cNvSpPr>
          <p:nvPr/>
        </p:nvSpPr>
        <p:spPr>
          <a:xfrm>
            <a:off x="965200" y="492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altLang="en-US" sz="3200" dirty="0">
                <a:solidFill>
                  <a:srgbClr val="5B9BD5"/>
                </a:solidFill>
                <a:latin typeface="Book Antiqua" panose="02040602050305030304" charset="0"/>
                <a:cs typeface="Book Antiqua" panose="02040602050305030304" charset="0"/>
              </a:rPr>
              <a:t> L. : Confluent Structure</a:t>
            </a:r>
            <a:br>
              <a:rPr lang="it-IT" altLang="en-US" sz="3200" dirty="0">
                <a:solidFill>
                  <a:srgbClr val="5B9BD5"/>
                </a:solidFill>
                <a:latin typeface="Book Antiqua" panose="02040602050305030304" charset="0"/>
                <a:cs typeface="Book Antiqua" panose="02040602050305030304" charset="0"/>
              </a:rPr>
            </a:br>
            <a:r>
              <a:rPr lang="it-IT" altLang="en-US" sz="3200" dirty="0">
                <a:solidFill>
                  <a:srgbClr val="5B9BD5"/>
                </a:solidFill>
                <a:latin typeface="Book Antiqua" panose="02040602050305030304" charset="0"/>
                <a:cs typeface="Book Antiqua" panose="02040602050305030304" charset="0"/>
              </a:rPr>
              <a:t>Primary symptom: Body feared</a:t>
            </a:r>
          </a:p>
        </p:txBody>
      </p:sp>
      <p:sp>
        <p:nvSpPr>
          <p:cNvPr id="36" name="Text Box 35"/>
          <p:cNvSpPr txBox="1"/>
          <p:nvPr/>
        </p:nvSpPr>
        <p:spPr>
          <a:xfrm>
            <a:off x="821055" y="6407150"/>
            <a:ext cx="8568055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it-IT" altLang="en-US" sz="1000" b="1" i="1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>Body and Integration</a:t>
            </a:r>
            <a:r>
              <a:rPr lang="it-IT" altLang="en-US" sz="1000" i="1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/>
            </a:r>
            <a:br>
              <a:rPr lang="it-IT" altLang="en-US" sz="1000" i="1" dirty="0">
                <a:latin typeface="Book Antiqua" panose="02040602050305030304" charset="0"/>
                <a:cs typeface="Book Antiqua" panose="02040602050305030304" charset="0"/>
                <a:sym typeface="+mn-ea"/>
              </a:rPr>
            </a:br>
            <a:r>
              <a:rPr lang="it-IT" altLang="en-US" sz="1000" i="1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>Research the primary symptom into the care of the psychosis</a:t>
            </a:r>
          </a:p>
        </p:txBody>
      </p:sp>
      <p:pic>
        <p:nvPicPr>
          <p:cNvPr id="37" name="Content Placeholder 11" descr="logo_sipi-removebg-preview"/>
          <p:cNvPicPr>
            <a:picLocks noChangeAspect="1"/>
          </p:cNvPicPr>
          <p:nvPr/>
        </p:nvPicPr>
        <p:blipFill>
          <a:blip r:embed="rId7"/>
          <a:srcRect r="25272"/>
          <a:stretch>
            <a:fillRect/>
          </a:stretch>
        </p:blipFill>
        <p:spPr>
          <a:xfrm>
            <a:off x="74295" y="6345555"/>
            <a:ext cx="669925" cy="521970"/>
          </a:xfrm>
          <a:prstGeom prst="rect">
            <a:avLst/>
          </a:prstGeom>
        </p:spPr>
      </p:pic>
      <p:sp>
        <p:nvSpPr>
          <p:cNvPr id="16" name="CasellaDiTesto 15"/>
          <p:cNvSpPr txBox="1"/>
          <p:nvPr/>
        </p:nvSpPr>
        <p:spPr>
          <a:xfrm>
            <a:off x="388216" y="2864465"/>
            <a:ext cx="211143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Foto della paziente non autorizzati alla pubblicazione</a:t>
            </a:r>
            <a:endParaRPr lang="it-IT" dirty="0"/>
          </a:p>
        </p:txBody>
      </p:sp>
    </p:spTree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s 15"/>
          <p:cNvSpPr/>
          <p:nvPr/>
        </p:nvSpPr>
        <p:spPr>
          <a:xfrm>
            <a:off x="635" y="368300"/>
            <a:ext cx="12191365" cy="6489700"/>
          </a:xfrm>
          <a:prstGeom prst="rect">
            <a:avLst/>
          </a:prstGeom>
          <a:solidFill>
            <a:srgbClr val="F9A347">
              <a:alpha val="60000"/>
            </a:srgbClr>
          </a:solidFill>
          <a:ln>
            <a:solidFill>
              <a:srgbClr val="000000">
                <a:alpha val="0"/>
              </a:srgbClr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olo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it-IT" sz="2800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>Body language must first be contained. It is necessary to build a sense of limitation </a:t>
            </a:r>
            <a:endParaRPr lang="it-IT" altLang="en-US" sz="2800" dirty="0">
              <a:solidFill>
                <a:srgbClr val="5B9BD5"/>
              </a:solidFill>
              <a:latin typeface="Book Antiqua" panose="02040602050305030304" charset="0"/>
              <a:cs typeface="Book Antiqua" panose="02040602050305030304" charset="0"/>
              <a:sym typeface="+mn-ea"/>
            </a:endParaRPr>
          </a:p>
        </p:txBody>
      </p:sp>
      <p:sp>
        <p:nvSpPr>
          <p:cNvPr id="12" name="Text Box 11"/>
          <p:cNvSpPr txBox="1"/>
          <p:nvPr/>
        </p:nvSpPr>
        <p:spPr>
          <a:xfrm>
            <a:off x="6820352" y="3963524"/>
            <a:ext cx="2602230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altLang="en-US" sz="2000" dirty="0">
                <a:latin typeface="Book Antiqua" panose="02040602050305030304" charset="0"/>
                <a:cs typeface="Book Antiqua" panose="02040602050305030304" charset="0"/>
              </a:rPr>
              <a:t>Fear becoming anger </a:t>
            </a:r>
          </a:p>
        </p:txBody>
      </p:sp>
      <p:sp>
        <p:nvSpPr>
          <p:cNvPr id="2" name="Text Box 1"/>
          <p:cNvSpPr txBox="1"/>
          <p:nvPr/>
        </p:nvSpPr>
        <p:spPr>
          <a:xfrm>
            <a:off x="6820535" y="2324735"/>
            <a:ext cx="508000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altLang="en-US" sz="2000" dirty="0">
                <a:latin typeface="Book Antiqua" panose="02040602050305030304" charset="0"/>
                <a:cs typeface="Book Antiqua" panose="02040602050305030304" charset="0"/>
              </a:rPr>
              <a:t> Absent</a:t>
            </a:r>
          </a:p>
        </p:txBody>
      </p:sp>
      <p:sp>
        <p:nvSpPr>
          <p:cNvPr id="3" name="Oval 2"/>
          <p:cNvSpPr/>
          <p:nvPr/>
        </p:nvSpPr>
        <p:spPr>
          <a:xfrm>
            <a:off x="5551942" y="4875530"/>
            <a:ext cx="1728000" cy="1728000"/>
          </a:xfrm>
          <a:prstGeom prst="ellipse">
            <a:avLst/>
          </a:prstGeom>
          <a:solidFill>
            <a:srgbClr val="5B9BD5"/>
          </a:solidFill>
          <a:ln>
            <a:solidFill>
              <a:srgbClr val="000000">
                <a:alpha val="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it-IT" altLang="en-US" dirty="0">
                <a:latin typeface="Book Antiqua" panose="02040602050305030304" charset="0"/>
                <a:cs typeface="Book Antiqua" panose="02040602050305030304" charset="0"/>
              </a:rPr>
              <a:t>Primary symptom: Feared body</a:t>
            </a:r>
          </a:p>
        </p:txBody>
      </p:sp>
      <p:sp>
        <p:nvSpPr>
          <p:cNvPr id="25" name="Oval 24"/>
          <p:cNvSpPr/>
          <p:nvPr/>
        </p:nvSpPr>
        <p:spPr>
          <a:xfrm>
            <a:off x="3447415" y="5092065"/>
            <a:ext cx="1260000" cy="1260000"/>
          </a:xfrm>
          <a:prstGeom prst="ellipse">
            <a:avLst/>
          </a:prstGeom>
          <a:gradFill>
            <a:gsLst>
              <a:gs pos="0">
                <a:srgbClr val="FE4444"/>
              </a:gs>
              <a:gs pos="100000">
                <a:srgbClr val="832B2B"/>
              </a:gs>
            </a:gsLst>
            <a:lin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altLang="en-US" sz="2000">
                <a:solidFill>
                  <a:schemeClr val="tx1"/>
                </a:solidFill>
                <a:latin typeface="Book Antiqua" panose="02040602050305030304" charset="0"/>
                <a:cs typeface="Book Antiqua" panose="02040602050305030304" charset="0"/>
              </a:rPr>
              <a:t>Bo</a:t>
            </a:r>
          </a:p>
          <a:p>
            <a:pPr algn="ctr"/>
            <a:r>
              <a:rPr lang="it-IT" altLang="en-US" sz="1400">
                <a:solidFill>
                  <a:schemeClr val="tx1"/>
                </a:solidFill>
                <a:latin typeface="Book Antiqua" panose="02040602050305030304" charset="0"/>
                <a:cs typeface="Book Antiqua" panose="02040602050305030304" charset="0"/>
              </a:rPr>
              <a:t>Body</a:t>
            </a:r>
          </a:p>
        </p:txBody>
      </p:sp>
      <p:sp>
        <p:nvSpPr>
          <p:cNvPr id="27" name="Oval 26"/>
          <p:cNvSpPr/>
          <p:nvPr/>
        </p:nvSpPr>
        <p:spPr>
          <a:xfrm>
            <a:off x="3447415" y="3409315"/>
            <a:ext cx="1260000" cy="1260000"/>
          </a:xfrm>
          <a:prstGeom prst="ellipse">
            <a:avLst/>
          </a:prstGeom>
          <a:gradFill>
            <a:gsLst>
              <a:gs pos="0">
                <a:srgbClr val="14CD68"/>
              </a:gs>
              <a:gs pos="100000">
                <a:srgbClr val="035C7D"/>
              </a:gs>
            </a:gsLst>
            <a:lin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it-IT" altLang="en-US" sz="2000">
                <a:solidFill>
                  <a:schemeClr val="tx1"/>
                </a:solidFill>
                <a:latin typeface="Book Antiqua" panose="02040602050305030304" charset="0"/>
                <a:cs typeface="Book Antiqua" panose="02040602050305030304" charset="0"/>
              </a:rPr>
              <a:t>E</a:t>
            </a:r>
          </a:p>
          <a:p>
            <a:pPr algn="ctr"/>
            <a:r>
              <a:rPr lang="it-IT" altLang="en-US" sz="1400">
                <a:solidFill>
                  <a:schemeClr val="tx1"/>
                </a:solidFill>
                <a:latin typeface="Book Antiqua" panose="02040602050305030304" charset="0"/>
                <a:cs typeface="Book Antiqua" panose="02040602050305030304" charset="0"/>
              </a:rPr>
              <a:t>Emotional</a:t>
            </a:r>
          </a:p>
        </p:txBody>
      </p:sp>
      <p:sp>
        <p:nvSpPr>
          <p:cNvPr id="29" name="Oval 28"/>
          <p:cNvSpPr/>
          <p:nvPr/>
        </p:nvSpPr>
        <p:spPr>
          <a:xfrm>
            <a:off x="2925445" y="1875155"/>
            <a:ext cx="1260000" cy="1260000"/>
          </a:xfrm>
          <a:prstGeom prst="ellipse">
            <a:avLst/>
          </a:prstGeom>
          <a:gradFill>
            <a:gsLst>
              <a:gs pos="0">
                <a:srgbClr val="FECF40"/>
              </a:gs>
              <a:gs pos="100000">
                <a:srgbClr val="846C21"/>
              </a:gs>
            </a:gsLst>
            <a:lin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it-IT" altLang="en-US" sz="2000">
                <a:solidFill>
                  <a:schemeClr val="tx1"/>
                </a:solidFill>
                <a:latin typeface="Book Antiqua" panose="02040602050305030304" charset="0"/>
                <a:cs typeface="Book Antiqua" panose="02040602050305030304" charset="0"/>
              </a:rPr>
              <a:t>Ra</a:t>
            </a:r>
          </a:p>
          <a:p>
            <a:pPr algn="ctr"/>
            <a:r>
              <a:rPr lang="it-IT" altLang="en-US" sz="1400">
                <a:solidFill>
                  <a:schemeClr val="tx1"/>
                </a:solidFill>
                <a:latin typeface="Book Antiqua" panose="02040602050305030304" charset="0"/>
                <a:cs typeface="Book Antiqua" panose="02040602050305030304" charset="0"/>
              </a:rPr>
              <a:t>Rational</a:t>
            </a:r>
          </a:p>
        </p:txBody>
      </p:sp>
      <p:sp>
        <p:nvSpPr>
          <p:cNvPr id="23" name="Oval 22"/>
          <p:cNvSpPr/>
          <p:nvPr/>
        </p:nvSpPr>
        <p:spPr>
          <a:xfrm>
            <a:off x="4185285" y="1875155"/>
            <a:ext cx="1260000" cy="1260000"/>
          </a:xfrm>
          <a:prstGeom prst="ellipse">
            <a:avLst/>
          </a:prstGeom>
          <a:gradFill>
            <a:gsLst>
              <a:gs pos="0">
                <a:srgbClr val="007BD3"/>
              </a:gs>
              <a:gs pos="100000">
                <a:srgbClr val="034373"/>
              </a:gs>
            </a:gsLst>
            <a:lin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altLang="en-US" sz="2000">
                <a:solidFill>
                  <a:schemeClr val="tx1"/>
                </a:solidFill>
                <a:latin typeface="Book Antiqua" panose="02040602050305030304" charset="0"/>
                <a:cs typeface="Book Antiqua" panose="02040602050305030304" charset="0"/>
              </a:rPr>
              <a:t>Fa</a:t>
            </a:r>
          </a:p>
          <a:p>
            <a:pPr algn="ctr"/>
            <a:r>
              <a:rPr lang="it-IT" altLang="en-US" sz="1400">
                <a:solidFill>
                  <a:schemeClr val="tx1"/>
                </a:solidFill>
                <a:latin typeface="Book Antiqua" panose="02040602050305030304" charset="0"/>
                <a:cs typeface="Book Antiqua" panose="02040602050305030304" charset="0"/>
              </a:rPr>
              <a:t>Fantasy</a:t>
            </a:r>
          </a:p>
        </p:txBody>
      </p:sp>
      <p:sp>
        <p:nvSpPr>
          <p:cNvPr id="24" name="Text Box 23"/>
          <p:cNvSpPr txBox="1"/>
          <p:nvPr/>
        </p:nvSpPr>
        <p:spPr>
          <a:xfrm>
            <a:off x="8312150" y="5365750"/>
            <a:ext cx="3401060" cy="70675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it-IT" altLang="en-US" sz="2000" dirty="0">
                <a:latin typeface="Book Antiqua" panose="02040602050305030304" charset="0"/>
                <a:cs typeface="Book Antiqua" panose="02040602050305030304" charset="0"/>
              </a:rPr>
              <a:t>Unfavorable condition for the integration</a:t>
            </a:r>
            <a:r>
              <a:rPr lang="it-IT" altLang="en-US" sz="2000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> </a:t>
            </a:r>
            <a:r>
              <a:rPr lang="it-IT" altLang="en-US" sz="2000" dirty="0">
                <a:latin typeface="Book Antiqua" panose="02040602050305030304" charset="0"/>
                <a:cs typeface="Book Antiqua" panose="02040602050305030304" charset="0"/>
              </a:rPr>
              <a:t>construction </a:t>
            </a:r>
          </a:p>
        </p:txBody>
      </p:sp>
      <p:sp>
        <p:nvSpPr>
          <p:cNvPr id="11" name="Right Arrow 10"/>
          <p:cNvSpPr/>
          <p:nvPr/>
        </p:nvSpPr>
        <p:spPr>
          <a:xfrm>
            <a:off x="6008370" y="2407920"/>
            <a:ext cx="615950" cy="233045"/>
          </a:xfrm>
          <a:prstGeom prst="rightArrow">
            <a:avLst/>
          </a:prstGeom>
          <a:solidFill>
            <a:srgbClr val="5B9BD5"/>
          </a:solidFill>
          <a:ln>
            <a:solidFill>
              <a:srgbClr val="000000">
                <a:alpha val="0"/>
              </a:srgbClr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ight Arrow 17"/>
          <p:cNvSpPr/>
          <p:nvPr/>
        </p:nvSpPr>
        <p:spPr>
          <a:xfrm>
            <a:off x="6008370" y="4046220"/>
            <a:ext cx="615950" cy="233045"/>
          </a:xfrm>
          <a:prstGeom prst="rightArrow">
            <a:avLst/>
          </a:prstGeom>
          <a:solidFill>
            <a:srgbClr val="5B9BD5"/>
          </a:solidFill>
          <a:ln>
            <a:solidFill>
              <a:srgbClr val="000000">
                <a:alpha val="0"/>
              </a:srgbClr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ight Arrow 18"/>
          <p:cNvSpPr/>
          <p:nvPr/>
        </p:nvSpPr>
        <p:spPr>
          <a:xfrm>
            <a:off x="4829175" y="5605145"/>
            <a:ext cx="478155" cy="233045"/>
          </a:xfrm>
          <a:prstGeom prst="rightArrow">
            <a:avLst/>
          </a:prstGeom>
          <a:solidFill>
            <a:srgbClr val="5B9BD5"/>
          </a:solidFill>
          <a:ln>
            <a:solidFill>
              <a:srgbClr val="000000">
                <a:alpha val="0"/>
              </a:srgbClr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ight Arrow 19"/>
          <p:cNvSpPr/>
          <p:nvPr/>
        </p:nvSpPr>
        <p:spPr>
          <a:xfrm>
            <a:off x="7524115" y="5602605"/>
            <a:ext cx="478155" cy="233045"/>
          </a:xfrm>
          <a:prstGeom prst="rightArrow">
            <a:avLst/>
          </a:prstGeom>
          <a:solidFill>
            <a:srgbClr val="5B9BD5"/>
          </a:solidFill>
          <a:ln>
            <a:solidFill>
              <a:srgbClr val="000000">
                <a:alpha val="0"/>
              </a:srgbClr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 Box 35"/>
          <p:cNvSpPr txBox="1"/>
          <p:nvPr/>
        </p:nvSpPr>
        <p:spPr>
          <a:xfrm>
            <a:off x="821055" y="6407150"/>
            <a:ext cx="8568055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it-IT" altLang="en-US" sz="1000" b="1" i="1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>Body and Integration</a:t>
            </a:r>
            <a:r>
              <a:rPr lang="it-IT" altLang="en-US" sz="1000" i="1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/>
            </a:r>
            <a:br>
              <a:rPr lang="it-IT" altLang="en-US" sz="1000" i="1" dirty="0">
                <a:latin typeface="Book Antiqua" panose="02040602050305030304" charset="0"/>
                <a:cs typeface="Book Antiqua" panose="02040602050305030304" charset="0"/>
                <a:sym typeface="+mn-ea"/>
              </a:rPr>
            </a:br>
            <a:r>
              <a:rPr lang="it-IT" altLang="en-US" sz="1000" i="1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>Research the primary symptom into the care of the psychosis</a:t>
            </a:r>
          </a:p>
        </p:txBody>
      </p:sp>
      <p:pic>
        <p:nvPicPr>
          <p:cNvPr id="37" name="Content Placeholder 11" descr="logo_sipi-removebg-preview"/>
          <p:cNvPicPr>
            <a:picLocks noChangeAspect="1"/>
          </p:cNvPicPr>
          <p:nvPr/>
        </p:nvPicPr>
        <p:blipFill>
          <a:blip r:embed="rId2"/>
          <a:srcRect r="25272"/>
          <a:stretch>
            <a:fillRect/>
          </a:stretch>
        </p:blipFill>
        <p:spPr>
          <a:xfrm>
            <a:off x="74295" y="6345555"/>
            <a:ext cx="669925" cy="521970"/>
          </a:xfrm>
          <a:prstGeom prst="rect">
            <a:avLst/>
          </a:prstGeom>
        </p:spPr>
      </p:pic>
      <p:sp>
        <p:nvSpPr>
          <p:cNvPr id="21" name="CasellaDiTesto 20"/>
          <p:cNvSpPr txBox="1"/>
          <p:nvPr/>
        </p:nvSpPr>
        <p:spPr>
          <a:xfrm>
            <a:off x="388216" y="2864465"/>
            <a:ext cx="211143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Foto della paziente non autorizzati alla pubblicazione</a:t>
            </a:r>
            <a:endParaRPr lang="it-IT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6"/>
          <p:cNvSpPr txBox="1"/>
          <p:nvPr/>
        </p:nvSpPr>
        <p:spPr>
          <a:xfrm flipH="1">
            <a:off x="0" y="6336665"/>
            <a:ext cx="12199620" cy="521335"/>
          </a:xfrm>
          <a:prstGeom prst="rect">
            <a:avLst/>
          </a:prstGeom>
          <a:gradFill rotWithShape="1">
            <a:gsLst>
              <a:gs pos="0">
                <a:srgbClr val="5B9BD5"/>
              </a:gs>
              <a:gs pos="100000">
                <a:schemeClr val="accent2">
                  <a:alpha val="100000"/>
                </a:schemeClr>
              </a:gs>
            </a:gsLst>
            <a:lin ang="10200000" scaled="0"/>
          </a:gradFill>
        </p:spPr>
        <p:txBody>
          <a:bodyPr wrap="square" rtlCol="0" anchor="ctr" anchorCtr="0">
            <a:noAutofit/>
          </a:bodyPr>
          <a:lstStyle/>
          <a:p>
            <a:pPr algn="ctr">
              <a:lnSpc>
                <a:spcPct val="90000"/>
              </a:lnSpc>
            </a:pPr>
            <a:r>
              <a:rPr lang="it-IT" altLang="en-US" sz="3200" b="1" dirty="0">
                <a:solidFill>
                  <a:schemeClr val="bg1"/>
                </a:solidFill>
                <a:latin typeface="Book Antiqua" panose="02040602050305030304" charset="0"/>
                <a:cs typeface="Book Antiqua" panose="02040602050305030304" charset="0"/>
                <a:sym typeface="+mn-ea"/>
              </a:rPr>
              <a:t>Janet’s Model</a:t>
            </a:r>
          </a:p>
        </p:txBody>
      </p:sp>
      <p:pic>
        <p:nvPicPr>
          <p:cNvPr id="3" name="Content Placeholder 7" descr="OIP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036435" cy="6336665"/>
          </a:xfrm>
          <a:prstGeom prst="rect">
            <a:avLst/>
          </a:prstGeom>
        </p:spPr>
      </p:pic>
      <p:sp>
        <p:nvSpPr>
          <p:cNvPr id="4" name="Text Box 3"/>
          <p:cNvSpPr txBox="1"/>
          <p:nvPr/>
        </p:nvSpPr>
        <p:spPr>
          <a:xfrm>
            <a:off x="7220585" y="1517015"/>
            <a:ext cx="5250815" cy="409575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r>
              <a:rPr lang="en-US" sz="2800">
                <a:latin typeface="Book Antiqua" panose="02040602050305030304" charset="0"/>
                <a:cs typeface="Book Antiqua" panose="02040602050305030304" charset="0"/>
              </a:rPr>
              <a:t>EUROPEAN PSYCHIATRY </a:t>
            </a:r>
          </a:p>
          <a:p>
            <a:endParaRPr lang="en-US" sz="2800">
              <a:latin typeface="Book Antiqua" panose="02040602050305030304" charset="0"/>
              <a:cs typeface="Book Antiqua" panose="02040602050305030304" charset="0"/>
            </a:endParaRPr>
          </a:p>
          <a:p>
            <a:r>
              <a:rPr lang="en-US" sz="2800">
                <a:latin typeface="Book Antiqua" panose="02040602050305030304" charset="0"/>
                <a:cs typeface="Book Antiqua" panose="02040602050305030304" charset="0"/>
              </a:rPr>
              <a:t>FROM ATOMISM </a:t>
            </a:r>
          </a:p>
          <a:p>
            <a:r>
              <a:rPr lang="en-US" sz="2800">
                <a:latin typeface="Book Antiqua" panose="02040602050305030304" charset="0"/>
                <a:cs typeface="Book Antiqua" panose="02040602050305030304" charset="0"/>
              </a:rPr>
              <a:t>TO PRE-SUBJECTIVE STRUCTURALISM</a:t>
            </a:r>
            <a:r>
              <a:rPr lang="it-IT" altLang="en-US" sz="2800">
                <a:latin typeface="Book Antiqua" panose="02040602050305030304" charset="0"/>
                <a:cs typeface="Book Antiqua" panose="02040602050305030304" charset="0"/>
              </a:rPr>
              <a:t>:</a:t>
            </a:r>
          </a:p>
          <a:p>
            <a:r>
              <a:rPr lang="en-US" sz="2800">
                <a:latin typeface="Book Antiqua" panose="02040602050305030304" charset="0"/>
                <a:cs typeface="Book Antiqua" panose="02040602050305030304" charset="0"/>
              </a:rPr>
              <a:t>PIERRE JANET</a:t>
            </a:r>
          </a:p>
        </p:txBody>
      </p:sp>
      <p:pic>
        <p:nvPicPr>
          <p:cNvPr id="6" name="Content Placeholder 11" descr="logo_sipi-removebg-preview"/>
          <p:cNvPicPr>
            <a:picLocks noChangeAspect="1"/>
          </p:cNvPicPr>
          <p:nvPr/>
        </p:nvPicPr>
        <p:blipFill>
          <a:blip r:embed="rId3"/>
          <a:srcRect r="25272"/>
          <a:stretch>
            <a:fillRect/>
          </a:stretch>
        </p:blipFill>
        <p:spPr>
          <a:xfrm>
            <a:off x="74295" y="6345555"/>
            <a:ext cx="669925" cy="521970"/>
          </a:xfrm>
          <a:prstGeom prst="rect">
            <a:avLst/>
          </a:prstGeom>
        </p:spPr>
      </p:pic>
    </p:spTree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s 15"/>
          <p:cNvSpPr/>
          <p:nvPr/>
        </p:nvSpPr>
        <p:spPr>
          <a:xfrm>
            <a:off x="635" y="368300"/>
            <a:ext cx="12191365" cy="6489700"/>
          </a:xfrm>
          <a:prstGeom prst="rect">
            <a:avLst/>
          </a:prstGeom>
          <a:solidFill>
            <a:srgbClr val="F9A347">
              <a:alpha val="60000"/>
            </a:srgbClr>
          </a:solidFill>
          <a:ln>
            <a:solidFill>
              <a:srgbClr val="000000">
                <a:alpha val="0"/>
              </a:srgbClr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ttangolo con angoli arrotondati 1"/>
          <p:cNvSpPr/>
          <p:nvPr/>
        </p:nvSpPr>
        <p:spPr>
          <a:xfrm>
            <a:off x="3411855" y="1399540"/>
            <a:ext cx="3959860" cy="586740"/>
          </a:xfrm>
          <a:prstGeom prst="roundRect">
            <a:avLst/>
          </a:prstGeom>
          <a:solidFill>
            <a:srgbClr val="5B9BD5"/>
          </a:solidFill>
          <a:ln>
            <a:solidFill>
              <a:schemeClr val="accent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dirty="0">
                <a:solidFill>
                  <a:srgbClr val="FFC000"/>
                </a:solidFill>
                <a:latin typeface="Book Antiqua" panose="02040602050305030304" charset="0"/>
                <a:cs typeface="Book Antiqua" panose="02040602050305030304" charset="0"/>
              </a:rPr>
              <a:t>BODY THERAPY</a:t>
            </a:r>
          </a:p>
        </p:txBody>
      </p:sp>
      <p:sp>
        <p:nvSpPr>
          <p:cNvPr id="9" name="Rettangolo con angoli arrotondati 1"/>
          <p:cNvSpPr/>
          <p:nvPr/>
        </p:nvSpPr>
        <p:spPr>
          <a:xfrm>
            <a:off x="7807325" y="1399540"/>
            <a:ext cx="3960000" cy="586740"/>
          </a:xfrm>
          <a:prstGeom prst="roundRect">
            <a:avLst/>
          </a:prstGeom>
          <a:solidFill>
            <a:srgbClr val="5B9BD5"/>
          </a:solidFill>
          <a:ln>
            <a:solidFill>
              <a:schemeClr val="accent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dirty="0">
                <a:solidFill>
                  <a:srgbClr val="FFC000"/>
                </a:solidFill>
                <a:latin typeface="Book Antiqua" panose="02040602050305030304" charset="0"/>
                <a:cs typeface="Book Antiqua" panose="02040602050305030304" charset="0"/>
              </a:rPr>
              <a:t>PHARMACOTHERAPY</a:t>
            </a:r>
          </a:p>
        </p:txBody>
      </p:sp>
      <p:sp>
        <p:nvSpPr>
          <p:cNvPr id="10" name="CasellaDiTesto 8"/>
          <p:cNvSpPr txBox="1"/>
          <p:nvPr/>
        </p:nvSpPr>
        <p:spPr>
          <a:xfrm>
            <a:off x="3411776" y="2069380"/>
            <a:ext cx="3960853" cy="45231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it-IT" b="1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>Work goals</a:t>
            </a:r>
            <a:r>
              <a:rPr lang="it-IT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>:</a:t>
            </a:r>
            <a:endParaRPr lang="it-IT" dirty="0">
              <a:latin typeface="Book Antiqua" panose="02040602050305030304" charset="0"/>
              <a:cs typeface="Book Antiqua" panose="0204060205030503030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it-IT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>Birth of  propriocetion:</a:t>
            </a:r>
            <a:endParaRPr kumimoji="0" lang="it-IT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Book Antiqua" panose="02040602050305030304" charset="0"/>
              <a:ea typeface="+mn-ea"/>
              <a:cs typeface="Book Antiqua" panose="02040602050305030304" charset="0"/>
            </a:endParaRPr>
          </a:p>
          <a:p>
            <a:pPr marL="285750" indent="-285750">
              <a:buFontTx/>
              <a:buChar char="-"/>
              <a:defRPr/>
            </a:pPr>
            <a:r>
              <a:rPr lang="it-IT" noProof="0" dirty="0">
                <a:ln>
                  <a:noFill/>
                </a:ln>
                <a:effectLst/>
                <a:uLnTx/>
                <a:uFillTx/>
                <a:latin typeface="Book Antiqua" panose="02040602050305030304" charset="0"/>
                <a:cs typeface="Book Antiqua" panose="02040602050305030304" charset="0"/>
                <a:sym typeface="+mn-ea"/>
              </a:rPr>
              <a:t>From automatic discharge to intentional discharge;</a:t>
            </a:r>
          </a:p>
          <a:p>
            <a:pPr marL="285750" indent="-285750">
              <a:buFontTx/>
              <a:buChar char="-"/>
              <a:defRPr/>
            </a:pPr>
            <a:r>
              <a:rPr lang="it-IT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>Prevent discharge;</a:t>
            </a:r>
          </a:p>
          <a:p>
            <a:pPr marL="285750" indent="-285750">
              <a:buFontTx/>
              <a:buChar char="-"/>
              <a:defRPr/>
            </a:pPr>
            <a:r>
              <a:rPr lang="it-IT" noProof="0" dirty="0">
                <a:ln>
                  <a:noFill/>
                </a:ln>
                <a:effectLst/>
                <a:uLnTx/>
                <a:uFillTx/>
                <a:latin typeface="Book Antiqua" panose="02040602050305030304" charset="0"/>
                <a:cs typeface="Book Antiqua" panose="02040602050305030304" charset="0"/>
                <a:sym typeface="+mn-ea"/>
              </a:rPr>
              <a:t>Breaking rigid connections;</a:t>
            </a:r>
            <a:endParaRPr kumimoji="0" lang="it-IT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Book Antiqua" panose="02040602050305030304" charset="0"/>
              <a:ea typeface="+mn-ea"/>
              <a:cs typeface="Book Antiqua" panose="02040602050305030304" charset="0"/>
            </a:endParaRPr>
          </a:p>
          <a:p>
            <a:pPr marL="285750" indent="-285750">
              <a:buFontTx/>
              <a:buChar char="-"/>
              <a:defRPr/>
            </a:pPr>
            <a:r>
              <a:rPr lang="it-IT" noProof="0" dirty="0">
                <a:ln>
                  <a:noFill/>
                </a:ln>
                <a:effectLst/>
                <a:uLnTx/>
                <a:uFillTx/>
                <a:latin typeface="Book Antiqua" panose="02040602050305030304" charset="0"/>
                <a:cs typeface="Book Antiqua" panose="02040602050305030304" charset="0"/>
                <a:sym typeface="+mn-ea"/>
              </a:rPr>
              <a:t>Being with the proprioception that arises.  </a:t>
            </a:r>
            <a:endParaRPr kumimoji="0" lang="it-IT" b="0" i="0" u="none" strike="noStrike" cap="none" spc="0" normalizeH="0" baseline="0" dirty="0">
              <a:latin typeface="Book Antiqua" panose="02040602050305030304" charset="0"/>
              <a:cs typeface="Book Antiqua" panose="0204060205030503030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it-IT" dirty="0">
              <a:latin typeface="Book Antiqua" panose="02040602050305030304" charset="0"/>
              <a:cs typeface="Book Antiqua" panose="02040602050305030304" charset="0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it-IT" b="1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>Exercises: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it-IT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>1) Stilts </a:t>
            </a:r>
            <a:endParaRPr kumimoji="0" lang="it-IT" b="0" i="0" u="none" strike="noStrike" cap="none" spc="0" normalizeH="0" baseline="0" dirty="0">
              <a:latin typeface="Book Antiqua" panose="02040602050305030304" charset="0"/>
              <a:cs typeface="Book Antiqua" panose="0204060205030503030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it-IT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>2) Bell </a:t>
            </a:r>
            <a:endParaRPr kumimoji="0" lang="it-IT" b="0" i="0" u="none" strike="noStrike" cap="none" spc="0" normalizeH="0" baseline="0" dirty="0">
              <a:latin typeface="Book Antiqua" panose="02040602050305030304" charset="0"/>
              <a:cs typeface="Book Antiqua" panose="0204060205030503030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it-IT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>3) Straitjacket </a:t>
            </a:r>
            <a:endParaRPr kumimoji="0" lang="it-IT" b="0" i="0" u="none" strike="noStrike" cap="none" spc="0" normalizeH="0" baseline="0" dirty="0">
              <a:latin typeface="Book Antiqua" panose="02040602050305030304" charset="0"/>
              <a:cs typeface="Book Antiqua" panose="0204060205030503030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it-IT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>4) Squat </a:t>
            </a:r>
            <a:endParaRPr kumimoji="0" lang="it-IT" b="0" i="0" u="none" strike="noStrike" cap="none" spc="0" normalizeH="0" baseline="0" dirty="0">
              <a:latin typeface="Book Antiqua" panose="02040602050305030304" charset="0"/>
              <a:cs typeface="Book Antiqua" panose="0204060205030503030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it-IT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>5) Roll over </a:t>
            </a:r>
            <a:endParaRPr kumimoji="0" lang="it-IT" b="0" i="0" u="none" strike="noStrike" cap="none" spc="0" normalizeH="0" baseline="0" dirty="0">
              <a:latin typeface="Book Antiqua" panose="02040602050305030304" charset="0"/>
              <a:cs typeface="Book Antiqua" panose="0204060205030503030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it-IT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>6) Mattress + bent legs</a:t>
            </a:r>
            <a:endParaRPr kumimoji="0" lang="it-IT" sz="1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Book Antiqua" panose="02040602050305030304" charset="0"/>
              <a:ea typeface="+mn-ea"/>
              <a:cs typeface="Book Antiqua" panose="02040602050305030304" charset="0"/>
            </a:endParaRPr>
          </a:p>
        </p:txBody>
      </p:sp>
      <p:sp>
        <p:nvSpPr>
          <p:cNvPr id="13" name="Text Box 12"/>
          <p:cNvSpPr txBox="1"/>
          <p:nvPr/>
        </p:nvSpPr>
        <p:spPr>
          <a:xfrm>
            <a:off x="7747635" y="2069465"/>
            <a:ext cx="4315460" cy="232727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r>
              <a:rPr lang="it-IT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>History of forced and voluntary hospitalizations</a:t>
            </a:r>
          </a:p>
          <a:p>
            <a:endParaRPr lang="it-IT" dirty="0">
              <a:latin typeface="Book Antiqua" panose="02040602050305030304" charset="0"/>
              <a:cs typeface="Book Antiqua" panose="02040602050305030304" charset="0"/>
              <a:sym typeface="+mn-ea"/>
            </a:endParaRPr>
          </a:p>
          <a:p>
            <a:r>
              <a:rPr lang="it-IT" b="1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>Pharmacotherapy at admission:</a:t>
            </a:r>
            <a:endParaRPr lang="it-IT" b="1" dirty="0">
              <a:latin typeface="Book Antiqua" panose="02040602050305030304" charset="0"/>
              <a:cs typeface="Book Antiqua" panose="02040602050305030304" charset="0"/>
            </a:endParaRPr>
          </a:p>
          <a:p>
            <a:r>
              <a:rPr lang="it-IT" dirty="0" err="1">
                <a:latin typeface="Book Antiqua" panose="02040602050305030304" charset="0"/>
                <a:cs typeface="Book Antiqua" panose="02040602050305030304" charset="0"/>
                <a:sym typeface="+mn-ea"/>
              </a:rPr>
              <a:t>Clozapina</a:t>
            </a:r>
            <a:r>
              <a:rPr lang="it-IT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> 100 mg 3 </a:t>
            </a:r>
            <a:r>
              <a:rPr lang="it-IT" dirty="0" err="1">
                <a:latin typeface="Book Antiqua" panose="02040602050305030304" charset="0"/>
                <a:cs typeface="Book Antiqua" panose="02040602050305030304" charset="0"/>
                <a:sym typeface="+mn-ea"/>
              </a:rPr>
              <a:t>cp</a:t>
            </a:r>
            <a:r>
              <a:rPr lang="it-IT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> per day</a:t>
            </a:r>
            <a:endParaRPr lang="it-IT" dirty="0">
              <a:latin typeface="Book Antiqua" panose="02040602050305030304" charset="0"/>
              <a:cs typeface="Book Antiqua" panose="02040602050305030304" charset="0"/>
            </a:endParaRPr>
          </a:p>
          <a:p>
            <a:r>
              <a:rPr lang="it-IT" dirty="0" err="1">
                <a:latin typeface="Book Antiqua" panose="02040602050305030304" charset="0"/>
                <a:cs typeface="Book Antiqua" panose="02040602050305030304" charset="0"/>
                <a:sym typeface="+mn-ea"/>
              </a:rPr>
              <a:t>Amisulpiride</a:t>
            </a:r>
            <a:r>
              <a:rPr lang="it-IT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> 400 mg 1 </a:t>
            </a:r>
            <a:r>
              <a:rPr lang="it-IT" dirty="0" err="1">
                <a:latin typeface="Book Antiqua" panose="02040602050305030304" charset="0"/>
                <a:cs typeface="Book Antiqua" panose="02040602050305030304" charset="0"/>
                <a:sym typeface="+mn-ea"/>
              </a:rPr>
              <a:t>cp</a:t>
            </a:r>
            <a:r>
              <a:rPr lang="it-IT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> per day</a:t>
            </a:r>
            <a:endParaRPr lang="it-IT" dirty="0">
              <a:latin typeface="Book Antiqua" panose="02040602050305030304" charset="0"/>
              <a:cs typeface="Book Antiqua" panose="02040602050305030304" charset="0"/>
            </a:endParaRPr>
          </a:p>
          <a:p>
            <a:endParaRPr lang="it-IT" dirty="0">
              <a:latin typeface="Book Antiqua" panose="02040602050305030304" charset="0"/>
              <a:cs typeface="Book Antiqua" panose="02040602050305030304" charset="0"/>
              <a:sym typeface="+mn-ea"/>
            </a:endParaRPr>
          </a:p>
          <a:p>
            <a:r>
              <a:rPr lang="it-IT" b="1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>Pharmacotherapy to resignation (10/23):</a:t>
            </a:r>
            <a:endParaRPr lang="it-IT" dirty="0">
              <a:latin typeface="Book Antiqua" panose="02040602050305030304" charset="0"/>
              <a:cs typeface="Book Antiqua" panose="02040602050305030304" charset="0"/>
            </a:endParaRPr>
          </a:p>
          <a:p>
            <a:r>
              <a:rPr lang="it-IT" dirty="0" err="1">
                <a:latin typeface="Book Antiqua" panose="02040602050305030304" charset="0"/>
                <a:cs typeface="Book Antiqua" panose="02040602050305030304" charset="0"/>
                <a:sym typeface="+mn-ea"/>
              </a:rPr>
              <a:t>Acido valproico</a:t>
            </a:r>
            <a:r>
              <a:rPr lang="it-IT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> 500 mg 1 x 3</a:t>
            </a:r>
            <a:endParaRPr lang="it-IT" dirty="0">
              <a:latin typeface="Book Antiqua" panose="02040602050305030304" charset="0"/>
              <a:cs typeface="Book Antiqua" panose="02040602050305030304" charset="0"/>
            </a:endParaRPr>
          </a:p>
          <a:p>
            <a:r>
              <a:rPr lang="it-IT" dirty="0" err="1">
                <a:latin typeface="Book Antiqua" panose="02040602050305030304" charset="0"/>
                <a:cs typeface="Book Antiqua" panose="02040602050305030304" charset="0"/>
                <a:sym typeface="+mn-ea"/>
              </a:rPr>
              <a:t>Clotiapina</a:t>
            </a:r>
            <a:r>
              <a:rPr lang="it-IT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> 10gtt</a:t>
            </a:r>
            <a:endParaRPr lang="it-IT" dirty="0">
              <a:latin typeface="Book Antiqua" panose="02040602050305030304" charset="0"/>
              <a:cs typeface="Book Antiqua" panose="02040602050305030304" charset="0"/>
            </a:endParaRPr>
          </a:p>
          <a:p>
            <a:r>
              <a:rPr lang="it-IT" dirty="0" err="1">
                <a:latin typeface="Book Antiqua" panose="02040602050305030304" charset="0"/>
                <a:cs typeface="Book Antiqua" panose="02040602050305030304" charset="0"/>
                <a:sym typeface="+mn-ea"/>
              </a:rPr>
              <a:t>Biperidene</a:t>
            </a:r>
            <a:r>
              <a:rPr lang="it-IT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> 4 mg</a:t>
            </a:r>
            <a:endParaRPr lang="it-IT" dirty="0">
              <a:latin typeface="Book Antiqua" panose="02040602050305030304" charset="0"/>
              <a:cs typeface="Book Antiqua" panose="02040602050305030304" charset="0"/>
            </a:endParaRPr>
          </a:p>
          <a:p>
            <a:r>
              <a:rPr lang="it-IT" dirty="0" err="1">
                <a:latin typeface="Book Antiqua" panose="02040602050305030304" charset="0"/>
                <a:cs typeface="Book Antiqua" panose="02040602050305030304" charset="0"/>
                <a:sym typeface="+mn-ea"/>
              </a:rPr>
              <a:t>Aloperidolo</a:t>
            </a:r>
            <a:r>
              <a:rPr lang="it-IT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> 1 fiala da 150 mg (28gg)</a:t>
            </a:r>
            <a:endParaRPr lang="it-IT" sz="1600" dirty="0">
              <a:latin typeface="Book Antiqua" panose="02040602050305030304" charset="0"/>
              <a:cs typeface="Book Antiqua" panose="02040602050305030304" charset="0"/>
            </a:endParaRPr>
          </a:p>
        </p:txBody>
      </p:sp>
      <p:sp>
        <p:nvSpPr>
          <p:cNvPr id="21" name="Rettangolo con angoli arrotondati 1"/>
          <p:cNvSpPr/>
          <p:nvPr/>
        </p:nvSpPr>
        <p:spPr>
          <a:xfrm>
            <a:off x="3411855" y="729615"/>
            <a:ext cx="8355330" cy="586740"/>
          </a:xfrm>
          <a:prstGeom prst="roundRect">
            <a:avLst/>
          </a:prstGeom>
          <a:solidFill>
            <a:srgbClr val="5B9BD5"/>
          </a:solidFill>
          <a:ln>
            <a:solidFill>
              <a:schemeClr val="accent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dirty="0">
                <a:solidFill>
                  <a:srgbClr val="FFC000"/>
                </a:solidFill>
                <a:latin typeface="Book Antiqua" panose="02040602050305030304" charset="0"/>
                <a:cs typeface="Book Antiqua" panose="02040602050305030304" charset="0"/>
              </a:rPr>
              <a:t>From 2018 to 2023</a:t>
            </a:r>
          </a:p>
        </p:txBody>
      </p:sp>
      <p:sp>
        <p:nvSpPr>
          <p:cNvPr id="36" name="Text Box 35"/>
          <p:cNvSpPr txBox="1"/>
          <p:nvPr/>
        </p:nvSpPr>
        <p:spPr>
          <a:xfrm>
            <a:off x="821055" y="6407150"/>
            <a:ext cx="8568055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it-IT" altLang="en-US" sz="1000" b="1" i="1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>Body and Integration</a:t>
            </a:r>
            <a:r>
              <a:rPr lang="it-IT" altLang="en-US" sz="1000" i="1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/>
            </a:r>
            <a:br>
              <a:rPr lang="it-IT" altLang="en-US" sz="1000" i="1" dirty="0">
                <a:latin typeface="Book Antiqua" panose="02040602050305030304" charset="0"/>
                <a:cs typeface="Book Antiqua" panose="02040602050305030304" charset="0"/>
                <a:sym typeface="+mn-ea"/>
              </a:rPr>
            </a:br>
            <a:r>
              <a:rPr lang="it-IT" altLang="en-US" sz="1000" i="1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>Research the primary symptom into the care of the psychosis</a:t>
            </a:r>
          </a:p>
        </p:txBody>
      </p:sp>
      <p:pic>
        <p:nvPicPr>
          <p:cNvPr id="37" name="Content Placeholder 11" descr="logo_sipi-removebg-preview"/>
          <p:cNvPicPr>
            <a:picLocks noChangeAspect="1"/>
          </p:cNvPicPr>
          <p:nvPr/>
        </p:nvPicPr>
        <p:blipFill>
          <a:blip r:embed="rId2"/>
          <a:srcRect r="25272"/>
          <a:stretch>
            <a:fillRect/>
          </a:stretch>
        </p:blipFill>
        <p:spPr>
          <a:xfrm>
            <a:off x="74295" y="6345555"/>
            <a:ext cx="669925" cy="521970"/>
          </a:xfrm>
          <a:prstGeom prst="rect">
            <a:avLst/>
          </a:prstGeom>
        </p:spPr>
      </p:pic>
      <p:sp>
        <p:nvSpPr>
          <p:cNvPr id="11" name="CasellaDiTesto 10"/>
          <p:cNvSpPr txBox="1"/>
          <p:nvPr/>
        </p:nvSpPr>
        <p:spPr>
          <a:xfrm>
            <a:off x="388216" y="2864465"/>
            <a:ext cx="211143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Foto della paziente non autorizzati alla pubblicazione</a:t>
            </a:r>
            <a:endParaRPr lang="it-IT" dirty="0"/>
          </a:p>
        </p:txBody>
      </p:sp>
    </p:spTree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Rectangles 4"/>
          <p:cNvSpPr/>
          <p:nvPr/>
        </p:nvSpPr>
        <p:spPr>
          <a:xfrm>
            <a:off x="635" y="368300"/>
            <a:ext cx="12191365" cy="6489700"/>
          </a:xfrm>
          <a:prstGeom prst="rect">
            <a:avLst/>
          </a:prstGeom>
          <a:solidFill>
            <a:srgbClr val="C5C6E2"/>
          </a:solidFill>
          <a:ln>
            <a:solidFill>
              <a:srgbClr val="000000">
                <a:alpha val="0"/>
              </a:srgbClr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3" name="Diagramma 7"/>
          <p:cNvGraphicFramePr/>
          <p:nvPr/>
        </p:nvGraphicFramePr>
        <p:xfrm>
          <a:off x="6703695" y="2283460"/>
          <a:ext cx="5363210" cy="43516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4" name="Text Box 13"/>
          <p:cNvSpPr txBox="1"/>
          <p:nvPr/>
        </p:nvSpPr>
        <p:spPr>
          <a:xfrm>
            <a:off x="8198485" y="3111500"/>
            <a:ext cx="237299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sz="1600" b="1">
                <a:latin typeface="Book Antiqua" panose="02040602050305030304" charset="0"/>
                <a:cs typeface="Book Antiqua" panose="02040602050305030304" charset="0"/>
                <a:sym typeface="+mn-ea"/>
              </a:rPr>
              <a:t>P</a:t>
            </a:r>
            <a:r>
              <a:rPr lang="it-IT" sz="1600" b="1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>ROPRIOCEPTION: </a:t>
            </a:r>
            <a:r>
              <a:rPr sz="1600" b="1">
                <a:latin typeface="Book Antiqua" panose="02040602050305030304" charset="0"/>
                <a:cs typeface="Book Antiqua" panose="02040602050305030304" charset="0"/>
                <a:sym typeface="+mn-ea"/>
              </a:rPr>
              <a:t> </a:t>
            </a:r>
            <a:r>
              <a:rPr sz="1600">
                <a:latin typeface="Book Antiqua" panose="02040602050305030304" charset="0"/>
                <a:cs typeface="Book Antiqua" panose="02040602050305030304" charset="0"/>
                <a:sym typeface="+mn-ea"/>
              </a:rPr>
              <a:t>A</a:t>
            </a:r>
            <a:r>
              <a:rPr lang="it-IT" sz="1600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>bsent</a:t>
            </a:r>
          </a:p>
        </p:txBody>
      </p:sp>
      <p:sp>
        <p:nvSpPr>
          <p:cNvPr id="15" name="Text Box 14"/>
          <p:cNvSpPr txBox="1"/>
          <p:nvPr/>
        </p:nvSpPr>
        <p:spPr>
          <a:xfrm>
            <a:off x="6703695" y="4540885"/>
            <a:ext cx="528193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b="1" dirty="0">
                <a:solidFill>
                  <a:schemeClr val="tx1"/>
                </a:solidFill>
                <a:latin typeface="Book Antiqua" panose="02040602050305030304" charset="0"/>
                <a:cs typeface="Book Antiqua" panose="02040602050305030304" charset="0"/>
                <a:sym typeface="+mn-ea"/>
              </a:rPr>
              <a:t>CONNECTION BETWEEN THE PARTS:  </a:t>
            </a:r>
          </a:p>
          <a:p>
            <a:pPr algn="ctr"/>
            <a:r>
              <a:rPr lang="it-IT" sz="1600" dirty="0">
                <a:solidFill>
                  <a:schemeClr val="tx1"/>
                </a:solidFill>
                <a:latin typeface="Book Antiqua" panose="02040602050305030304" charset="0"/>
                <a:cs typeface="Book Antiqua" panose="02040602050305030304" charset="0"/>
                <a:sym typeface="+mn-ea"/>
              </a:rPr>
              <a:t>Rigid fragmentation</a:t>
            </a:r>
            <a:endParaRPr lang="it-IT" sz="1600" dirty="0">
              <a:solidFill>
                <a:schemeClr val="tx1"/>
              </a:solidFill>
              <a:latin typeface="Book Antiqua" panose="02040602050305030304" charset="0"/>
              <a:cs typeface="Book Antiqua" panose="02040602050305030304" charset="0"/>
            </a:endParaRPr>
          </a:p>
        </p:txBody>
      </p:sp>
      <p:sp>
        <p:nvSpPr>
          <p:cNvPr id="8" name="Text Box 7"/>
          <p:cNvSpPr txBox="1"/>
          <p:nvPr/>
        </p:nvSpPr>
        <p:spPr>
          <a:xfrm>
            <a:off x="2597150" y="2948305"/>
            <a:ext cx="470789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altLang="en-US" sz="2000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>“What I felt in the body I lost, because </a:t>
            </a:r>
            <a:r>
              <a:rPr lang="it-IT" altLang="en-US" sz="2000" dirty="0" err="1">
                <a:latin typeface="Book Antiqua" panose="02040602050305030304" charset="0"/>
                <a:cs typeface="Book Antiqua" panose="02040602050305030304" charset="0"/>
                <a:sym typeface="+mn-ea"/>
              </a:rPr>
              <a:t>it</a:t>
            </a:r>
            <a:r>
              <a:rPr lang="it-IT" altLang="en-US" sz="2000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> was not nurtured, I have to relearn </a:t>
            </a:r>
            <a:r>
              <a:rPr lang="it-IT" altLang="en-US" sz="2000" dirty="0" err="1">
                <a:latin typeface="Book Antiqua" panose="02040602050305030304" charset="0"/>
                <a:cs typeface="Book Antiqua" panose="02040602050305030304" charset="0"/>
                <a:sym typeface="+mn-ea"/>
              </a:rPr>
              <a:t>it</a:t>
            </a:r>
            <a:r>
              <a:rPr lang="it-IT" altLang="en-US" sz="2000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>” </a:t>
            </a:r>
            <a:endParaRPr lang="it-IT" altLang="en-US" sz="2000" dirty="0">
              <a:latin typeface="Book Antiqua" panose="02040602050305030304" charset="0"/>
              <a:cs typeface="Book Antiqua" panose="02040602050305030304" charset="0"/>
            </a:endParaRPr>
          </a:p>
          <a:p>
            <a:r>
              <a:rPr lang="it-IT" altLang="en-US" sz="2000" dirty="0">
                <a:latin typeface="Book Antiqua" panose="02040602050305030304" charset="0"/>
                <a:cs typeface="Book Antiqua" panose="02040602050305030304" charset="0"/>
              </a:rPr>
              <a:t> </a:t>
            </a:r>
          </a:p>
        </p:txBody>
      </p:sp>
      <p:sp>
        <p:nvSpPr>
          <p:cNvPr id="12" name="Titolo 1"/>
          <p:cNvSpPr>
            <a:spLocks noGrp="1"/>
          </p:cNvSpPr>
          <p:nvPr/>
        </p:nvSpPr>
        <p:spPr>
          <a:xfrm>
            <a:off x="965200" y="492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altLang="en-US" sz="3200" dirty="0">
                <a:solidFill>
                  <a:srgbClr val="5B9BD5"/>
                </a:solidFill>
                <a:latin typeface="Book Antiqua" panose="02040602050305030304" charset="0"/>
                <a:cs typeface="Book Antiqua" panose="02040602050305030304" charset="0"/>
              </a:rPr>
              <a:t> </a:t>
            </a:r>
            <a:r>
              <a:rPr lang="it-IT" altLang="en-US" sz="3200" dirty="0">
                <a:solidFill>
                  <a:srgbClr val="FFFFFF"/>
                </a:solidFill>
                <a:latin typeface="Book Antiqua" panose="02040602050305030304" charset="0"/>
                <a:cs typeface="Book Antiqua" panose="02040602050305030304" charset="0"/>
                <a:sym typeface="+mn-ea"/>
              </a:rPr>
              <a:t> </a:t>
            </a:r>
            <a:r>
              <a:rPr lang="it-IT" altLang="en-US" sz="3200" dirty="0">
                <a:solidFill>
                  <a:srgbClr val="F9A347"/>
                </a:solidFill>
                <a:latin typeface="Book Antiqua" panose="02040602050305030304" charset="0"/>
                <a:cs typeface="Book Antiqua" panose="02040602050305030304" charset="0"/>
                <a:sym typeface="+mn-ea"/>
              </a:rPr>
              <a:t>M.: Dissociated Structure</a:t>
            </a:r>
            <a:br>
              <a:rPr lang="it-IT" altLang="en-US" sz="3200" dirty="0">
                <a:solidFill>
                  <a:srgbClr val="F9A347"/>
                </a:solidFill>
                <a:latin typeface="Book Antiqua" panose="02040602050305030304" charset="0"/>
                <a:cs typeface="Book Antiqua" panose="02040602050305030304" charset="0"/>
                <a:sym typeface="+mn-ea"/>
              </a:rPr>
            </a:br>
            <a:r>
              <a:rPr lang="it-IT" altLang="en-US" sz="3200" dirty="0">
                <a:solidFill>
                  <a:srgbClr val="F9A347"/>
                </a:solidFill>
                <a:latin typeface="Book Antiqua" panose="02040602050305030304" charset="0"/>
                <a:cs typeface="Book Antiqua" panose="02040602050305030304" charset="0"/>
                <a:sym typeface="+mn-ea"/>
              </a:rPr>
              <a:t>Primary symtom: Deprived dissociated body</a:t>
            </a:r>
          </a:p>
        </p:txBody>
      </p:sp>
      <p:sp>
        <p:nvSpPr>
          <p:cNvPr id="3" name="Text Box 2"/>
          <p:cNvSpPr txBox="1"/>
          <p:nvPr/>
        </p:nvSpPr>
        <p:spPr>
          <a:xfrm>
            <a:off x="2541270" y="1602105"/>
            <a:ext cx="783018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altLang="en-US" sz="2400" b="1" dirty="0">
                <a:latin typeface="Book Antiqua" panose="02040602050305030304" charset="0"/>
                <a:cs typeface="Book Antiqua" panose="02040602050305030304" charset="0"/>
              </a:rPr>
              <a:t>The body </a:t>
            </a:r>
            <a:r>
              <a:rPr lang="it-IT" sz="2400" b="1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>speaks to others and can speak with itself</a:t>
            </a:r>
            <a:endParaRPr lang="it-IT" altLang="en-US" sz="2400" b="1" dirty="0"/>
          </a:p>
        </p:txBody>
      </p:sp>
      <p:sp>
        <p:nvSpPr>
          <p:cNvPr id="36" name="Text Box 35"/>
          <p:cNvSpPr txBox="1"/>
          <p:nvPr/>
        </p:nvSpPr>
        <p:spPr>
          <a:xfrm>
            <a:off x="821055" y="6407150"/>
            <a:ext cx="8568055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it-IT" altLang="en-US" sz="1000" b="1" i="1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>Body and Integration</a:t>
            </a:r>
            <a:r>
              <a:rPr lang="it-IT" altLang="en-US" sz="1000" i="1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/>
            </a:r>
            <a:br>
              <a:rPr lang="it-IT" altLang="en-US" sz="1000" i="1" dirty="0">
                <a:latin typeface="Book Antiqua" panose="02040602050305030304" charset="0"/>
                <a:cs typeface="Book Antiqua" panose="02040602050305030304" charset="0"/>
                <a:sym typeface="+mn-ea"/>
              </a:rPr>
            </a:br>
            <a:r>
              <a:rPr lang="it-IT" altLang="en-US" sz="1000" i="1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>Research the primary symptom into the care of the psychosis</a:t>
            </a:r>
          </a:p>
        </p:txBody>
      </p:sp>
      <p:pic>
        <p:nvPicPr>
          <p:cNvPr id="37" name="Content Placeholder 11" descr="logo_sipi-removebg-preview"/>
          <p:cNvPicPr>
            <a:picLocks noChangeAspect="1"/>
          </p:cNvPicPr>
          <p:nvPr/>
        </p:nvPicPr>
        <p:blipFill>
          <a:blip r:embed="rId7"/>
          <a:srcRect r="25272"/>
          <a:stretch>
            <a:fillRect/>
          </a:stretch>
        </p:blipFill>
        <p:spPr>
          <a:xfrm>
            <a:off x="74295" y="6345555"/>
            <a:ext cx="669925" cy="521970"/>
          </a:xfrm>
          <a:prstGeom prst="rect">
            <a:avLst/>
          </a:prstGeom>
        </p:spPr>
      </p:pic>
      <p:sp>
        <p:nvSpPr>
          <p:cNvPr id="16" name="CasellaDiTesto 15"/>
          <p:cNvSpPr txBox="1"/>
          <p:nvPr/>
        </p:nvSpPr>
        <p:spPr>
          <a:xfrm>
            <a:off x="388216" y="2864465"/>
            <a:ext cx="211143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Foto della paziente non autorizzati alla pubblicazione</a:t>
            </a:r>
            <a:endParaRPr lang="it-IT" dirty="0"/>
          </a:p>
        </p:txBody>
      </p:sp>
    </p:spTree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s 15"/>
          <p:cNvSpPr/>
          <p:nvPr/>
        </p:nvSpPr>
        <p:spPr>
          <a:xfrm>
            <a:off x="635" y="368300"/>
            <a:ext cx="12191365" cy="6489700"/>
          </a:xfrm>
          <a:prstGeom prst="rect">
            <a:avLst/>
          </a:prstGeom>
          <a:solidFill>
            <a:srgbClr val="C5C6E2"/>
          </a:solidFill>
          <a:ln>
            <a:solidFill>
              <a:srgbClr val="000000">
                <a:alpha val="0"/>
              </a:srgbClr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olo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it-IT" altLang="en-US" sz="2800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>A deprived body needs before being nourished</a:t>
            </a:r>
            <a:r>
              <a:rPr lang="it-IT" sz="2800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> </a:t>
            </a:r>
            <a:endParaRPr lang="it-IT" altLang="en-US" sz="2800" dirty="0">
              <a:solidFill>
                <a:srgbClr val="5B9BD5"/>
              </a:solidFill>
              <a:latin typeface="Book Antiqua" panose="02040602050305030304" charset="0"/>
              <a:cs typeface="Book Antiqua" panose="02040602050305030304" charset="0"/>
              <a:sym typeface="+mn-ea"/>
            </a:endParaRPr>
          </a:p>
        </p:txBody>
      </p:sp>
      <p:sp>
        <p:nvSpPr>
          <p:cNvPr id="12" name="Text Box 11"/>
          <p:cNvSpPr txBox="1"/>
          <p:nvPr/>
        </p:nvSpPr>
        <p:spPr>
          <a:xfrm>
            <a:off x="6820352" y="3963524"/>
            <a:ext cx="1044575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altLang="en-US" sz="2000" dirty="0">
                <a:latin typeface="Book Antiqua" panose="02040602050305030304" charset="0"/>
                <a:cs typeface="Book Antiqua" panose="02040602050305030304" charset="0"/>
              </a:rPr>
              <a:t>Absent </a:t>
            </a:r>
          </a:p>
        </p:txBody>
      </p:sp>
      <p:sp>
        <p:nvSpPr>
          <p:cNvPr id="2" name="Text Box 1"/>
          <p:cNvSpPr txBox="1"/>
          <p:nvPr/>
        </p:nvSpPr>
        <p:spPr>
          <a:xfrm>
            <a:off x="6820535" y="2324735"/>
            <a:ext cx="508000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altLang="en-US" sz="2000" dirty="0">
                <a:latin typeface="Book Antiqua" panose="02040602050305030304" charset="0"/>
                <a:cs typeface="Book Antiqua" panose="02040602050305030304" charset="0"/>
              </a:rPr>
              <a:t> Poor and disorganized </a:t>
            </a:r>
          </a:p>
        </p:txBody>
      </p:sp>
      <p:sp>
        <p:nvSpPr>
          <p:cNvPr id="3" name="Oval 2"/>
          <p:cNvSpPr/>
          <p:nvPr/>
        </p:nvSpPr>
        <p:spPr>
          <a:xfrm>
            <a:off x="5551942" y="4875530"/>
            <a:ext cx="1728000" cy="1728000"/>
          </a:xfrm>
          <a:prstGeom prst="ellipse">
            <a:avLst/>
          </a:prstGeom>
          <a:solidFill>
            <a:srgbClr val="5B9BD5"/>
          </a:solidFill>
          <a:ln>
            <a:solidFill>
              <a:srgbClr val="000000">
                <a:alpha val="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it-IT" altLang="en-US" dirty="0">
                <a:latin typeface="Book Antiqua" panose="02040602050305030304" charset="0"/>
                <a:cs typeface="Book Antiqua" panose="02040602050305030304" charset="0"/>
              </a:rPr>
              <a:t>Primary symptom:</a:t>
            </a:r>
          </a:p>
          <a:p>
            <a:pPr algn="ctr"/>
            <a:r>
              <a:rPr lang="it-IT" altLang="en-US" dirty="0">
                <a:latin typeface="Book Antiqua" panose="02040602050305030304" charset="0"/>
                <a:cs typeface="Book Antiqua" panose="02040602050305030304" charset="0"/>
              </a:rPr>
              <a:t>Deprived dissociatedbody</a:t>
            </a:r>
          </a:p>
        </p:txBody>
      </p:sp>
      <p:sp>
        <p:nvSpPr>
          <p:cNvPr id="25" name="Oval 24"/>
          <p:cNvSpPr/>
          <p:nvPr/>
        </p:nvSpPr>
        <p:spPr>
          <a:xfrm>
            <a:off x="3447415" y="5092065"/>
            <a:ext cx="1260000" cy="1260000"/>
          </a:xfrm>
          <a:prstGeom prst="ellipse">
            <a:avLst/>
          </a:prstGeom>
          <a:gradFill>
            <a:gsLst>
              <a:gs pos="0">
                <a:srgbClr val="FE4444"/>
              </a:gs>
              <a:gs pos="100000">
                <a:srgbClr val="832B2B"/>
              </a:gs>
            </a:gsLst>
            <a:lin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altLang="en-US" sz="2000">
                <a:solidFill>
                  <a:schemeClr val="tx1"/>
                </a:solidFill>
                <a:latin typeface="Book Antiqua" panose="02040602050305030304" charset="0"/>
                <a:cs typeface="Book Antiqua" panose="02040602050305030304" charset="0"/>
              </a:rPr>
              <a:t>Bo</a:t>
            </a:r>
          </a:p>
          <a:p>
            <a:pPr algn="ctr"/>
            <a:r>
              <a:rPr lang="it-IT" altLang="en-US" sz="1400">
                <a:solidFill>
                  <a:schemeClr val="tx1"/>
                </a:solidFill>
                <a:latin typeface="Book Antiqua" panose="02040602050305030304" charset="0"/>
                <a:cs typeface="Book Antiqua" panose="02040602050305030304" charset="0"/>
              </a:rPr>
              <a:t>Body</a:t>
            </a:r>
          </a:p>
        </p:txBody>
      </p:sp>
      <p:sp>
        <p:nvSpPr>
          <p:cNvPr id="27" name="Oval 26"/>
          <p:cNvSpPr/>
          <p:nvPr/>
        </p:nvSpPr>
        <p:spPr>
          <a:xfrm>
            <a:off x="3447415" y="3409315"/>
            <a:ext cx="1260000" cy="1260000"/>
          </a:xfrm>
          <a:prstGeom prst="ellipse">
            <a:avLst/>
          </a:prstGeom>
          <a:gradFill>
            <a:gsLst>
              <a:gs pos="0">
                <a:srgbClr val="14CD68"/>
              </a:gs>
              <a:gs pos="100000">
                <a:srgbClr val="035C7D"/>
              </a:gs>
            </a:gsLst>
            <a:lin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it-IT" altLang="en-US" sz="2000">
                <a:solidFill>
                  <a:schemeClr val="tx1"/>
                </a:solidFill>
                <a:latin typeface="Book Antiqua" panose="02040602050305030304" charset="0"/>
                <a:cs typeface="Book Antiqua" panose="02040602050305030304" charset="0"/>
              </a:rPr>
              <a:t>E</a:t>
            </a:r>
          </a:p>
          <a:p>
            <a:pPr algn="ctr"/>
            <a:r>
              <a:rPr lang="it-IT" altLang="en-US" sz="1400">
                <a:solidFill>
                  <a:schemeClr val="tx1"/>
                </a:solidFill>
                <a:latin typeface="Book Antiqua" panose="02040602050305030304" charset="0"/>
                <a:cs typeface="Book Antiqua" panose="02040602050305030304" charset="0"/>
              </a:rPr>
              <a:t>Emotional</a:t>
            </a:r>
          </a:p>
        </p:txBody>
      </p:sp>
      <p:sp>
        <p:nvSpPr>
          <p:cNvPr id="29" name="Oval 28"/>
          <p:cNvSpPr/>
          <p:nvPr/>
        </p:nvSpPr>
        <p:spPr>
          <a:xfrm>
            <a:off x="2925445" y="1875155"/>
            <a:ext cx="1260000" cy="1260000"/>
          </a:xfrm>
          <a:prstGeom prst="ellipse">
            <a:avLst/>
          </a:prstGeom>
          <a:gradFill>
            <a:gsLst>
              <a:gs pos="0">
                <a:srgbClr val="FECF40"/>
              </a:gs>
              <a:gs pos="100000">
                <a:srgbClr val="846C21"/>
              </a:gs>
            </a:gsLst>
            <a:lin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it-IT" altLang="en-US" sz="2000">
                <a:solidFill>
                  <a:schemeClr val="tx1"/>
                </a:solidFill>
                <a:latin typeface="Book Antiqua" panose="02040602050305030304" charset="0"/>
                <a:cs typeface="Book Antiqua" panose="02040602050305030304" charset="0"/>
              </a:rPr>
              <a:t>Ra</a:t>
            </a:r>
          </a:p>
          <a:p>
            <a:pPr algn="ctr"/>
            <a:r>
              <a:rPr lang="it-IT" altLang="en-US" sz="1400">
                <a:solidFill>
                  <a:schemeClr val="tx1"/>
                </a:solidFill>
                <a:latin typeface="Book Antiqua" panose="02040602050305030304" charset="0"/>
                <a:cs typeface="Book Antiqua" panose="02040602050305030304" charset="0"/>
              </a:rPr>
              <a:t>Rational</a:t>
            </a:r>
          </a:p>
        </p:txBody>
      </p:sp>
      <p:sp>
        <p:nvSpPr>
          <p:cNvPr id="23" name="Oval 22"/>
          <p:cNvSpPr/>
          <p:nvPr/>
        </p:nvSpPr>
        <p:spPr>
          <a:xfrm>
            <a:off x="4185285" y="1875155"/>
            <a:ext cx="1260000" cy="1260000"/>
          </a:xfrm>
          <a:prstGeom prst="ellipse">
            <a:avLst/>
          </a:prstGeom>
          <a:gradFill>
            <a:gsLst>
              <a:gs pos="0">
                <a:srgbClr val="007BD3"/>
              </a:gs>
              <a:gs pos="100000">
                <a:srgbClr val="034373"/>
              </a:gs>
            </a:gsLst>
            <a:lin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altLang="en-US" sz="2000">
                <a:solidFill>
                  <a:schemeClr val="tx1"/>
                </a:solidFill>
                <a:latin typeface="Book Antiqua" panose="02040602050305030304" charset="0"/>
                <a:cs typeface="Book Antiqua" panose="02040602050305030304" charset="0"/>
              </a:rPr>
              <a:t>Fa</a:t>
            </a:r>
          </a:p>
          <a:p>
            <a:pPr algn="ctr"/>
            <a:r>
              <a:rPr lang="it-IT" altLang="en-US" sz="1400">
                <a:solidFill>
                  <a:schemeClr val="tx1"/>
                </a:solidFill>
                <a:latin typeface="Book Antiqua" panose="02040602050305030304" charset="0"/>
                <a:cs typeface="Book Antiqua" panose="02040602050305030304" charset="0"/>
              </a:rPr>
              <a:t>Fantasy</a:t>
            </a:r>
          </a:p>
        </p:txBody>
      </p:sp>
      <p:sp>
        <p:nvSpPr>
          <p:cNvPr id="24" name="Text Box 23"/>
          <p:cNvSpPr txBox="1"/>
          <p:nvPr/>
        </p:nvSpPr>
        <p:spPr>
          <a:xfrm>
            <a:off x="8312150" y="5365750"/>
            <a:ext cx="3401060" cy="70675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it-IT" altLang="en-US" sz="2000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>Unfavorable condition for the  new concepts construction</a:t>
            </a:r>
          </a:p>
        </p:txBody>
      </p:sp>
      <p:sp>
        <p:nvSpPr>
          <p:cNvPr id="11" name="Right Arrow 10"/>
          <p:cNvSpPr/>
          <p:nvPr/>
        </p:nvSpPr>
        <p:spPr>
          <a:xfrm>
            <a:off x="6008370" y="2407920"/>
            <a:ext cx="615950" cy="233045"/>
          </a:xfrm>
          <a:prstGeom prst="rightArrow">
            <a:avLst/>
          </a:prstGeom>
          <a:solidFill>
            <a:srgbClr val="5B9BD5"/>
          </a:solidFill>
          <a:ln>
            <a:solidFill>
              <a:srgbClr val="000000">
                <a:alpha val="0"/>
              </a:srgbClr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ight Arrow 17"/>
          <p:cNvSpPr/>
          <p:nvPr/>
        </p:nvSpPr>
        <p:spPr>
          <a:xfrm>
            <a:off x="6008370" y="4046220"/>
            <a:ext cx="615950" cy="233045"/>
          </a:xfrm>
          <a:prstGeom prst="rightArrow">
            <a:avLst/>
          </a:prstGeom>
          <a:solidFill>
            <a:srgbClr val="5B9BD5"/>
          </a:solidFill>
          <a:ln>
            <a:solidFill>
              <a:srgbClr val="000000">
                <a:alpha val="0"/>
              </a:srgbClr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ight Arrow 18"/>
          <p:cNvSpPr/>
          <p:nvPr/>
        </p:nvSpPr>
        <p:spPr>
          <a:xfrm>
            <a:off x="4829175" y="5605145"/>
            <a:ext cx="478155" cy="233045"/>
          </a:xfrm>
          <a:prstGeom prst="rightArrow">
            <a:avLst/>
          </a:prstGeom>
          <a:solidFill>
            <a:srgbClr val="5B9BD5"/>
          </a:solidFill>
          <a:ln>
            <a:solidFill>
              <a:srgbClr val="000000">
                <a:alpha val="0"/>
              </a:srgbClr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ight Arrow 19"/>
          <p:cNvSpPr/>
          <p:nvPr/>
        </p:nvSpPr>
        <p:spPr>
          <a:xfrm>
            <a:off x="7524115" y="5602605"/>
            <a:ext cx="478155" cy="233045"/>
          </a:xfrm>
          <a:prstGeom prst="rightArrow">
            <a:avLst/>
          </a:prstGeom>
          <a:solidFill>
            <a:srgbClr val="5B9BD5"/>
          </a:solidFill>
          <a:ln>
            <a:solidFill>
              <a:srgbClr val="000000">
                <a:alpha val="0"/>
              </a:srgbClr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 Box 35"/>
          <p:cNvSpPr txBox="1"/>
          <p:nvPr/>
        </p:nvSpPr>
        <p:spPr>
          <a:xfrm>
            <a:off x="821055" y="6407150"/>
            <a:ext cx="8568055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it-IT" altLang="en-US" sz="1000" b="1" i="1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>Body and Integration</a:t>
            </a:r>
            <a:r>
              <a:rPr lang="it-IT" altLang="en-US" sz="1000" i="1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/>
            </a:r>
            <a:br>
              <a:rPr lang="it-IT" altLang="en-US" sz="1000" i="1" dirty="0">
                <a:latin typeface="Book Antiqua" panose="02040602050305030304" charset="0"/>
                <a:cs typeface="Book Antiqua" panose="02040602050305030304" charset="0"/>
                <a:sym typeface="+mn-ea"/>
              </a:rPr>
            </a:br>
            <a:r>
              <a:rPr lang="it-IT" altLang="en-US" sz="1000" i="1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>Research the primary symptom into the care of the psychosis</a:t>
            </a:r>
          </a:p>
        </p:txBody>
      </p:sp>
      <p:pic>
        <p:nvPicPr>
          <p:cNvPr id="37" name="Content Placeholder 11" descr="logo_sipi-removebg-preview"/>
          <p:cNvPicPr>
            <a:picLocks noChangeAspect="1"/>
          </p:cNvPicPr>
          <p:nvPr/>
        </p:nvPicPr>
        <p:blipFill>
          <a:blip r:embed="rId2"/>
          <a:srcRect r="25272"/>
          <a:stretch>
            <a:fillRect/>
          </a:stretch>
        </p:blipFill>
        <p:spPr>
          <a:xfrm>
            <a:off x="74295" y="6345555"/>
            <a:ext cx="669925" cy="521970"/>
          </a:xfrm>
          <a:prstGeom prst="rect">
            <a:avLst/>
          </a:prstGeom>
        </p:spPr>
      </p:pic>
      <p:sp>
        <p:nvSpPr>
          <p:cNvPr id="21" name="CasellaDiTesto 20"/>
          <p:cNvSpPr txBox="1"/>
          <p:nvPr/>
        </p:nvSpPr>
        <p:spPr>
          <a:xfrm>
            <a:off x="388216" y="2864465"/>
            <a:ext cx="211143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Foto della paziente non autorizzati alla pubblicazione</a:t>
            </a:r>
            <a:endParaRPr lang="it-IT" dirty="0"/>
          </a:p>
        </p:txBody>
      </p:sp>
    </p:spTree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s 15"/>
          <p:cNvSpPr/>
          <p:nvPr/>
        </p:nvSpPr>
        <p:spPr>
          <a:xfrm>
            <a:off x="635" y="368300"/>
            <a:ext cx="12191365" cy="6489700"/>
          </a:xfrm>
          <a:prstGeom prst="rect">
            <a:avLst/>
          </a:prstGeom>
          <a:solidFill>
            <a:srgbClr val="C5C6E2"/>
          </a:solidFill>
          <a:ln>
            <a:solidFill>
              <a:srgbClr val="000000">
                <a:alpha val="0"/>
              </a:srgbClr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ttangolo con angoli arrotondati 1"/>
          <p:cNvSpPr/>
          <p:nvPr/>
        </p:nvSpPr>
        <p:spPr>
          <a:xfrm>
            <a:off x="3411855" y="1399540"/>
            <a:ext cx="3959860" cy="586740"/>
          </a:xfrm>
          <a:prstGeom prst="roundRect">
            <a:avLst/>
          </a:prstGeom>
          <a:solidFill>
            <a:srgbClr val="5B9BD5"/>
          </a:solidFill>
          <a:ln>
            <a:solidFill>
              <a:schemeClr val="accent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dirty="0">
                <a:solidFill>
                  <a:srgbClr val="FFC000"/>
                </a:solidFill>
                <a:latin typeface="Book Antiqua" panose="02040602050305030304" charset="0"/>
                <a:cs typeface="Book Antiqua" panose="02040602050305030304" charset="0"/>
              </a:rPr>
              <a:t>BODY THERAPY</a:t>
            </a:r>
          </a:p>
        </p:txBody>
      </p:sp>
      <p:sp>
        <p:nvSpPr>
          <p:cNvPr id="9" name="Rettangolo con angoli arrotondati 1"/>
          <p:cNvSpPr/>
          <p:nvPr/>
        </p:nvSpPr>
        <p:spPr>
          <a:xfrm>
            <a:off x="7807325" y="1399540"/>
            <a:ext cx="3960000" cy="586740"/>
          </a:xfrm>
          <a:prstGeom prst="roundRect">
            <a:avLst/>
          </a:prstGeom>
          <a:solidFill>
            <a:srgbClr val="5B9BD5"/>
          </a:solidFill>
          <a:ln>
            <a:solidFill>
              <a:schemeClr val="accent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dirty="0">
                <a:solidFill>
                  <a:srgbClr val="FFC000"/>
                </a:solidFill>
                <a:latin typeface="Book Antiqua" panose="02040602050305030304" charset="0"/>
                <a:cs typeface="Book Antiqua" panose="02040602050305030304" charset="0"/>
              </a:rPr>
              <a:t>PHARMACOTHERAPY</a:t>
            </a:r>
          </a:p>
        </p:txBody>
      </p:sp>
      <p:sp>
        <p:nvSpPr>
          <p:cNvPr id="10" name="CasellaDiTesto 8"/>
          <p:cNvSpPr txBox="1"/>
          <p:nvPr/>
        </p:nvSpPr>
        <p:spPr>
          <a:xfrm>
            <a:off x="3411776" y="2069380"/>
            <a:ext cx="3960853" cy="42462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it-IT" b="1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>Work goals:</a:t>
            </a:r>
            <a:endParaRPr lang="it-IT" b="1" dirty="0">
              <a:latin typeface="Book Antiqua" panose="02040602050305030304" charset="0"/>
              <a:cs typeface="Book Antiqua" panose="0204060205030503030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it-IT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>Feed the muscles; </a:t>
            </a:r>
            <a:endParaRPr lang="it-IT" dirty="0">
              <a:latin typeface="Book Antiqua" panose="02040602050305030304" charset="0"/>
              <a:cs typeface="Book Antiqua" panose="0204060205030503030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it-IT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>Reduce rigidity:</a:t>
            </a:r>
            <a:endParaRPr lang="it-IT" dirty="0">
              <a:latin typeface="Book Antiqua" panose="02040602050305030304" charset="0"/>
              <a:cs typeface="Book Antiqua" panose="02040602050305030304" charset="0"/>
            </a:endParaRPr>
          </a:p>
          <a:p>
            <a:pPr>
              <a:defRPr/>
            </a:pPr>
            <a:endParaRPr kumimoji="0" lang="it-IT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Book Antiqua" panose="02040602050305030304" charset="0"/>
              <a:ea typeface="+mn-ea"/>
              <a:cs typeface="Book Antiqua" panose="02040602050305030304" charset="0"/>
            </a:endParaRPr>
          </a:p>
          <a:p>
            <a:pPr>
              <a:defRPr/>
            </a:pPr>
            <a:r>
              <a:rPr kumimoji="0" lang="it-IT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Book Antiqua" panose="02040602050305030304" charset="0"/>
                <a:ea typeface="+mn-ea"/>
                <a:cs typeface="Book Antiqua" panose="02040602050305030304" charset="0"/>
              </a:rPr>
              <a:t>Exercises:</a:t>
            </a:r>
          </a:p>
          <a:p>
            <a:pPr lvl="0" indent="0">
              <a:buNone/>
              <a:defRPr/>
            </a:pPr>
            <a:r>
              <a:rPr lang="it-IT" noProof="0" dirty="0">
                <a:ln>
                  <a:noFill/>
                </a:ln>
                <a:effectLst/>
                <a:uLnTx/>
                <a:uFillTx/>
                <a:latin typeface="Book Antiqua" panose="02040602050305030304" charset="0"/>
                <a:cs typeface="Book Antiqua" panose="02040602050305030304" charset="0"/>
                <a:sym typeface="+mn-ea"/>
              </a:rPr>
              <a:t>1) Arm and leg massage</a:t>
            </a:r>
            <a:endParaRPr kumimoji="0" lang="it-IT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Book Antiqua" panose="02040602050305030304" charset="0"/>
              <a:ea typeface="+mn-ea"/>
              <a:cs typeface="Book Antiqua" panose="02040602050305030304" charset="0"/>
            </a:endParaRPr>
          </a:p>
          <a:p>
            <a:pPr lvl="0" indent="0">
              <a:buNone/>
              <a:defRPr/>
            </a:pPr>
            <a:r>
              <a:rPr lang="it-IT" noProof="0" dirty="0">
                <a:ln>
                  <a:noFill/>
                </a:ln>
                <a:effectLst/>
                <a:uLnTx/>
                <a:uFillTx/>
                <a:latin typeface="Book Antiqua" panose="02040602050305030304" charset="0"/>
                <a:cs typeface="Book Antiqua" panose="02040602050305030304" charset="0"/>
                <a:sym typeface="+mn-ea"/>
              </a:rPr>
              <a:t> 2) Hot/cold shower </a:t>
            </a:r>
            <a:endParaRPr kumimoji="0" lang="it-IT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Book Antiqua" panose="02040602050305030304" charset="0"/>
              <a:ea typeface="+mn-ea"/>
              <a:cs typeface="Book Antiqua" panose="02040602050305030304" charset="0"/>
            </a:endParaRPr>
          </a:p>
          <a:p>
            <a:pPr lvl="0" indent="0">
              <a:buNone/>
              <a:defRPr/>
            </a:pPr>
            <a:r>
              <a:rPr lang="it-IT" noProof="0" dirty="0">
                <a:ln>
                  <a:noFill/>
                </a:ln>
                <a:effectLst/>
                <a:uLnTx/>
                <a:uFillTx/>
                <a:latin typeface="Book Antiqua" panose="02040602050305030304" charset="0"/>
                <a:cs typeface="Book Antiqua" panose="02040602050305030304" charset="0"/>
                <a:sym typeface="+mn-ea"/>
              </a:rPr>
              <a:t>3) Inflating balloons </a:t>
            </a:r>
            <a:endParaRPr kumimoji="0" lang="it-IT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Book Antiqua" panose="02040602050305030304" charset="0"/>
              <a:ea typeface="+mn-ea"/>
              <a:cs typeface="Book Antiqua" panose="02040602050305030304" charset="0"/>
            </a:endParaRPr>
          </a:p>
          <a:p>
            <a:pPr lvl="0" indent="0">
              <a:buNone/>
              <a:defRPr/>
            </a:pPr>
            <a:r>
              <a:rPr lang="it-IT" noProof="0" dirty="0">
                <a:ln>
                  <a:noFill/>
                </a:ln>
                <a:effectLst/>
                <a:uLnTx/>
                <a:uFillTx/>
                <a:latin typeface="Book Antiqua" panose="02040602050305030304" charset="0"/>
                <a:cs typeface="Book Antiqua" panose="02040602050305030304" charset="0"/>
                <a:sym typeface="+mn-ea"/>
              </a:rPr>
              <a:t>4) Walking with bent knees</a:t>
            </a:r>
            <a:endParaRPr kumimoji="0" lang="it-IT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Book Antiqua" panose="02040602050305030304" charset="0"/>
              <a:ea typeface="+mn-ea"/>
              <a:cs typeface="Book Antiqua" panose="02040602050305030304" charset="0"/>
            </a:endParaRPr>
          </a:p>
          <a:p>
            <a:pPr lvl="0" indent="0">
              <a:buNone/>
              <a:defRPr/>
            </a:pPr>
            <a:r>
              <a:rPr lang="it-IT" noProof="0" dirty="0">
                <a:ln>
                  <a:noFill/>
                </a:ln>
                <a:effectLst/>
                <a:uLnTx/>
                <a:uFillTx/>
                <a:latin typeface="Book Antiqua" panose="02040602050305030304" charset="0"/>
                <a:cs typeface="Book Antiqua" panose="02040602050305030304" charset="0"/>
                <a:sym typeface="+mn-ea"/>
              </a:rPr>
              <a:t>5) Squatting for 15 seconds</a:t>
            </a:r>
            <a:endParaRPr kumimoji="0" lang="it-IT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Book Antiqua" panose="02040602050305030304" charset="0"/>
              <a:ea typeface="+mn-ea"/>
              <a:cs typeface="Book Antiqua" panose="02040602050305030304" charset="0"/>
            </a:endParaRPr>
          </a:p>
          <a:p>
            <a:pPr lvl="0" indent="0">
              <a:buNone/>
              <a:defRPr/>
            </a:pPr>
            <a:r>
              <a:rPr lang="it-IT" noProof="0" dirty="0">
                <a:ln>
                  <a:noFill/>
                </a:ln>
                <a:effectLst/>
                <a:uLnTx/>
                <a:uFillTx/>
                <a:latin typeface="Book Antiqua" panose="02040602050305030304" charset="0"/>
                <a:cs typeface="Book Antiqua" panose="02040602050305030304" charset="0"/>
                <a:sym typeface="+mn-ea"/>
              </a:rPr>
              <a:t>6) Stool</a:t>
            </a:r>
            <a:endParaRPr kumimoji="0" lang="it-IT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Book Antiqua" panose="02040602050305030304" charset="0"/>
              <a:ea typeface="+mn-ea"/>
              <a:cs typeface="Book Antiqua" panose="02040602050305030304" charset="0"/>
            </a:endParaRPr>
          </a:p>
          <a:p>
            <a:pPr lvl="0" indent="0">
              <a:buNone/>
              <a:defRPr/>
            </a:pPr>
            <a:r>
              <a:rPr lang="it-IT" noProof="0" dirty="0">
                <a:ln>
                  <a:noFill/>
                </a:ln>
                <a:effectLst/>
                <a:uLnTx/>
                <a:uFillTx/>
                <a:latin typeface="Book Antiqua" panose="02040602050305030304" charset="0"/>
                <a:cs typeface="Book Antiqua" panose="02040602050305030304" charset="0"/>
                <a:sym typeface="+mn-ea"/>
              </a:rPr>
              <a:t>7) Squat</a:t>
            </a:r>
            <a:endParaRPr kumimoji="0" lang="it-IT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Book Antiqua" panose="02040602050305030304" charset="0"/>
              <a:ea typeface="+mn-ea"/>
              <a:cs typeface="Book Antiqua" panose="02040602050305030304" charset="0"/>
            </a:endParaRPr>
          </a:p>
          <a:p>
            <a:pPr lvl="0" indent="0">
              <a:buNone/>
              <a:defRPr/>
            </a:pPr>
            <a:r>
              <a:rPr lang="it-IT" noProof="0" dirty="0">
                <a:ln>
                  <a:noFill/>
                </a:ln>
                <a:effectLst/>
                <a:uLnTx/>
                <a:uFillTx/>
                <a:latin typeface="Book Antiqua" panose="02040602050305030304" charset="0"/>
                <a:cs typeface="Book Antiqua" panose="02040602050305030304" charset="0"/>
                <a:sym typeface="+mn-ea"/>
              </a:rPr>
              <a:t>8) Heeled shoes</a:t>
            </a:r>
            <a:endParaRPr kumimoji="0" lang="it-IT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Book Antiqua" panose="02040602050305030304" charset="0"/>
              <a:ea typeface="+mn-ea"/>
              <a:cs typeface="Book Antiqua" panose="02040602050305030304" charset="0"/>
            </a:endParaRPr>
          </a:p>
          <a:p>
            <a:pPr lvl="0" indent="0">
              <a:buNone/>
              <a:defRPr/>
            </a:pPr>
            <a:r>
              <a:rPr lang="it-IT" noProof="0" dirty="0">
                <a:ln>
                  <a:noFill/>
                </a:ln>
                <a:effectLst/>
                <a:uLnTx/>
                <a:uFillTx/>
                <a:latin typeface="Book Antiqua" panose="02040602050305030304" charset="0"/>
                <a:cs typeface="Book Antiqua" panose="02040602050305030304" charset="0"/>
                <a:sym typeface="+mn-ea"/>
              </a:rPr>
              <a:t>9) Grounding</a:t>
            </a:r>
            <a:endParaRPr kumimoji="0" lang="it-IT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Book Antiqua" panose="02040602050305030304" charset="0"/>
              <a:ea typeface="+mn-ea"/>
              <a:cs typeface="Book Antiqua" panose="02040602050305030304" charset="0"/>
            </a:endParaRPr>
          </a:p>
          <a:p>
            <a:pPr lvl="0" indent="0">
              <a:buNone/>
              <a:defRPr/>
            </a:pPr>
            <a:r>
              <a:rPr lang="it-IT" noProof="0" dirty="0">
                <a:ln>
                  <a:noFill/>
                </a:ln>
                <a:effectLst/>
                <a:uLnTx/>
                <a:uFillTx/>
                <a:latin typeface="Book Antiqua" panose="02040602050305030304" charset="0"/>
                <a:cs typeface="Book Antiqua" panose="02040602050305030304" charset="0"/>
                <a:sym typeface="+mn-ea"/>
              </a:rPr>
              <a:t>10) Mattress</a:t>
            </a:r>
            <a:endParaRPr kumimoji="0" lang="it-IT" sz="1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Book Antiqua" panose="02040602050305030304" charset="0"/>
              <a:ea typeface="+mn-ea"/>
              <a:cs typeface="Book Antiqua" panose="02040602050305030304" charset="0"/>
            </a:endParaRPr>
          </a:p>
        </p:txBody>
      </p:sp>
      <p:sp>
        <p:nvSpPr>
          <p:cNvPr id="13" name="Text Box 12"/>
          <p:cNvSpPr txBox="1"/>
          <p:nvPr/>
        </p:nvSpPr>
        <p:spPr>
          <a:xfrm>
            <a:off x="7747635" y="2069465"/>
            <a:ext cx="4315460" cy="232727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r>
              <a:rPr lang="it-IT" sz="1600" b="1" dirty="0">
                <a:latin typeface="Book Antiqua" panose="02040602050305030304" charset="0"/>
                <a:sym typeface="+mn-ea"/>
              </a:rPr>
              <a:t>Pharmacotherapy at admission</a:t>
            </a:r>
            <a:r>
              <a:rPr lang="it-IT" sz="1600" dirty="0">
                <a:latin typeface="Book Antiqua" panose="02040602050305030304" charset="0"/>
                <a:sym typeface="+mn-ea"/>
              </a:rPr>
              <a:t>: </a:t>
            </a:r>
            <a:endParaRPr lang="it-IT" sz="1600" dirty="0">
              <a:latin typeface="Book Antiqua" panose="02040602050305030304" charset="0"/>
            </a:endParaRPr>
          </a:p>
          <a:p>
            <a:r>
              <a:rPr lang="it-IT" sz="1600" dirty="0">
                <a:latin typeface="Book Antiqua" panose="02040602050305030304" charset="0"/>
                <a:sym typeface="+mn-ea"/>
              </a:rPr>
              <a:t>None with disorganized schizophrenia diagnosis</a:t>
            </a:r>
          </a:p>
          <a:p>
            <a:endParaRPr lang="it-IT" sz="1600" b="1" dirty="0">
              <a:latin typeface="Book Antiqua" panose="02040602050305030304" charset="0"/>
              <a:sym typeface="+mn-ea"/>
            </a:endParaRPr>
          </a:p>
          <a:p>
            <a:r>
              <a:rPr lang="it-IT" sz="1600" b="1" dirty="0">
                <a:latin typeface="Book Antiqua" panose="02040602050305030304" charset="0"/>
                <a:sym typeface="+mn-ea"/>
              </a:rPr>
              <a:t>Pharmacotheray today:</a:t>
            </a:r>
            <a:endParaRPr lang="it-IT" sz="1600" dirty="0">
              <a:latin typeface="Book Antiqua" panose="02040602050305030304" charset="0"/>
            </a:endParaRPr>
          </a:p>
          <a:p>
            <a:r>
              <a:rPr lang="it-IT" sz="1600" dirty="0">
                <a:latin typeface="Book Antiqua" panose="02040602050305030304" charset="0"/>
                <a:sym typeface="+mn-ea"/>
              </a:rPr>
              <a:t>None</a:t>
            </a:r>
            <a:endParaRPr lang="it-IT" sz="1600" dirty="0">
              <a:latin typeface="Book Antiqua" panose="02040602050305030304" charset="0"/>
            </a:endParaRPr>
          </a:p>
          <a:p>
            <a:endParaRPr lang="it-IT" sz="1600" dirty="0">
              <a:latin typeface="Book Antiqua" panose="02040602050305030304" charset="0"/>
              <a:cs typeface="Book Antiqua" panose="02040602050305030304" charset="0"/>
            </a:endParaRPr>
          </a:p>
        </p:txBody>
      </p:sp>
      <p:sp>
        <p:nvSpPr>
          <p:cNvPr id="21" name="Rettangolo con angoli arrotondati 1"/>
          <p:cNvSpPr/>
          <p:nvPr/>
        </p:nvSpPr>
        <p:spPr>
          <a:xfrm>
            <a:off x="3411855" y="729615"/>
            <a:ext cx="8355330" cy="586740"/>
          </a:xfrm>
          <a:prstGeom prst="roundRect">
            <a:avLst/>
          </a:prstGeom>
          <a:solidFill>
            <a:srgbClr val="5B9BD5"/>
          </a:solidFill>
          <a:ln>
            <a:solidFill>
              <a:schemeClr val="accent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dirty="0">
                <a:solidFill>
                  <a:srgbClr val="FFC000"/>
                </a:solidFill>
                <a:latin typeface="Book Antiqua" panose="02040602050305030304" charset="0"/>
                <a:cs typeface="Book Antiqua" panose="02040602050305030304" charset="0"/>
              </a:rPr>
              <a:t>From 2018 to 2024</a:t>
            </a:r>
          </a:p>
        </p:txBody>
      </p:sp>
      <p:sp>
        <p:nvSpPr>
          <p:cNvPr id="36" name="Text Box 35"/>
          <p:cNvSpPr txBox="1"/>
          <p:nvPr/>
        </p:nvSpPr>
        <p:spPr>
          <a:xfrm>
            <a:off x="821055" y="6407150"/>
            <a:ext cx="8568055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it-IT" altLang="en-US" sz="1000" b="1" i="1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>Body and Integration</a:t>
            </a:r>
            <a:r>
              <a:rPr lang="it-IT" altLang="en-US" sz="1000" i="1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/>
            </a:r>
            <a:br>
              <a:rPr lang="it-IT" altLang="en-US" sz="1000" i="1" dirty="0">
                <a:latin typeface="Book Antiqua" panose="02040602050305030304" charset="0"/>
                <a:cs typeface="Book Antiqua" panose="02040602050305030304" charset="0"/>
                <a:sym typeface="+mn-ea"/>
              </a:rPr>
            </a:br>
            <a:r>
              <a:rPr lang="it-IT" altLang="en-US" sz="1000" i="1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>Research the primary symptom into the care of the psychosis</a:t>
            </a:r>
          </a:p>
        </p:txBody>
      </p:sp>
      <p:pic>
        <p:nvPicPr>
          <p:cNvPr id="37" name="Content Placeholder 11" descr="logo_sipi-removebg-preview"/>
          <p:cNvPicPr>
            <a:picLocks noChangeAspect="1"/>
          </p:cNvPicPr>
          <p:nvPr/>
        </p:nvPicPr>
        <p:blipFill>
          <a:blip r:embed="rId2"/>
          <a:srcRect r="25272"/>
          <a:stretch>
            <a:fillRect/>
          </a:stretch>
        </p:blipFill>
        <p:spPr>
          <a:xfrm>
            <a:off x="74295" y="6345555"/>
            <a:ext cx="669925" cy="521970"/>
          </a:xfrm>
          <a:prstGeom prst="rect">
            <a:avLst/>
          </a:prstGeom>
        </p:spPr>
      </p:pic>
      <p:sp>
        <p:nvSpPr>
          <p:cNvPr id="14" name="CasellaDiTesto 13"/>
          <p:cNvSpPr txBox="1"/>
          <p:nvPr/>
        </p:nvSpPr>
        <p:spPr>
          <a:xfrm>
            <a:off x="388216" y="2864465"/>
            <a:ext cx="211143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Foto della paziente non autorizzati alla pubblicazione</a:t>
            </a:r>
            <a:endParaRPr lang="it-IT" dirty="0"/>
          </a:p>
        </p:txBody>
      </p:sp>
    </p:spTree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Rectangles 4"/>
          <p:cNvSpPr/>
          <p:nvPr/>
        </p:nvSpPr>
        <p:spPr>
          <a:xfrm>
            <a:off x="635" y="368300"/>
            <a:ext cx="12191365" cy="6489700"/>
          </a:xfrm>
          <a:prstGeom prst="rect">
            <a:avLst/>
          </a:prstGeom>
          <a:solidFill>
            <a:srgbClr val="C5C6E2"/>
          </a:solidFill>
          <a:ln>
            <a:solidFill>
              <a:srgbClr val="000000">
                <a:alpha val="0"/>
              </a:srgbClr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3" name="Diagramma 7"/>
          <p:cNvGraphicFramePr/>
          <p:nvPr/>
        </p:nvGraphicFramePr>
        <p:xfrm>
          <a:off x="6703695" y="2283460"/>
          <a:ext cx="5363210" cy="43516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4" name="Text Box 13"/>
          <p:cNvSpPr txBox="1"/>
          <p:nvPr/>
        </p:nvSpPr>
        <p:spPr>
          <a:xfrm>
            <a:off x="8198485" y="3111500"/>
            <a:ext cx="237299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sz="1600" b="1">
                <a:latin typeface="Book Antiqua" panose="02040602050305030304" charset="0"/>
                <a:cs typeface="Book Antiqua" panose="02040602050305030304" charset="0"/>
                <a:sym typeface="+mn-ea"/>
              </a:rPr>
              <a:t>P</a:t>
            </a:r>
            <a:r>
              <a:rPr lang="it-IT" sz="1600" b="1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>ROPRIOCEPTION: </a:t>
            </a:r>
            <a:r>
              <a:rPr sz="1600" b="1">
                <a:latin typeface="Book Antiqua" panose="02040602050305030304" charset="0"/>
                <a:cs typeface="Book Antiqua" panose="02040602050305030304" charset="0"/>
                <a:sym typeface="+mn-ea"/>
              </a:rPr>
              <a:t> </a:t>
            </a:r>
            <a:r>
              <a:rPr lang="it-IT" sz="1600">
                <a:latin typeface="Book Antiqua" panose="02040602050305030304" charset="0"/>
                <a:cs typeface="Book Antiqua" panose="02040602050305030304" charset="0"/>
                <a:sym typeface="+mn-ea"/>
              </a:rPr>
              <a:t>Inchoerent</a:t>
            </a:r>
            <a:endParaRPr lang="it-IT" sz="1600" dirty="0">
              <a:latin typeface="Book Antiqua" panose="02040602050305030304" charset="0"/>
              <a:cs typeface="Book Antiqua" panose="02040602050305030304" charset="0"/>
              <a:sym typeface="+mn-ea"/>
            </a:endParaRPr>
          </a:p>
        </p:txBody>
      </p:sp>
      <p:sp>
        <p:nvSpPr>
          <p:cNvPr id="15" name="Text Box 14"/>
          <p:cNvSpPr txBox="1"/>
          <p:nvPr/>
        </p:nvSpPr>
        <p:spPr>
          <a:xfrm>
            <a:off x="6703695" y="4540885"/>
            <a:ext cx="528193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b="1" dirty="0">
                <a:solidFill>
                  <a:schemeClr val="tx1"/>
                </a:solidFill>
                <a:latin typeface="Book Antiqua" panose="02040602050305030304" charset="0"/>
                <a:cs typeface="Book Antiqua" panose="02040602050305030304" charset="0"/>
                <a:sym typeface="+mn-ea"/>
              </a:rPr>
              <a:t>CONNECTION BETWEEN THE PARTS:  </a:t>
            </a:r>
          </a:p>
          <a:p>
            <a:pPr algn="ctr"/>
            <a:r>
              <a:rPr lang="it-IT" sz="1600" dirty="0">
                <a:solidFill>
                  <a:schemeClr val="tx1"/>
                </a:solidFill>
                <a:latin typeface="Book Antiqua" panose="02040602050305030304" charset="0"/>
                <a:cs typeface="Book Antiqua" panose="02040602050305030304" charset="0"/>
                <a:sym typeface="+mn-ea"/>
              </a:rPr>
              <a:t>Floppy fragmentation</a:t>
            </a:r>
            <a:endParaRPr lang="it-IT" sz="1600" dirty="0">
              <a:solidFill>
                <a:schemeClr val="tx1"/>
              </a:solidFill>
              <a:latin typeface="Book Antiqua" panose="02040602050305030304" charset="0"/>
              <a:cs typeface="Book Antiqua" panose="02040602050305030304" charset="0"/>
            </a:endParaRPr>
          </a:p>
        </p:txBody>
      </p:sp>
      <p:sp>
        <p:nvSpPr>
          <p:cNvPr id="8" name="Text Box 7"/>
          <p:cNvSpPr txBox="1"/>
          <p:nvPr/>
        </p:nvSpPr>
        <p:spPr>
          <a:xfrm>
            <a:off x="2597150" y="2948305"/>
            <a:ext cx="470789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altLang="en-US" sz="2000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>“I can't name what I feel so I keep </a:t>
            </a:r>
            <a:r>
              <a:rPr lang="it-IT" altLang="en-US" sz="2000" dirty="0" err="1">
                <a:latin typeface="Book Antiqua" panose="02040602050305030304" charset="0"/>
                <a:cs typeface="Book Antiqua" panose="02040602050305030304" charset="0"/>
                <a:sym typeface="+mn-ea"/>
              </a:rPr>
              <a:t>it</a:t>
            </a:r>
            <a:r>
              <a:rPr lang="it-IT" altLang="en-US" sz="2000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> away”</a:t>
            </a:r>
            <a:endParaRPr lang="it-IT" altLang="en-US" sz="2000" dirty="0">
              <a:latin typeface="Book Antiqua" panose="02040602050305030304" charset="0"/>
              <a:cs typeface="Book Antiqua" panose="02040602050305030304" charset="0"/>
            </a:endParaRPr>
          </a:p>
        </p:txBody>
      </p:sp>
      <p:sp>
        <p:nvSpPr>
          <p:cNvPr id="12" name="Titolo 1"/>
          <p:cNvSpPr>
            <a:spLocks noGrp="1"/>
          </p:cNvSpPr>
          <p:nvPr/>
        </p:nvSpPr>
        <p:spPr>
          <a:xfrm>
            <a:off x="965200" y="492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altLang="en-US" sz="3200" dirty="0">
                <a:solidFill>
                  <a:srgbClr val="5B9BD5"/>
                </a:solidFill>
                <a:latin typeface="Book Antiqua" panose="02040602050305030304" charset="0"/>
                <a:cs typeface="Book Antiqua" panose="02040602050305030304" charset="0"/>
              </a:rPr>
              <a:t> </a:t>
            </a:r>
            <a:r>
              <a:rPr lang="it-IT" altLang="en-US" sz="3200" dirty="0">
                <a:solidFill>
                  <a:srgbClr val="FFFFFF"/>
                </a:solidFill>
                <a:latin typeface="Book Antiqua" panose="02040602050305030304" charset="0"/>
                <a:cs typeface="Book Antiqua" panose="02040602050305030304" charset="0"/>
                <a:sym typeface="+mn-ea"/>
              </a:rPr>
              <a:t>  </a:t>
            </a:r>
            <a:r>
              <a:rPr lang="it-IT" altLang="en-US" sz="3200" dirty="0">
                <a:solidFill>
                  <a:srgbClr val="F9A347"/>
                </a:solidFill>
                <a:latin typeface="Book Antiqua" panose="02040602050305030304" charset="0"/>
                <a:cs typeface="Book Antiqua" panose="02040602050305030304" charset="0"/>
                <a:sym typeface="+mn-ea"/>
              </a:rPr>
              <a:t>S.: Dissociated  Structure</a:t>
            </a:r>
            <a:br>
              <a:rPr lang="it-IT" altLang="en-US" sz="3200" dirty="0">
                <a:solidFill>
                  <a:srgbClr val="F9A347"/>
                </a:solidFill>
                <a:latin typeface="Book Antiqua" panose="02040602050305030304" charset="0"/>
                <a:cs typeface="Book Antiqua" panose="02040602050305030304" charset="0"/>
                <a:sym typeface="+mn-ea"/>
              </a:rPr>
            </a:br>
            <a:r>
              <a:rPr lang="it-IT" altLang="en-US" sz="3200" dirty="0">
                <a:solidFill>
                  <a:srgbClr val="F9A347"/>
                </a:solidFill>
                <a:latin typeface="Book Antiqua" panose="02040602050305030304" charset="0"/>
                <a:cs typeface="Book Antiqua" panose="02040602050305030304" charset="0"/>
                <a:sym typeface="+mn-ea"/>
              </a:rPr>
              <a:t>Primary symptom: Fed dissociated body </a:t>
            </a:r>
          </a:p>
        </p:txBody>
      </p:sp>
      <p:sp>
        <p:nvSpPr>
          <p:cNvPr id="3" name="Text Box 2"/>
          <p:cNvSpPr txBox="1"/>
          <p:nvPr/>
        </p:nvSpPr>
        <p:spPr>
          <a:xfrm>
            <a:off x="2541270" y="1602105"/>
            <a:ext cx="783018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altLang="en-US" sz="2400" b="1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>The body </a:t>
            </a:r>
            <a:r>
              <a:rPr lang="it-IT" sz="2400" b="1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>speaks to others and can speak with itself</a:t>
            </a:r>
            <a:endParaRPr lang="it-IT" altLang="en-US" sz="2400" b="1" dirty="0"/>
          </a:p>
        </p:txBody>
      </p:sp>
      <p:sp>
        <p:nvSpPr>
          <p:cNvPr id="36" name="Text Box 35"/>
          <p:cNvSpPr txBox="1"/>
          <p:nvPr/>
        </p:nvSpPr>
        <p:spPr>
          <a:xfrm>
            <a:off x="821055" y="6407150"/>
            <a:ext cx="8568055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it-IT" altLang="en-US" sz="1000" b="1" i="1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>Body and Integration</a:t>
            </a:r>
            <a:r>
              <a:rPr lang="it-IT" altLang="en-US" sz="1000" i="1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/>
            </a:r>
            <a:br>
              <a:rPr lang="it-IT" altLang="en-US" sz="1000" i="1" dirty="0">
                <a:latin typeface="Book Antiqua" panose="02040602050305030304" charset="0"/>
                <a:cs typeface="Book Antiqua" panose="02040602050305030304" charset="0"/>
                <a:sym typeface="+mn-ea"/>
              </a:rPr>
            </a:br>
            <a:r>
              <a:rPr lang="it-IT" altLang="en-US" sz="1000" i="1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>Research the primary symptom into the care of the psychosis</a:t>
            </a:r>
          </a:p>
        </p:txBody>
      </p:sp>
      <p:pic>
        <p:nvPicPr>
          <p:cNvPr id="37" name="Content Placeholder 11" descr="logo_sipi-removebg-preview"/>
          <p:cNvPicPr>
            <a:picLocks noChangeAspect="1"/>
          </p:cNvPicPr>
          <p:nvPr/>
        </p:nvPicPr>
        <p:blipFill>
          <a:blip r:embed="rId7"/>
          <a:srcRect r="25272"/>
          <a:stretch>
            <a:fillRect/>
          </a:stretch>
        </p:blipFill>
        <p:spPr>
          <a:xfrm>
            <a:off x="74295" y="6345555"/>
            <a:ext cx="669925" cy="521970"/>
          </a:xfrm>
          <a:prstGeom prst="rect">
            <a:avLst/>
          </a:prstGeom>
        </p:spPr>
      </p:pic>
      <p:sp>
        <p:nvSpPr>
          <p:cNvPr id="16" name="CasellaDiTesto 15"/>
          <p:cNvSpPr txBox="1"/>
          <p:nvPr/>
        </p:nvSpPr>
        <p:spPr>
          <a:xfrm>
            <a:off x="388216" y="2864465"/>
            <a:ext cx="211143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Foto della paziente non autorizzati alla pubblicazione</a:t>
            </a:r>
            <a:endParaRPr lang="it-IT" dirty="0"/>
          </a:p>
        </p:txBody>
      </p:sp>
    </p:spTree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s 15"/>
          <p:cNvSpPr/>
          <p:nvPr/>
        </p:nvSpPr>
        <p:spPr>
          <a:xfrm>
            <a:off x="0" y="368300"/>
            <a:ext cx="12191365" cy="6489700"/>
          </a:xfrm>
          <a:prstGeom prst="rect">
            <a:avLst/>
          </a:prstGeom>
          <a:solidFill>
            <a:srgbClr val="C5C6E2"/>
          </a:solidFill>
          <a:ln>
            <a:solidFill>
              <a:srgbClr val="000000">
                <a:alpha val="0"/>
              </a:srgbClr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olo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it-IT" altLang="en-US" sz="2800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>The absence of a cognitive structure that organizes the elements present determines their discharge</a:t>
            </a:r>
            <a:endParaRPr lang="it-IT" altLang="en-US" sz="2800" dirty="0">
              <a:solidFill>
                <a:srgbClr val="5B9BD5"/>
              </a:solidFill>
              <a:latin typeface="Book Antiqua" panose="02040602050305030304" charset="0"/>
              <a:cs typeface="Book Antiqua" panose="02040602050305030304" charset="0"/>
              <a:sym typeface="+mn-ea"/>
            </a:endParaRPr>
          </a:p>
        </p:txBody>
      </p:sp>
      <p:sp>
        <p:nvSpPr>
          <p:cNvPr id="12" name="Text Box 11"/>
          <p:cNvSpPr txBox="1"/>
          <p:nvPr/>
        </p:nvSpPr>
        <p:spPr>
          <a:xfrm>
            <a:off x="6854642" y="3655549"/>
            <a:ext cx="115929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altLang="en-US" sz="2000" dirty="0" err="1">
                <a:latin typeface="Book Antiqua" panose="02040602050305030304" charset="0"/>
                <a:cs typeface="Book Antiqua" panose="02040602050305030304" charset="0"/>
              </a:rPr>
              <a:t>Fear</a:t>
            </a:r>
            <a:r>
              <a:rPr lang="it-IT" altLang="en-US" sz="2000" dirty="0">
                <a:latin typeface="Book Antiqua" panose="02040602050305030304" charset="0"/>
                <a:cs typeface="Book Antiqua" panose="02040602050305030304" charset="0"/>
              </a:rPr>
              <a:t> </a:t>
            </a:r>
          </a:p>
          <a:p>
            <a:r>
              <a:rPr lang="it-IT" altLang="en-US" sz="2000" dirty="0">
                <a:latin typeface="Book Antiqua" panose="02040602050305030304" charset="0"/>
                <a:cs typeface="Book Antiqua" panose="02040602050305030304" charset="0"/>
              </a:rPr>
              <a:t>Anger</a:t>
            </a:r>
          </a:p>
          <a:p>
            <a:r>
              <a:rPr lang="it-IT" altLang="en-US" sz="2000" dirty="0">
                <a:latin typeface="Book Antiqua" panose="02040602050305030304" charset="0"/>
                <a:cs typeface="Book Antiqua" panose="02040602050305030304" charset="0"/>
              </a:rPr>
              <a:t>Sadness </a:t>
            </a:r>
          </a:p>
        </p:txBody>
      </p:sp>
      <p:sp>
        <p:nvSpPr>
          <p:cNvPr id="2" name="Text Box 1"/>
          <p:cNvSpPr txBox="1"/>
          <p:nvPr/>
        </p:nvSpPr>
        <p:spPr>
          <a:xfrm>
            <a:off x="6820535" y="2324735"/>
            <a:ext cx="508000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altLang="en-US" sz="2000" dirty="0">
                <a:latin typeface="Book Antiqua" panose="02040602050305030304" charset="0"/>
                <a:cs typeface="Book Antiqua" panose="02040602050305030304" charset="0"/>
              </a:rPr>
              <a:t> Absent </a:t>
            </a:r>
          </a:p>
        </p:txBody>
      </p:sp>
      <p:sp>
        <p:nvSpPr>
          <p:cNvPr id="3" name="Oval 2"/>
          <p:cNvSpPr/>
          <p:nvPr/>
        </p:nvSpPr>
        <p:spPr>
          <a:xfrm>
            <a:off x="5551942" y="4875530"/>
            <a:ext cx="1728000" cy="1728000"/>
          </a:xfrm>
          <a:prstGeom prst="ellipse">
            <a:avLst/>
          </a:prstGeom>
          <a:solidFill>
            <a:srgbClr val="5B9BD5"/>
          </a:solidFill>
          <a:ln>
            <a:solidFill>
              <a:srgbClr val="000000">
                <a:alpha val="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it-IT" altLang="en-US" dirty="0">
                <a:latin typeface="Book Antiqua" panose="02040602050305030304" charset="0"/>
                <a:cs typeface="Book Antiqua" panose="02040602050305030304" charset="0"/>
              </a:rPr>
              <a:t>Primary symptom:</a:t>
            </a:r>
          </a:p>
          <a:p>
            <a:pPr algn="ctr"/>
            <a:r>
              <a:rPr lang="it-IT" altLang="en-US" dirty="0">
                <a:latin typeface="Book Antiqua" panose="02040602050305030304" charset="0"/>
                <a:cs typeface="Book Antiqua" panose="02040602050305030304" charset="0"/>
              </a:rPr>
              <a:t>Fed dissociatedbody</a:t>
            </a:r>
          </a:p>
        </p:txBody>
      </p:sp>
      <p:sp>
        <p:nvSpPr>
          <p:cNvPr id="25" name="Oval 24"/>
          <p:cNvSpPr/>
          <p:nvPr/>
        </p:nvSpPr>
        <p:spPr>
          <a:xfrm>
            <a:off x="3447415" y="5092065"/>
            <a:ext cx="1260000" cy="1260000"/>
          </a:xfrm>
          <a:prstGeom prst="ellipse">
            <a:avLst/>
          </a:prstGeom>
          <a:gradFill>
            <a:gsLst>
              <a:gs pos="0">
                <a:srgbClr val="FE4444"/>
              </a:gs>
              <a:gs pos="100000">
                <a:srgbClr val="832B2B"/>
              </a:gs>
            </a:gsLst>
            <a:lin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altLang="en-US" sz="2000">
                <a:solidFill>
                  <a:schemeClr val="tx1"/>
                </a:solidFill>
                <a:latin typeface="Book Antiqua" panose="02040602050305030304" charset="0"/>
                <a:cs typeface="Book Antiqua" panose="02040602050305030304" charset="0"/>
              </a:rPr>
              <a:t>Bo</a:t>
            </a:r>
          </a:p>
          <a:p>
            <a:pPr algn="ctr"/>
            <a:r>
              <a:rPr lang="it-IT" altLang="en-US" sz="1400">
                <a:solidFill>
                  <a:schemeClr val="tx1"/>
                </a:solidFill>
                <a:latin typeface="Book Antiqua" panose="02040602050305030304" charset="0"/>
                <a:cs typeface="Book Antiqua" panose="02040602050305030304" charset="0"/>
              </a:rPr>
              <a:t>Body</a:t>
            </a:r>
          </a:p>
        </p:txBody>
      </p:sp>
      <p:sp>
        <p:nvSpPr>
          <p:cNvPr id="27" name="Oval 26"/>
          <p:cNvSpPr/>
          <p:nvPr/>
        </p:nvSpPr>
        <p:spPr>
          <a:xfrm>
            <a:off x="3447415" y="3409315"/>
            <a:ext cx="1260000" cy="1260000"/>
          </a:xfrm>
          <a:prstGeom prst="ellipse">
            <a:avLst/>
          </a:prstGeom>
          <a:gradFill>
            <a:gsLst>
              <a:gs pos="0">
                <a:srgbClr val="14CD68"/>
              </a:gs>
              <a:gs pos="100000">
                <a:srgbClr val="035C7D"/>
              </a:gs>
            </a:gsLst>
            <a:lin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it-IT" altLang="en-US" sz="2000">
                <a:solidFill>
                  <a:schemeClr val="tx1"/>
                </a:solidFill>
                <a:latin typeface="Book Antiqua" panose="02040602050305030304" charset="0"/>
                <a:cs typeface="Book Antiqua" panose="02040602050305030304" charset="0"/>
              </a:rPr>
              <a:t>E</a:t>
            </a:r>
          </a:p>
          <a:p>
            <a:pPr algn="ctr"/>
            <a:r>
              <a:rPr lang="it-IT" altLang="en-US" sz="1400">
                <a:solidFill>
                  <a:schemeClr val="tx1"/>
                </a:solidFill>
                <a:latin typeface="Book Antiqua" panose="02040602050305030304" charset="0"/>
                <a:cs typeface="Book Antiqua" panose="02040602050305030304" charset="0"/>
              </a:rPr>
              <a:t>Emotional</a:t>
            </a:r>
          </a:p>
        </p:txBody>
      </p:sp>
      <p:sp>
        <p:nvSpPr>
          <p:cNvPr id="29" name="Oval 28"/>
          <p:cNvSpPr/>
          <p:nvPr/>
        </p:nvSpPr>
        <p:spPr>
          <a:xfrm>
            <a:off x="2925445" y="1875155"/>
            <a:ext cx="1260000" cy="1260000"/>
          </a:xfrm>
          <a:prstGeom prst="ellipse">
            <a:avLst/>
          </a:prstGeom>
          <a:gradFill>
            <a:gsLst>
              <a:gs pos="0">
                <a:srgbClr val="FECF40"/>
              </a:gs>
              <a:gs pos="100000">
                <a:srgbClr val="846C21"/>
              </a:gs>
            </a:gsLst>
            <a:lin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it-IT" altLang="en-US" sz="2000">
                <a:solidFill>
                  <a:schemeClr val="tx1"/>
                </a:solidFill>
                <a:latin typeface="Book Antiqua" panose="02040602050305030304" charset="0"/>
                <a:cs typeface="Book Antiqua" panose="02040602050305030304" charset="0"/>
              </a:rPr>
              <a:t>Ra</a:t>
            </a:r>
          </a:p>
          <a:p>
            <a:pPr algn="ctr"/>
            <a:r>
              <a:rPr lang="it-IT" altLang="en-US" sz="1400">
                <a:solidFill>
                  <a:schemeClr val="tx1"/>
                </a:solidFill>
                <a:latin typeface="Book Antiqua" panose="02040602050305030304" charset="0"/>
                <a:cs typeface="Book Antiqua" panose="02040602050305030304" charset="0"/>
              </a:rPr>
              <a:t>Rational</a:t>
            </a:r>
          </a:p>
        </p:txBody>
      </p:sp>
      <p:sp>
        <p:nvSpPr>
          <p:cNvPr id="23" name="Oval 22"/>
          <p:cNvSpPr/>
          <p:nvPr/>
        </p:nvSpPr>
        <p:spPr>
          <a:xfrm>
            <a:off x="4185285" y="1875155"/>
            <a:ext cx="1260000" cy="1260000"/>
          </a:xfrm>
          <a:prstGeom prst="ellipse">
            <a:avLst/>
          </a:prstGeom>
          <a:gradFill>
            <a:gsLst>
              <a:gs pos="0">
                <a:srgbClr val="007BD3"/>
              </a:gs>
              <a:gs pos="100000">
                <a:srgbClr val="034373"/>
              </a:gs>
            </a:gsLst>
            <a:lin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altLang="en-US" sz="2000">
                <a:solidFill>
                  <a:schemeClr val="tx1"/>
                </a:solidFill>
                <a:latin typeface="Book Antiqua" panose="02040602050305030304" charset="0"/>
                <a:cs typeface="Book Antiqua" panose="02040602050305030304" charset="0"/>
              </a:rPr>
              <a:t>Fa</a:t>
            </a:r>
          </a:p>
          <a:p>
            <a:pPr algn="ctr"/>
            <a:r>
              <a:rPr lang="it-IT" altLang="en-US" sz="1400">
                <a:solidFill>
                  <a:schemeClr val="tx1"/>
                </a:solidFill>
                <a:latin typeface="Book Antiqua" panose="02040602050305030304" charset="0"/>
                <a:cs typeface="Book Antiqua" panose="02040602050305030304" charset="0"/>
              </a:rPr>
              <a:t>Fantasy</a:t>
            </a:r>
          </a:p>
        </p:txBody>
      </p:sp>
      <p:sp>
        <p:nvSpPr>
          <p:cNvPr id="24" name="Text Box 23"/>
          <p:cNvSpPr txBox="1"/>
          <p:nvPr/>
        </p:nvSpPr>
        <p:spPr>
          <a:xfrm>
            <a:off x="8312150" y="5365750"/>
            <a:ext cx="3401060" cy="70675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it-IT" altLang="en-US" sz="2000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>Favorable condition for integration </a:t>
            </a:r>
          </a:p>
        </p:txBody>
      </p:sp>
      <p:sp>
        <p:nvSpPr>
          <p:cNvPr id="11" name="Right Arrow 10"/>
          <p:cNvSpPr/>
          <p:nvPr/>
        </p:nvSpPr>
        <p:spPr>
          <a:xfrm>
            <a:off x="6008370" y="2407920"/>
            <a:ext cx="615950" cy="233045"/>
          </a:xfrm>
          <a:prstGeom prst="rightArrow">
            <a:avLst/>
          </a:prstGeom>
          <a:solidFill>
            <a:srgbClr val="5B9BD5"/>
          </a:solidFill>
          <a:ln>
            <a:solidFill>
              <a:srgbClr val="000000">
                <a:alpha val="0"/>
              </a:srgbClr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ight Arrow 17"/>
          <p:cNvSpPr/>
          <p:nvPr/>
        </p:nvSpPr>
        <p:spPr>
          <a:xfrm>
            <a:off x="6008370" y="4046220"/>
            <a:ext cx="615950" cy="233045"/>
          </a:xfrm>
          <a:prstGeom prst="rightArrow">
            <a:avLst/>
          </a:prstGeom>
          <a:solidFill>
            <a:srgbClr val="5B9BD5"/>
          </a:solidFill>
          <a:ln>
            <a:solidFill>
              <a:srgbClr val="000000">
                <a:alpha val="0"/>
              </a:srgbClr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ight Arrow 18"/>
          <p:cNvSpPr/>
          <p:nvPr/>
        </p:nvSpPr>
        <p:spPr>
          <a:xfrm>
            <a:off x="4829175" y="5605145"/>
            <a:ext cx="478155" cy="233045"/>
          </a:xfrm>
          <a:prstGeom prst="rightArrow">
            <a:avLst/>
          </a:prstGeom>
          <a:solidFill>
            <a:srgbClr val="5B9BD5"/>
          </a:solidFill>
          <a:ln>
            <a:solidFill>
              <a:srgbClr val="000000">
                <a:alpha val="0"/>
              </a:srgbClr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ight Arrow 19"/>
          <p:cNvSpPr/>
          <p:nvPr/>
        </p:nvSpPr>
        <p:spPr>
          <a:xfrm>
            <a:off x="7524115" y="5602605"/>
            <a:ext cx="478155" cy="233045"/>
          </a:xfrm>
          <a:prstGeom prst="rightArrow">
            <a:avLst/>
          </a:prstGeom>
          <a:solidFill>
            <a:srgbClr val="5B9BD5"/>
          </a:solidFill>
          <a:ln>
            <a:solidFill>
              <a:srgbClr val="000000">
                <a:alpha val="0"/>
              </a:srgbClr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 Box 35"/>
          <p:cNvSpPr txBox="1"/>
          <p:nvPr/>
        </p:nvSpPr>
        <p:spPr>
          <a:xfrm>
            <a:off x="821055" y="6407150"/>
            <a:ext cx="8568055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it-IT" altLang="en-US" sz="1000" b="1" i="1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>Body and Integration</a:t>
            </a:r>
            <a:r>
              <a:rPr lang="it-IT" altLang="en-US" sz="1000" i="1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/>
            </a:r>
            <a:br>
              <a:rPr lang="it-IT" altLang="en-US" sz="1000" i="1" dirty="0">
                <a:latin typeface="Book Antiqua" panose="02040602050305030304" charset="0"/>
                <a:cs typeface="Book Antiqua" panose="02040602050305030304" charset="0"/>
                <a:sym typeface="+mn-ea"/>
              </a:rPr>
            </a:br>
            <a:r>
              <a:rPr lang="it-IT" altLang="en-US" sz="1000" i="1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>Research the primary symptom into the care of the psychosis</a:t>
            </a:r>
          </a:p>
        </p:txBody>
      </p:sp>
      <p:pic>
        <p:nvPicPr>
          <p:cNvPr id="37" name="Content Placeholder 11" descr="logo_sipi-removebg-preview"/>
          <p:cNvPicPr>
            <a:picLocks noChangeAspect="1"/>
          </p:cNvPicPr>
          <p:nvPr/>
        </p:nvPicPr>
        <p:blipFill>
          <a:blip r:embed="rId2"/>
          <a:srcRect r="25272"/>
          <a:stretch>
            <a:fillRect/>
          </a:stretch>
        </p:blipFill>
        <p:spPr>
          <a:xfrm>
            <a:off x="74295" y="6345555"/>
            <a:ext cx="669925" cy="521970"/>
          </a:xfrm>
          <a:prstGeom prst="rect">
            <a:avLst/>
          </a:prstGeom>
        </p:spPr>
      </p:pic>
      <p:sp>
        <p:nvSpPr>
          <p:cNvPr id="8" name="CasellaDiTesto 7"/>
          <p:cNvSpPr txBox="1"/>
          <p:nvPr/>
        </p:nvSpPr>
        <p:spPr>
          <a:xfrm>
            <a:off x="388216" y="2864465"/>
            <a:ext cx="211143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Foto della paziente non autorizzati alla pubblicazione</a:t>
            </a:r>
            <a:endParaRPr lang="it-IT" dirty="0"/>
          </a:p>
        </p:txBody>
      </p:sp>
    </p:spTree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s 15"/>
          <p:cNvSpPr/>
          <p:nvPr/>
        </p:nvSpPr>
        <p:spPr>
          <a:xfrm>
            <a:off x="0" y="368300"/>
            <a:ext cx="12191365" cy="6489700"/>
          </a:xfrm>
          <a:prstGeom prst="rect">
            <a:avLst/>
          </a:prstGeom>
          <a:solidFill>
            <a:srgbClr val="C5C6E2"/>
          </a:solidFill>
          <a:ln>
            <a:solidFill>
              <a:srgbClr val="000000">
                <a:alpha val="0"/>
              </a:srgbClr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ttangolo con angoli arrotondati 1"/>
          <p:cNvSpPr/>
          <p:nvPr/>
        </p:nvSpPr>
        <p:spPr>
          <a:xfrm>
            <a:off x="3411855" y="1399540"/>
            <a:ext cx="3959860" cy="586740"/>
          </a:xfrm>
          <a:prstGeom prst="roundRect">
            <a:avLst/>
          </a:prstGeom>
          <a:solidFill>
            <a:srgbClr val="5B9BD5"/>
          </a:solidFill>
          <a:ln>
            <a:solidFill>
              <a:schemeClr val="accent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dirty="0">
                <a:solidFill>
                  <a:srgbClr val="FFC000"/>
                </a:solidFill>
                <a:latin typeface="Book Antiqua" panose="02040602050305030304" charset="0"/>
                <a:cs typeface="Book Antiqua" panose="02040602050305030304" charset="0"/>
              </a:rPr>
              <a:t>BODY THERAPY</a:t>
            </a:r>
          </a:p>
        </p:txBody>
      </p:sp>
      <p:sp>
        <p:nvSpPr>
          <p:cNvPr id="9" name="Rettangolo con angoli arrotondati 1"/>
          <p:cNvSpPr/>
          <p:nvPr/>
        </p:nvSpPr>
        <p:spPr>
          <a:xfrm>
            <a:off x="7807325" y="1399540"/>
            <a:ext cx="3960000" cy="586740"/>
          </a:xfrm>
          <a:prstGeom prst="roundRect">
            <a:avLst/>
          </a:prstGeom>
          <a:solidFill>
            <a:srgbClr val="5B9BD5"/>
          </a:solidFill>
          <a:ln>
            <a:solidFill>
              <a:schemeClr val="accent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dirty="0">
                <a:solidFill>
                  <a:srgbClr val="FFC000"/>
                </a:solidFill>
                <a:latin typeface="Book Antiqua" panose="02040602050305030304" charset="0"/>
                <a:cs typeface="Book Antiqua" panose="02040602050305030304" charset="0"/>
              </a:rPr>
              <a:t>PHARMACOTHERAPY</a:t>
            </a:r>
          </a:p>
        </p:txBody>
      </p:sp>
      <p:sp>
        <p:nvSpPr>
          <p:cNvPr id="10" name="CasellaDiTesto 8"/>
          <p:cNvSpPr txBox="1"/>
          <p:nvPr/>
        </p:nvSpPr>
        <p:spPr>
          <a:xfrm>
            <a:off x="3411776" y="2069380"/>
            <a:ext cx="3960853" cy="34150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0">
              <a:buFont typeface="Arial" panose="020B0604020202020204" pitchFamily="34" charset="0"/>
              <a:buNone/>
              <a:defRPr/>
            </a:pPr>
            <a:r>
              <a:rPr lang="it-IT" b="1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>Work goals:</a:t>
            </a:r>
            <a:endParaRPr lang="it-IT" b="1" dirty="0">
              <a:latin typeface="Book Antiqua" panose="02040602050305030304" charset="0"/>
              <a:cs typeface="Book Antiqua" panose="0204060205030503030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it-IT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>to  promote connection among parts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endParaRPr kumimoji="0" lang="it-IT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Book Antiqua" panose="02040602050305030304" charset="0"/>
              <a:ea typeface="+mn-ea"/>
              <a:cs typeface="Book Antiqua" panose="02040602050305030304" charset="0"/>
              <a:sym typeface="+mn-ea"/>
            </a:endParaRPr>
          </a:p>
          <a:p>
            <a:pPr indent="0">
              <a:buFont typeface="Arial" panose="020B0604020202020204" pitchFamily="34" charset="0"/>
              <a:buNone/>
              <a:defRPr/>
            </a:pPr>
            <a:endParaRPr kumimoji="0" lang="it-IT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Book Antiqua" panose="02040602050305030304" charset="0"/>
              <a:ea typeface="+mn-ea"/>
              <a:cs typeface="Book Antiqua" panose="02040602050305030304" charset="0"/>
            </a:endParaRPr>
          </a:p>
          <a:p>
            <a:pPr indent="0">
              <a:buFont typeface="Arial" panose="020B0604020202020204" pitchFamily="34" charset="0"/>
              <a:buNone/>
              <a:defRPr/>
            </a:pPr>
            <a:r>
              <a:rPr kumimoji="0" lang="it-IT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Book Antiqua" panose="02040602050305030304" charset="0"/>
                <a:ea typeface="+mn-ea"/>
                <a:cs typeface="Book Antiqua" panose="02040602050305030304" charset="0"/>
              </a:rPr>
              <a:t>Exercise:</a:t>
            </a:r>
          </a:p>
          <a:p>
            <a:pPr lvl="0">
              <a:defRPr/>
            </a:pPr>
            <a:r>
              <a:rPr lang="it-IT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>1) Inflating balloons</a:t>
            </a:r>
            <a:endParaRPr lang="it-IT" dirty="0">
              <a:latin typeface="Book Antiqua" panose="02040602050305030304" charset="0"/>
              <a:cs typeface="Book Antiqua" panose="02040602050305030304" charset="0"/>
            </a:endParaRPr>
          </a:p>
          <a:p>
            <a:pPr lvl="0">
              <a:defRPr/>
            </a:pPr>
            <a:r>
              <a:rPr lang="it-IT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>2) Walking with balloon at knees</a:t>
            </a:r>
          </a:p>
          <a:p>
            <a:pPr lvl="0">
              <a:defRPr/>
            </a:pPr>
            <a:r>
              <a:rPr lang="it-IT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>3) Grounding</a:t>
            </a:r>
            <a:endParaRPr lang="it-IT" dirty="0">
              <a:latin typeface="Book Antiqua" panose="02040602050305030304" charset="0"/>
              <a:cs typeface="Book Antiqua" panose="02040602050305030304" charset="0"/>
            </a:endParaRPr>
          </a:p>
          <a:p>
            <a:pPr lvl="0">
              <a:defRPr/>
            </a:pPr>
            <a:r>
              <a:rPr lang="it-IT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>4) Squats for 15 seconds</a:t>
            </a:r>
            <a:endParaRPr lang="it-IT" dirty="0">
              <a:latin typeface="Book Antiqua" panose="02040602050305030304" charset="0"/>
              <a:cs typeface="Book Antiqua" panose="02040602050305030304" charset="0"/>
            </a:endParaRPr>
          </a:p>
          <a:p>
            <a:pPr lvl="0">
              <a:defRPr/>
            </a:pPr>
            <a:r>
              <a:rPr lang="it-IT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>5) Stilts</a:t>
            </a:r>
            <a:endParaRPr lang="it-IT" dirty="0">
              <a:latin typeface="Book Antiqua" panose="02040602050305030304" charset="0"/>
              <a:cs typeface="Book Antiqua" panose="02040602050305030304" charset="0"/>
            </a:endParaRPr>
          </a:p>
          <a:p>
            <a:pPr lvl="0">
              <a:defRPr/>
            </a:pPr>
            <a:r>
              <a:rPr lang="it-IT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>6) Roll over</a:t>
            </a:r>
            <a:endParaRPr kumimoji="0" lang="it-IT" sz="1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Book Antiqua" panose="02040602050305030304" charset="0"/>
              <a:ea typeface="+mn-ea"/>
              <a:cs typeface="Book Antiqua" panose="02040602050305030304" charset="0"/>
            </a:endParaRPr>
          </a:p>
        </p:txBody>
      </p:sp>
      <p:sp>
        <p:nvSpPr>
          <p:cNvPr id="13" name="Text Box 12"/>
          <p:cNvSpPr txBox="1"/>
          <p:nvPr/>
        </p:nvSpPr>
        <p:spPr>
          <a:xfrm>
            <a:off x="7747635" y="2069465"/>
            <a:ext cx="4315460" cy="232727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r>
              <a:rPr lang="it-IT" sz="1600" b="1" dirty="0">
                <a:latin typeface="Book Antiqua" panose="02040602050305030304" charset="0"/>
                <a:sym typeface="+mn-ea"/>
              </a:rPr>
              <a:t>Pharmacotherapy at admission</a:t>
            </a:r>
            <a:r>
              <a:rPr lang="it-IT" sz="1600" dirty="0">
                <a:latin typeface="Book Antiqua" panose="02040602050305030304" charset="0"/>
                <a:sym typeface="+mn-ea"/>
              </a:rPr>
              <a:t>: </a:t>
            </a:r>
          </a:p>
          <a:p>
            <a:r>
              <a:rPr lang="it-IT" sz="1600" dirty="0" err="1">
                <a:latin typeface="Book Antiqua" panose="02040602050305030304" charset="0"/>
                <a:sym typeface="+mn-ea"/>
              </a:rPr>
              <a:t>Lorazepam</a:t>
            </a:r>
            <a:r>
              <a:rPr lang="it-IT" sz="1600" dirty="0">
                <a:latin typeface="Book Antiqua" panose="02040602050305030304" charset="0"/>
                <a:sym typeface="+mn-ea"/>
              </a:rPr>
              <a:t> 1,5 </a:t>
            </a:r>
            <a:r>
              <a:rPr lang="it-IT" sz="1600" dirty="0" err="1">
                <a:latin typeface="Book Antiqua" panose="02040602050305030304" charset="0"/>
                <a:sym typeface="+mn-ea"/>
              </a:rPr>
              <a:t>cp</a:t>
            </a:r>
            <a:r>
              <a:rPr lang="it-IT" sz="1600" dirty="0">
                <a:latin typeface="Book Antiqua" panose="02040602050305030304" charset="0"/>
                <a:sym typeface="+mn-ea"/>
              </a:rPr>
              <a:t> x 3; </a:t>
            </a:r>
          </a:p>
          <a:p>
            <a:r>
              <a:rPr lang="it-IT" sz="1600" dirty="0" err="1">
                <a:latin typeface="Book Antiqua" panose="02040602050305030304" charset="0"/>
                <a:sym typeface="+mn-ea"/>
              </a:rPr>
              <a:t>Olanzapina</a:t>
            </a:r>
            <a:r>
              <a:rPr lang="it-IT" sz="1600" dirty="0">
                <a:latin typeface="Book Antiqua" panose="02040602050305030304" charset="0"/>
                <a:sym typeface="+mn-ea"/>
              </a:rPr>
              <a:t> 1 </a:t>
            </a:r>
            <a:r>
              <a:rPr lang="it-IT" sz="1600" dirty="0" err="1">
                <a:latin typeface="Book Antiqua" panose="02040602050305030304" charset="0"/>
                <a:sym typeface="+mn-ea"/>
              </a:rPr>
              <a:t>cp</a:t>
            </a:r>
            <a:r>
              <a:rPr lang="it-IT" sz="1600" dirty="0">
                <a:latin typeface="Book Antiqua" panose="02040602050305030304" charset="0"/>
                <a:sym typeface="+mn-ea"/>
              </a:rPr>
              <a:t> 2,5 mg;</a:t>
            </a:r>
          </a:p>
          <a:p>
            <a:r>
              <a:rPr lang="it-IT" sz="1600" dirty="0" err="1">
                <a:latin typeface="Book Antiqua" panose="02040602050305030304" charset="0"/>
                <a:sym typeface="+mn-ea"/>
              </a:rPr>
              <a:t>Clorazepam</a:t>
            </a:r>
            <a:r>
              <a:rPr lang="it-IT" sz="1600" dirty="0">
                <a:latin typeface="Book Antiqua" panose="02040602050305030304" charset="0"/>
                <a:sym typeface="+mn-ea"/>
              </a:rPr>
              <a:t> gtt 4x2.</a:t>
            </a:r>
            <a:endParaRPr lang="it-IT" sz="1600" dirty="0">
              <a:latin typeface="Book Antiqua" panose="02040602050305030304" charset="0"/>
            </a:endParaRPr>
          </a:p>
          <a:p>
            <a:endParaRPr lang="it-IT" sz="1600" b="1" dirty="0">
              <a:solidFill>
                <a:srgbClr val="5B9BD5"/>
              </a:solidFill>
              <a:latin typeface="Book Antiqua" panose="02040602050305030304" charset="0"/>
              <a:sym typeface="+mn-ea"/>
            </a:endParaRPr>
          </a:p>
          <a:p>
            <a:r>
              <a:rPr lang="it-IT" sz="1600" b="1" dirty="0">
                <a:latin typeface="Book Antiqua" panose="02040602050305030304" charset="0"/>
                <a:sym typeface="+mn-ea"/>
              </a:rPr>
              <a:t>Pharmacotherapy today:</a:t>
            </a:r>
            <a:endParaRPr lang="it-IT" sz="1600" b="1" dirty="0">
              <a:solidFill>
                <a:schemeClr val="tx1"/>
              </a:solidFill>
              <a:latin typeface="Book Antiqua" panose="02040602050305030304" charset="0"/>
            </a:endParaRPr>
          </a:p>
          <a:p>
            <a:r>
              <a:rPr lang="it-IT" sz="1600" dirty="0">
                <a:latin typeface="Book Antiqua" panose="02040602050305030304" charset="0"/>
                <a:sym typeface="+mn-ea"/>
              </a:rPr>
              <a:t>Clotiapina 6 gtt x 2 + 8 in the </a:t>
            </a:r>
            <a:r>
              <a:rPr lang="it-IT" sz="1600" dirty="0" err="1">
                <a:latin typeface="Book Antiqua" panose="02040602050305030304" charset="0"/>
                <a:sym typeface="+mn-ea"/>
              </a:rPr>
              <a:t>evening</a:t>
            </a:r>
            <a:endParaRPr lang="it-IT" sz="1600" dirty="0">
              <a:latin typeface="Book Antiqua" panose="02040602050305030304" charset="0"/>
              <a:cs typeface="Book Antiqua" panose="02040602050305030304" charset="0"/>
            </a:endParaRPr>
          </a:p>
        </p:txBody>
      </p:sp>
      <p:sp>
        <p:nvSpPr>
          <p:cNvPr id="21" name="Rettangolo con angoli arrotondati 1"/>
          <p:cNvSpPr/>
          <p:nvPr/>
        </p:nvSpPr>
        <p:spPr>
          <a:xfrm>
            <a:off x="3411855" y="729615"/>
            <a:ext cx="8355330" cy="586740"/>
          </a:xfrm>
          <a:prstGeom prst="roundRect">
            <a:avLst/>
          </a:prstGeom>
          <a:solidFill>
            <a:srgbClr val="5B9BD5"/>
          </a:solidFill>
          <a:ln>
            <a:solidFill>
              <a:schemeClr val="accent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dirty="0">
                <a:solidFill>
                  <a:srgbClr val="FFC000"/>
                </a:solidFill>
                <a:latin typeface="Book Antiqua" panose="02040602050305030304" charset="0"/>
                <a:cs typeface="Book Antiqua" panose="02040602050305030304" charset="0"/>
              </a:rPr>
              <a:t>From 2020 to 2024</a:t>
            </a:r>
          </a:p>
        </p:txBody>
      </p:sp>
      <p:sp>
        <p:nvSpPr>
          <p:cNvPr id="36" name="Text Box 35"/>
          <p:cNvSpPr txBox="1"/>
          <p:nvPr/>
        </p:nvSpPr>
        <p:spPr>
          <a:xfrm>
            <a:off x="821055" y="6407150"/>
            <a:ext cx="8568055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it-IT" altLang="en-US" sz="1000" b="1" i="1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>Body and Integration</a:t>
            </a:r>
            <a:r>
              <a:rPr lang="it-IT" altLang="en-US" sz="1000" i="1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/>
            </a:r>
            <a:br>
              <a:rPr lang="it-IT" altLang="en-US" sz="1000" i="1" dirty="0">
                <a:latin typeface="Book Antiqua" panose="02040602050305030304" charset="0"/>
                <a:cs typeface="Book Antiqua" panose="02040602050305030304" charset="0"/>
                <a:sym typeface="+mn-ea"/>
              </a:rPr>
            </a:br>
            <a:r>
              <a:rPr lang="it-IT" altLang="en-US" sz="1000" i="1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>Research the primary symptom into the care of the psychosis</a:t>
            </a:r>
          </a:p>
        </p:txBody>
      </p:sp>
      <p:pic>
        <p:nvPicPr>
          <p:cNvPr id="37" name="Content Placeholder 11" descr="logo_sipi-removebg-preview"/>
          <p:cNvPicPr>
            <a:picLocks noChangeAspect="1"/>
          </p:cNvPicPr>
          <p:nvPr/>
        </p:nvPicPr>
        <p:blipFill>
          <a:blip r:embed="rId2"/>
          <a:srcRect r="25272"/>
          <a:stretch>
            <a:fillRect/>
          </a:stretch>
        </p:blipFill>
        <p:spPr>
          <a:xfrm>
            <a:off x="74295" y="6345555"/>
            <a:ext cx="669925" cy="521970"/>
          </a:xfrm>
          <a:prstGeom prst="rect">
            <a:avLst/>
          </a:prstGeom>
        </p:spPr>
      </p:pic>
      <p:sp>
        <p:nvSpPr>
          <p:cNvPr id="4" name="CasellaDiTesto 3"/>
          <p:cNvSpPr txBox="1"/>
          <p:nvPr/>
        </p:nvSpPr>
        <p:spPr>
          <a:xfrm>
            <a:off x="821054" y="1316355"/>
            <a:ext cx="201358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Foto della paziente, non autorizzati alla pubblicazione</a:t>
            </a:r>
            <a:endParaRPr lang="it-IT" dirty="0"/>
          </a:p>
        </p:txBody>
      </p:sp>
    </p:spTree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Immagine che contiene bocciolo, primavera, fiore, fiore di ciliegio"/>
          <p:cNvPicPr>
            <a:picLocks noChangeAspect="1"/>
          </p:cNvPicPr>
          <p:nvPr/>
        </p:nvPicPr>
        <p:blipFill rotWithShape="1"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93" b="6617"/>
          <a:stretch>
            <a:fillRect/>
          </a:stretch>
        </p:blipFill>
        <p:spPr>
          <a:xfrm>
            <a:off x="-1504" y="1282"/>
            <a:ext cx="12191980" cy="6856718"/>
          </a:xfrm>
          <a:prstGeom prst="rect">
            <a:avLst/>
          </a:prstGeom>
        </p:spPr>
      </p:pic>
      <p:sp>
        <p:nvSpPr>
          <p:cNvPr id="18" name="Rectangle 9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7" name="CasellaDiTesto 6"/>
          <p:cNvSpPr txBox="1"/>
          <p:nvPr/>
        </p:nvSpPr>
        <p:spPr>
          <a:xfrm>
            <a:off x="258516" y="205497"/>
            <a:ext cx="41751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000" b="1" dirty="0">
                <a:solidFill>
                  <a:srgbClr val="FF9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charset="0"/>
              </a:rPr>
              <a:t>CONCLUSIONS</a:t>
            </a:r>
          </a:p>
        </p:txBody>
      </p:sp>
      <p:sp>
        <p:nvSpPr>
          <p:cNvPr id="8" name="CasellaDiTesto 7"/>
          <p:cNvSpPr txBox="1"/>
          <p:nvPr/>
        </p:nvSpPr>
        <p:spPr>
          <a:xfrm>
            <a:off x="258445" y="2000250"/>
            <a:ext cx="11455400" cy="3046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charset="0"/>
              <a:buChar char="q"/>
            </a:pPr>
            <a:r>
              <a:rPr lang="en-US" sz="2400" b="1" dirty="0">
                <a:solidFill>
                  <a:schemeClr val="tx1"/>
                </a:solidFill>
                <a:effectLst/>
                <a:latin typeface="Book Antiqua" panose="02040602050305030304" charset="0"/>
              </a:rPr>
              <a:t>The reading of </a:t>
            </a:r>
            <a:r>
              <a:rPr lang="en-US" sz="2400" b="1" dirty="0">
                <a:solidFill>
                  <a:srgbClr val="5B9BD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charset="0"/>
              </a:rPr>
              <a:t>body language</a:t>
            </a:r>
            <a:r>
              <a:rPr lang="en-US" sz="2400" b="1" dirty="0">
                <a:solidFill>
                  <a:schemeClr val="tx1"/>
                </a:solidFill>
                <a:effectLst/>
                <a:latin typeface="Book Antiqua" panose="02040602050305030304" charset="0"/>
              </a:rPr>
              <a:t> and the level of integration with other languages allows to identify the primary symptom of mental illness</a:t>
            </a:r>
          </a:p>
          <a:p>
            <a:pPr marL="342900" indent="-342900">
              <a:buFont typeface="Wingdings" panose="05000000000000000000" charset="0"/>
              <a:buChar char="q"/>
            </a:pPr>
            <a:r>
              <a:rPr lang="en-US" sz="2400" b="1" dirty="0">
                <a:solidFill>
                  <a:schemeClr val="tx1"/>
                </a:solidFill>
                <a:effectLst/>
                <a:latin typeface="Book Antiqua" panose="02040602050305030304" charset="0"/>
              </a:rPr>
              <a:t>The c</a:t>
            </a:r>
            <a:r>
              <a:rPr lang="it-IT" altLang="en-US" sz="2400" b="1" dirty="0">
                <a:solidFill>
                  <a:schemeClr val="tx1"/>
                </a:solidFill>
                <a:effectLst/>
                <a:latin typeface="Book Antiqua" panose="02040602050305030304" charset="0"/>
              </a:rPr>
              <a:t>ore</a:t>
            </a:r>
            <a:r>
              <a:rPr lang="en-US" sz="2400" b="1" dirty="0">
                <a:solidFill>
                  <a:schemeClr val="tx1"/>
                </a:solidFill>
                <a:effectLst/>
                <a:latin typeface="Book Antiqua" panose="02040602050305030304" charset="0"/>
              </a:rPr>
              <a:t> of </a:t>
            </a:r>
            <a:r>
              <a:rPr lang="en-US" sz="2400" b="1" dirty="0">
                <a:solidFill>
                  <a:srgbClr val="5B9BD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charset="0"/>
              </a:rPr>
              <a:t>restructuring rehabilitation</a:t>
            </a:r>
            <a:r>
              <a:rPr lang="en-US" sz="2400" b="1" dirty="0">
                <a:solidFill>
                  <a:schemeClr val="tx1"/>
                </a:solidFill>
                <a:effectLst/>
                <a:latin typeface="Book Antiqua" panose="02040602050305030304" charset="0"/>
              </a:rPr>
              <a:t> is psychotherapy</a:t>
            </a:r>
          </a:p>
          <a:p>
            <a:pPr marL="342900" indent="-342900">
              <a:buFont typeface="Wingdings" panose="05000000000000000000" charset="0"/>
              <a:buChar char="q"/>
            </a:pPr>
            <a:r>
              <a:rPr lang="en-US" sz="2400" b="1" dirty="0">
                <a:solidFill>
                  <a:schemeClr val="tx1"/>
                </a:solidFill>
                <a:effectLst/>
                <a:latin typeface="Book Antiqua" panose="02040602050305030304" charset="0"/>
              </a:rPr>
              <a:t>The </a:t>
            </a:r>
            <a:r>
              <a:rPr lang="it-IT" altLang="en-US" sz="2400" b="1" dirty="0">
                <a:solidFill>
                  <a:schemeClr val="tx1"/>
                </a:solidFill>
                <a:effectLst/>
                <a:latin typeface="Book Antiqua" panose="02040602050305030304" charset="0"/>
              </a:rPr>
              <a:t>core</a:t>
            </a:r>
            <a:r>
              <a:rPr lang="en-US" sz="2400" b="1" dirty="0">
                <a:solidFill>
                  <a:schemeClr val="tx1"/>
                </a:solidFill>
                <a:effectLst/>
                <a:latin typeface="Book Antiqua" panose="02040602050305030304" charset="0"/>
              </a:rPr>
              <a:t> of </a:t>
            </a:r>
            <a:r>
              <a:rPr lang="en-US" sz="2400" b="1" dirty="0">
                <a:solidFill>
                  <a:srgbClr val="5B9BD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charset="0"/>
              </a:rPr>
              <a:t>psychotherapy</a:t>
            </a:r>
            <a:r>
              <a:rPr lang="en-US" sz="2400" b="1" dirty="0">
                <a:solidFill>
                  <a:schemeClr val="tx1"/>
                </a:solidFill>
                <a:effectLst/>
                <a:latin typeface="Book Antiqua" panose="02040602050305030304" charset="0"/>
              </a:rPr>
              <a:t> is relationship</a:t>
            </a:r>
          </a:p>
          <a:p>
            <a:pPr marL="342900" indent="-342900">
              <a:buFont typeface="Wingdings" panose="05000000000000000000" charset="0"/>
              <a:buChar char="q"/>
            </a:pPr>
            <a:r>
              <a:rPr lang="en-US" sz="2400" b="1" dirty="0">
                <a:solidFill>
                  <a:schemeClr val="tx1"/>
                </a:solidFill>
                <a:effectLst/>
                <a:latin typeface="Book Antiqua" panose="02040602050305030304" charset="0"/>
              </a:rPr>
              <a:t>The c</a:t>
            </a:r>
            <a:r>
              <a:rPr lang="it-IT" altLang="en-US" sz="2400" b="1" dirty="0">
                <a:solidFill>
                  <a:schemeClr val="tx1"/>
                </a:solidFill>
                <a:effectLst/>
                <a:latin typeface="Book Antiqua" panose="02040602050305030304" charset="0"/>
              </a:rPr>
              <a:t>ore</a:t>
            </a:r>
            <a:r>
              <a:rPr lang="en-US" sz="2400" b="1" dirty="0">
                <a:solidFill>
                  <a:schemeClr val="tx1"/>
                </a:solidFill>
                <a:effectLst/>
                <a:latin typeface="Book Antiqua" panose="02040602050305030304" charset="0"/>
              </a:rPr>
              <a:t> of </a:t>
            </a:r>
            <a:r>
              <a:rPr lang="en-US" sz="2400" b="1" dirty="0">
                <a:solidFill>
                  <a:srgbClr val="5B9BD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charset="0"/>
              </a:rPr>
              <a:t>relationship</a:t>
            </a:r>
            <a:r>
              <a:rPr lang="en-US" sz="2400" b="1" dirty="0">
                <a:solidFill>
                  <a:schemeClr val="tx1"/>
                </a:solidFill>
                <a:effectLst/>
                <a:latin typeface="Book Antiqua" panose="02040602050305030304" charset="0"/>
              </a:rPr>
              <a:t> is language</a:t>
            </a:r>
          </a:p>
          <a:p>
            <a:pPr marL="342900" indent="-342900">
              <a:buFont typeface="Wingdings" panose="05000000000000000000" charset="0"/>
              <a:buChar char="q"/>
            </a:pPr>
            <a:r>
              <a:rPr lang="en-US" sz="2400" b="1" dirty="0">
                <a:solidFill>
                  <a:schemeClr val="tx1"/>
                </a:solidFill>
                <a:effectLst/>
                <a:latin typeface="Book Antiqua" panose="02040602050305030304" charset="0"/>
              </a:rPr>
              <a:t>The c</a:t>
            </a:r>
            <a:r>
              <a:rPr lang="it-IT" altLang="en-US" sz="2400" b="1" dirty="0">
                <a:solidFill>
                  <a:schemeClr val="tx1"/>
                </a:solidFill>
                <a:effectLst/>
                <a:latin typeface="Book Antiqua" panose="02040602050305030304" charset="0"/>
              </a:rPr>
              <a:t>ore</a:t>
            </a:r>
            <a:r>
              <a:rPr lang="en-US" sz="2400" b="1" dirty="0">
                <a:solidFill>
                  <a:schemeClr val="tx1"/>
                </a:solidFill>
                <a:effectLst/>
                <a:latin typeface="Book Antiqua" panose="02040602050305030304" charset="0"/>
              </a:rPr>
              <a:t> of </a:t>
            </a:r>
            <a:r>
              <a:rPr lang="en-US" sz="2400" b="1" dirty="0">
                <a:solidFill>
                  <a:srgbClr val="5B9BD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charset="0"/>
              </a:rPr>
              <a:t>language</a:t>
            </a:r>
            <a:r>
              <a:rPr lang="en-US" sz="2400" b="1" dirty="0">
                <a:solidFill>
                  <a:schemeClr val="tx1"/>
                </a:solidFill>
                <a:effectLst/>
                <a:latin typeface="Book Antiqua" panose="02040602050305030304" charset="0"/>
              </a:rPr>
              <a:t> is </a:t>
            </a:r>
            <a:r>
              <a:rPr lang="en-US" sz="2400" b="1" dirty="0">
                <a:solidFill>
                  <a:srgbClr val="FF9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charset="0"/>
              </a:rPr>
              <a:t>integration\coherence</a:t>
            </a:r>
            <a:endParaRPr lang="en-US" sz="2400" b="1" dirty="0">
              <a:solidFill>
                <a:schemeClr val="tx1"/>
              </a:solidFill>
              <a:effectLst/>
              <a:latin typeface="Book Antiqua" panose="02040602050305030304" charset="0"/>
            </a:endParaRPr>
          </a:p>
          <a:p>
            <a:pPr marL="342900" indent="-342900">
              <a:buFont typeface="Wingdings" panose="05000000000000000000" charset="0"/>
              <a:buChar char="q"/>
            </a:pPr>
            <a:r>
              <a:rPr lang="en-US" sz="2400" b="1" dirty="0">
                <a:solidFill>
                  <a:schemeClr val="tx1"/>
                </a:solidFill>
                <a:effectLst/>
                <a:latin typeface="Book Antiqua" panose="02040602050305030304" charset="0"/>
              </a:rPr>
              <a:t>The c</a:t>
            </a:r>
            <a:r>
              <a:rPr lang="it-IT" altLang="en-US" sz="2400" b="1" dirty="0">
                <a:solidFill>
                  <a:schemeClr val="tx1"/>
                </a:solidFill>
                <a:effectLst/>
                <a:latin typeface="Book Antiqua" panose="02040602050305030304" charset="0"/>
              </a:rPr>
              <a:t>ore</a:t>
            </a:r>
            <a:r>
              <a:rPr lang="en-US" sz="2400" b="1" dirty="0">
                <a:solidFill>
                  <a:schemeClr val="tx1"/>
                </a:solidFill>
                <a:effectLst/>
                <a:latin typeface="Book Antiqua" panose="02040602050305030304" charset="0"/>
              </a:rPr>
              <a:t> of </a:t>
            </a:r>
            <a:r>
              <a:rPr lang="en-US" sz="2400" b="1" dirty="0">
                <a:solidFill>
                  <a:srgbClr val="5B9BD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charset="0"/>
              </a:rPr>
              <a:t>mental illness</a:t>
            </a:r>
            <a:r>
              <a:rPr lang="en-US" sz="2400" b="1" dirty="0">
                <a:solidFill>
                  <a:schemeClr val="tx1"/>
                </a:solidFill>
                <a:effectLst/>
                <a:latin typeface="Book Antiqua" panose="02040602050305030304" charset="0"/>
              </a:rPr>
              <a:t> i</a:t>
            </a:r>
            <a:r>
              <a:rPr lang="it-IT" altLang="en-US" sz="2400" b="1" dirty="0">
                <a:solidFill>
                  <a:schemeClr val="tx1"/>
                </a:solidFill>
                <a:effectLst/>
                <a:latin typeface="Book Antiqua" panose="02040602050305030304" charset="0"/>
              </a:rPr>
              <a:t>s</a:t>
            </a:r>
            <a:r>
              <a:rPr lang="en-US" sz="2400" b="1" dirty="0">
                <a:solidFill>
                  <a:schemeClr val="tx1"/>
                </a:solidFill>
                <a:effectLst/>
                <a:latin typeface="Book Antiqua" panose="02040602050305030304" charset="0"/>
              </a:rPr>
              <a:t> </a:t>
            </a:r>
            <a:r>
              <a:rPr lang="en-US" sz="2400" b="1" dirty="0">
                <a:solidFill>
                  <a:srgbClr val="FF9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charset="0"/>
              </a:rPr>
              <a:t>incoherence\dissociation</a:t>
            </a:r>
            <a:r>
              <a:rPr lang="en-US" sz="2400" b="1" dirty="0">
                <a:solidFill>
                  <a:schemeClr val="tx1"/>
                </a:solidFill>
                <a:effectLst/>
                <a:latin typeface="Book Antiqua" panose="02040602050305030304" charset="0"/>
              </a:rPr>
              <a:t> </a:t>
            </a:r>
          </a:p>
          <a:p>
            <a:pPr marL="342900" indent="-342900">
              <a:buFont typeface="Wingdings" panose="05000000000000000000" charset="0"/>
              <a:buChar char="q"/>
            </a:pPr>
            <a:r>
              <a:rPr lang="it-IT" altLang="en-US" sz="2400" b="1" dirty="0">
                <a:solidFill>
                  <a:schemeClr val="tx1"/>
                </a:solidFill>
                <a:effectLst/>
                <a:latin typeface="Book Antiqua" panose="02040602050305030304" charset="0"/>
              </a:rPr>
              <a:t>The core of care is the </a:t>
            </a:r>
            <a:r>
              <a:rPr lang="it-IT" altLang="en-US" sz="2400" b="1" dirty="0">
                <a:solidFill>
                  <a:srgbClr val="5B9BD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charset="0"/>
              </a:rPr>
              <a:t>recovery</a:t>
            </a:r>
            <a:r>
              <a:rPr lang="it-IT" altLang="en-US" sz="2400" b="1" dirty="0">
                <a:solidFill>
                  <a:schemeClr val="tx1"/>
                </a:solidFill>
                <a:effectLst/>
                <a:latin typeface="Book Antiqua" panose="02040602050305030304" charset="0"/>
              </a:rPr>
              <a:t> of </a:t>
            </a:r>
            <a:r>
              <a:rPr lang="it-IT" altLang="en-US" sz="2400" b="1" dirty="0">
                <a:solidFill>
                  <a:srgbClr val="FF9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charset="0"/>
              </a:rPr>
              <a:t>integration\coherence</a:t>
            </a:r>
            <a:r>
              <a:rPr lang="it-IT" altLang="en-US" sz="2400" b="1" dirty="0">
                <a:solidFill>
                  <a:schemeClr val="tx1"/>
                </a:solidFill>
                <a:effectLst/>
                <a:latin typeface="Book Antiqua" panose="02040602050305030304" charset="0"/>
              </a:rPr>
              <a:t> </a:t>
            </a:r>
          </a:p>
        </p:txBody>
      </p:sp>
      <p:sp>
        <p:nvSpPr>
          <p:cNvPr id="3" name="Rectangle 14"/>
          <p:cNvSpPr>
            <a:spLocks noGrp="1" noRot="1" noMove="1" noResize="1" noEditPoints="1" noAdjustHandles="1" noChangeArrowheads="1" noChangeShapeType="1" noTextEdit="1"/>
          </p:cNvSpPr>
          <p:nvPr/>
        </p:nvSpPr>
        <p:spPr>
          <a:xfrm>
            <a:off x="-635" y="1710690"/>
            <a:ext cx="3498850" cy="120015"/>
          </a:xfrm>
          <a:prstGeom prst="rect">
            <a:avLst/>
          </a:prstGeom>
          <a:solidFill>
            <a:srgbClr val="FF9300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14"/>
          <p:cNvSpPr>
            <a:spLocks noGrp="1" noRot="1" noMove="1" noResize="1" noEditPoints="1" noAdjustHandles="1" noChangeArrowheads="1" noChangeShapeType="1" noTextEdit="1"/>
          </p:cNvSpPr>
          <p:nvPr/>
        </p:nvSpPr>
        <p:spPr>
          <a:xfrm>
            <a:off x="8691245" y="5150485"/>
            <a:ext cx="3500120" cy="104140"/>
          </a:xfrm>
          <a:prstGeom prst="rect">
            <a:avLst/>
          </a:prstGeom>
          <a:solidFill>
            <a:srgbClr val="5B9B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Content Placeholder 11" descr="logo_sipi-removebg-preview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75495" y="5356860"/>
            <a:ext cx="2578735" cy="1501140"/>
          </a:xfrm>
          <a:prstGeom prst="rect">
            <a:avLst/>
          </a:prstGeom>
        </p:spPr>
      </p:pic>
    </p:spTree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4"/>
          <p:cNvSpPr txBox="1"/>
          <p:nvPr/>
        </p:nvSpPr>
        <p:spPr>
          <a:xfrm>
            <a:off x="465455" y="663575"/>
            <a:ext cx="10892790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buClrTx/>
              <a:buSzTx/>
              <a:buFontTx/>
            </a:pPr>
            <a:r>
              <a:rPr lang="it-IT" altLang="en-US" sz="2800" b="1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>Body and Integration</a:t>
            </a:r>
            <a:r>
              <a:rPr lang="it-IT" altLang="en-US" sz="2800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/>
            </a:r>
            <a:br>
              <a:rPr lang="it-IT" altLang="en-US" sz="2800" dirty="0">
                <a:latin typeface="Book Antiqua" panose="02040602050305030304" charset="0"/>
                <a:cs typeface="Book Antiqua" panose="02040602050305030304" charset="0"/>
                <a:sym typeface="+mn-ea"/>
              </a:rPr>
            </a:br>
            <a:r>
              <a:rPr lang="it-IT" altLang="en-US" sz="2800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>Research the primary symptom into the care of psychosis</a:t>
            </a:r>
          </a:p>
        </p:txBody>
      </p:sp>
      <p:pic>
        <p:nvPicPr>
          <p:cNvPr id="10" name="Content Placeholder 11" descr="logo_sipi-removebg-preview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47835" y="4732655"/>
            <a:ext cx="2948940" cy="1716405"/>
          </a:xfrm>
          <a:prstGeom prst="rect">
            <a:avLst/>
          </a:prstGeom>
        </p:spPr>
      </p:pic>
      <p:sp>
        <p:nvSpPr>
          <p:cNvPr id="12" name="Rectangle 14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1282700" y="1673225"/>
            <a:ext cx="9684000" cy="98244"/>
          </a:xfrm>
          <a:prstGeom prst="rect">
            <a:avLst/>
          </a:prstGeom>
          <a:solidFill>
            <a:srgbClr val="5B9B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 Box 1"/>
          <p:cNvSpPr txBox="1"/>
          <p:nvPr/>
        </p:nvSpPr>
        <p:spPr>
          <a:xfrm>
            <a:off x="4349115" y="3240405"/>
            <a:ext cx="3493135" cy="11988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/>
            <a:r>
              <a:rPr lang="it-IT" altLang="en-US" sz="3600" b="1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>Thank you for </a:t>
            </a:r>
          </a:p>
          <a:p>
            <a:pPr algn="l"/>
            <a:r>
              <a:rPr lang="it-IT" altLang="en-US" sz="3600" b="1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>your attention</a:t>
            </a:r>
          </a:p>
        </p:txBody>
      </p:sp>
      <p:sp>
        <p:nvSpPr>
          <p:cNvPr id="3" name="Rectangle 14"/>
          <p:cNvSpPr>
            <a:spLocks noGrp="1" noRot="1" noMove="1" noResize="1" noEditPoints="1" noAdjustHandles="1" noChangeArrowheads="1" noChangeShapeType="1" noTextEdit="1"/>
          </p:cNvSpPr>
          <p:nvPr/>
        </p:nvSpPr>
        <p:spPr>
          <a:xfrm>
            <a:off x="2995930" y="3128645"/>
            <a:ext cx="3240000" cy="111580"/>
          </a:xfrm>
          <a:prstGeom prst="rect">
            <a:avLst/>
          </a:prstGeom>
          <a:solidFill>
            <a:srgbClr val="FF9300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14"/>
          <p:cNvSpPr>
            <a:spLocks noGrp="1" noRot="1" noMove="1" noResize="1" noEditPoints="1" noAdjustHandles="1" noChangeArrowheads="1" noChangeShapeType="1" noTextEdit="1"/>
          </p:cNvSpPr>
          <p:nvPr/>
        </p:nvSpPr>
        <p:spPr>
          <a:xfrm>
            <a:off x="5419090" y="4530090"/>
            <a:ext cx="3240000" cy="111600"/>
          </a:xfrm>
          <a:prstGeom prst="rect">
            <a:avLst/>
          </a:prstGeom>
          <a:solidFill>
            <a:srgbClr val="5B9B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Box 18"/>
          <p:cNvSpPr txBox="1"/>
          <p:nvPr/>
        </p:nvSpPr>
        <p:spPr>
          <a:xfrm>
            <a:off x="821055" y="6407150"/>
            <a:ext cx="8568055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it-IT" altLang="en-US" sz="1000" b="1" i="1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>Body and Integration</a:t>
            </a:r>
            <a:r>
              <a:rPr lang="it-IT" altLang="en-US" sz="1000" i="1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/>
            </a:r>
            <a:br>
              <a:rPr lang="it-IT" altLang="en-US" sz="1000" i="1" dirty="0">
                <a:latin typeface="Book Antiqua" panose="02040602050305030304" charset="0"/>
                <a:cs typeface="Book Antiqua" panose="02040602050305030304" charset="0"/>
                <a:sym typeface="+mn-ea"/>
              </a:rPr>
            </a:br>
            <a:r>
              <a:rPr lang="it-IT" altLang="en-US" sz="1000" i="1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>Research the primary symptom into the care of the psychosis</a:t>
            </a:r>
          </a:p>
        </p:txBody>
      </p:sp>
      <p:pic>
        <p:nvPicPr>
          <p:cNvPr id="7" name="Content Placeholder 11" descr="logo_sipi-removebg-preview"/>
          <p:cNvPicPr>
            <a:picLocks noChangeAspect="1"/>
          </p:cNvPicPr>
          <p:nvPr/>
        </p:nvPicPr>
        <p:blipFill>
          <a:blip r:embed="rId2"/>
          <a:srcRect r="25272"/>
          <a:stretch>
            <a:fillRect/>
          </a:stretch>
        </p:blipFill>
        <p:spPr>
          <a:xfrm>
            <a:off x="74295" y="6345555"/>
            <a:ext cx="669925" cy="521970"/>
          </a:xfrm>
          <a:prstGeom prst="rect">
            <a:avLst/>
          </a:prstGeom>
        </p:spPr>
      </p:pic>
      <p:pic>
        <p:nvPicPr>
          <p:cNvPr id="5" name="Immagine 4" descr="Immagine che contiene statua, vaso, arte, scultura&#10;&#10;Descrizione generata automaticamente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52" t="9868" r="21771" b="18048"/>
          <a:stretch>
            <a:fillRect/>
          </a:stretch>
        </p:blipFill>
        <p:spPr>
          <a:xfrm>
            <a:off x="4210050" y="2987675"/>
            <a:ext cx="3770630" cy="3419475"/>
          </a:xfrm>
          <a:prstGeom prst="rect">
            <a:avLst/>
          </a:prstGeom>
        </p:spPr>
      </p:pic>
      <p:sp>
        <p:nvSpPr>
          <p:cNvPr id="3" name="Text Box 2"/>
          <p:cNvSpPr txBox="1"/>
          <p:nvPr/>
        </p:nvSpPr>
        <p:spPr>
          <a:xfrm>
            <a:off x="3477895" y="836930"/>
            <a:ext cx="523557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altLang="en-US" sz="3200" b="1">
                <a:latin typeface="Book Antiqua" panose="02040602050305030304" charset="0"/>
                <a:cs typeface="Book Antiqua" panose="02040602050305030304" charset="0"/>
              </a:rPr>
              <a:t>Epistemological view</a:t>
            </a:r>
          </a:p>
        </p:txBody>
      </p:sp>
      <p:sp>
        <p:nvSpPr>
          <p:cNvPr id="2" name="Rectangles 1"/>
          <p:cNvSpPr/>
          <p:nvPr/>
        </p:nvSpPr>
        <p:spPr>
          <a:xfrm>
            <a:off x="1995805" y="1781175"/>
            <a:ext cx="8201025" cy="103759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altLang="en-US" sz="2800" spc="150" dirty="0">
                <a:solidFill>
                  <a:schemeClr val="bg1"/>
                </a:solidFill>
                <a:latin typeface="Book Antiqua" panose="02040602050305030304" charset="0"/>
                <a:cs typeface="Book Antiqua" panose="02040602050305030304" charset="0"/>
                <a:sym typeface="+mn-ea"/>
              </a:rPr>
              <a:t>Reality exists and is made of structures</a:t>
            </a:r>
            <a:endParaRPr lang="it-IT" altLang="en-US" sz="2800" b="1" spc="150" dirty="0">
              <a:solidFill>
                <a:schemeClr val="bg1"/>
              </a:solidFill>
              <a:latin typeface="Book Antiqua" panose="02040602050305030304" charset="0"/>
              <a:cs typeface="Book Antiqua" panose="02040602050305030304" charset="0"/>
              <a:sym typeface="+mn-ea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Box 18"/>
          <p:cNvSpPr txBox="1"/>
          <p:nvPr/>
        </p:nvSpPr>
        <p:spPr>
          <a:xfrm>
            <a:off x="821055" y="6407150"/>
            <a:ext cx="8568055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it-IT" altLang="en-US" sz="1000" b="1" i="1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>Body and Integration</a:t>
            </a:r>
            <a:r>
              <a:rPr lang="it-IT" altLang="en-US" sz="1000" i="1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/>
            </a:r>
            <a:br>
              <a:rPr lang="it-IT" altLang="en-US" sz="1000" i="1" dirty="0">
                <a:latin typeface="Book Antiqua" panose="02040602050305030304" charset="0"/>
                <a:cs typeface="Book Antiqua" panose="02040602050305030304" charset="0"/>
                <a:sym typeface="+mn-ea"/>
              </a:rPr>
            </a:br>
            <a:r>
              <a:rPr lang="it-IT" altLang="en-US" sz="1000" i="1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>Research the primary symptom into the care of the psychosis</a:t>
            </a:r>
          </a:p>
        </p:txBody>
      </p:sp>
      <p:pic>
        <p:nvPicPr>
          <p:cNvPr id="7" name="Content Placeholder 11" descr="logo_sipi-removebg-preview"/>
          <p:cNvPicPr>
            <a:picLocks noChangeAspect="1"/>
          </p:cNvPicPr>
          <p:nvPr/>
        </p:nvPicPr>
        <p:blipFill>
          <a:blip r:embed="rId3"/>
          <a:srcRect r="25272"/>
          <a:stretch>
            <a:fillRect/>
          </a:stretch>
        </p:blipFill>
        <p:spPr>
          <a:xfrm>
            <a:off x="74295" y="6345555"/>
            <a:ext cx="669925" cy="521970"/>
          </a:xfrm>
          <a:prstGeom prst="rect">
            <a:avLst/>
          </a:prstGeom>
        </p:spPr>
      </p:pic>
      <p:sp>
        <p:nvSpPr>
          <p:cNvPr id="6" name="Text Box 5"/>
          <p:cNvSpPr txBox="1"/>
          <p:nvPr/>
        </p:nvSpPr>
        <p:spPr>
          <a:xfrm>
            <a:off x="3477895" y="717550"/>
            <a:ext cx="523557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altLang="en-US" sz="3200" b="1">
                <a:latin typeface="Book Antiqua" panose="02040602050305030304" charset="0"/>
                <a:cs typeface="Book Antiqua" panose="02040602050305030304" charset="0"/>
              </a:rPr>
              <a:t>Janet 1889</a:t>
            </a:r>
          </a:p>
        </p:txBody>
      </p:sp>
      <p:graphicFrame>
        <p:nvGraphicFramePr>
          <p:cNvPr id="12" name="Object 11"/>
          <p:cNvGraphicFramePr/>
          <p:nvPr/>
        </p:nvGraphicFramePr>
        <p:xfrm>
          <a:off x="4392295" y="3383915"/>
          <a:ext cx="1953895" cy="16205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9" r:id="rId4" imgW="1952625" imgH="1619250" progId="Paint.Picture">
                  <p:embed/>
                </p:oleObj>
              </mc:Choice>
              <mc:Fallback>
                <p:oleObj r:id="rId4" imgW="1952625" imgH="1619250" progId="Paint.Picture">
                  <p:embed/>
                  <p:pic>
                    <p:nvPicPr>
                      <p:cNvPr id="0" name="Picture 12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392295" y="3383915"/>
                        <a:ext cx="1953895" cy="162052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24630" y="2237105"/>
            <a:ext cx="2321560" cy="276733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24630" y="2214245"/>
            <a:ext cx="4236720" cy="3097530"/>
          </a:xfrm>
          <a:prstGeom prst="rect">
            <a:avLst/>
          </a:prstGeom>
        </p:spPr>
      </p:pic>
      <p:sp>
        <p:nvSpPr>
          <p:cNvPr id="14" name="Text Box 13"/>
          <p:cNvSpPr txBox="1"/>
          <p:nvPr/>
        </p:nvSpPr>
        <p:spPr>
          <a:xfrm>
            <a:off x="545465" y="1558290"/>
            <a:ext cx="11953875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it-IT" altLang="en-US" sz="2000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>Life is a constant activity of integrating increasingly complex psychological automatisms (units)</a:t>
            </a:r>
          </a:p>
        </p:txBody>
      </p:sp>
      <p:sp>
        <p:nvSpPr>
          <p:cNvPr id="15" name="Text Box 14"/>
          <p:cNvSpPr txBox="1"/>
          <p:nvPr/>
        </p:nvSpPr>
        <p:spPr>
          <a:xfrm>
            <a:off x="144145" y="5475605"/>
            <a:ext cx="11903710" cy="7067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indent="0" algn="l">
              <a:buNone/>
            </a:pPr>
            <a:r>
              <a:rPr lang="it-IT" altLang="en-US" sz="2000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>Balanced relationship between </a:t>
            </a:r>
            <a:r>
              <a:rPr lang="it-IT" altLang="en-US" sz="2000" dirty="0">
                <a:solidFill>
                  <a:srgbClr val="0070C0"/>
                </a:solidFill>
                <a:latin typeface="Book Antiqua" panose="02040602050305030304" charset="0"/>
                <a:cs typeface="Book Antiqua" panose="02040602050305030304" charset="0"/>
                <a:sym typeface="+mn-ea"/>
              </a:rPr>
              <a:t>psychological strength </a:t>
            </a:r>
            <a:r>
              <a:rPr lang="it-IT" altLang="en-US" sz="2000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>(parts) and the </a:t>
            </a:r>
            <a:r>
              <a:rPr lang="it-IT" altLang="en-US" sz="2000" dirty="0">
                <a:solidFill>
                  <a:schemeClr val="accent2"/>
                </a:solidFill>
                <a:latin typeface="Book Antiqua" panose="02040602050305030304" charset="0"/>
                <a:cs typeface="Book Antiqua" panose="02040602050305030304" charset="0"/>
                <a:sym typeface="+mn-ea"/>
              </a:rPr>
              <a:t>psychological tension</a:t>
            </a:r>
            <a:r>
              <a:rPr lang="it-IT" altLang="en-US" sz="2000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> (way of organizing the parts)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Box 18"/>
          <p:cNvSpPr txBox="1"/>
          <p:nvPr/>
        </p:nvSpPr>
        <p:spPr>
          <a:xfrm>
            <a:off x="821055" y="6407150"/>
            <a:ext cx="8568055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it-IT" altLang="en-US" sz="1000" b="1" i="1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>Body and Integration</a:t>
            </a:r>
            <a:r>
              <a:rPr lang="it-IT" altLang="en-US" sz="1000" i="1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/>
            </a:r>
            <a:br>
              <a:rPr lang="it-IT" altLang="en-US" sz="1000" i="1" dirty="0">
                <a:latin typeface="Book Antiqua" panose="02040602050305030304" charset="0"/>
                <a:cs typeface="Book Antiqua" panose="02040602050305030304" charset="0"/>
                <a:sym typeface="+mn-ea"/>
              </a:rPr>
            </a:br>
            <a:r>
              <a:rPr lang="it-IT" altLang="en-US" sz="1000" i="1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>Research the primary symptom into the care of the psychosis</a:t>
            </a:r>
          </a:p>
        </p:txBody>
      </p:sp>
      <p:pic>
        <p:nvPicPr>
          <p:cNvPr id="7" name="Content Placeholder 11" descr="logo_sipi-removebg-preview"/>
          <p:cNvPicPr>
            <a:picLocks noChangeAspect="1"/>
          </p:cNvPicPr>
          <p:nvPr/>
        </p:nvPicPr>
        <p:blipFill>
          <a:blip r:embed="rId2"/>
          <a:srcRect r="25272"/>
          <a:stretch>
            <a:fillRect/>
          </a:stretch>
        </p:blipFill>
        <p:spPr>
          <a:xfrm>
            <a:off x="74295" y="6345555"/>
            <a:ext cx="669925" cy="521970"/>
          </a:xfrm>
          <a:prstGeom prst="rect">
            <a:avLst/>
          </a:prstGeom>
        </p:spPr>
      </p:pic>
      <p:sp>
        <p:nvSpPr>
          <p:cNvPr id="6" name="Text Box 5"/>
          <p:cNvSpPr txBox="1"/>
          <p:nvPr/>
        </p:nvSpPr>
        <p:spPr>
          <a:xfrm>
            <a:off x="3477895" y="717550"/>
            <a:ext cx="523557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altLang="en-US" sz="3200" b="1">
                <a:latin typeface="Book Antiqua" panose="02040602050305030304" charset="0"/>
                <a:cs typeface="Book Antiqua" panose="02040602050305030304" charset="0"/>
              </a:rPr>
              <a:t>Mental illness</a:t>
            </a:r>
          </a:p>
        </p:txBody>
      </p:sp>
      <p:sp>
        <p:nvSpPr>
          <p:cNvPr id="14" name="Text Box 13"/>
          <p:cNvSpPr txBox="1"/>
          <p:nvPr/>
        </p:nvSpPr>
        <p:spPr>
          <a:xfrm>
            <a:off x="2423795" y="1301115"/>
            <a:ext cx="7437755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it-IT" sz="2000">
                <a:latin typeface="Book Antiqua" panose="02040602050305030304" charset="0"/>
                <a:cs typeface="Book Antiqua" panose="02040602050305030304" charset="0"/>
                <a:sym typeface="+mn-ea"/>
              </a:rPr>
              <a:t>From complex automatisms to partial automatisms</a:t>
            </a:r>
            <a:endParaRPr lang="it-IT" altLang="en-US" sz="2000" dirty="0">
              <a:latin typeface="Book Antiqua" panose="02040602050305030304" charset="0"/>
              <a:cs typeface="Book Antiqua" panose="02040602050305030304" charset="0"/>
              <a:sym typeface="+mn-ea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9470" y="2171065"/>
            <a:ext cx="2400300" cy="2861310"/>
          </a:xfrm>
          <a:prstGeom prst="rect">
            <a:avLst/>
          </a:prstGeom>
        </p:spPr>
      </p:pic>
      <p:sp>
        <p:nvSpPr>
          <p:cNvPr id="15" name="Text Box 14"/>
          <p:cNvSpPr txBox="1"/>
          <p:nvPr/>
        </p:nvSpPr>
        <p:spPr>
          <a:xfrm>
            <a:off x="144145" y="5276850"/>
            <a:ext cx="11903710" cy="10147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/>
            <a:r>
              <a:rPr lang="it-IT" sz="2000" dirty="0">
                <a:latin typeface="Book Antiqua" panose="02040602050305030304" charset="0"/>
                <a:sym typeface="+mn-ea"/>
              </a:rPr>
              <a:t>DESAGREGATION</a:t>
            </a:r>
            <a:endParaRPr lang="it-IT" sz="2000" dirty="0">
              <a:latin typeface="Book Antiqua" panose="02040602050305030304" charset="0"/>
            </a:endParaRPr>
          </a:p>
          <a:p>
            <a:pPr algn="just"/>
            <a:r>
              <a:rPr lang="it-IT" sz="2000" dirty="0">
                <a:latin typeface="Book Antiqua" panose="02040602050305030304" charset="0"/>
                <a:sym typeface="+mn-ea"/>
              </a:rPr>
              <a:t>Failure to synthesize partial cognitive, imaginative, emotional, muscular automatisms, which remain fragments without a coherent unitary organization </a:t>
            </a:r>
            <a:endParaRPr lang="it-IT" altLang="en-US" sz="2000" dirty="0">
              <a:latin typeface="Book Antiqua" panose="02040602050305030304" charset="0"/>
              <a:cs typeface="Book Antiqua" panose="02040602050305030304" charset="0"/>
              <a:sym typeface="+mn-ea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9370" y="2171065"/>
            <a:ext cx="2385060" cy="284289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79470" y="1820545"/>
            <a:ext cx="5333365" cy="38017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6"/>
          <p:cNvSpPr txBox="1"/>
          <p:nvPr/>
        </p:nvSpPr>
        <p:spPr>
          <a:xfrm>
            <a:off x="3795395" y="852805"/>
            <a:ext cx="8547100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>
              <a:buNone/>
            </a:pPr>
            <a:r>
              <a:rPr lang="it-IT" altLang="en-US" sz="2400" b="1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>Body and Integration</a:t>
            </a:r>
            <a:r>
              <a:rPr lang="it-IT" altLang="en-US" sz="2400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/>
            </a:r>
            <a:br>
              <a:rPr lang="it-IT" altLang="en-US" sz="2400" dirty="0">
                <a:latin typeface="Book Antiqua" panose="02040602050305030304" charset="0"/>
                <a:cs typeface="Book Antiqua" panose="02040602050305030304" charset="0"/>
                <a:sym typeface="+mn-ea"/>
              </a:rPr>
            </a:br>
            <a:r>
              <a:rPr lang="it-IT" altLang="en-US" sz="2400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>Research the primary symptom into the care of the psychosis</a:t>
            </a:r>
            <a:endParaRPr lang="it-IT" altLang="en-US" sz="2400" b="1" dirty="0">
              <a:latin typeface="Book Antiqua" panose="02040602050305030304" charset="0"/>
              <a:cs typeface="Book Antiqua" panose="02040602050305030304" charset="0"/>
              <a:sym typeface="+mn-ea"/>
            </a:endParaRPr>
          </a:p>
        </p:txBody>
      </p:sp>
      <p:sp>
        <p:nvSpPr>
          <p:cNvPr id="21" name="Text Box 20"/>
          <p:cNvSpPr txBox="1"/>
          <p:nvPr/>
        </p:nvSpPr>
        <p:spPr>
          <a:xfrm>
            <a:off x="3865245" y="2459990"/>
            <a:ext cx="8047355" cy="30460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 algn="just">
              <a:buNone/>
            </a:pPr>
            <a:r>
              <a:rPr lang="it-IT" altLang="en-US" sz="2400" b="1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>1. Theoretical introduction to the psychopathological models and to the concept of psychosis</a:t>
            </a:r>
          </a:p>
          <a:p>
            <a:pPr indent="0" algn="just">
              <a:buNone/>
            </a:pPr>
            <a:endParaRPr lang="it-IT" altLang="en-US" sz="2400" b="1" dirty="0">
              <a:latin typeface="Book Antiqua" panose="02040602050305030304" charset="0"/>
              <a:cs typeface="Book Antiqua" panose="02040602050305030304" charset="0"/>
              <a:sym typeface="+mn-ea"/>
            </a:endParaRPr>
          </a:p>
          <a:p>
            <a:pPr indent="0" algn="just">
              <a:buNone/>
            </a:pPr>
            <a:r>
              <a:rPr lang="it-IT" altLang="en-US" sz="2400" b="1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>2. Favorable and unfavorable elements to the prognosis: two psychotic sibling </a:t>
            </a:r>
          </a:p>
          <a:p>
            <a:pPr indent="0" algn="just">
              <a:buNone/>
            </a:pPr>
            <a:endParaRPr lang="it-IT" altLang="en-US" sz="2400" b="1" dirty="0">
              <a:latin typeface="Book Antiqua" panose="02040602050305030304" charset="0"/>
              <a:cs typeface="Book Antiqua" panose="02040602050305030304" charset="0"/>
              <a:sym typeface="+mn-ea"/>
            </a:endParaRPr>
          </a:p>
          <a:p>
            <a:pPr indent="0" algn="just">
              <a:buNone/>
            </a:pPr>
            <a:r>
              <a:rPr lang="it-IT" altLang="en-US" sz="2400" b="1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>3. Body work in treatment of mental illness/psychosis</a:t>
            </a:r>
          </a:p>
          <a:p>
            <a:pPr indent="0" algn="just">
              <a:buNone/>
            </a:pPr>
            <a:r>
              <a:rPr lang="it-IT" altLang="en-US" sz="2400" b="1" dirty="0">
                <a:sym typeface="+mn-ea"/>
              </a:rPr>
              <a:t> </a:t>
            </a:r>
            <a:endParaRPr lang="it-IT" altLang="en-US" sz="2400" b="1" dirty="0">
              <a:latin typeface="Book Antiqua" panose="02040602050305030304" charset="0"/>
              <a:cs typeface="Book Antiqua" panose="02040602050305030304" charset="0"/>
              <a:sym typeface="+mn-ea"/>
            </a:endParaRPr>
          </a:p>
        </p:txBody>
      </p:sp>
      <p:pic>
        <p:nvPicPr>
          <p:cNvPr id="10" name="Content Placeholder 11" descr="logo_sipi-removebg-preview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89920" y="6042025"/>
            <a:ext cx="1402080" cy="815975"/>
          </a:xfrm>
          <a:prstGeom prst="rect">
            <a:avLst/>
          </a:prstGeom>
        </p:spPr>
      </p:pic>
      <p:pic>
        <p:nvPicPr>
          <p:cNvPr id="3" name="Picture 4" descr="Pietre bianche impilate in equilibrio"/>
          <p:cNvPicPr>
            <a:picLocks noChangeAspect="1"/>
          </p:cNvPicPr>
          <p:nvPr/>
        </p:nvPicPr>
        <p:blipFill rotWithShape="1">
          <a:blip r:embed="rId3"/>
          <a:srcRect l="53318" r="-1" b="-1"/>
          <a:stretch>
            <a:fillRect/>
          </a:stretch>
        </p:blipFill>
        <p:spPr>
          <a:xfrm>
            <a:off x="-200025" y="0"/>
            <a:ext cx="3766820" cy="6858000"/>
          </a:xfrm>
          <a:custGeom>
            <a:avLst/>
            <a:gdLst/>
            <a:ahLst/>
            <a:cxnLst/>
            <a:rect l="l" t="t" r="r" b="b"/>
            <a:pathLst>
              <a:path w="6832674" h="6858000">
                <a:moveTo>
                  <a:pt x="0" y="0"/>
                </a:moveTo>
                <a:lnTo>
                  <a:pt x="6832674" y="0"/>
                </a:lnTo>
                <a:lnTo>
                  <a:pt x="6749707" y="183520"/>
                </a:lnTo>
                <a:cubicBezTo>
                  <a:pt x="6327787" y="1181050"/>
                  <a:pt x="6094475" y="2277779"/>
                  <a:pt x="6094475" y="3429000"/>
                </a:cubicBezTo>
                <a:cubicBezTo>
                  <a:pt x="6094475" y="4580222"/>
                  <a:pt x="6327787" y="5676950"/>
                  <a:pt x="6749707" y="6674481"/>
                </a:cubicBezTo>
                <a:lnTo>
                  <a:pt x="6832674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13"/>
          <p:cNvSpPr/>
          <p:nvPr/>
        </p:nvSpPr>
        <p:spPr>
          <a:xfrm>
            <a:off x="177800" y="1082675"/>
            <a:ext cx="11934190" cy="3926205"/>
          </a:xfrm>
          <a:custGeom>
            <a:avLst/>
            <a:gdLst>
              <a:gd name="connisteX0" fmla="*/ 0 w 11934190"/>
              <a:gd name="connsiteY0" fmla="*/ 19685 h 3594100"/>
              <a:gd name="connisteX1" fmla="*/ 11934190 w 11934190"/>
              <a:gd name="connsiteY1" fmla="*/ 0 h 3594100"/>
              <a:gd name="connisteX2" fmla="*/ 10057765 w 11934190"/>
              <a:gd name="connsiteY2" fmla="*/ 3594100 h 3594100"/>
              <a:gd name="connisteX3" fmla="*/ 1846580 w 11934190"/>
              <a:gd name="connsiteY3" fmla="*/ 3594100 h 3594100"/>
              <a:gd name="connisteX4" fmla="*/ 0 w 11934190"/>
              <a:gd name="connsiteY4" fmla="*/ 19685 h 35941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</a:cxnLst>
            <a:rect l="l" t="t" r="r" b="b"/>
            <a:pathLst>
              <a:path w="11934190" h="3594100">
                <a:moveTo>
                  <a:pt x="0" y="19685"/>
                </a:moveTo>
                <a:lnTo>
                  <a:pt x="11934190" y="0"/>
                </a:lnTo>
                <a:lnTo>
                  <a:pt x="10057765" y="3594100"/>
                </a:lnTo>
                <a:lnTo>
                  <a:pt x="1846580" y="3594100"/>
                </a:lnTo>
                <a:lnTo>
                  <a:pt x="0" y="19685"/>
                </a:lnTo>
                <a:close/>
              </a:path>
            </a:pathLst>
          </a:custGeom>
          <a:gradFill>
            <a:gsLst>
              <a:gs pos="100000">
                <a:srgbClr val="5B9BD5"/>
              </a:gs>
              <a:gs pos="0">
                <a:srgbClr val="FF9300">
                  <a:alpha val="36000"/>
                </a:srgbClr>
              </a:gs>
            </a:gsLst>
            <a:lin ang="5400000" scaled="0"/>
          </a:gradFill>
          <a:ln>
            <a:noFill/>
          </a:ln>
          <a:effectLst>
            <a:reflection blurRad="6350" stA="50000" endA="300" endPos="55500" dist="101600" dir="5400000" sy="-100000" algn="bl" rotWithShape="0"/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 Box 18"/>
          <p:cNvSpPr txBox="1"/>
          <p:nvPr/>
        </p:nvSpPr>
        <p:spPr>
          <a:xfrm>
            <a:off x="821055" y="6407150"/>
            <a:ext cx="8568055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it-IT" altLang="en-US" sz="1000" b="1" i="1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>Body and Integration</a:t>
            </a:r>
            <a:r>
              <a:rPr lang="it-IT" altLang="en-US" sz="1000" i="1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/>
            </a:r>
            <a:br>
              <a:rPr lang="it-IT" altLang="en-US" sz="1000" i="1" dirty="0">
                <a:latin typeface="Book Antiqua" panose="02040602050305030304" charset="0"/>
                <a:cs typeface="Book Antiqua" panose="02040602050305030304" charset="0"/>
                <a:sym typeface="+mn-ea"/>
              </a:rPr>
            </a:br>
            <a:r>
              <a:rPr lang="it-IT" altLang="en-US" sz="1000" i="1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>Research the primary symptom into the care of the psychosis</a:t>
            </a:r>
          </a:p>
        </p:txBody>
      </p:sp>
      <p:pic>
        <p:nvPicPr>
          <p:cNvPr id="7" name="Content Placeholder 11" descr="logo_sipi-removebg-preview"/>
          <p:cNvPicPr>
            <a:picLocks noChangeAspect="1"/>
          </p:cNvPicPr>
          <p:nvPr/>
        </p:nvPicPr>
        <p:blipFill>
          <a:blip r:embed="rId2"/>
          <a:srcRect r="25272"/>
          <a:stretch>
            <a:fillRect/>
          </a:stretch>
        </p:blipFill>
        <p:spPr>
          <a:xfrm>
            <a:off x="74295" y="6345555"/>
            <a:ext cx="669925" cy="52197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/>
        </p:nvSpPr>
        <p:spPr>
          <a:xfrm>
            <a:off x="838200" y="365126"/>
            <a:ext cx="10515600" cy="8309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altLang="en-US" sz="3600" dirty="0">
                <a:latin typeface="Book Antiqua" panose="02040602050305030304" charset="0"/>
                <a:cs typeface="Book Antiqua" panose="02040602050305030304" charset="0"/>
              </a:rPr>
              <a:t> TREATMENT MODEL</a:t>
            </a:r>
          </a:p>
        </p:txBody>
      </p:sp>
      <p:sp>
        <p:nvSpPr>
          <p:cNvPr id="5" name="Content Placeholder 4"/>
          <p:cNvSpPr>
            <a:spLocks noGrp="1"/>
          </p:cNvSpPr>
          <p:nvPr/>
        </p:nvSpPr>
        <p:spPr>
          <a:xfrm>
            <a:off x="290146" y="1394185"/>
            <a:ext cx="12071839" cy="49509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it-IT" altLang="en-US" sz="2400" dirty="0">
              <a:latin typeface="Book Antiqua" panose="02040602050305030304" charset="0"/>
              <a:cs typeface="Book Antiqua" panose="02040602050305030304" charset="0"/>
            </a:endParaRPr>
          </a:p>
          <a:p>
            <a:pPr marL="0" indent="0">
              <a:buNone/>
            </a:pPr>
            <a:r>
              <a:rPr lang="it-IT" altLang="en-US" sz="2400" dirty="0">
                <a:latin typeface="Book Antiqua" panose="02040602050305030304" charset="0"/>
                <a:cs typeface="Book Antiqua" panose="02040602050305030304" charset="0"/>
              </a:rPr>
              <a:t>1: To stabilize and riduce symptoms: Pharmacotherapy</a:t>
            </a:r>
          </a:p>
          <a:p>
            <a:pPr marL="514350" indent="-514350">
              <a:buAutoNum type="arabicPeriod"/>
            </a:pPr>
            <a:endParaRPr lang="it-IT" altLang="en-US" sz="2400" dirty="0">
              <a:latin typeface="Book Antiqua" panose="02040602050305030304" charset="0"/>
              <a:cs typeface="Book Antiqua" panose="02040602050305030304" charset="0"/>
            </a:endParaRPr>
          </a:p>
          <a:p>
            <a:pPr marL="0" indent="0">
              <a:buNone/>
            </a:pPr>
            <a:r>
              <a:rPr lang="it-IT" altLang="en-US" sz="2400" dirty="0">
                <a:latin typeface="Book Antiqua" panose="02040602050305030304" charset="0"/>
                <a:cs typeface="Book Antiqua" panose="02040602050305030304" charset="0"/>
              </a:rPr>
              <a:t>2: Traumatic </a:t>
            </a:r>
            <a:r>
              <a:rPr lang="it-IT" altLang="en-US" sz="2400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>memories treatment: </a:t>
            </a:r>
            <a:r>
              <a:rPr lang="it-IT" altLang="en-US" sz="2400" dirty="0">
                <a:latin typeface="Book Antiqua" panose="02040602050305030304" charset="0"/>
                <a:cs typeface="Book Antiqua" panose="02040602050305030304" charset="0"/>
              </a:rPr>
              <a:t>Psychotherapy</a:t>
            </a:r>
          </a:p>
          <a:p>
            <a:pPr marL="0" indent="0">
              <a:buNone/>
            </a:pPr>
            <a:endParaRPr lang="it-IT" altLang="en-US" sz="2400" dirty="0">
              <a:latin typeface="Book Antiqua" panose="02040602050305030304" charset="0"/>
              <a:cs typeface="Book Antiqua" panose="02040602050305030304" charset="0"/>
            </a:endParaRPr>
          </a:p>
          <a:p>
            <a:pPr marL="0" indent="0">
              <a:buNone/>
            </a:pPr>
            <a:r>
              <a:rPr lang="it-IT" altLang="en-US" sz="2400" dirty="0">
                <a:latin typeface="Book Antiqua" panose="02040602050305030304" charset="0"/>
                <a:cs typeface="Book Antiqua" panose="02040602050305030304" charset="0"/>
              </a:rPr>
              <a:t>3: Integration of the whole personality: with the dissociation </a:t>
            </a:r>
            <a:r>
              <a:rPr lang="it-IT" altLang="en-US" sz="2400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>resolution </a:t>
            </a:r>
            <a:r>
              <a:rPr lang="it-IT" altLang="en-US" sz="2400" dirty="0">
                <a:latin typeface="Book Antiqua" panose="02040602050305030304" charset="0"/>
                <a:cs typeface="Book Antiqua" panose="02040602050305030304" charset="0"/>
              </a:rPr>
              <a:t>and the promotion of future personality development</a:t>
            </a:r>
          </a:p>
          <a:p>
            <a:pPr marL="0" indent="0" algn="r">
              <a:buNone/>
            </a:pPr>
            <a:endParaRPr lang="it-IT" altLang="en-US" sz="2400" dirty="0">
              <a:latin typeface="Book Antiqua" panose="02040602050305030304" charset="0"/>
              <a:cs typeface="Book Antiqua" panose="02040602050305030304" charset="0"/>
            </a:endParaRPr>
          </a:p>
          <a:p>
            <a:pPr marL="0" indent="0" algn="r">
              <a:buNone/>
            </a:pPr>
            <a:endParaRPr lang="it-IT" altLang="en-US" sz="2400" dirty="0">
              <a:latin typeface="Book Antiqua" panose="02040602050305030304" charset="0"/>
              <a:cs typeface="Book Antiqua" panose="02040602050305030304" charset="0"/>
            </a:endParaRPr>
          </a:p>
          <a:p>
            <a:pPr marL="0" indent="0" algn="r">
              <a:buNone/>
            </a:pPr>
            <a:endParaRPr lang="it-IT" altLang="en-US" sz="2400" dirty="0">
              <a:latin typeface="Book Antiqua" panose="02040602050305030304" charset="0"/>
              <a:cs typeface="Book Antiqua" panose="02040602050305030304" charset="0"/>
            </a:endParaRPr>
          </a:p>
          <a:p>
            <a:pPr marL="0" indent="0" algn="r">
              <a:buNone/>
            </a:pPr>
            <a:endParaRPr lang="it-IT" altLang="en-US" sz="2400" dirty="0">
              <a:latin typeface="Book Antiqua" panose="02040602050305030304" charset="0"/>
              <a:cs typeface="Book Antiqua" panose="02040602050305030304" charset="0"/>
            </a:endParaRPr>
          </a:p>
        </p:txBody>
      </p:sp>
      <p:sp>
        <p:nvSpPr>
          <p:cNvPr id="2" name="Text Box 1"/>
          <p:cNvSpPr txBox="1"/>
          <p:nvPr/>
        </p:nvSpPr>
        <p:spPr>
          <a:xfrm>
            <a:off x="8724265" y="1900555"/>
            <a:ext cx="255778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altLang="en-US" sz="2000" dirty="0">
                <a:latin typeface="Book Antiqua" panose="02040602050305030304" charset="0"/>
                <a:cs typeface="Book Antiqua" panose="02040602050305030304" charset="0"/>
              </a:rPr>
              <a:t>Psychiatric </a:t>
            </a:r>
            <a:r>
              <a:rPr lang="it-IT" altLang="en-US" sz="2000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>Model</a:t>
            </a:r>
          </a:p>
        </p:txBody>
      </p:sp>
      <p:sp>
        <p:nvSpPr>
          <p:cNvPr id="8" name="Right Arrow 7"/>
          <p:cNvSpPr/>
          <p:nvPr/>
        </p:nvSpPr>
        <p:spPr>
          <a:xfrm>
            <a:off x="7783716" y="2878766"/>
            <a:ext cx="781861" cy="37250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Book Antiqua" panose="02040602050305030304" charset="0"/>
              <a:cs typeface="Book Antiqua" panose="02040602050305030304" charset="0"/>
            </a:endParaRPr>
          </a:p>
        </p:txBody>
      </p:sp>
      <p:sp>
        <p:nvSpPr>
          <p:cNvPr id="9" name="Text Box 8"/>
          <p:cNvSpPr txBox="1"/>
          <p:nvPr/>
        </p:nvSpPr>
        <p:spPr>
          <a:xfrm>
            <a:off x="8724265" y="2711450"/>
            <a:ext cx="336931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altLang="en-US" sz="2000" dirty="0">
                <a:latin typeface="Book Antiqua" panose="02040602050305030304" charset="0"/>
                <a:cs typeface="Book Antiqua" panose="02040602050305030304" charset="0"/>
              </a:rPr>
              <a:t>Psicoanalitic model Cognitive-behavioral model</a:t>
            </a:r>
          </a:p>
        </p:txBody>
      </p:sp>
      <p:sp>
        <p:nvSpPr>
          <p:cNvPr id="3" name="Right Arrow 2"/>
          <p:cNvSpPr/>
          <p:nvPr/>
        </p:nvSpPr>
        <p:spPr>
          <a:xfrm>
            <a:off x="7783716" y="1926901"/>
            <a:ext cx="781861" cy="37250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Book Antiqua" panose="02040602050305030304" charset="0"/>
              <a:cs typeface="Book Antiqua" panose="02040602050305030304" charset="0"/>
            </a:endParaRPr>
          </a:p>
        </p:txBody>
      </p:sp>
      <p:sp>
        <p:nvSpPr>
          <p:cNvPr id="10" name="Rectangles 9"/>
          <p:cNvSpPr/>
          <p:nvPr/>
        </p:nvSpPr>
        <p:spPr>
          <a:xfrm>
            <a:off x="2005965" y="5215890"/>
            <a:ext cx="8249285" cy="61087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altLang="en-US" sz="2800" b="1" dirty="0">
                <a:solidFill>
                  <a:srgbClr val="FF9300"/>
                </a:solidFill>
                <a:latin typeface="Book Antiqua" panose="02040602050305030304" charset="0"/>
                <a:cs typeface="Book Antiqua" panose="02040602050305030304" charset="0"/>
                <a:sym typeface="+mn-ea"/>
              </a:rPr>
              <a:t>Integrated Structural Model Precursor </a:t>
            </a:r>
            <a:endParaRPr lang="it-IT" altLang="en-US" sz="2800" b="1" spc="150" dirty="0">
              <a:solidFill>
                <a:srgbClr val="FF9300"/>
              </a:solidFill>
              <a:latin typeface="Book Antiqua" panose="02040602050305030304" charset="0"/>
              <a:cs typeface="Book Antiqua" panose="02040602050305030304" charset="0"/>
              <a:sym typeface="+mn-ea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Box 18"/>
          <p:cNvSpPr txBox="1"/>
          <p:nvPr/>
        </p:nvSpPr>
        <p:spPr>
          <a:xfrm>
            <a:off x="821055" y="6407150"/>
            <a:ext cx="8568055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it-IT" altLang="en-US" sz="1000" b="1" i="1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>Body and Integration</a:t>
            </a:r>
            <a:r>
              <a:rPr lang="it-IT" altLang="en-US" sz="1000" i="1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/>
            </a:r>
            <a:br>
              <a:rPr lang="it-IT" altLang="en-US" sz="1000" i="1" dirty="0">
                <a:latin typeface="Book Antiqua" panose="02040602050305030304" charset="0"/>
                <a:cs typeface="Book Antiqua" panose="02040602050305030304" charset="0"/>
                <a:sym typeface="+mn-ea"/>
              </a:rPr>
            </a:br>
            <a:r>
              <a:rPr lang="it-IT" altLang="en-US" sz="1000" i="1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>Research the primary symptom into the care of the psychosis</a:t>
            </a:r>
          </a:p>
        </p:txBody>
      </p:sp>
      <p:pic>
        <p:nvPicPr>
          <p:cNvPr id="7" name="Content Placeholder 11" descr="logo_sipi-removebg-preview"/>
          <p:cNvPicPr>
            <a:picLocks noChangeAspect="1"/>
          </p:cNvPicPr>
          <p:nvPr/>
        </p:nvPicPr>
        <p:blipFill>
          <a:blip r:embed="rId2"/>
          <a:srcRect r="25272"/>
          <a:stretch>
            <a:fillRect/>
          </a:stretch>
        </p:blipFill>
        <p:spPr>
          <a:xfrm>
            <a:off x="74295" y="6345555"/>
            <a:ext cx="669925" cy="521970"/>
          </a:xfrm>
          <a:prstGeom prst="rect">
            <a:avLst/>
          </a:prstGeom>
        </p:spPr>
      </p:pic>
      <p:pic>
        <p:nvPicPr>
          <p:cNvPr id="2" name="Content Placeholder 1" descr="podio 2"/>
          <p:cNvPicPr>
            <a:picLocks noGrp="1" noChangeAspect="1"/>
          </p:cNvPicPr>
          <p:nvPr/>
        </p:nvPicPr>
        <p:blipFill>
          <a:blip r:embed="rId3"/>
          <a:srcRect l="13708" t="28194" r="10134" b="18158"/>
          <a:stretch>
            <a:fillRect/>
          </a:stretch>
        </p:blipFill>
        <p:spPr>
          <a:xfrm>
            <a:off x="1162685" y="2767965"/>
            <a:ext cx="9032240" cy="3335655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3274115" y="613139"/>
            <a:ext cx="5151864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dirty="0">
                <a:solidFill>
                  <a:srgbClr val="FF9300"/>
                </a:solidFill>
                <a:latin typeface="Book Antiqua" panose="02040602050305030304" charset="0"/>
                <a:cs typeface="Book Antiqua" panose="02040602050305030304" charset="0"/>
              </a:rPr>
              <a:t> TREATMENT</a:t>
            </a:r>
          </a:p>
        </p:txBody>
      </p:sp>
      <p:sp>
        <p:nvSpPr>
          <p:cNvPr id="20" name="CasellaDiTesto 19"/>
          <p:cNvSpPr txBox="1"/>
          <p:nvPr/>
        </p:nvSpPr>
        <p:spPr>
          <a:xfrm>
            <a:off x="0" y="3241040"/>
            <a:ext cx="4618990" cy="1016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it-IT" sz="2800" dirty="0">
                <a:solidFill>
                  <a:srgbClr val="FF9300"/>
                </a:solidFill>
                <a:latin typeface="Book Antiqua" panose="02040602050305030304" charset="0"/>
                <a:cs typeface="Book Antiqua" panose="02040602050305030304" charset="0"/>
              </a:rPr>
              <a:t>Pharmacotherapy </a:t>
            </a:r>
            <a:endParaRPr lang="it-IT" sz="2800" dirty="0">
              <a:solidFill>
                <a:srgbClr val="FF0000"/>
              </a:solidFill>
              <a:latin typeface="Book Antiqua" panose="02040602050305030304" charset="0"/>
              <a:cs typeface="Book Antiqua" panose="02040602050305030304" charset="0"/>
            </a:endParaRPr>
          </a:p>
          <a:p>
            <a:pPr algn="ctr"/>
            <a:r>
              <a:rPr lang="it-IT" sz="2400" dirty="0">
                <a:latin typeface="Book Antiqua" panose="02040602050305030304" charset="0"/>
                <a:cs typeface="Book Antiqua" panose="02040602050305030304" charset="0"/>
              </a:rPr>
              <a:t>to riduce symptoms</a:t>
            </a:r>
          </a:p>
        </p:txBody>
      </p:sp>
      <p:sp>
        <p:nvSpPr>
          <p:cNvPr id="22" name="CasellaDiTesto 21"/>
          <p:cNvSpPr txBox="1"/>
          <p:nvPr/>
        </p:nvSpPr>
        <p:spPr>
          <a:xfrm>
            <a:off x="2131060" y="1337945"/>
            <a:ext cx="7095490" cy="19996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dirty="0">
                <a:solidFill>
                  <a:srgbClr val="FF9300"/>
                </a:solidFill>
                <a:latin typeface="Book Antiqua" panose="02040602050305030304" charset="0"/>
                <a:cs typeface="Book Antiqua" panose="02040602050305030304" charset="0"/>
              </a:rPr>
              <a:t>Psychotherapy </a:t>
            </a:r>
          </a:p>
          <a:p>
            <a:pPr algn="ctr"/>
            <a:r>
              <a:rPr lang="it-IT" sz="2400" dirty="0">
                <a:latin typeface="Book Antiqua" panose="02040602050305030304" charset="0"/>
                <a:cs typeface="Book Antiqua" panose="02040602050305030304" charset="0"/>
              </a:rPr>
              <a:t>Discover fixed ideas </a:t>
            </a:r>
          </a:p>
          <a:p>
            <a:pPr algn="ctr"/>
            <a:r>
              <a:rPr lang="it-IT" sz="2400" dirty="0">
                <a:latin typeface="Book Antiqua" panose="02040602050305030304" charset="0"/>
                <a:cs typeface="Book Antiqua" panose="02040602050305030304" charset="0"/>
              </a:rPr>
              <a:t>Resolve dissociation </a:t>
            </a:r>
          </a:p>
          <a:p>
            <a:pPr algn="ctr"/>
            <a:r>
              <a:rPr lang="it-IT" sz="2400" dirty="0">
                <a:latin typeface="Book Antiqua" panose="02040602050305030304" charset="0"/>
                <a:cs typeface="Book Antiqua" panose="02040602050305030304" charset="0"/>
              </a:rPr>
              <a:t>Increase psychological tension = restructure with training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 Box 6"/>
          <p:cNvSpPr txBox="1"/>
          <p:nvPr/>
        </p:nvSpPr>
        <p:spPr>
          <a:xfrm flipH="1">
            <a:off x="0" y="6336665"/>
            <a:ext cx="12199620" cy="521335"/>
          </a:xfrm>
          <a:prstGeom prst="rect">
            <a:avLst/>
          </a:prstGeom>
          <a:gradFill rotWithShape="1">
            <a:gsLst>
              <a:gs pos="0">
                <a:srgbClr val="5B9BD5"/>
              </a:gs>
              <a:gs pos="100000">
                <a:schemeClr val="accent2">
                  <a:alpha val="100000"/>
                </a:schemeClr>
              </a:gs>
            </a:gsLst>
            <a:lin ang="10200000" scaled="0"/>
          </a:gradFill>
        </p:spPr>
        <p:txBody>
          <a:bodyPr wrap="square" rtlCol="0" anchor="ctr" anchorCtr="0">
            <a:noAutofit/>
          </a:bodyPr>
          <a:lstStyle/>
          <a:p>
            <a:pPr marL="0" indent="0" algn="ctr">
              <a:buNone/>
            </a:pPr>
            <a:r>
              <a:rPr lang="it-IT" altLang="en-US" sz="3200" b="1" dirty="0">
                <a:solidFill>
                  <a:schemeClr val="bg1"/>
                </a:solidFill>
                <a:latin typeface="Book Antiqua" panose="02040602050305030304" charset="0"/>
                <a:cs typeface="Book Antiqua" panose="02040602050305030304" charset="0"/>
                <a:sym typeface="+mn-ea"/>
              </a:rPr>
              <a:t>P</a:t>
            </a:r>
            <a:r>
              <a:rPr lang="it-IT" sz="3200" b="1" dirty="0">
                <a:solidFill>
                  <a:schemeClr val="bg1"/>
                </a:solidFill>
                <a:latin typeface="Book Antiqua" panose="02040602050305030304" charset="0"/>
                <a:cs typeface="Book Antiqua" panose="02040602050305030304" charset="0"/>
                <a:sym typeface="+mn-ea"/>
              </a:rPr>
              <a:t>sychiatric Model Today</a:t>
            </a:r>
            <a:endParaRPr lang="it-IT" altLang="en-US" sz="3200" b="1" dirty="0">
              <a:solidFill>
                <a:schemeClr val="bg1"/>
              </a:solidFill>
              <a:latin typeface="Book Antiqua" panose="02040602050305030304" charset="0"/>
              <a:cs typeface="Book Antiqua" panose="02040602050305030304" charset="0"/>
              <a:sym typeface="+mn-ea"/>
            </a:endParaRPr>
          </a:p>
        </p:txBody>
      </p:sp>
      <p:pic>
        <p:nvPicPr>
          <p:cNvPr id="10" name="Immagine 9" descr="Immagine che contiene arredo, persona, tavolo, disegno&#10;&#10;Descrizione generata automaticamente"/>
          <p:cNvPicPr>
            <a:picLocks noChangeAspect="1"/>
          </p:cNvPicPr>
          <p:nvPr/>
        </p:nvPicPr>
        <p:blipFill rotWithShape="1">
          <a:blip r:embed="rId3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30"/>
          <a:stretch>
            <a:fillRect/>
          </a:stretch>
        </p:blipFill>
        <p:spPr>
          <a:xfrm>
            <a:off x="0" y="0"/>
            <a:ext cx="12192000" cy="6345555"/>
          </a:xfrm>
          <a:prstGeom prst="rect">
            <a:avLst/>
          </a:prstGeom>
        </p:spPr>
      </p:pic>
      <p:sp>
        <p:nvSpPr>
          <p:cNvPr id="29" name="sketchy line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1316354" y="2515299"/>
            <a:ext cx="9692640" cy="18288"/>
          </a:xfrm>
          <a:custGeom>
            <a:avLst/>
            <a:gdLst>
              <a:gd name="connsiteX0" fmla="*/ 0 w 9692640"/>
              <a:gd name="connsiteY0" fmla="*/ 0 h 18288"/>
              <a:gd name="connsiteX1" fmla="*/ 401552 w 9692640"/>
              <a:gd name="connsiteY1" fmla="*/ 0 h 18288"/>
              <a:gd name="connsiteX2" fmla="*/ 996957 w 9692640"/>
              <a:gd name="connsiteY2" fmla="*/ 0 h 18288"/>
              <a:gd name="connsiteX3" fmla="*/ 1398509 w 9692640"/>
              <a:gd name="connsiteY3" fmla="*/ 0 h 18288"/>
              <a:gd name="connsiteX4" fmla="*/ 2090841 w 9692640"/>
              <a:gd name="connsiteY4" fmla="*/ 0 h 18288"/>
              <a:gd name="connsiteX5" fmla="*/ 2686246 w 9692640"/>
              <a:gd name="connsiteY5" fmla="*/ 0 h 18288"/>
              <a:gd name="connsiteX6" fmla="*/ 3475504 w 9692640"/>
              <a:gd name="connsiteY6" fmla="*/ 0 h 18288"/>
              <a:gd name="connsiteX7" fmla="*/ 4361688 w 9692640"/>
              <a:gd name="connsiteY7" fmla="*/ 0 h 18288"/>
              <a:gd name="connsiteX8" fmla="*/ 5054019 w 9692640"/>
              <a:gd name="connsiteY8" fmla="*/ 0 h 18288"/>
              <a:gd name="connsiteX9" fmla="*/ 5940204 w 9692640"/>
              <a:gd name="connsiteY9" fmla="*/ 0 h 18288"/>
              <a:gd name="connsiteX10" fmla="*/ 6632535 w 9692640"/>
              <a:gd name="connsiteY10" fmla="*/ 0 h 18288"/>
              <a:gd name="connsiteX11" fmla="*/ 7034087 w 9692640"/>
              <a:gd name="connsiteY11" fmla="*/ 0 h 18288"/>
              <a:gd name="connsiteX12" fmla="*/ 7532566 w 9692640"/>
              <a:gd name="connsiteY12" fmla="*/ 0 h 18288"/>
              <a:gd name="connsiteX13" fmla="*/ 8418750 w 9692640"/>
              <a:gd name="connsiteY13" fmla="*/ 0 h 18288"/>
              <a:gd name="connsiteX14" fmla="*/ 9692640 w 9692640"/>
              <a:gd name="connsiteY14" fmla="*/ 0 h 18288"/>
              <a:gd name="connsiteX15" fmla="*/ 9692640 w 9692640"/>
              <a:gd name="connsiteY15" fmla="*/ 18288 h 18288"/>
              <a:gd name="connsiteX16" fmla="*/ 9000309 w 9692640"/>
              <a:gd name="connsiteY16" fmla="*/ 18288 h 18288"/>
              <a:gd name="connsiteX17" fmla="*/ 8307977 w 9692640"/>
              <a:gd name="connsiteY17" fmla="*/ 18288 h 18288"/>
              <a:gd name="connsiteX18" fmla="*/ 7712572 w 9692640"/>
              <a:gd name="connsiteY18" fmla="*/ 18288 h 18288"/>
              <a:gd name="connsiteX19" fmla="*/ 7214093 w 9692640"/>
              <a:gd name="connsiteY19" fmla="*/ 18288 h 18288"/>
              <a:gd name="connsiteX20" fmla="*/ 6327909 w 9692640"/>
              <a:gd name="connsiteY20" fmla="*/ 18288 h 18288"/>
              <a:gd name="connsiteX21" fmla="*/ 5635578 w 9692640"/>
              <a:gd name="connsiteY21" fmla="*/ 18288 h 18288"/>
              <a:gd name="connsiteX22" fmla="*/ 4846320 w 9692640"/>
              <a:gd name="connsiteY22" fmla="*/ 18288 h 18288"/>
              <a:gd name="connsiteX23" fmla="*/ 4444768 w 9692640"/>
              <a:gd name="connsiteY23" fmla="*/ 18288 h 18288"/>
              <a:gd name="connsiteX24" fmla="*/ 3946289 w 9692640"/>
              <a:gd name="connsiteY24" fmla="*/ 18288 h 18288"/>
              <a:gd name="connsiteX25" fmla="*/ 3253958 w 9692640"/>
              <a:gd name="connsiteY25" fmla="*/ 18288 h 18288"/>
              <a:gd name="connsiteX26" fmla="*/ 2464700 w 9692640"/>
              <a:gd name="connsiteY26" fmla="*/ 18288 h 18288"/>
              <a:gd name="connsiteX27" fmla="*/ 2063148 w 9692640"/>
              <a:gd name="connsiteY27" fmla="*/ 18288 h 18288"/>
              <a:gd name="connsiteX28" fmla="*/ 1661595 w 9692640"/>
              <a:gd name="connsiteY28" fmla="*/ 18288 h 18288"/>
              <a:gd name="connsiteX29" fmla="*/ 969264 w 9692640"/>
              <a:gd name="connsiteY29" fmla="*/ 18288 h 18288"/>
              <a:gd name="connsiteX30" fmla="*/ 0 w 9692640"/>
              <a:gd name="connsiteY30" fmla="*/ 18288 h 18288"/>
              <a:gd name="connsiteX31" fmla="*/ 0 w 9692640"/>
              <a:gd name="connsiteY3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9692640" h="18288" fill="none" extrusionOk="0">
                <a:moveTo>
                  <a:pt x="0" y="0"/>
                </a:moveTo>
                <a:cubicBezTo>
                  <a:pt x="142992" y="4732"/>
                  <a:pt x="265909" y="-3365"/>
                  <a:pt x="401552" y="0"/>
                </a:cubicBezTo>
                <a:cubicBezTo>
                  <a:pt x="537195" y="3365"/>
                  <a:pt x="738153" y="6482"/>
                  <a:pt x="996957" y="0"/>
                </a:cubicBezTo>
                <a:cubicBezTo>
                  <a:pt x="1255762" y="-6482"/>
                  <a:pt x="1280511" y="12509"/>
                  <a:pt x="1398509" y="0"/>
                </a:cubicBezTo>
                <a:cubicBezTo>
                  <a:pt x="1516507" y="-12509"/>
                  <a:pt x="1782573" y="-31523"/>
                  <a:pt x="2090841" y="0"/>
                </a:cubicBezTo>
                <a:cubicBezTo>
                  <a:pt x="2399109" y="31523"/>
                  <a:pt x="2488380" y="26286"/>
                  <a:pt x="2686246" y="0"/>
                </a:cubicBezTo>
                <a:cubicBezTo>
                  <a:pt x="2884112" y="-26286"/>
                  <a:pt x="3186024" y="-14734"/>
                  <a:pt x="3475504" y="0"/>
                </a:cubicBezTo>
                <a:cubicBezTo>
                  <a:pt x="3764984" y="14734"/>
                  <a:pt x="4053017" y="43292"/>
                  <a:pt x="4361688" y="0"/>
                </a:cubicBezTo>
                <a:cubicBezTo>
                  <a:pt x="4670359" y="-43292"/>
                  <a:pt x="4736164" y="-729"/>
                  <a:pt x="5054019" y="0"/>
                </a:cubicBezTo>
                <a:cubicBezTo>
                  <a:pt x="5371874" y="729"/>
                  <a:pt x="5543528" y="-22963"/>
                  <a:pt x="5940204" y="0"/>
                </a:cubicBezTo>
                <a:cubicBezTo>
                  <a:pt x="6336881" y="22963"/>
                  <a:pt x="6423838" y="6469"/>
                  <a:pt x="6632535" y="0"/>
                </a:cubicBezTo>
                <a:cubicBezTo>
                  <a:pt x="6841232" y="-6469"/>
                  <a:pt x="6852819" y="17036"/>
                  <a:pt x="7034087" y="0"/>
                </a:cubicBezTo>
                <a:cubicBezTo>
                  <a:pt x="7215355" y="-17036"/>
                  <a:pt x="7313136" y="11151"/>
                  <a:pt x="7532566" y="0"/>
                </a:cubicBezTo>
                <a:cubicBezTo>
                  <a:pt x="7751996" y="-11151"/>
                  <a:pt x="8015001" y="25614"/>
                  <a:pt x="8418750" y="0"/>
                </a:cubicBezTo>
                <a:cubicBezTo>
                  <a:pt x="8822499" y="-25614"/>
                  <a:pt x="9163239" y="48603"/>
                  <a:pt x="9692640" y="0"/>
                </a:cubicBezTo>
                <a:cubicBezTo>
                  <a:pt x="9691955" y="4437"/>
                  <a:pt x="9693170" y="10717"/>
                  <a:pt x="9692640" y="18288"/>
                </a:cubicBezTo>
                <a:cubicBezTo>
                  <a:pt x="9545125" y="42172"/>
                  <a:pt x="9164259" y="6706"/>
                  <a:pt x="9000309" y="18288"/>
                </a:cubicBezTo>
                <a:cubicBezTo>
                  <a:pt x="8836359" y="29870"/>
                  <a:pt x="8521035" y="-14108"/>
                  <a:pt x="8307977" y="18288"/>
                </a:cubicBezTo>
                <a:cubicBezTo>
                  <a:pt x="8094919" y="50684"/>
                  <a:pt x="7881757" y="11235"/>
                  <a:pt x="7712572" y="18288"/>
                </a:cubicBezTo>
                <a:cubicBezTo>
                  <a:pt x="7543387" y="25341"/>
                  <a:pt x="7358861" y="20625"/>
                  <a:pt x="7214093" y="18288"/>
                </a:cubicBezTo>
                <a:cubicBezTo>
                  <a:pt x="7069325" y="15951"/>
                  <a:pt x="6523705" y="52160"/>
                  <a:pt x="6327909" y="18288"/>
                </a:cubicBezTo>
                <a:cubicBezTo>
                  <a:pt x="6132113" y="-15584"/>
                  <a:pt x="5923847" y="21204"/>
                  <a:pt x="5635578" y="18288"/>
                </a:cubicBezTo>
                <a:cubicBezTo>
                  <a:pt x="5347309" y="15372"/>
                  <a:pt x="5114749" y="50642"/>
                  <a:pt x="4846320" y="18288"/>
                </a:cubicBezTo>
                <a:cubicBezTo>
                  <a:pt x="4577891" y="-14066"/>
                  <a:pt x="4576701" y="1487"/>
                  <a:pt x="4444768" y="18288"/>
                </a:cubicBezTo>
                <a:cubicBezTo>
                  <a:pt x="4312835" y="35089"/>
                  <a:pt x="4112575" y="15158"/>
                  <a:pt x="3946289" y="18288"/>
                </a:cubicBezTo>
                <a:cubicBezTo>
                  <a:pt x="3780003" y="21418"/>
                  <a:pt x="3396009" y="18797"/>
                  <a:pt x="3253958" y="18288"/>
                </a:cubicBezTo>
                <a:cubicBezTo>
                  <a:pt x="3111907" y="17779"/>
                  <a:pt x="2760272" y="57223"/>
                  <a:pt x="2464700" y="18288"/>
                </a:cubicBezTo>
                <a:cubicBezTo>
                  <a:pt x="2169128" y="-20647"/>
                  <a:pt x="2232262" y="7960"/>
                  <a:pt x="2063148" y="18288"/>
                </a:cubicBezTo>
                <a:cubicBezTo>
                  <a:pt x="1894034" y="28616"/>
                  <a:pt x="1799338" y="3019"/>
                  <a:pt x="1661595" y="18288"/>
                </a:cubicBezTo>
                <a:cubicBezTo>
                  <a:pt x="1523852" y="33557"/>
                  <a:pt x="1113928" y="-4352"/>
                  <a:pt x="969264" y="18288"/>
                </a:cubicBezTo>
                <a:cubicBezTo>
                  <a:pt x="824600" y="40928"/>
                  <a:pt x="356149" y="-3128"/>
                  <a:pt x="0" y="18288"/>
                </a:cubicBezTo>
                <a:cubicBezTo>
                  <a:pt x="-540" y="12521"/>
                  <a:pt x="894" y="7749"/>
                  <a:pt x="0" y="0"/>
                </a:cubicBezTo>
                <a:close/>
              </a:path>
              <a:path w="9692640" h="18288" stroke="0" extrusionOk="0">
                <a:moveTo>
                  <a:pt x="0" y="0"/>
                </a:moveTo>
                <a:cubicBezTo>
                  <a:pt x="162642" y="3864"/>
                  <a:pt x="346119" y="-18364"/>
                  <a:pt x="498479" y="0"/>
                </a:cubicBezTo>
                <a:cubicBezTo>
                  <a:pt x="650839" y="18364"/>
                  <a:pt x="712065" y="-9389"/>
                  <a:pt x="900031" y="0"/>
                </a:cubicBezTo>
                <a:cubicBezTo>
                  <a:pt x="1087997" y="9389"/>
                  <a:pt x="1177291" y="3685"/>
                  <a:pt x="1398509" y="0"/>
                </a:cubicBezTo>
                <a:cubicBezTo>
                  <a:pt x="1619727" y="-3685"/>
                  <a:pt x="1874008" y="-8897"/>
                  <a:pt x="2090841" y="0"/>
                </a:cubicBezTo>
                <a:cubicBezTo>
                  <a:pt x="2307674" y="8897"/>
                  <a:pt x="2573432" y="-313"/>
                  <a:pt x="2880099" y="0"/>
                </a:cubicBezTo>
                <a:cubicBezTo>
                  <a:pt x="3186766" y="313"/>
                  <a:pt x="3422577" y="10664"/>
                  <a:pt x="3766283" y="0"/>
                </a:cubicBezTo>
                <a:cubicBezTo>
                  <a:pt x="4109989" y="-10664"/>
                  <a:pt x="4342683" y="-32873"/>
                  <a:pt x="4652467" y="0"/>
                </a:cubicBezTo>
                <a:cubicBezTo>
                  <a:pt x="4962251" y="32873"/>
                  <a:pt x="5122120" y="29155"/>
                  <a:pt x="5247872" y="0"/>
                </a:cubicBezTo>
                <a:cubicBezTo>
                  <a:pt x="5373625" y="-29155"/>
                  <a:pt x="5749491" y="1706"/>
                  <a:pt x="6037130" y="0"/>
                </a:cubicBezTo>
                <a:cubicBezTo>
                  <a:pt x="6324769" y="-1706"/>
                  <a:pt x="6531407" y="1172"/>
                  <a:pt x="6729461" y="0"/>
                </a:cubicBezTo>
                <a:cubicBezTo>
                  <a:pt x="6927515" y="-1172"/>
                  <a:pt x="7096794" y="-1520"/>
                  <a:pt x="7324867" y="0"/>
                </a:cubicBezTo>
                <a:cubicBezTo>
                  <a:pt x="7552940" y="1520"/>
                  <a:pt x="7878827" y="-17110"/>
                  <a:pt x="8114124" y="0"/>
                </a:cubicBezTo>
                <a:cubicBezTo>
                  <a:pt x="8349421" y="17110"/>
                  <a:pt x="8334208" y="15114"/>
                  <a:pt x="8515677" y="0"/>
                </a:cubicBezTo>
                <a:cubicBezTo>
                  <a:pt x="8697146" y="-15114"/>
                  <a:pt x="9236164" y="22466"/>
                  <a:pt x="9692640" y="0"/>
                </a:cubicBezTo>
                <a:cubicBezTo>
                  <a:pt x="9692735" y="8251"/>
                  <a:pt x="9692514" y="12333"/>
                  <a:pt x="9692640" y="18288"/>
                </a:cubicBezTo>
                <a:cubicBezTo>
                  <a:pt x="9410102" y="47398"/>
                  <a:pt x="9172773" y="7109"/>
                  <a:pt x="9000309" y="18288"/>
                </a:cubicBezTo>
                <a:cubicBezTo>
                  <a:pt x="8827845" y="29467"/>
                  <a:pt x="8713608" y="28372"/>
                  <a:pt x="8501830" y="18288"/>
                </a:cubicBezTo>
                <a:cubicBezTo>
                  <a:pt x="8290052" y="8204"/>
                  <a:pt x="7893416" y="3561"/>
                  <a:pt x="7712572" y="18288"/>
                </a:cubicBezTo>
                <a:cubicBezTo>
                  <a:pt x="7531728" y="33015"/>
                  <a:pt x="7480716" y="17052"/>
                  <a:pt x="7311020" y="18288"/>
                </a:cubicBezTo>
                <a:cubicBezTo>
                  <a:pt x="7141324" y="19524"/>
                  <a:pt x="6962706" y="15975"/>
                  <a:pt x="6618688" y="18288"/>
                </a:cubicBezTo>
                <a:cubicBezTo>
                  <a:pt x="6274670" y="20601"/>
                  <a:pt x="6230664" y="-1692"/>
                  <a:pt x="6120210" y="18288"/>
                </a:cubicBezTo>
                <a:cubicBezTo>
                  <a:pt x="6009756" y="38268"/>
                  <a:pt x="5442516" y="28115"/>
                  <a:pt x="5234026" y="18288"/>
                </a:cubicBezTo>
                <a:cubicBezTo>
                  <a:pt x="5025536" y="8461"/>
                  <a:pt x="4953693" y="18182"/>
                  <a:pt x="4832473" y="18288"/>
                </a:cubicBezTo>
                <a:cubicBezTo>
                  <a:pt x="4711253" y="18394"/>
                  <a:pt x="4414565" y="-11251"/>
                  <a:pt x="4140142" y="18288"/>
                </a:cubicBezTo>
                <a:cubicBezTo>
                  <a:pt x="3865719" y="47827"/>
                  <a:pt x="3819081" y="16772"/>
                  <a:pt x="3738590" y="18288"/>
                </a:cubicBezTo>
                <a:cubicBezTo>
                  <a:pt x="3658099" y="19804"/>
                  <a:pt x="3427576" y="1385"/>
                  <a:pt x="3240111" y="18288"/>
                </a:cubicBezTo>
                <a:cubicBezTo>
                  <a:pt x="3052646" y="35191"/>
                  <a:pt x="2749652" y="-13914"/>
                  <a:pt x="2450853" y="18288"/>
                </a:cubicBezTo>
                <a:cubicBezTo>
                  <a:pt x="2152054" y="50490"/>
                  <a:pt x="1928331" y="61101"/>
                  <a:pt x="1564669" y="18288"/>
                </a:cubicBezTo>
                <a:cubicBezTo>
                  <a:pt x="1201007" y="-24525"/>
                  <a:pt x="1217828" y="-275"/>
                  <a:pt x="1066190" y="18288"/>
                </a:cubicBezTo>
                <a:cubicBezTo>
                  <a:pt x="914552" y="36851"/>
                  <a:pt x="418290" y="-14785"/>
                  <a:pt x="0" y="18288"/>
                </a:cubicBezTo>
                <a:cubicBezTo>
                  <a:pt x="641" y="14236"/>
                  <a:pt x="889" y="7550"/>
                  <a:pt x="0" y="0"/>
                </a:cubicBezTo>
                <a:close/>
              </a:path>
            </a:pathLst>
          </a:custGeom>
          <a:solidFill>
            <a:srgbClr val="FFFFFF">
              <a:alpha val="75000"/>
            </a:srgbClr>
          </a:solidFill>
          <a:ln w="44450" cap="rnd">
            <a:solidFill>
              <a:schemeClr val="bg1">
                <a:alpha val="75000"/>
              </a:scheme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CasellaDiTesto 11"/>
          <p:cNvSpPr txBox="1"/>
          <p:nvPr/>
        </p:nvSpPr>
        <p:spPr>
          <a:xfrm>
            <a:off x="385445" y="1828165"/>
            <a:ext cx="10515600" cy="7054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3600" dirty="0">
                <a:solidFill>
                  <a:schemeClr val="bg1"/>
                </a:solidFill>
                <a:latin typeface="Book Antiqua" panose="02040602050305030304" charset="0"/>
                <a:cs typeface="Book Antiqua" panose="02040602050305030304" charset="0"/>
              </a:rPr>
              <a:t>                   </a:t>
            </a:r>
            <a:r>
              <a:rPr lang="it-IT" altLang="en-US" sz="3600" dirty="0">
                <a:solidFill>
                  <a:schemeClr val="bg1"/>
                </a:solidFill>
                <a:latin typeface="Book Antiqua" panose="02040602050305030304" charset="0"/>
                <a:cs typeface="Book Antiqua" panose="02040602050305030304" charset="0"/>
              </a:rPr>
              <a:t>The struggle to become structuralist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9" name="Content Placeholder 11" descr="logo_sipi-removebg-preview"/>
          <p:cNvPicPr>
            <a:picLocks noChangeAspect="1"/>
          </p:cNvPicPr>
          <p:nvPr/>
        </p:nvPicPr>
        <p:blipFill>
          <a:blip r:embed="rId4"/>
          <a:srcRect r="25272"/>
          <a:stretch>
            <a:fillRect/>
          </a:stretch>
        </p:blipFill>
        <p:spPr>
          <a:xfrm>
            <a:off x="74295" y="6345555"/>
            <a:ext cx="669925" cy="52197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Box 18"/>
          <p:cNvSpPr txBox="1"/>
          <p:nvPr/>
        </p:nvSpPr>
        <p:spPr>
          <a:xfrm>
            <a:off x="821055" y="6407150"/>
            <a:ext cx="8568055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it-IT" altLang="en-US" sz="1000" b="1" i="1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>Body and Integration</a:t>
            </a:r>
            <a:r>
              <a:rPr lang="it-IT" altLang="en-US" sz="1000" i="1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/>
            </a:r>
            <a:br>
              <a:rPr lang="it-IT" altLang="en-US" sz="1000" i="1" dirty="0">
                <a:latin typeface="Book Antiqua" panose="02040602050305030304" charset="0"/>
                <a:cs typeface="Book Antiqua" panose="02040602050305030304" charset="0"/>
                <a:sym typeface="+mn-ea"/>
              </a:rPr>
            </a:br>
            <a:r>
              <a:rPr lang="it-IT" altLang="en-US" sz="1000" i="1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>Research the primary symptom into the care of the psychosis</a:t>
            </a:r>
          </a:p>
        </p:txBody>
      </p:sp>
      <p:pic>
        <p:nvPicPr>
          <p:cNvPr id="7" name="Content Placeholder 11" descr="logo_sipi-removebg-preview"/>
          <p:cNvPicPr>
            <a:picLocks noChangeAspect="1"/>
          </p:cNvPicPr>
          <p:nvPr/>
        </p:nvPicPr>
        <p:blipFill>
          <a:blip r:embed="rId2"/>
          <a:srcRect r="25272"/>
          <a:stretch>
            <a:fillRect/>
          </a:stretch>
        </p:blipFill>
        <p:spPr>
          <a:xfrm>
            <a:off x="74295" y="6345555"/>
            <a:ext cx="669925" cy="521970"/>
          </a:xfrm>
          <a:prstGeom prst="rect">
            <a:avLst/>
          </a:prstGeom>
        </p:spPr>
      </p:pic>
      <p:sp>
        <p:nvSpPr>
          <p:cNvPr id="3" name="Text Box 2"/>
          <p:cNvSpPr txBox="1"/>
          <p:nvPr/>
        </p:nvSpPr>
        <p:spPr>
          <a:xfrm>
            <a:off x="3477895" y="791845"/>
            <a:ext cx="523557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altLang="en-US" sz="3200" b="1">
                <a:latin typeface="Book Antiqua" panose="02040602050305030304" charset="0"/>
                <a:cs typeface="Book Antiqua" panose="02040602050305030304" charset="0"/>
              </a:rPr>
              <a:t>Epistemological view</a:t>
            </a:r>
          </a:p>
        </p:txBody>
      </p:sp>
      <p:sp>
        <p:nvSpPr>
          <p:cNvPr id="5" name="Rectangles 4"/>
          <p:cNvSpPr/>
          <p:nvPr/>
        </p:nvSpPr>
        <p:spPr>
          <a:xfrm>
            <a:off x="1699260" y="1852295"/>
            <a:ext cx="2724785" cy="143700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altLang="en-US" sz="2400" b="1" spc="150" dirty="0">
                <a:solidFill>
                  <a:schemeClr val="bg1"/>
                </a:solidFill>
                <a:latin typeface="Book Antiqua" panose="02040602050305030304" charset="0"/>
                <a:cs typeface="Book Antiqua" panose="02040602050305030304" charset="0"/>
                <a:sym typeface="+mn-ea"/>
              </a:rPr>
              <a:t>Reality exists and is made of Atoms</a:t>
            </a:r>
            <a:r>
              <a:rPr lang="en-US" sz="2400" b="1" spc="150" dirty="0">
                <a:solidFill>
                  <a:schemeClr val="bg1"/>
                </a:solidFill>
                <a:latin typeface="Book Antiqua" panose="02040602050305030304" charset="0"/>
                <a:cs typeface="Book Antiqua" panose="02040602050305030304" charset="0"/>
                <a:sym typeface="+mn-ea"/>
              </a:rPr>
              <a:t> </a:t>
            </a:r>
          </a:p>
        </p:txBody>
      </p:sp>
      <p:pic>
        <p:nvPicPr>
          <p:cNvPr id="100" name="Picture 99"/>
          <p:cNvPicPr/>
          <p:nvPr/>
        </p:nvPicPr>
        <p:blipFill>
          <a:blip r:embed="rId3"/>
          <a:stretch>
            <a:fillRect/>
          </a:stretch>
        </p:blipFill>
        <p:spPr>
          <a:xfrm>
            <a:off x="795020" y="3575050"/>
            <a:ext cx="4392000" cy="25463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Rectangles 1"/>
          <p:cNvSpPr/>
          <p:nvPr/>
        </p:nvSpPr>
        <p:spPr>
          <a:xfrm>
            <a:off x="8112760" y="1852295"/>
            <a:ext cx="2724785" cy="143700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altLang="en-US" sz="2400" b="1" spc="150" dirty="0">
                <a:solidFill>
                  <a:schemeClr val="bg1"/>
                </a:solidFill>
                <a:latin typeface="Book Antiqua" panose="02040602050305030304" charset="0"/>
                <a:cs typeface="Book Antiqua" panose="02040602050305030304" charset="0"/>
                <a:sym typeface="+mn-ea"/>
              </a:rPr>
              <a:t>Reality exists and is made of Structures</a:t>
            </a:r>
            <a:r>
              <a:rPr lang="en-US" sz="2400" b="1" spc="150" dirty="0">
                <a:solidFill>
                  <a:schemeClr val="bg1"/>
                </a:solidFill>
                <a:latin typeface="Book Antiqua" panose="02040602050305030304" charset="0"/>
                <a:cs typeface="Book Antiqua" panose="02040602050305030304" charset="0"/>
                <a:sym typeface="+mn-ea"/>
              </a:rPr>
              <a:t> </a:t>
            </a:r>
          </a:p>
        </p:txBody>
      </p:sp>
      <p:pic>
        <p:nvPicPr>
          <p:cNvPr id="6" name="Immagine 5" descr="Immagine che contiene fiore, giallo, pianta&#10;&#10;Descrizione generata automaticamente"/>
          <p:cNvPicPr>
            <a:picLocks noChangeAspect="1"/>
          </p:cNvPicPr>
          <p:nvPr/>
        </p:nvPicPr>
        <p:blipFill rotWithShape="1">
          <a:blip r:embed="rId4"/>
          <a:srcRect t="11171" b="17190"/>
          <a:stretch>
            <a:fillRect/>
          </a:stretch>
        </p:blipFill>
        <p:spPr>
          <a:xfrm>
            <a:off x="7281545" y="3567430"/>
            <a:ext cx="4392000" cy="2624775"/>
          </a:xfrm>
          <a:prstGeom prst="rect">
            <a:avLst/>
          </a:prstGeom>
        </p:spPr>
      </p:pic>
      <p:sp>
        <p:nvSpPr>
          <p:cNvPr id="4" name="Right Arrow 3"/>
          <p:cNvSpPr/>
          <p:nvPr/>
        </p:nvSpPr>
        <p:spPr>
          <a:xfrm>
            <a:off x="5778500" y="2467610"/>
            <a:ext cx="979170" cy="485775"/>
          </a:xfrm>
          <a:prstGeom prst="rightArrow">
            <a:avLst/>
          </a:prstGeom>
          <a:solidFill>
            <a:srgbClr val="FF93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Box 18"/>
          <p:cNvSpPr txBox="1"/>
          <p:nvPr/>
        </p:nvSpPr>
        <p:spPr>
          <a:xfrm>
            <a:off x="821055" y="6407150"/>
            <a:ext cx="8568055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it-IT" altLang="en-US" sz="1000" b="1" i="1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>Body and Integration</a:t>
            </a:r>
            <a:r>
              <a:rPr lang="it-IT" altLang="en-US" sz="1000" i="1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/>
            </a:r>
            <a:br>
              <a:rPr lang="it-IT" altLang="en-US" sz="1000" i="1" dirty="0">
                <a:latin typeface="Book Antiqua" panose="02040602050305030304" charset="0"/>
                <a:cs typeface="Book Antiqua" panose="02040602050305030304" charset="0"/>
                <a:sym typeface="+mn-ea"/>
              </a:rPr>
            </a:br>
            <a:r>
              <a:rPr lang="it-IT" altLang="en-US" sz="1000" i="1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>Research the primary symptom into the care of the psychosis</a:t>
            </a:r>
          </a:p>
        </p:txBody>
      </p:sp>
      <p:pic>
        <p:nvPicPr>
          <p:cNvPr id="7" name="Content Placeholder 11" descr="logo_sipi-removebg-preview"/>
          <p:cNvPicPr>
            <a:picLocks noChangeAspect="1"/>
          </p:cNvPicPr>
          <p:nvPr/>
        </p:nvPicPr>
        <p:blipFill>
          <a:blip r:embed="rId2"/>
          <a:srcRect r="25272"/>
          <a:stretch>
            <a:fillRect/>
          </a:stretch>
        </p:blipFill>
        <p:spPr>
          <a:xfrm>
            <a:off x="74295" y="6345555"/>
            <a:ext cx="669925" cy="521970"/>
          </a:xfrm>
          <a:prstGeom prst="rect">
            <a:avLst/>
          </a:prstGeom>
        </p:spPr>
      </p:pic>
      <p:sp>
        <p:nvSpPr>
          <p:cNvPr id="9" name="Callout con frecce a sinistra/destra 1"/>
          <p:cNvSpPr/>
          <p:nvPr/>
        </p:nvSpPr>
        <p:spPr>
          <a:xfrm rot="5400000">
            <a:off x="2308183" y="3191246"/>
            <a:ext cx="1985949" cy="1488558"/>
          </a:xfrm>
          <a:prstGeom prst="leftRightArrowCallout">
            <a:avLst/>
          </a:prstGeom>
          <a:solidFill>
            <a:srgbClr val="5B9BD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it-IT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>PRIMARY</a:t>
            </a:r>
            <a:endParaRPr lang="it-IT" dirty="0">
              <a:latin typeface="Book Antiqua" panose="02040602050305030304" charset="0"/>
              <a:cs typeface="Book Antiqua" panose="02040602050305030304" charset="0"/>
            </a:endParaRPr>
          </a:p>
          <a:p>
            <a:pPr algn="ctr"/>
            <a:r>
              <a:rPr lang="it-IT" dirty="0">
                <a:latin typeface="Book Antiqua" panose="02040602050305030304" charset="0"/>
                <a:cs typeface="Book Antiqua" panose="02040602050305030304" charset="0"/>
              </a:rPr>
              <a:t>SYMPTOM</a:t>
            </a:r>
          </a:p>
        </p:txBody>
      </p:sp>
      <p:sp>
        <p:nvSpPr>
          <p:cNvPr id="10" name="Callout con frecce a sinistra/destra 2"/>
          <p:cNvSpPr/>
          <p:nvPr/>
        </p:nvSpPr>
        <p:spPr>
          <a:xfrm rot="5400000">
            <a:off x="7838137" y="3191247"/>
            <a:ext cx="1985949" cy="1488558"/>
          </a:xfrm>
          <a:prstGeom prst="leftRightArrowCallout">
            <a:avLst/>
          </a:prstGeom>
          <a:solidFill>
            <a:srgbClr val="FF93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it-IT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>COGNITIVE</a:t>
            </a:r>
            <a:endParaRPr lang="it-IT" dirty="0">
              <a:latin typeface="Book Antiqua" panose="02040602050305030304" charset="0"/>
              <a:cs typeface="Book Antiqua" panose="02040602050305030304" charset="0"/>
            </a:endParaRPr>
          </a:p>
          <a:p>
            <a:pPr algn="ctr"/>
            <a:r>
              <a:rPr lang="it-IT" dirty="0">
                <a:latin typeface="Book Antiqua" panose="02040602050305030304" charset="0"/>
                <a:cs typeface="Book Antiqua" panose="02040602050305030304" charset="0"/>
              </a:rPr>
              <a:t>FUNCTION </a:t>
            </a:r>
          </a:p>
        </p:txBody>
      </p:sp>
      <p:sp>
        <p:nvSpPr>
          <p:cNvPr id="13" name="Rectangles 12"/>
          <p:cNvSpPr/>
          <p:nvPr/>
        </p:nvSpPr>
        <p:spPr>
          <a:xfrm>
            <a:off x="2080895" y="1904365"/>
            <a:ext cx="2440800" cy="864000"/>
          </a:xfrm>
          <a:prstGeom prst="rect">
            <a:avLst/>
          </a:prstGeom>
          <a:solidFill>
            <a:srgbClr val="5B9BD5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>STRUCTURATED DELIRIUM</a:t>
            </a:r>
            <a:endParaRPr lang="it-IT" dirty="0">
              <a:latin typeface="Book Antiqua" panose="02040602050305030304" charset="0"/>
              <a:cs typeface="Book Antiqua" panose="02040602050305030304" charset="0"/>
            </a:endParaRPr>
          </a:p>
          <a:p>
            <a:pPr algn="ctr"/>
            <a:r>
              <a:rPr lang="it-IT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> (PARANOIA)</a:t>
            </a:r>
            <a:endParaRPr lang="en-US">
              <a:latin typeface="Book Antiqua" panose="02040602050305030304" charset="0"/>
              <a:cs typeface="Book Antiqua" panose="02040602050305030304" charset="0"/>
            </a:endParaRPr>
          </a:p>
        </p:txBody>
      </p:sp>
      <p:sp>
        <p:nvSpPr>
          <p:cNvPr id="14" name="Rectangles 13"/>
          <p:cNvSpPr/>
          <p:nvPr/>
        </p:nvSpPr>
        <p:spPr>
          <a:xfrm>
            <a:off x="2080895" y="5015230"/>
            <a:ext cx="2440800" cy="864000"/>
          </a:xfrm>
          <a:prstGeom prst="rect">
            <a:avLst/>
          </a:prstGeom>
          <a:solidFill>
            <a:srgbClr val="5B9BD5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>SCHIZOPHRENIC</a:t>
            </a:r>
            <a:endParaRPr lang="it-IT" dirty="0">
              <a:latin typeface="Book Antiqua" panose="02040602050305030304" charset="0"/>
              <a:cs typeface="Book Antiqua" panose="02040602050305030304" charset="0"/>
            </a:endParaRPr>
          </a:p>
          <a:p>
            <a:pPr algn="ctr"/>
            <a:r>
              <a:rPr lang="it-IT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>DELIRIUM</a:t>
            </a:r>
            <a:endParaRPr lang="en-US">
              <a:latin typeface="Book Antiqua" panose="02040602050305030304" charset="0"/>
              <a:cs typeface="Book Antiqua" panose="02040602050305030304" charset="0"/>
            </a:endParaRPr>
          </a:p>
        </p:txBody>
      </p:sp>
      <p:sp>
        <p:nvSpPr>
          <p:cNvPr id="15" name="Rectangles 14"/>
          <p:cNvSpPr/>
          <p:nvPr/>
        </p:nvSpPr>
        <p:spPr>
          <a:xfrm>
            <a:off x="7610475" y="1904365"/>
            <a:ext cx="2440800" cy="864000"/>
          </a:xfrm>
          <a:prstGeom prst="rect">
            <a:avLst/>
          </a:prstGeom>
          <a:solidFill>
            <a:srgbClr val="FF93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> RIGID DEDUCTIVE THINKING</a:t>
            </a:r>
            <a:endParaRPr lang="en-US">
              <a:latin typeface="Book Antiqua" panose="02040602050305030304" charset="0"/>
              <a:cs typeface="Book Antiqua" panose="02040602050305030304" charset="0"/>
            </a:endParaRPr>
          </a:p>
        </p:txBody>
      </p:sp>
      <p:sp>
        <p:nvSpPr>
          <p:cNvPr id="16" name="Rectangles 15"/>
          <p:cNvSpPr/>
          <p:nvPr/>
        </p:nvSpPr>
        <p:spPr>
          <a:xfrm>
            <a:off x="7610475" y="5015230"/>
            <a:ext cx="2440800" cy="864000"/>
          </a:xfrm>
          <a:prstGeom prst="rect">
            <a:avLst/>
          </a:prstGeom>
          <a:solidFill>
            <a:srgbClr val="FF93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> INDUCTIVE THINKING</a:t>
            </a:r>
          </a:p>
        </p:txBody>
      </p:sp>
      <p:sp>
        <p:nvSpPr>
          <p:cNvPr id="17" name="Text Box 16"/>
          <p:cNvSpPr txBox="1"/>
          <p:nvPr/>
        </p:nvSpPr>
        <p:spPr>
          <a:xfrm>
            <a:off x="3048000" y="880110"/>
            <a:ext cx="609600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it-IT" sz="2400" b="1" i="1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>A leap between past….</a:t>
            </a:r>
            <a:r>
              <a:rPr lang="it-IT" sz="2400" b="1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> </a:t>
            </a:r>
            <a:r>
              <a:rPr lang="it-IT" sz="2400" b="1" i="1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>(BLEULER)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Box 18"/>
          <p:cNvSpPr txBox="1"/>
          <p:nvPr/>
        </p:nvSpPr>
        <p:spPr>
          <a:xfrm>
            <a:off x="821055" y="6407150"/>
            <a:ext cx="8568055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it-IT" altLang="en-US" sz="1000" b="1" i="1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>Body and Integration</a:t>
            </a:r>
            <a:r>
              <a:rPr lang="it-IT" altLang="en-US" sz="1000" i="1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/>
            </a:r>
            <a:br>
              <a:rPr lang="it-IT" altLang="en-US" sz="1000" i="1" dirty="0">
                <a:latin typeface="Book Antiqua" panose="02040602050305030304" charset="0"/>
                <a:cs typeface="Book Antiqua" panose="02040602050305030304" charset="0"/>
                <a:sym typeface="+mn-ea"/>
              </a:rPr>
            </a:br>
            <a:r>
              <a:rPr lang="it-IT" altLang="en-US" sz="1000" i="1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>Research the primary symptom into the care of the psychosis</a:t>
            </a:r>
          </a:p>
        </p:txBody>
      </p:sp>
      <p:pic>
        <p:nvPicPr>
          <p:cNvPr id="7" name="Content Placeholder 11" descr="logo_sipi-removebg-preview"/>
          <p:cNvPicPr>
            <a:picLocks noChangeAspect="1"/>
          </p:cNvPicPr>
          <p:nvPr/>
        </p:nvPicPr>
        <p:blipFill>
          <a:blip r:embed="rId2"/>
          <a:srcRect r="25272"/>
          <a:stretch>
            <a:fillRect/>
          </a:stretch>
        </p:blipFill>
        <p:spPr>
          <a:xfrm>
            <a:off x="74295" y="6345555"/>
            <a:ext cx="669925" cy="521970"/>
          </a:xfrm>
          <a:prstGeom prst="rect">
            <a:avLst/>
          </a:prstGeom>
        </p:spPr>
      </p:pic>
      <p:sp>
        <p:nvSpPr>
          <p:cNvPr id="17" name="Text Box 16"/>
          <p:cNvSpPr txBox="1"/>
          <p:nvPr/>
        </p:nvSpPr>
        <p:spPr>
          <a:xfrm>
            <a:off x="3048000" y="880110"/>
            <a:ext cx="609600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it-IT" sz="2400" b="1" i="1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>...and present</a:t>
            </a:r>
          </a:p>
        </p:txBody>
      </p:sp>
      <p:graphicFrame>
        <p:nvGraphicFramePr>
          <p:cNvPr id="6" name="Diagramma 5"/>
          <p:cNvGraphicFramePr/>
          <p:nvPr/>
        </p:nvGraphicFramePr>
        <p:xfrm>
          <a:off x="719455" y="1467485"/>
          <a:ext cx="4107815" cy="45694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2" name="Diagramma 8"/>
          <p:cNvGraphicFramePr/>
          <p:nvPr/>
        </p:nvGraphicFramePr>
        <p:xfrm>
          <a:off x="7232015" y="1467485"/>
          <a:ext cx="4548505" cy="45700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3" name="Freccia bidirezionale orizzontale 2"/>
          <p:cNvSpPr/>
          <p:nvPr/>
        </p:nvSpPr>
        <p:spPr>
          <a:xfrm>
            <a:off x="4960248" y="4720856"/>
            <a:ext cx="2131667" cy="753990"/>
          </a:xfrm>
          <a:prstGeom prst="leftRightArrow">
            <a:avLst/>
          </a:prstGeom>
          <a:solidFill>
            <a:srgbClr val="FF93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400"/>
          </a:p>
        </p:txBody>
      </p:sp>
      <p:sp>
        <p:nvSpPr>
          <p:cNvPr id="4" name="Freccia bidirezionale orizzontale 3"/>
          <p:cNvSpPr/>
          <p:nvPr/>
        </p:nvSpPr>
        <p:spPr>
          <a:xfrm>
            <a:off x="4960247" y="2849427"/>
            <a:ext cx="2131667" cy="753990"/>
          </a:xfrm>
          <a:prstGeom prst="leftRightArrow">
            <a:avLst/>
          </a:prstGeom>
          <a:solidFill>
            <a:srgbClr val="5B9BD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40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Box 18"/>
          <p:cNvSpPr txBox="1"/>
          <p:nvPr/>
        </p:nvSpPr>
        <p:spPr>
          <a:xfrm>
            <a:off x="821055" y="6407150"/>
            <a:ext cx="8568055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it-IT" altLang="en-US" sz="1000" b="1" i="1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>Body and Integration</a:t>
            </a:r>
            <a:r>
              <a:rPr lang="it-IT" altLang="en-US" sz="1000" i="1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/>
            </a:r>
            <a:br>
              <a:rPr lang="it-IT" altLang="en-US" sz="1000" i="1" dirty="0">
                <a:latin typeface="Book Antiqua" panose="02040602050305030304" charset="0"/>
                <a:cs typeface="Book Antiqua" panose="02040602050305030304" charset="0"/>
                <a:sym typeface="+mn-ea"/>
              </a:rPr>
            </a:br>
            <a:r>
              <a:rPr lang="it-IT" altLang="en-US" sz="1000" i="1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>Research the primary symptom into the care of the psychosis</a:t>
            </a:r>
          </a:p>
        </p:txBody>
      </p:sp>
      <p:pic>
        <p:nvPicPr>
          <p:cNvPr id="7" name="Content Placeholder 11" descr="logo_sipi-removebg-preview"/>
          <p:cNvPicPr>
            <a:picLocks noChangeAspect="1"/>
          </p:cNvPicPr>
          <p:nvPr/>
        </p:nvPicPr>
        <p:blipFill>
          <a:blip r:embed="rId2"/>
          <a:srcRect r="25272"/>
          <a:stretch>
            <a:fillRect/>
          </a:stretch>
        </p:blipFill>
        <p:spPr>
          <a:xfrm>
            <a:off x="74295" y="6345555"/>
            <a:ext cx="669925" cy="521970"/>
          </a:xfrm>
          <a:prstGeom prst="rect">
            <a:avLst/>
          </a:prstGeom>
        </p:spPr>
      </p:pic>
      <p:graphicFrame>
        <p:nvGraphicFramePr>
          <p:cNvPr id="3" name="Diagramma 1"/>
          <p:cNvGraphicFramePr/>
          <p:nvPr/>
        </p:nvGraphicFramePr>
        <p:xfrm>
          <a:off x="737870" y="1469390"/>
          <a:ext cx="4107600" cy="4568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Callout con frecce a sinistra/destra 7"/>
          <p:cNvSpPr/>
          <p:nvPr/>
        </p:nvSpPr>
        <p:spPr>
          <a:xfrm>
            <a:off x="4392078" y="2045387"/>
            <a:ext cx="3285460" cy="1228060"/>
          </a:xfrm>
          <a:prstGeom prst="leftRightArrowCallout">
            <a:avLst/>
          </a:prstGeom>
          <a:solidFill>
            <a:srgbClr val="5B9BD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600" dirty="0">
                <a:latin typeface="Book Antiqua" panose="02040602050305030304" charset="0"/>
                <a:cs typeface="Book Antiqua" panose="02040602050305030304" charset="0"/>
              </a:rPr>
              <a:t>Primary Symptoms</a:t>
            </a:r>
          </a:p>
        </p:txBody>
      </p:sp>
      <p:graphicFrame>
        <p:nvGraphicFramePr>
          <p:cNvPr id="10" name="Diagramma 9"/>
          <p:cNvGraphicFramePr/>
          <p:nvPr/>
        </p:nvGraphicFramePr>
        <p:xfrm>
          <a:off x="7452269" y="1467663"/>
          <a:ext cx="4107600" cy="4568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4" name="Callout con frecce a sinistra/destra 7"/>
          <p:cNvSpPr/>
          <p:nvPr/>
        </p:nvSpPr>
        <p:spPr>
          <a:xfrm>
            <a:off x="4392078" y="4170097"/>
            <a:ext cx="3285460" cy="1228060"/>
          </a:xfrm>
          <a:prstGeom prst="leftRightArrowCallout">
            <a:avLst/>
          </a:prstGeom>
          <a:solidFill>
            <a:srgbClr val="FF93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600" dirty="0">
                <a:latin typeface="Book Antiqua" panose="02040602050305030304" charset="0"/>
                <a:cs typeface="Book Antiqua" panose="02040602050305030304" charset="0"/>
              </a:rPr>
              <a:t>Secondary Symptoms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s 10"/>
          <p:cNvSpPr/>
          <p:nvPr/>
        </p:nvSpPr>
        <p:spPr>
          <a:xfrm>
            <a:off x="7793990" y="3806825"/>
            <a:ext cx="3569335" cy="2461895"/>
          </a:xfrm>
          <a:prstGeom prst="rect">
            <a:avLst/>
          </a:prstGeom>
          <a:solidFill>
            <a:srgbClr val="FF93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 Box 18"/>
          <p:cNvSpPr txBox="1"/>
          <p:nvPr/>
        </p:nvSpPr>
        <p:spPr>
          <a:xfrm>
            <a:off x="821055" y="6407150"/>
            <a:ext cx="8568055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it-IT" altLang="en-US" sz="1000" b="1" i="1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>Body and Integration</a:t>
            </a:r>
            <a:r>
              <a:rPr lang="it-IT" altLang="en-US" sz="1000" i="1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/>
            </a:r>
            <a:br>
              <a:rPr lang="it-IT" altLang="en-US" sz="1000" i="1" dirty="0">
                <a:latin typeface="Book Antiqua" panose="02040602050305030304" charset="0"/>
                <a:cs typeface="Book Antiqua" panose="02040602050305030304" charset="0"/>
                <a:sym typeface="+mn-ea"/>
              </a:rPr>
            </a:br>
            <a:r>
              <a:rPr lang="it-IT" altLang="en-US" sz="1000" i="1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>Research the primary symptom into the care of the psychosis</a:t>
            </a:r>
          </a:p>
        </p:txBody>
      </p:sp>
      <p:pic>
        <p:nvPicPr>
          <p:cNvPr id="7" name="Content Placeholder 11" descr="logo_sipi-removebg-preview"/>
          <p:cNvPicPr>
            <a:picLocks noChangeAspect="1"/>
          </p:cNvPicPr>
          <p:nvPr/>
        </p:nvPicPr>
        <p:blipFill>
          <a:blip r:embed="rId2"/>
          <a:srcRect r="25272"/>
          <a:stretch>
            <a:fillRect/>
          </a:stretch>
        </p:blipFill>
        <p:spPr>
          <a:xfrm>
            <a:off x="74295" y="6345555"/>
            <a:ext cx="669925" cy="521970"/>
          </a:xfrm>
          <a:prstGeom prst="rect">
            <a:avLst/>
          </a:prstGeom>
        </p:spPr>
      </p:pic>
      <p:sp>
        <p:nvSpPr>
          <p:cNvPr id="17" name="Text Box 16"/>
          <p:cNvSpPr txBox="1"/>
          <p:nvPr/>
        </p:nvSpPr>
        <p:spPr>
          <a:xfrm>
            <a:off x="3025140" y="683895"/>
            <a:ext cx="609600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it-IT" sz="2400" b="1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>Primary symptoms in severity order</a:t>
            </a:r>
            <a:endParaRPr lang="it-IT" sz="2400" b="1" i="1" dirty="0">
              <a:latin typeface="Book Antiqua" panose="02040602050305030304" charset="0"/>
              <a:cs typeface="Book Antiqua" panose="02040602050305030304" charset="0"/>
              <a:sym typeface="+mn-ea"/>
            </a:endParaRPr>
          </a:p>
        </p:txBody>
      </p:sp>
      <p:sp>
        <p:nvSpPr>
          <p:cNvPr id="2" name="Text Box 1"/>
          <p:cNvSpPr txBox="1"/>
          <p:nvPr/>
        </p:nvSpPr>
        <p:spPr>
          <a:xfrm>
            <a:off x="1525270" y="2622550"/>
            <a:ext cx="2289175" cy="80645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</a:pPr>
            <a:r>
              <a:rPr lang="it-IT" b="1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>SCHIZOPHRENIC</a:t>
            </a:r>
            <a:endParaRPr lang="it-IT" b="1" dirty="0">
              <a:latin typeface="Book Antiqua" panose="02040602050305030304" charset="0"/>
              <a:cs typeface="Book Antiqua" panose="02040602050305030304" charset="0"/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</a:pPr>
            <a:r>
              <a:rPr lang="it-IT" b="1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>DELIRIUM</a:t>
            </a:r>
          </a:p>
        </p:txBody>
      </p:sp>
      <p:sp>
        <p:nvSpPr>
          <p:cNvPr id="3" name="Text Box 2"/>
          <p:cNvSpPr txBox="1"/>
          <p:nvPr/>
        </p:nvSpPr>
        <p:spPr>
          <a:xfrm>
            <a:off x="7997825" y="2533015"/>
            <a:ext cx="3161030" cy="127381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algn="ctr">
              <a:spcAft>
                <a:spcPct val="35000"/>
              </a:spcAft>
              <a:buClrTx/>
              <a:buSzTx/>
              <a:buFontTx/>
            </a:pPr>
            <a:r>
              <a:rPr lang="it-IT" b="1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>STRUCTURATED </a:t>
            </a:r>
          </a:p>
          <a:p>
            <a:pPr algn="ctr">
              <a:spcAft>
                <a:spcPct val="35000"/>
              </a:spcAft>
              <a:buClrTx/>
              <a:buSzTx/>
              <a:buFontTx/>
            </a:pPr>
            <a:r>
              <a:rPr lang="it-IT" b="1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>DELIRIUM </a:t>
            </a:r>
          </a:p>
          <a:p>
            <a:pPr algn="ctr">
              <a:spcAft>
                <a:spcPct val="35000"/>
              </a:spcAft>
              <a:buClrTx/>
              <a:buSzTx/>
              <a:buFontTx/>
            </a:pPr>
            <a:r>
              <a:rPr lang="it-IT" b="1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>(PARANOIA)</a:t>
            </a:r>
          </a:p>
        </p:txBody>
      </p:sp>
      <p:sp>
        <p:nvSpPr>
          <p:cNvPr id="5" name="Meno 4"/>
          <p:cNvSpPr/>
          <p:nvPr/>
        </p:nvSpPr>
        <p:spPr>
          <a:xfrm>
            <a:off x="2151544" y="1426475"/>
            <a:ext cx="914400" cy="914400"/>
          </a:xfrm>
          <a:prstGeom prst="mathMinus">
            <a:avLst>
              <a:gd name="adj1" fmla="val 15891"/>
            </a:avLst>
          </a:prstGeom>
          <a:solidFill>
            <a:srgbClr val="5B9BD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Più 5"/>
          <p:cNvSpPr/>
          <p:nvPr/>
        </p:nvSpPr>
        <p:spPr>
          <a:xfrm>
            <a:off x="9121324" y="1426000"/>
            <a:ext cx="914400" cy="914400"/>
          </a:xfrm>
          <a:prstGeom prst="mathPlus">
            <a:avLst>
              <a:gd name="adj1" fmla="val 13842"/>
            </a:avLst>
          </a:prstGeom>
          <a:solidFill>
            <a:srgbClr val="FF93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Freccia bidirezionale verticale 6"/>
          <p:cNvSpPr/>
          <p:nvPr/>
        </p:nvSpPr>
        <p:spPr>
          <a:xfrm rot="5400000" flipV="1">
            <a:off x="5810885" y="-457835"/>
            <a:ext cx="692150" cy="4683760"/>
          </a:xfrm>
          <a:prstGeom prst="upDownArrow">
            <a:avLst>
              <a:gd name="adj1" fmla="val 36880"/>
              <a:gd name="adj2" fmla="val 65321"/>
            </a:avLst>
          </a:prstGeom>
          <a:gradFill rotWithShape="1">
            <a:gsLst>
              <a:gs pos="0">
                <a:srgbClr val="5B9BD5"/>
              </a:gs>
              <a:gs pos="100000">
                <a:srgbClr val="FF93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00" name="Picture 99"/>
          <p:cNvPicPr/>
          <p:nvPr/>
        </p:nvPicPr>
        <p:blipFill>
          <a:blip r:embed="rId3"/>
          <a:stretch>
            <a:fillRect/>
          </a:stretch>
        </p:blipFill>
        <p:spPr>
          <a:xfrm>
            <a:off x="1191895" y="3806825"/>
            <a:ext cx="2955925" cy="246189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Picture 9" descr="26844254-rotto-antico-greco-statua-testa-caduta-nel-pezzi-rotto-marmo-scultura-screpolatura-rompersi-concetto-di-depressione-memoria-perdita-mentalita-perdita-o-malattia-ai-generativo-gratuito-foto-r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93990" y="3771265"/>
            <a:ext cx="3569335" cy="2497455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6"/>
          <p:cNvSpPr txBox="1"/>
          <p:nvPr/>
        </p:nvSpPr>
        <p:spPr>
          <a:xfrm flipH="1">
            <a:off x="0" y="6336665"/>
            <a:ext cx="12199620" cy="521335"/>
          </a:xfrm>
          <a:prstGeom prst="rect">
            <a:avLst/>
          </a:prstGeom>
          <a:gradFill rotWithShape="1">
            <a:gsLst>
              <a:gs pos="0">
                <a:srgbClr val="5B9BD5"/>
              </a:gs>
              <a:gs pos="100000">
                <a:schemeClr val="accent2">
                  <a:alpha val="100000"/>
                </a:schemeClr>
              </a:gs>
            </a:gsLst>
            <a:lin ang="10200000" scaled="0"/>
          </a:gradFill>
        </p:spPr>
        <p:txBody>
          <a:bodyPr wrap="square" rtlCol="0" anchor="ctr" anchorCtr="0">
            <a:noAutofit/>
          </a:bodyPr>
          <a:lstStyle/>
          <a:p>
            <a:pPr indent="0" algn="ctr">
              <a:buNone/>
            </a:pPr>
            <a:r>
              <a:rPr lang="it-IT" sz="3200" b="1" dirty="0">
                <a:solidFill>
                  <a:schemeClr val="bg1"/>
                </a:solidFill>
                <a:latin typeface="Book Antiqua" panose="02040602050305030304" charset="0"/>
                <a:cs typeface="Book Antiqua" panose="02040602050305030304" charset="0"/>
                <a:sym typeface="+mn-ea"/>
              </a:rPr>
              <a:t>Integrated Structural Model</a:t>
            </a:r>
            <a:endParaRPr lang="it-IT" altLang="en-US" sz="3200" b="1" dirty="0">
              <a:solidFill>
                <a:schemeClr val="bg1"/>
              </a:solidFill>
              <a:latin typeface="Book Antiqua" panose="02040602050305030304" charset="0"/>
              <a:cs typeface="Book Antiqua" panose="02040602050305030304" charset="0"/>
              <a:sym typeface="+mn-ea"/>
            </a:endParaRPr>
          </a:p>
        </p:txBody>
      </p:sp>
      <p:sp>
        <p:nvSpPr>
          <p:cNvPr id="29" name="sketchy line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1316354" y="2515299"/>
            <a:ext cx="9692640" cy="18288"/>
          </a:xfrm>
          <a:custGeom>
            <a:avLst/>
            <a:gdLst>
              <a:gd name="connsiteX0" fmla="*/ 0 w 9692640"/>
              <a:gd name="connsiteY0" fmla="*/ 0 h 18288"/>
              <a:gd name="connsiteX1" fmla="*/ 401552 w 9692640"/>
              <a:gd name="connsiteY1" fmla="*/ 0 h 18288"/>
              <a:gd name="connsiteX2" fmla="*/ 996957 w 9692640"/>
              <a:gd name="connsiteY2" fmla="*/ 0 h 18288"/>
              <a:gd name="connsiteX3" fmla="*/ 1398509 w 9692640"/>
              <a:gd name="connsiteY3" fmla="*/ 0 h 18288"/>
              <a:gd name="connsiteX4" fmla="*/ 2090841 w 9692640"/>
              <a:gd name="connsiteY4" fmla="*/ 0 h 18288"/>
              <a:gd name="connsiteX5" fmla="*/ 2686246 w 9692640"/>
              <a:gd name="connsiteY5" fmla="*/ 0 h 18288"/>
              <a:gd name="connsiteX6" fmla="*/ 3475504 w 9692640"/>
              <a:gd name="connsiteY6" fmla="*/ 0 h 18288"/>
              <a:gd name="connsiteX7" fmla="*/ 4361688 w 9692640"/>
              <a:gd name="connsiteY7" fmla="*/ 0 h 18288"/>
              <a:gd name="connsiteX8" fmla="*/ 5054019 w 9692640"/>
              <a:gd name="connsiteY8" fmla="*/ 0 h 18288"/>
              <a:gd name="connsiteX9" fmla="*/ 5940204 w 9692640"/>
              <a:gd name="connsiteY9" fmla="*/ 0 h 18288"/>
              <a:gd name="connsiteX10" fmla="*/ 6632535 w 9692640"/>
              <a:gd name="connsiteY10" fmla="*/ 0 h 18288"/>
              <a:gd name="connsiteX11" fmla="*/ 7034087 w 9692640"/>
              <a:gd name="connsiteY11" fmla="*/ 0 h 18288"/>
              <a:gd name="connsiteX12" fmla="*/ 7532566 w 9692640"/>
              <a:gd name="connsiteY12" fmla="*/ 0 h 18288"/>
              <a:gd name="connsiteX13" fmla="*/ 8418750 w 9692640"/>
              <a:gd name="connsiteY13" fmla="*/ 0 h 18288"/>
              <a:gd name="connsiteX14" fmla="*/ 9692640 w 9692640"/>
              <a:gd name="connsiteY14" fmla="*/ 0 h 18288"/>
              <a:gd name="connsiteX15" fmla="*/ 9692640 w 9692640"/>
              <a:gd name="connsiteY15" fmla="*/ 18288 h 18288"/>
              <a:gd name="connsiteX16" fmla="*/ 9000309 w 9692640"/>
              <a:gd name="connsiteY16" fmla="*/ 18288 h 18288"/>
              <a:gd name="connsiteX17" fmla="*/ 8307977 w 9692640"/>
              <a:gd name="connsiteY17" fmla="*/ 18288 h 18288"/>
              <a:gd name="connsiteX18" fmla="*/ 7712572 w 9692640"/>
              <a:gd name="connsiteY18" fmla="*/ 18288 h 18288"/>
              <a:gd name="connsiteX19" fmla="*/ 7214093 w 9692640"/>
              <a:gd name="connsiteY19" fmla="*/ 18288 h 18288"/>
              <a:gd name="connsiteX20" fmla="*/ 6327909 w 9692640"/>
              <a:gd name="connsiteY20" fmla="*/ 18288 h 18288"/>
              <a:gd name="connsiteX21" fmla="*/ 5635578 w 9692640"/>
              <a:gd name="connsiteY21" fmla="*/ 18288 h 18288"/>
              <a:gd name="connsiteX22" fmla="*/ 4846320 w 9692640"/>
              <a:gd name="connsiteY22" fmla="*/ 18288 h 18288"/>
              <a:gd name="connsiteX23" fmla="*/ 4444768 w 9692640"/>
              <a:gd name="connsiteY23" fmla="*/ 18288 h 18288"/>
              <a:gd name="connsiteX24" fmla="*/ 3946289 w 9692640"/>
              <a:gd name="connsiteY24" fmla="*/ 18288 h 18288"/>
              <a:gd name="connsiteX25" fmla="*/ 3253958 w 9692640"/>
              <a:gd name="connsiteY25" fmla="*/ 18288 h 18288"/>
              <a:gd name="connsiteX26" fmla="*/ 2464700 w 9692640"/>
              <a:gd name="connsiteY26" fmla="*/ 18288 h 18288"/>
              <a:gd name="connsiteX27" fmla="*/ 2063148 w 9692640"/>
              <a:gd name="connsiteY27" fmla="*/ 18288 h 18288"/>
              <a:gd name="connsiteX28" fmla="*/ 1661595 w 9692640"/>
              <a:gd name="connsiteY28" fmla="*/ 18288 h 18288"/>
              <a:gd name="connsiteX29" fmla="*/ 969264 w 9692640"/>
              <a:gd name="connsiteY29" fmla="*/ 18288 h 18288"/>
              <a:gd name="connsiteX30" fmla="*/ 0 w 9692640"/>
              <a:gd name="connsiteY30" fmla="*/ 18288 h 18288"/>
              <a:gd name="connsiteX31" fmla="*/ 0 w 9692640"/>
              <a:gd name="connsiteY3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9692640" h="18288" fill="none" extrusionOk="0">
                <a:moveTo>
                  <a:pt x="0" y="0"/>
                </a:moveTo>
                <a:cubicBezTo>
                  <a:pt x="142992" y="4732"/>
                  <a:pt x="265909" y="-3365"/>
                  <a:pt x="401552" y="0"/>
                </a:cubicBezTo>
                <a:cubicBezTo>
                  <a:pt x="537195" y="3365"/>
                  <a:pt x="738153" y="6482"/>
                  <a:pt x="996957" y="0"/>
                </a:cubicBezTo>
                <a:cubicBezTo>
                  <a:pt x="1255762" y="-6482"/>
                  <a:pt x="1280511" y="12509"/>
                  <a:pt x="1398509" y="0"/>
                </a:cubicBezTo>
                <a:cubicBezTo>
                  <a:pt x="1516507" y="-12509"/>
                  <a:pt x="1782573" y="-31523"/>
                  <a:pt x="2090841" y="0"/>
                </a:cubicBezTo>
                <a:cubicBezTo>
                  <a:pt x="2399109" y="31523"/>
                  <a:pt x="2488380" y="26286"/>
                  <a:pt x="2686246" y="0"/>
                </a:cubicBezTo>
                <a:cubicBezTo>
                  <a:pt x="2884112" y="-26286"/>
                  <a:pt x="3186024" y="-14734"/>
                  <a:pt x="3475504" y="0"/>
                </a:cubicBezTo>
                <a:cubicBezTo>
                  <a:pt x="3764984" y="14734"/>
                  <a:pt x="4053017" y="43292"/>
                  <a:pt x="4361688" y="0"/>
                </a:cubicBezTo>
                <a:cubicBezTo>
                  <a:pt x="4670359" y="-43292"/>
                  <a:pt x="4736164" y="-729"/>
                  <a:pt x="5054019" y="0"/>
                </a:cubicBezTo>
                <a:cubicBezTo>
                  <a:pt x="5371874" y="729"/>
                  <a:pt x="5543528" y="-22963"/>
                  <a:pt x="5940204" y="0"/>
                </a:cubicBezTo>
                <a:cubicBezTo>
                  <a:pt x="6336881" y="22963"/>
                  <a:pt x="6423838" y="6469"/>
                  <a:pt x="6632535" y="0"/>
                </a:cubicBezTo>
                <a:cubicBezTo>
                  <a:pt x="6841232" y="-6469"/>
                  <a:pt x="6852819" y="17036"/>
                  <a:pt x="7034087" y="0"/>
                </a:cubicBezTo>
                <a:cubicBezTo>
                  <a:pt x="7215355" y="-17036"/>
                  <a:pt x="7313136" y="11151"/>
                  <a:pt x="7532566" y="0"/>
                </a:cubicBezTo>
                <a:cubicBezTo>
                  <a:pt x="7751996" y="-11151"/>
                  <a:pt x="8015001" y="25614"/>
                  <a:pt x="8418750" y="0"/>
                </a:cubicBezTo>
                <a:cubicBezTo>
                  <a:pt x="8822499" y="-25614"/>
                  <a:pt x="9163239" y="48603"/>
                  <a:pt x="9692640" y="0"/>
                </a:cubicBezTo>
                <a:cubicBezTo>
                  <a:pt x="9691955" y="4437"/>
                  <a:pt x="9693170" y="10717"/>
                  <a:pt x="9692640" y="18288"/>
                </a:cubicBezTo>
                <a:cubicBezTo>
                  <a:pt x="9545125" y="42172"/>
                  <a:pt x="9164259" y="6706"/>
                  <a:pt x="9000309" y="18288"/>
                </a:cubicBezTo>
                <a:cubicBezTo>
                  <a:pt x="8836359" y="29870"/>
                  <a:pt x="8521035" y="-14108"/>
                  <a:pt x="8307977" y="18288"/>
                </a:cubicBezTo>
                <a:cubicBezTo>
                  <a:pt x="8094919" y="50684"/>
                  <a:pt x="7881757" y="11235"/>
                  <a:pt x="7712572" y="18288"/>
                </a:cubicBezTo>
                <a:cubicBezTo>
                  <a:pt x="7543387" y="25341"/>
                  <a:pt x="7358861" y="20625"/>
                  <a:pt x="7214093" y="18288"/>
                </a:cubicBezTo>
                <a:cubicBezTo>
                  <a:pt x="7069325" y="15951"/>
                  <a:pt x="6523705" y="52160"/>
                  <a:pt x="6327909" y="18288"/>
                </a:cubicBezTo>
                <a:cubicBezTo>
                  <a:pt x="6132113" y="-15584"/>
                  <a:pt x="5923847" y="21204"/>
                  <a:pt x="5635578" y="18288"/>
                </a:cubicBezTo>
                <a:cubicBezTo>
                  <a:pt x="5347309" y="15372"/>
                  <a:pt x="5114749" y="50642"/>
                  <a:pt x="4846320" y="18288"/>
                </a:cubicBezTo>
                <a:cubicBezTo>
                  <a:pt x="4577891" y="-14066"/>
                  <a:pt x="4576701" y="1487"/>
                  <a:pt x="4444768" y="18288"/>
                </a:cubicBezTo>
                <a:cubicBezTo>
                  <a:pt x="4312835" y="35089"/>
                  <a:pt x="4112575" y="15158"/>
                  <a:pt x="3946289" y="18288"/>
                </a:cubicBezTo>
                <a:cubicBezTo>
                  <a:pt x="3780003" y="21418"/>
                  <a:pt x="3396009" y="18797"/>
                  <a:pt x="3253958" y="18288"/>
                </a:cubicBezTo>
                <a:cubicBezTo>
                  <a:pt x="3111907" y="17779"/>
                  <a:pt x="2760272" y="57223"/>
                  <a:pt x="2464700" y="18288"/>
                </a:cubicBezTo>
                <a:cubicBezTo>
                  <a:pt x="2169128" y="-20647"/>
                  <a:pt x="2232262" y="7960"/>
                  <a:pt x="2063148" y="18288"/>
                </a:cubicBezTo>
                <a:cubicBezTo>
                  <a:pt x="1894034" y="28616"/>
                  <a:pt x="1799338" y="3019"/>
                  <a:pt x="1661595" y="18288"/>
                </a:cubicBezTo>
                <a:cubicBezTo>
                  <a:pt x="1523852" y="33557"/>
                  <a:pt x="1113928" y="-4352"/>
                  <a:pt x="969264" y="18288"/>
                </a:cubicBezTo>
                <a:cubicBezTo>
                  <a:pt x="824600" y="40928"/>
                  <a:pt x="356149" y="-3128"/>
                  <a:pt x="0" y="18288"/>
                </a:cubicBezTo>
                <a:cubicBezTo>
                  <a:pt x="-540" y="12521"/>
                  <a:pt x="894" y="7749"/>
                  <a:pt x="0" y="0"/>
                </a:cubicBezTo>
                <a:close/>
              </a:path>
              <a:path w="9692640" h="18288" stroke="0" extrusionOk="0">
                <a:moveTo>
                  <a:pt x="0" y="0"/>
                </a:moveTo>
                <a:cubicBezTo>
                  <a:pt x="162642" y="3864"/>
                  <a:pt x="346119" y="-18364"/>
                  <a:pt x="498479" y="0"/>
                </a:cubicBezTo>
                <a:cubicBezTo>
                  <a:pt x="650839" y="18364"/>
                  <a:pt x="712065" y="-9389"/>
                  <a:pt x="900031" y="0"/>
                </a:cubicBezTo>
                <a:cubicBezTo>
                  <a:pt x="1087997" y="9389"/>
                  <a:pt x="1177291" y="3685"/>
                  <a:pt x="1398509" y="0"/>
                </a:cubicBezTo>
                <a:cubicBezTo>
                  <a:pt x="1619727" y="-3685"/>
                  <a:pt x="1874008" y="-8897"/>
                  <a:pt x="2090841" y="0"/>
                </a:cubicBezTo>
                <a:cubicBezTo>
                  <a:pt x="2307674" y="8897"/>
                  <a:pt x="2573432" y="-313"/>
                  <a:pt x="2880099" y="0"/>
                </a:cubicBezTo>
                <a:cubicBezTo>
                  <a:pt x="3186766" y="313"/>
                  <a:pt x="3422577" y="10664"/>
                  <a:pt x="3766283" y="0"/>
                </a:cubicBezTo>
                <a:cubicBezTo>
                  <a:pt x="4109989" y="-10664"/>
                  <a:pt x="4342683" y="-32873"/>
                  <a:pt x="4652467" y="0"/>
                </a:cubicBezTo>
                <a:cubicBezTo>
                  <a:pt x="4962251" y="32873"/>
                  <a:pt x="5122120" y="29155"/>
                  <a:pt x="5247872" y="0"/>
                </a:cubicBezTo>
                <a:cubicBezTo>
                  <a:pt x="5373625" y="-29155"/>
                  <a:pt x="5749491" y="1706"/>
                  <a:pt x="6037130" y="0"/>
                </a:cubicBezTo>
                <a:cubicBezTo>
                  <a:pt x="6324769" y="-1706"/>
                  <a:pt x="6531407" y="1172"/>
                  <a:pt x="6729461" y="0"/>
                </a:cubicBezTo>
                <a:cubicBezTo>
                  <a:pt x="6927515" y="-1172"/>
                  <a:pt x="7096794" y="-1520"/>
                  <a:pt x="7324867" y="0"/>
                </a:cubicBezTo>
                <a:cubicBezTo>
                  <a:pt x="7552940" y="1520"/>
                  <a:pt x="7878827" y="-17110"/>
                  <a:pt x="8114124" y="0"/>
                </a:cubicBezTo>
                <a:cubicBezTo>
                  <a:pt x="8349421" y="17110"/>
                  <a:pt x="8334208" y="15114"/>
                  <a:pt x="8515677" y="0"/>
                </a:cubicBezTo>
                <a:cubicBezTo>
                  <a:pt x="8697146" y="-15114"/>
                  <a:pt x="9236164" y="22466"/>
                  <a:pt x="9692640" y="0"/>
                </a:cubicBezTo>
                <a:cubicBezTo>
                  <a:pt x="9692735" y="8251"/>
                  <a:pt x="9692514" y="12333"/>
                  <a:pt x="9692640" y="18288"/>
                </a:cubicBezTo>
                <a:cubicBezTo>
                  <a:pt x="9410102" y="47398"/>
                  <a:pt x="9172773" y="7109"/>
                  <a:pt x="9000309" y="18288"/>
                </a:cubicBezTo>
                <a:cubicBezTo>
                  <a:pt x="8827845" y="29467"/>
                  <a:pt x="8713608" y="28372"/>
                  <a:pt x="8501830" y="18288"/>
                </a:cubicBezTo>
                <a:cubicBezTo>
                  <a:pt x="8290052" y="8204"/>
                  <a:pt x="7893416" y="3561"/>
                  <a:pt x="7712572" y="18288"/>
                </a:cubicBezTo>
                <a:cubicBezTo>
                  <a:pt x="7531728" y="33015"/>
                  <a:pt x="7480716" y="17052"/>
                  <a:pt x="7311020" y="18288"/>
                </a:cubicBezTo>
                <a:cubicBezTo>
                  <a:pt x="7141324" y="19524"/>
                  <a:pt x="6962706" y="15975"/>
                  <a:pt x="6618688" y="18288"/>
                </a:cubicBezTo>
                <a:cubicBezTo>
                  <a:pt x="6274670" y="20601"/>
                  <a:pt x="6230664" y="-1692"/>
                  <a:pt x="6120210" y="18288"/>
                </a:cubicBezTo>
                <a:cubicBezTo>
                  <a:pt x="6009756" y="38268"/>
                  <a:pt x="5442516" y="28115"/>
                  <a:pt x="5234026" y="18288"/>
                </a:cubicBezTo>
                <a:cubicBezTo>
                  <a:pt x="5025536" y="8461"/>
                  <a:pt x="4953693" y="18182"/>
                  <a:pt x="4832473" y="18288"/>
                </a:cubicBezTo>
                <a:cubicBezTo>
                  <a:pt x="4711253" y="18394"/>
                  <a:pt x="4414565" y="-11251"/>
                  <a:pt x="4140142" y="18288"/>
                </a:cubicBezTo>
                <a:cubicBezTo>
                  <a:pt x="3865719" y="47827"/>
                  <a:pt x="3819081" y="16772"/>
                  <a:pt x="3738590" y="18288"/>
                </a:cubicBezTo>
                <a:cubicBezTo>
                  <a:pt x="3658099" y="19804"/>
                  <a:pt x="3427576" y="1385"/>
                  <a:pt x="3240111" y="18288"/>
                </a:cubicBezTo>
                <a:cubicBezTo>
                  <a:pt x="3052646" y="35191"/>
                  <a:pt x="2749652" y="-13914"/>
                  <a:pt x="2450853" y="18288"/>
                </a:cubicBezTo>
                <a:cubicBezTo>
                  <a:pt x="2152054" y="50490"/>
                  <a:pt x="1928331" y="61101"/>
                  <a:pt x="1564669" y="18288"/>
                </a:cubicBezTo>
                <a:cubicBezTo>
                  <a:pt x="1201007" y="-24525"/>
                  <a:pt x="1217828" y="-275"/>
                  <a:pt x="1066190" y="18288"/>
                </a:cubicBezTo>
                <a:cubicBezTo>
                  <a:pt x="914552" y="36851"/>
                  <a:pt x="418290" y="-14785"/>
                  <a:pt x="0" y="18288"/>
                </a:cubicBezTo>
                <a:cubicBezTo>
                  <a:pt x="641" y="14236"/>
                  <a:pt x="889" y="7550"/>
                  <a:pt x="0" y="0"/>
                </a:cubicBezTo>
                <a:close/>
              </a:path>
            </a:pathLst>
          </a:custGeom>
          <a:solidFill>
            <a:srgbClr val="FFFFFF">
              <a:alpha val="75000"/>
            </a:srgbClr>
          </a:solidFill>
          <a:ln w="44450" cap="rnd">
            <a:solidFill>
              <a:schemeClr val="bg1">
                <a:alpha val="75000"/>
              </a:scheme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olo 1"/>
          <p:cNvSpPr>
            <a:spLocks noGrp="1"/>
          </p:cNvSpPr>
          <p:nvPr/>
        </p:nvSpPr>
        <p:spPr>
          <a:xfrm>
            <a:off x="6433820" y="1965325"/>
            <a:ext cx="5487670" cy="25654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it-IT" altLang="en-US" sz="3100" b="1" dirty="0">
                <a:latin typeface="Book Antiqua" panose="02040602050305030304" charset="0"/>
                <a:cs typeface="Book Antiqua" panose="02040602050305030304" charset="0"/>
              </a:rPr>
              <a:t>FROM PRE-SUBJECTIVE STRUCTURE TO INTERSUBJECTIVE STRUCTURE </a:t>
            </a:r>
            <a:r>
              <a:rPr lang="it-IT" sz="3100" b="1" cap="small" dirty="0">
                <a:uFillTx/>
                <a:latin typeface="Book Antiqua" panose="02040602050305030304" charset="0"/>
                <a:cs typeface="Book Antiqua" panose="02040602050305030304" charset="0"/>
                <a:sym typeface="+mn-ea"/>
              </a:rPr>
              <a:t> </a:t>
            </a:r>
            <a:br>
              <a:rPr lang="it-IT" sz="3100" b="1" cap="small" dirty="0">
                <a:uFillTx/>
                <a:latin typeface="Book Antiqua" panose="02040602050305030304" charset="0"/>
                <a:cs typeface="Book Antiqua" panose="02040602050305030304" charset="0"/>
                <a:sym typeface="+mn-ea"/>
              </a:rPr>
            </a:br>
            <a:r>
              <a:rPr lang="it-IT" sz="3600" b="1" dirty="0">
                <a:latin typeface="Book Antiqua" panose="02040602050305030304" charset="0"/>
                <a:cs typeface="Book Antiqua" panose="02040602050305030304" charset="0"/>
              </a:rPr>
              <a:t/>
            </a:r>
            <a:br>
              <a:rPr lang="it-IT" sz="3600" b="1" dirty="0">
                <a:latin typeface="Book Antiqua" panose="02040602050305030304" charset="0"/>
                <a:cs typeface="Book Antiqua" panose="02040602050305030304" charset="0"/>
              </a:rPr>
            </a:br>
            <a:r>
              <a:rPr lang="it-IT" sz="3600" dirty="0">
                <a:latin typeface="Book Antiqua" panose="02040602050305030304" charset="0"/>
                <a:cs typeface="Book Antiqua" panose="02040602050305030304" charset="0"/>
              </a:rPr>
              <a:t>F</a:t>
            </a:r>
            <a:r>
              <a:rPr lang="it-IT" sz="3100" dirty="0">
                <a:latin typeface="Book Antiqua" panose="02040602050305030304" charset="0"/>
                <a:cs typeface="Book Antiqua" panose="02040602050305030304" charset="0"/>
              </a:rPr>
              <a:t>rom functions to languages</a:t>
            </a:r>
          </a:p>
        </p:txBody>
      </p:sp>
      <p:pic>
        <p:nvPicPr>
          <p:cNvPr id="3" name="Content Placeholder 11" descr="logo_sipi-removebg-preview"/>
          <p:cNvPicPr>
            <a:picLocks noChangeAspect="1"/>
          </p:cNvPicPr>
          <p:nvPr/>
        </p:nvPicPr>
        <p:blipFill>
          <a:blip r:embed="rId2"/>
          <a:srcRect r="25272"/>
          <a:stretch>
            <a:fillRect/>
          </a:stretch>
        </p:blipFill>
        <p:spPr>
          <a:xfrm>
            <a:off x="74295" y="6345555"/>
            <a:ext cx="669925" cy="521970"/>
          </a:xfrm>
          <a:prstGeom prst="rect">
            <a:avLst/>
          </a:prstGeom>
        </p:spPr>
      </p:pic>
      <p:pic>
        <p:nvPicPr>
          <p:cNvPr id="106" name="Picture 105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6256655" cy="633666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Picture 101"/>
          <p:cNvPicPr/>
          <p:nvPr/>
        </p:nvPicPr>
        <p:blipFill>
          <a:blip r:embed="rId2">
            <a:alphaModFix amt="90000"/>
          </a:blip>
          <a:stretch>
            <a:fillRect/>
          </a:stretch>
        </p:blipFill>
        <p:spPr>
          <a:xfrm flipH="1">
            <a:off x="635" y="365760"/>
            <a:ext cx="12191365" cy="650176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9" name="Text Box 18"/>
          <p:cNvSpPr txBox="1"/>
          <p:nvPr/>
        </p:nvSpPr>
        <p:spPr>
          <a:xfrm>
            <a:off x="821055" y="6407150"/>
            <a:ext cx="8568055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it-IT" altLang="en-US" sz="1000" b="1" i="1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>Body and Integration</a:t>
            </a:r>
            <a:r>
              <a:rPr lang="it-IT" altLang="en-US" sz="1000" i="1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/>
            </a:r>
            <a:br>
              <a:rPr lang="it-IT" altLang="en-US" sz="1000" i="1" dirty="0">
                <a:latin typeface="Book Antiqua" panose="02040602050305030304" charset="0"/>
                <a:cs typeface="Book Antiqua" panose="02040602050305030304" charset="0"/>
                <a:sym typeface="+mn-ea"/>
              </a:rPr>
            </a:br>
            <a:r>
              <a:rPr lang="it-IT" altLang="en-US" sz="1000" i="1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>Research the primary symptom into the care of the psychosis</a:t>
            </a:r>
          </a:p>
        </p:txBody>
      </p:sp>
      <p:pic>
        <p:nvPicPr>
          <p:cNvPr id="7" name="Content Placeholder 11" descr="logo_sipi-removebg-preview"/>
          <p:cNvPicPr>
            <a:picLocks noChangeAspect="1"/>
          </p:cNvPicPr>
          <p:nvPr/>
        </p:nvPicPr>
        <p:blipFill>
          <a:blip r:embed="rId3"/>
          <a:srcRect r="25272"/>
          <a:stretch>
            <a:fillRect/>
          </a:stretch>
        </p:blipFill>
        <p:spPr>
          <a:xfrm>
            <a:off x="74295" y="6345555"/>
            <a:ext cx="669925" cy="521970"/>
          </a:xfrm>
          <a:prstGeom prst="rect">
            <a:avLst/>
          </a:prstGeom>
        </p:spPr>
      </p:pic>
      <p:sp>
        <p:nvSpPr>
          <p:cNvPr id="4" name="Text Box 3"/>
          <p:cNvSpPr txBox="1"/>
          <p:nvPr/>
        </p:nvSpPr>
        <p:spPr>
          <a:xfrm>
            <a:off x="7080885" y="1448435"/>
            <a:ext cx="243522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altLang="en-US" sz="2400" b="1">
                <a:solidFill>
                  <a:schemeClr val="tx1"/>
                </a:solidFill>
                <a:latin typeface="Book Antiqua" panose="02040602050305030304" charset="0"/>
                <a:cs typeface="Book Antiqua" panose="02040602050305030304" charset="0"/>
              </a:rPr>
              <a:t>STRUCTURES</a:t>
            </a:r>
          </a:p>
        </p:txBody>
      </p:sp>
      <p:sp>
        <p:nvSpPr>
          <p:cNvPr id="5" name="Text Box 4"/>
          <p:cNvSpPr txBox="1"/>
          <p:nvPr/>
        </p:nvSpPr>
        <p:spPr>
          <a:xfrm>
            <a:off x="3714750" y="1448435"/>
            <a:ext cx="167957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altLang="en-US" sz="2400" b="1">
                <a:solidFill>
                  <a:schemeClr val="bg1"/>
                </a:solidFill>
                <a:latin typeface="Book Antiqua" panose="02040602050305030304" charset="0"/>
                <a:cs typeface="Book Antiqua" panose="02040602050305030304" charset="0"/>
              </a:rPr>
              <a:t>ATOMS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11" descr="logo_sipi-removebg-preview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89920" y="6042025"/>
            <a:ext cx="1402080" cy="815975"/>
          </a:xfrm>
          <a:prstGeom prst="rect">
            <a:avLst/>
          </a:prstGeom>
        </p:spPr>
      </p:pic>
      <p:pic>
        <p:nvPicPr>
          <p:cNvPr id="3" name="Picture 4" descr="Pietre bianche impilate in equilibrio"/>
          <p:cNvPicPr>
            <a:picLocks noChangeAspect="1"/>
          </p:cNvPicPr>
          <p:nvPr/>
        </p:nvPicPr>
        <p:blipFill rotWithShape="1">
          <a:blip r:embed="rId3"/>
          <a:srcRect l="53318" r="-1" b="-1"/>
          <a:stretch>
            <a:fillRect/>
          </a:stretch>
        </p:blipFill>
        <p:spPr>
          <a:xfrm>
            <a:off x="-200025" y="0"/>
            <a:ext cx="3766820" cy="6858000"/>
          </a:xfrm>
          <a:custGeom>
            <a:avLst/>
            <a:gdLst/>
            <a:ahLst/>
            <a:cxnLst/>
            <a:rect l="l" t="t" r="r" b="b"/>
            <a:pathLst>
              <a:path w="6832674" h="6858000">
                <a:moveTo>
                  <a:pt x="0" y="0"/>
                </a:moveTo>
                <a:lnTo>
                  <a:pt x="6832674" y="0"/>
                </a:lnTo>
                <a:lnTo>
                  <a:pt x="6749707" y="183520"/>
                </a:lnTo>
                <a:cubicBezTo>
                  <a:pt x="6327787" y="1181050"/>
                  <a:pt x="6094475" y="2277779"/>
                  <a:pt x="6094475" y="3429000"/>
                </a:cubicBezTo>
                <a:cubicBezTo>
                  <a:pt x="6094475" y="4580222"/>
                  <a:pt x="6327787" y="5676950"/>
                  <a:pt x="6749707" y="6674481"/>
                </a:cubicBezTo>
                <a:lnTo>
                  <a:pt x="683267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63135" y="393065"/>
            <a:ext cx="2120900" cy="185610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63135" y="2363470"/>
            <a:ext cx="2134235" cy="204914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46320" y="4526915"/>
            <a:ext cx="1955165" cy="1900555"/>
          </a:xfrm>
          <a:prstGeom prst="rect">
            <a:avLst/>
          </a:prstGeom>
        </p:spPr>
      </p:pic>
      <p:sp>
        <p:nvSpPr>
          <p:cNvPr id="8" name="Text Box 7"/>
          <p:cNvSpPr txBox="1"/>
          <p:nvPr/>
        </p:nvSpPr>
        <p:spPr>
          <a:xfrm>
            <a:off x="6897370" y="998220"/>
            <a:ext cx="4064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altLang="en-US" b="1">
                <a:solidFill>
                  <a:srgbClr val="ED7D31"/>
                </a:solidFill>
                <a:latin typeface="Book Antiqua" panose="02040602050305030304" charset="0"/>
                <a:cs typeface="Book Antiqua" panose="02040602050305030304" charset="0"/>
              </a:rPr>
              <a:t>T</a:t>
            </a:r>
            <a:r>
              <a:rPr lang="en-US" b="1">
                <a:solidFill>
                  <a:srgbClr val="ED7D31"/>
                </a:solidFill>
                <a:latin typeface="Book Antiqua" panose="02040602050305030304" charset="0"/>
                <a:cs typeface="Book Antiqua" panose="02040602050305030304" charset="0"/>
              </a:rPr>
              <a:t>his work contains videos </a:t>
            </a:r>
            <a:r>
              <a:rPr lang="it-IT" altLang="en-US" b="1">
                <a:solidFill>
                  <a:srgbClr val="ED7D31"/>
                </a:solidFill>
                <a:latin typeface="Book Antiqua" panose="02040602050305030304" charset="0"/>
                <a:cs typeface="Book Antiqua" panose="02040602050305030304" charset="0"/>
              </a:rPr>
              <a:t>with real</a:t>
            </a:r>
            <a:r>
              <a:rPr lang="en-US" b="1">
                <a:solidFill>
                  <a:srgbClr val="ED7D31"/>
                </a:solidFill>
                <a:latin typeface="Book Antiqua" panose="02040602050305030304" charset="0"/>
                <a:cs typeface="Book Antiqua" panose="02040602050305030304" charset="0"/>
              </a:rPr>
              <a:t> patients</a:t>
            </a:r>
          </a:p>
        </p:txBody>
      </p:sp>
      <p:sp>
        <p:nvSpPr>
          <p:cNvPr id="11" name="Text Box 10"/>
          <p:cNvSpPr txBox="1"/>
          <p:nvPr/>
        </p:nvSpPr>
        <p:spPr>
          <a:xfrm>
            <a:off x="6175375" y="3106420"/>
            <a:ext cx="6096000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it-IT" altLang="en-US" b="1">
                <a:solidFill>
                  <a:srgbClr val="A5A5A5"/>
                </a:solidFill>
                <a:latin typeface="Book Antiqua" panose="02040602050305030304" charset="0"/>
                <a:cs typeface="Book Antiqua" panose="02040602050305030304" charset="0"/>
              </a:rPr>
              <a:t>W</a:t>
            </a:r>
            <a:r>
              <a:rPr lang="en-US" b="1">
                <a:solidFill>
                  <a:srgbClr val="A5A5A5"/>
                </a:solidFill>
                <a:latin typeface="Book Antiqua" panose="02040602050305030304" charset="0"/>
                <a:cs typeface="Book Antiqua" panose="02040602050305030304" charset="0"/>
              </a:rPr>
              <a:t>e have permission to use the video material </a:t>
            </a:r>
          </a:p>
          <a:p>
            <a:pPr algn="ctr"/>
            <a:r>
              <a:rPr lang="en-US" b="1">
                <a:solidFill>
                  <a:srgbClr val="A5A5A5"/>
                </a:solidFill>
                <a:latin typeface="Book Antiqua" panose="02040602050305030304" charset="0"/>
                <a:cs typeface="Book Antiqua" panose="02040602050305030304" charset="0"/>
              </a:rPr>
              <a:t>only in scientific contexts</a:t>
            </a:r>
          </a:p>
        </p:txBody>
      </p:sp>
      <p:sp>
        <p:nvSpPr>
          <p:cNvPr id="12" name="Text Box 11"/>
          <p:cNvSpPr txBox="1"/>
          <p:nvPr/>
        </p:nvSpPr>
        <p:spPr>
          <a:xfrm>
            <a:off x="7076440" y="5175885"/>
            <a:ext cx="4064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altLang="en-US" b="1">
                <a:solidFill>
                  <a:srgbClr val="FFC000"/>
                </a:solidFill>
                <a:latin typeface="Book Antiqua" panose="02040602050305030304" charset="0"/>
                <a:cs typeface="Book Antiqua" panose="02040602050305030304" charset="0"/>
              </a:rPr>
              <a:t>I</a:t>
            </a:r>
            <a:r>
              <a:rPr lang="en-US" b="1">
                <a:solidFill>
                  <a:srgbClr val="FFC000"/>
                </a:solidFill>
                <a:latin typeface="Book Antiqua" panose="02040602050305030304" charset="0"/>
                <a:cs typeface="Book Antiqua" panose="02040602050305030304" charset="0"/>
              </a:rPr>
              <a:t>t is recommended not to make</a:t>
            </a:r>
            <a:r>
              <a:rPr lang="it-IT" altLang="en-US" b="1">
                <a:solidFill>
                  <a:srgbClr val="FFC000"/>
                </a:solidFill>
                <a:latin typeface="Book Antiqua" panose="02040602050305030304" charset="0"/>
                <a:cs typeface="Book Antiqua" panose="02040602050305030304" charset="0"/>
              </a:rPr>
              <a:t> </a:t>
            </a:r>
            <a:r>
              <a:rPr lang="en-US" b="1">
                <a:solidFill>
                  <a:srgbClr val="FFC000"/>
                </a:solidFill>
                <a:latin typeface="Book Antiqua" panose="02040602050305030304" charset="0"/>
                <a:cs typeface="Book Antiqua" panose="02040602050305030304" charset="0"/>
              </a:rPr>
              <a:t>audio or and video recordings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Box 18"/>
          <p:cNvSpPr txBox="1"/>
          <p:nvPr/>
        </p:nvSpPr>
        <p:spPr>
          <a:xfrm>
            <a:off x="821055" y="6407150"/>
            <a:ext cx="8568055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it-IT" altLang="en-US" sz="1000" b="1" i="1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>Body and Integration</a:t>
            </a:r>
            <a:r>
              <a:rPr lang="it-IT" altLang="en-US" sz="1000" i="1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/>
            </a:r>
            <a:br>
              <a:rPr lang="it-IT" altLang="en-US" sz="1000" i="1" dirty="0">
                <a:latin typeface="Book Antiqua" panose="02040602050305030304" charset="0"/>
                <a:cs typeface="Book Antiqua" panose="02040602050305030304" charset="0"/>
                <a:sym typeface="+mn-ea"/>
              </a:rPr>
            </a:br>
            <a:r>
              <a:rPr lang="it-IT" altLang="en-US" sz="1000" i="1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>Research the primary symptom into the care of the psychosis</a:t>
            </a:r>
          </a:p>
        </p:txBody>
      </p:sp>
      <p:pic>
        <p:nvPicPr>
          <p:cNvPr id="7" name="Content Placeholder 11" descr="logo_sipi-removebg-preview"/>
          <p:cNvPicPr>
            <a:picLocks noChangeAspect="1"/>
          </p:cNvPicPr>
          <p:nvPr/>
        </p:nvPicPr>
        <p:blipFill>
          <a:blip r:embed="rId2"/>
          <a:srcRect r="25272"/>
          <a:stretch>
            <a:fillRect/>
          </a:stretch>
        </p:blipFill>
        <p:spPr>
          <a:xfrm>
            <a:off x="74295" y="6345555"/>
            <a:ext cx="669925" cy="521970"/>
          </a:xfrm>
          <a:prstGeom prst="rect">
            <a:avLst/>
          </a:prstGeom>
        </p:spPr>
      </p:pic>
      <p:sp>
        <p:nvSpPr>
          <p:cNvPr id="3" name="Text Box 2"/>
          <p:cNvSpPr txBox="1"/>
          <p:nvPr/>
        </p:nvSpPr>
        <p:spPr>
          <a:xfrm>
            <a:off x="3477895" y="624840"/>
            <a:ext cx="5235575" cy="583565"/>
          </a:xfrm>
          <a:prstGeom prst="rect">
            <a:avLst/>
          </a:prstGeom>
          <a:solidFill>
            <a:srgbClr val="FF93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altLang="en-US" sz="3200" b="1">
                <a:solidFill>
                  <a:schemeClr val="bg1"/>
                </a:solidFill>
                <a:latin typeface="Book Antiqua" panose="02040602050305030304" charset="0"/>
                <a:cs typeface="Book Antiqua" panose="02040602050305030304" charset="0"/>
              </a:rPr>
              <a:t>Epistemological view</a:t>
            </a:r>
          </a:p>
        </p:txBody>
      </p:sp>
      <p:sp>
        <p:nvSpPr>
          <p:cNvPr id="4" name="Rectangles 3"/>
          <p:cNvSpPr/>
          <p:nvPr/>
        </p:nvSpPr>
        <p:spPr>
          <a:xfrm>
            <a:off x="3022600" y="2027555"/>
            <a:ext cx="6147435" cy="1000760"/>
          </a:xfrm>
          <a:prstGeom prst="rect">
            <a:avLst/>
          </a:prstGeom>
          <a:noFill/>
          <a:ln w="38100">
            <a:solidFill>
              <a:srgbClr val="5B9BD5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lvl="1" indent="0" algn="ctr">
              <a:lnSpc>
                <a:spcPct val="100000"/>
              </a:lnSpc>
              <a:spcBef>
                <a:spcPct val="0"/>
              </a:spcBef>
              <a:spcAft>
                <a:spcPct val="15000"/>
              </a:spcAft>
              <a:buNone/>
            </a:pPr>
            <a:r>
              <a:rPr lang="it-IT" dirty="0">
                <a:solidFill>
                  <a:schemeClr val="dk1"/>
                </a:solidFill>
                <a:latin typeface="Book Antiqua" panose="02040602050305030304" charset="0"/>
                <a:cs typeface="Book Antiqua" panose="02040602050305030304" charset="0"/>
                <a:sym typeface="+mn-ea"/>
              </a:rPr>
              <a:t>Reality is not given, but </a:t>
            </a:r>
            <a:r>
              <a:rPr lang="it-IT" dirty="0" err="1">
                <a:solidFill>
                  <a:schemeClr val="dk1"/>
                </a:solidFill>
                <a:latin typeface="Book Antiqua" panose="02040602050305030304" charset="0"/>
                <a:cs typeface="Book Antiqua" panose="02040602050305030304" charset="0"/>
                <a:sym typeface="+mn-ea"/>
              </a:rPr>
              <a:t>it</a:t>
            </a:r>
            <a:r>
              <a:rPr lang="it-IT" dirty="0">
                <a:solidFill>
                  <a:schemeClr val="dk1"/>
                </a:solidFill>
                <a:latin typeface="Book Antiqua" panose="02040602050305030304" charset="0"/>
                <a:cs typeface="Book Antiqua" panose="02040602050305030304" charset="0"/>
                <a:sym typeface="+mn-ea"/>
              </a:rPr>
              <a:t> is built into structures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3478530" y="1596390"/>
            <a:ext cx="5234305" cy="588645"/>
          </a:xfrm>
          <a:prstGeom prst="roundRect">
            <a:avLst/>
          </a:prstGeom>
          <a:solidFill>
            <a:srgbClr val="FF93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</a:pPr>
            <a:r>
              <a:rPr lang="it-IT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>Structural Costructivism</a:t>
            </a:r>
          </a:p>
        </p:txBody>
      </p:sp>
      <p:sp>
        <p:nvSpPr>
          <p:cNvPr id="15" name="Rectangles 14"/>
          <p:cNvSpPr/>
          <p:nvPr/>
        </p:nvSpPr>
        <p:spPr>
          <a:xfrm>
            <a:off x="3022600" y="3686810"/>
            <a:ext cx="6147435" cy="1000760"/>
          </a:xfrm>
          <a:prstGeom prst="rect">
            <a:avLst/>
          </a:prstGeom>
          <a:noFill/>
          <a:ln w="38100">
            <a:solidFill>
              <a:srgbClr val="5B9BD5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lvl="1" indent="0" algn="ctr">
              <a:lnSpc>
                <a:spcPct val="100000"/>
              </a:lnSpc>
              <a:spcBef>
                <a:spcPct val="0"/>
              </a:spcBef>
              <a:spcAft>
                <a:spcPct val="15000"/>
              </a:spcAft>
              <a:buNone/>
            </a:pPr>
            <a:r>
              <a:rPr lang="it-IT" dirty="0">
                <a:solidFill>
                  <a:schemeClr val="dk1"/>
                </a:solidFill>
                <a:latin typeface="Book Antiqua" panose="02040602050305030304" charset="0"/>
                <a:cs typeface="Book Antiqua" panose="02040602050305030304" charset="0"/>
                <a:sym typeface="+mn-ea"/>
              </a:rPr>
              <a:t>From - comes +. E.g. :life is born from non-life 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3477895" y="3275965"/>
            <a:ext cx="5234940" cy="588645"/>
          </a:xfrm>
          <a:prstGeom prst="roundRect">
            <a:avLst/>
          </a:prstGeom>
          <a:solidFill>
            <a:srgbClr val="FF93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</a:pPr>
            <a:r>
              <a:rPr lang="it-IT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>Evoluzionist Emergencyist</a:t>
            </a:r>
          </a:p>
        </p:txBody>
      </p:sp>
      <p:sp>
        <p:nvSpPr>
          <p:cNvPr id="20" name="Rectangles 19"/>
          <p:cNvSpPr/>
          <p:nvPr/>
        </p:nvSpPr>
        <p:spPr>
          <a:xfrm>
            <a:off x="3022600" y="5346065"/>
            <a:ext cx="6147435" cy="1000760"/>
          </a:xfrm>
          <a:prstGeom prst="rect">
            <a:avLst/>
          </a:prstGeom>
          <a:noFill/>
          <a:ln w="38100">
            <a:solidFill>
              <a:srgbClr val="5B9BD5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lvl="1" indent="0" algn="ctr">
              <a:lnSpc>
                <a:spcPct val="100000"/>
              </a:lnSpc>
              <a:spcBef>
                <a:spcPct val="0"/>
              </a:spcBef>
              <a:spcAft>
                <a:spcPct val="15000"/>
              </a:spcAft>
              <a:buNone/>
            </a:pPr>
            <a:r>
              <a:rPr lang="it-IT" dirty="0">
                <a:solidFill>
                  <a:schemeClr val="dk1"/>
                </a:solidFill>
                <a:latin typeface="Book Antiqua" panose="02040602050305030304" charset="0"/>
                <a:cs typeface="Book Antiqua" panose="02040602050305030304" charset="0"/>
                <a:sym typeface="+mn-ea"/>
              </a:rPr>
              <a:t>Reality comes from the meeting between two responsible subjects </a:t>
            </a:r>
            <a:endParaRPr lang="en-US">
              <a:latin typeface="Book Antiqua" panose="02040602050305030304" charset="0"/>
              <a:cs typeface="Book Antiqua" panose="02040602050305030304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3478530" y="4914265"/>
            <a:ext cx="5234940" cy="588645"/>
          </a:xfrm>
          <a:prstGeom prst="roundRect">
            <a:avLst/>
          </a:prstGeom>
          <a:solidFill>
            <a:srgbClr val="FF93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</a:pPr>
            <a:r>
              <a:rPr lang="it-IT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>Intersubjective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Box 18"/>
          <p:cNvSpPr txBox="1"/>
          <p:nvPr/>
        </p:nvSpPr>
        <p:spPr>
          <a:xfrm>
            <a:off x="821055" y="6407150"/>
            <a:ext cx="8568055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it-IT" altLang="en-US" sz="1000" b="1" i="1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>Body and Integration</a:t>
            </a:r>
            <a:r>
              <a:rPr lang="it-IT" altLang="en-US" sz="1000" i="1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/>
            </a:r>
            <a:br>
              <a:rPr lang="it-IT" altLang="en-US" sz="1000" i="1" dirty="0">
                <a:latin typeface="Book Antiqua" panose="02040602050305030304" charset="0"/>
                <a:cs typeface="Book Antiqua" panose="02040602050305030304" charset="0"/>
                <a:sym typeface="+mn-ea"/>
              </a:rPr>
            </a:br>
            <a:r>
              <a:rPr lang="it-IT" altLang="en-US" sz="1000" i="1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>Research the primary symptom into the care of the psychosis</a:t>
            </a:r>
          </a:p>
        </p:txBody>
      </p:sp>
      <p:pic>
        <p:nvPicPr>
          <p:cNvPr id="7" name="Content Placeholder 11" descr="logo_sipi-removebg-preview"/>
          <p:cNvPicPr>
            <a:picLocks noChangeAspect="1"/>
          </p:cNvPicPr>
          <p:nvPr/>
        </p:nvPicPr>
        <p:blipFill>
          <a:blip r:embed="rId2"/>
          <a:srcRect r="25272"/>
          <a:stretch>
            <a:fillRect/>
          </a:stretch>
        </p:blipFill>
        <p:spPr>
          <a:xfrm>
            <a:off x="74295" y="6345555"/>
            <a:ext cx="669925" cy="521970"/>
          </a:xfrm>
          <a:prstGeom prst="rect">
            <a:avLst/>
          </a:prstGeom>
        </p:spPr>
      </p:pic>
      <p:sp>
        <p:nvSpPr>
          <p:cNvPr id="2" name="Text Box 1"/>
          <p:cNvSpPr txBox="1"/>
          <p:nvPr/>
        </p:nvSpPr>
        <p:spPr>
          <a:xfrm>
            <a:off x="1660525" y="596900"/>
            <a:ext cx="8870315" cy="1076325"/>
          </a:xfrm>
          <a:prstGeom prst="rect">
            <a:avLst/>
          </a:prstGeom>
          <a:solidFill>
            <a:srgbClr val="5B9BD5"/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it-IT" altLang="en-US" sz="3200" dirty="0">
                <a:solidFill>
                  <a:schemeClr val="bg1"/>
                </a:solidFill>
                <a:latin typeface="Book Antiqua" panose="02040602050305030304" charset="0"/>
                <a:cs typeface="Book Antiqua" panose="02040602050305030304" charset="0"/>
                <a:sym typeface="+mn-ea"/>
              </a:rPr>
              <a:t>Key words: </a:t>
            </a:r>
            <a:br>
              <a:rPr lang="it-IT" altLang="en-US" sz="3200" dirty="0">
                <a:solidFill>
                  <a:schemeClr val="bg1"/>
                </a:solidFill>
                <a:latin typeface="Book Antiqua" panose="02040602050305030304" charset="0"/>
                <a:cs typeface="Book Antiqua" panose="02040602050305030304" charset="0"/>
                <a:sym typeface="+mn-ea"/>
              </a:rPr>
            </a:br>
            <a:r>
              <a:rPr lang="it-IT" altLang="en-US" sz="3200" dirty="0" err="1">
                <a:solidFill>
                  <a:schemeClr val="bg1"/>
                </a:solidFill>
                <a:latin typeface="Book Antiqua" panose="02040602050305030304" charset="0"/>
                <a:cs typeface="Book Antiqua" panose="02040602050305030304" charset="0"/>
                <a:sym typeface="+mn-ea"/>
              </a:rPr>
              <a:t>anthropology, anthropopathology</a:t>
            </a:r>
            <a:r>
              <a:rPr lang="it-IT" altLang="en-US" sz="3200" dirty="0">
                <a:solidFill>
                  <a:schemeClr val="bg1"/>
                </a:solidFill>
                <a:latin typeface="Book Antiqua" panose="02040602050305030304" charset="0"/>
                <a:cs typeface="Book Antiqua" panose="02040602050305030304" charset="0"/>
                <a:sym typeface="+mn-ea"/>
              </a:rPr>
              <a:t>, therapy</a:t>
            </a:r>
          </a:p>
        </p:txBody>
      </p:sp>
      <p:sp>
        <p:nvSpPr>
          <p:cNvPr id="6" name="Rettangolo con angoli arrotondati 5"/>
          <p:cNvSpPr/>
          <p:nvPr/>
        </p:nvSpPr>
        <p:spPr>
          <a:xfrm>
            <a:off x="3981792" y="4322237"/>
            <a:ext cx="2676698" cy="914400"/>
          </a:xfrm>
          <a:prstGeom prst="roundRect">
            <a:avLst/>
          </a:prstGeom>
          <a:solidFill>
            <a:srgbClr val="FF9300"/>
          </a:solidFill>
          <a:ln>
            <a:solidFill>
              <a:schemeClr val="accent2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perspectiveHeroicExtremeLeftFacing"/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sz="2000" dirty="0">
                <a:solidFill>
                  <a:schemeClr val="bg1"/>
                </a:solidFill>
              </a:rPr>
              <a:t>TREATMENT</a:t>
            </a:r>
          </a:p>
        </p:txBody>
      </p:sp>
      <p:sp>
        <p:nvSpPr>
          <p:cNvPr id="4" name="Rettangolo con angoli arrotondati 6"/>
          <p:cNvSpPr/>
          <p:nvPr/>
        </p:nvSpPr>
        <p:spPr>
          <a:xfrm>
            <a:off x="1905082" y="2767330"/>
            <a:ext cx="2676698" cy="914400"/>
          </a:xfrm>
          <a:prstGeom prst="roundRect">
            <a:avLst/>
          </a:prstGeom>
          <a:solidFill>
            <a:srgbClr val="FF9300"/>
          </a:solidFill>
          <a:ln>
            <a:solidFill>
              <a:schemeClr val="accent2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perspectiveHeroicExtremeLeftFacing"/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sz="2000" dirty="0">
                <a:solidFill>
                  <a:schemeClr val="bg1"/>
                </a:solidFill>
              </a:rPr>
              <a:t>LANGUAGE </a:t>
            </a:r>
          </a:p>
        </p:txBody>
      </p:sp>
      <p:sp>
        <p:nvSpPr>
          <p:cNvPr id="8" name="Rettangolo con angoli arrotondati 7"/>
          <p:cNvSpPr/>
          <p:nvPr/>
        </p:nvSpPr>
        <p:spPr>
          <a:xfrm>
            <a:off x="2980627" y="3573683"/>
            <a:ext cx="2676698" cy="914400"/>
          </a:xfrm>
          <a:prstGeom prst="roundRect">
            <a:avLst/>
          </a:prstGeom>
          <a:solidFill>
            <a:srgbClr val="FF9300"/>
          </a:solidFill>
          <a:ln>
            <a:solidFill>
              <a:schemeClr val="accent2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perspectiveHeroicExtremeRightFacing"/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sz="2000" dirty="0">
                <a:solidFill>
                  <a:schemeClr val="bg1"/>
                </a:solidFill>
              </a:rPr>
              <a:t>INTEGRATION</a:t>
            </a:r>
          </a:p>
        </p:txBody>
      </p:sp>
      <p:sp>
        <p:nvSpPr>
          <p:cNvPr id="9" name="Rettangolo con angoli arrotondati 8"/>
          <p:cNvSpPr/>
          <p:nvPr/>
        </p:nvSpPr>
        <p:spPr>
          <a:xfrm>
            <a:off x="1968732" y="4586924"/>
            <a:ext cx="2676698" cy="914400"/>
          </a:xfrm>
          <a:prstGeom prst="roundRect">
            <a:avLst/>
          </a:prstGeom>
          <a:solidFill>
            <a:srgbClr val="FF9300"/>
          </a:solidFill>
          <a:ln>
            <a:solidFill>
              <a:schemeClr val="accent2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perspectiveContrastingRightFacing"/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sz="2000" dirty="0">
                <a:solidFill>
                  <a:schemeClr val="bg1"/>
                </a:solidFill>
              </a:rPr>
              <a:t>DISSOCIATION</a:t>
            </a:r>
          </a:p>
        </p:txBody>
      </p:sp>
      <p:sp>
        <p:nvSpPr>
          <p:cNvPr id="5" name="Rettangolo con angoli arrotondati 3"/>
          <p:cNvSpPr/>
          <p:nvPr/>
        </p:nvSpPr>
        <p:spPr>
          <a:xfrm>
            <a:off x="3826720" y="2659073"/>
            <a:ext cx="2676698" cy="914400"/>
          </a:xfrm>
          <a:prstGeom prst="roundRect">
            <a:avLst/>
          </a:prstGeom>
          <a:solidFill>
            <a:srgbClr val="FF9300"/>
          </a:solidFill>
          <a:ln>
            <a:solidFill>
              <a:schemeClr val="accent2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perspectiveHeroicExtremeLeftFacing"/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sz="2000" dirty="0">
                <a:solidFill>
                  <a:schemeClr val="bg1"/>
                </a:solidFill>
              </a:rPr>
              <a:t>POSTULATES</a:t>
            </a:r>
          </a:p>
        </p:txBody>
      </p:sp>
      <p:pic>
        <p:nvPicPr>
          <p:cNvPr id="103" name="Picture 102"/>
          <p:cNvPicPr/>
          <p:nvPr/>
        </p:nvPicPr>
        <p:blipFill>
          <a:blip r:embed="rId3"/>
          <a:stretch>
            <a:fillRect/>
          </a:stretch>
        </p:blipFill>
        <p:spPr>
          <a:xfrm>
            <a:off x="6887210" y="1828165"/>
            <a:ext cx="3643630" cy="466407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inguaggio-della-mente-1068x534-removebg-preview"/>
          <p:cNvPicPr>
            <a:picLocks noChangeAspect="1"/>
          </p:cNvPicPr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>
            <a:off x="74295" y="549275"/>
            <a:ext cx="11981180" cy="5874385"/>
          </a:xfrm>
          <a:prstGeom prst="rect">
            <a:avLst/>
          </a:prstGeom>
        </p:spPr>
      </p:pic>
      <p:sp>
        <p:nvSpPr>
          <p:cNvPr id="19" name="Text Box 18"/>
          <p:cNvSpPr txBox="1"/>
          <p:nvPr/>
        </p:nvSpPr>
        <p:spPr>
          <a:xfrm>
            <a:off x="821055" y="6407150"/>
            <a:ext cx="8568055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it-IT" altLang="en-US" sz="1000" b="1" i="1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>Body and Integration</a:t>
            </a:r>
            <a:r>
              <a:rPr lang="it-IT" altLang="en-US" sz="1000" i="1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/>
            </a:r>
            <a:br>
              <a:rPr lang="it-IT" altLang="en-US" sz="1000" i="1" dirty="0">
                <a:latin typeface="Book Antiqua" panose="02040602050305030304" charset="0"/>
                <a:cs typeface="Book Antiqua" panose="02040602050305030304" charset="0"/>
                <a:sym typeface="+mn-ea"/>
              </a:rPr>
            </a:br>
            <a:r>
              <a:rPr lang="it-IT" altLang="en-US" sz="1000" i="1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>Research the primary symptom into the care of the psychosis</a:t>
            </a:r>
          </a:p>
        </p:txBody>
      </p:sp>
      <p:pic>
        <p:nvPicPr>
          <p:cNvPr id="7" name="Content Placeholder 11" descr="logo_sipi-removebg-preview"/>
          <p:cNvPicPr>
            <a:picLocks noChangeAspect="1"/>
          </p:cNvPicPr>
          <p:nvPr/>
        </p:nvPicPr>
        <p:blipFill>
          <a:blip r:embed="rId3"/>
          <a:srcRect r="25272"/>
          <a:stretch>
            <a:fillRect/>
          </a:stretch>
        </p:blipFill>
        <p:spPr>
          <a:xfrm>
            <a:off x="74295" y="6345555"/>
            <a:ext cx="669925" cy="521970"/>
          </a:xfrm>
          <a:prstGeom prst="rect">
            <a:avLst/>
          </a:prstGeom>
        </p:spPr>
      </p:pic>
      <p:sp>
        <p:nvSpPr>
          <p:cNvPr id="2" name="Text Box 1"/>
          <p:cNvSpPr txBox="1"/>
          <p:nvPr/>
        </p:nvSpPr>
        <p:spPr>
          <a:xfrm>
            <a:off x="3910965" y="669925"/>
            <a:ext cx="4712970" cy="397827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it-IT" altLang="en-US" sz="2400" b="1" dirty="0">
                <a:solidFill>
                  <a:srgbClr val="FF9300"/>
                </a:solidFill>
                <a:latin typeface="Book Antiqua" panose="02040602050305030304" charset="0"/>
                <a:cs typeface="Book Antiqua" panose="02040602050305030304" charset="0"/>
              </a:rPr>
              <a:t>LANGUAGE</a:t>
            </a:r>
            <a:endParaRPr lang="it-IT" altLang="en-US" sz="2400" dirty="0">
              <a:solidFill>
                <a:srgbClr val="FF9300"/>
              </a:solidFill>
              <a:latin typeface="Book Antiqua" panose="02040602050305030304" charset="0"/>
              <a:cs typeface="Book Antiqua" panose="02040602050305030304" charset="0"/>
            </a:endParaRP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it-IT" altLang="en-US" sz="2400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>Coherent connection (syntax) </a:t>
            </a:r>
            <a:endParaRPr lang="it-IT" altLang="en-US" sz="2400" dirty="0">
              <a:solidFill>
                <a:schemeClr val="tx1"/>
              </a:solidFill>
              <a:latin typeface="Book Antiqua" panose="02040602050305030304" charset="0"/>
              <a:cs typeface="Book Antiqua" panose="02040602050305030304" charset="0"/>
              <a:sym typeface="+mn-ea"/>
            </a:endParaRP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it-IT" altLang="en-US" sz="2400" dirty="0">
                <a:solidFill>
                  <a:schemeClr val="tx1"/>
                </a:solidFill>
                <a:latin typeface="Book Antiqua" panose="02040602050305030304" charset="0"/>
                <a:cs typeface="Book Antiqua" panose="02040602050305030304" charset="0"/>
                <a:sym typeface="+mn-ea"/>
              </a:rPr>
              <a:t> between elements (syllables, words, statements)</a:t>
            </a:r>
            <a:endParaRPr lang="it-IT" altLang="en-US" sz="2400" dirty="0">
              <a:solidFill>
                <a:schemeClr val="tx1"/>
              </a:solidFill>
              <a:latin typeface="Book Antiqua" panose="02040602050305030304" charset="0"/>
              <a:cs typeface="Book Antiqua" panose="02040602050305030304" charset="0"/>
            </a:endParaRP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it-IT" altLang="en-US" sz="2400" dirty="0">
                <a:solidFill>
                  <a:schemeClr val="tx1"/>
                </a:solidFill>
                <a:latin typeface="Book Antiqua" panose="02040602050305030304" charset="0"/>
                <a:cs typeface="Book Antiqua" panose="02040602050305030304" charset="0"/>
                <a:sym typeface="+mn-ea"/>
              </a:rPr>
              <a:t>to obtain a communicable meaning </a:t>
            </a: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it-IT" altLang="en-US" sz="2400" dirty="0">
                <a:solidFill>
                  <a:schemeClr val="tx1"/>
                </a:solidFill>
                <a:latin typeface="Book Antiqua" panose="02040602050305030304" charset="0"/>
                <a:cs typeface="Book Antiqua" panose="02040602050305030304" charset="0"/>
                <a:sym typeface="+mn-ea"/>
              </a:rPr>
              <a:t>verbally or non-verbally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Box 18"/>
          <p:cNvSpPr txBox="1"/>
          <p:nvPr/>
        </p:nvSpPr>
        <p:spPr>
          <a:xfrm>
            <a:off x="821055" y="6407150"/>
            <a:ext cx="8568055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it-IT" altLang="en-US" sz="1000" b="1" i="1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>Body and Integration</a:t>
            </a:r>
            <a:r>
              <a:rPr lang="it-IT" altLang="en-US" sz="1000" i="1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/>
            </a:r>
            <a:br>
              <a:rPr lang="it-IT" altLang="en-US" sz="1000" i="1" dirty="0">
                <a:latin typeface="Book Antiqua" panose="02040602050305030304" charset="0"/>
                <a:cs typeface="Book Antiqua" panose="02040602050305030304" charset="0"/>
                <a:sym typeface="+mn-ea"/>
              </a:rPr>
            </a:br>
            <a:r>
              <a:rPr lang="it-IT" altLang="en-US" sz="1000" i="1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>Research the primary symptom into the care of the psychosis</a:t>
            </a:r>
          </a:p>
        </p:txBody>
      </p:sp>
      <p:pic>
        <p:nvPicPr>
          <p:cNvPr id="7" name="Content Placeholder 11" descr="logo_sipi-removebg-preview"/>
          <p:cNvPicPr>
            <a:picLocks noChangeAspect="1"/>
          </p:cNvPicPr>
          <p:nvPr/>
        </p:nvPicPr>
        <p:blipFill>
          <a:blip r:embed="rId2"/>
          <a:srcRect r="25272"/>
          <a:stretch>
            <a:fillRect/>
          </a:stretch>
        </p:blipFill>
        <p:spPr>
          <a:xfrm>
            <a:off x="74295" y="6345555"/>
            <a:ext cx="669925" cy="521970"/>
          </a:xfrm>
          <a:prstGeom prst="rect">
            <a:avLst/>
          </a:prstGeom>
        </p:spPr>
      </p:pic>
      <p:sp>
        <p:nvSpPr>
          <p:cNvPr id="2" name="Text Box 1"/>
          <p:cNvSpPr txBox="1"/>
          <p:nvPr/>
        </p:nvSpPr>
        <p:spPr>
          <a:xfrm>
            <a:off x="342265" y="1779905"/>
            <a:ext cx="3879850" cy="10147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it-IT" sz="2000" b="1" kern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 panose="02040602050305030304" charset="0"/>
                <a:ea typeface="Cambria" panose="02040503050406030204" pitchFamily="18" charset="0"/>
                <a:cs typeface="Book Antiqua" panose="02040602050305030304" charset="0"/>
                <a:sym typeface="+mn-ea"/>
              </a:rPr>
              <a:t>Give a </a:t>
            </a:r>
            <a:r>
              <a:rPr lang="it-IT" sz="2000" b="1" kern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Book Antiqua" panose="02040602050305030304" charset="0"/>
                <a:ea typeface="Cambria" panose="02040503050406030204" pitchFamily="18" charset="0"/>
                <a:cs typeface="Book Antiqua" panose="02040602050305030304" charset="0"/>
                <a:sym typeface="+mn-ea"/>
              </a:rPr>
              <a:t>name</a:t>
            </a:r>
            <a:r>
              <a:rPr lang="it-IT" sz="2000" b="1" kern="0" noProof="0" dirty="0">
                <a:ln>
                  <a:noFill/>
                </a:ln>
                <a:solidFill>
                  <a:srgbClr val="FF9300"/>
                </a:solidFill>
                <a:effectLst/>
                <a:uLnTx/>
                <a:uFillTx/>
                <a:latin typeface="Book Antiqua" panose="02040602050305030304" charset="0"/>
                <a:ea typeface="Cambria" panose="02040503050406030204" pitchFamily="18" charset="0"/>
                <a:cs typeface="Book Antiqua" panose="02040602050305030304" charset="0"/>
                <a:sym typeface="+mn-ea"/>
              </a:rPr>
              <a:t> </a:t>
            </a:r>
            <a:r>
              <a:rPr lang="it-IT" sz="2000" b="1" kern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Book Antiqua" panose="02040602050305030304" charset="0"/>
                <a:ea typeface="Cambria" panose="02040503050406030204" pitchFamily="18" charset="0"/>
                <a:cs typeface="Book Antiqua" panose="02040602050305030304" charset="0"/>
                <a:sym typeface="+mn-ea"/>
              </a:rPr>
              <a:t>to give</a:t>
            </a:r>
            <a:endParaRPr kumimoji="0" lang="it-IT" sz="20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Book Antiqua" panose="02040602050305030304" charset="0"/>
              <a:ea typeface="Cambria" panose="02040503050406030204" pitchFamily="18" charset="0"/>
              <a:cs typeface="Book Antiqua" panose="0204060205030503030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it-IT" sz="2000" b="1" kern="0" noProof="0" dirty="0">
                <a:ln>
                  <a:noFill/>
                </a:ln>
                <a:effectLst/>
                <a:uLnTx/>
                <a:uFillTx/>
                <a:latin typeface="Book Antiqua" panose="02040602050305030304" charset="0"/>
                <a:ea typeface="Cambria" panose="02040503050406030204" pitchFamily="18" charset="0"/>
                <a:cs typeface="Book Antiqua" panose="02040602050305030304" charset="0"/>
                <a:sym typeface="+mn-ea"/>
              </a:rPr>
              <a:t>life with </a:t>
            </a:r>
            <a:endParaRPr kumimoji="0" lang="it-IT" sz="20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Book Antiqua" panose="02040602050305030304" charset="0"/>
              <a:ea typeface="Cambria" panose="02040503050406030204" pitchFamily="18" charset="0"/>
              <a:cs typeface="Book Antiqua" panose="0204060205030503030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it-IT" sz="2000" b="1" kern="0" noProof="0" dirty="0">
                <a:ln>
                  <a:noFill/>
                </a:ln>
                <a:effectLst/>
                <a:uLnTx/>
                <a:uFillTx/>
                <a:latin typeface="Book Antiqua" panose="02040602050305030304" charset="0"/>
                <a:ea typeface="Cambria" panose="02040503050406030204" pitchFamily="18" charset="0"/>
                <a:cs typeface="Book Antiqua" panose="02040602050305030304" charset="0"/>
                <a:sym typeface="+mn-ea"/>
              </a:rPr>
              <a:t>a subjective meaning</a:t>
            </a:r>
          </a:p>
        </p:txBody>
      </p:sp>
      <p:sp>
        <p:nvSpPr>
          <p:cNvPr id="9" name="CasellaDiTesto 8"/>
          <p:cNvSpPr txBox="1"/>
          <p:nvPr/>
        </p:nvSpPr>
        <p:spPr>
          <a:xfrm>
            <a:off x="9271635" y="1849120"/>
            <a:ext cx="2852420" cy="774700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it-IT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 panose="02040602050305030304" charset="0"/>
                <a:ea typeface="Cambria" panose="02040503050406030204" pitchFamily="18" charset="0"/>
                <a:cs typeface="Book Antiqua" panose="02040602050305030304" charset="0"/>
              </a:rPr>
              <a:t>Give a subjective</a:t>
            </a:r>
            <a:r>
              <a:rPr kumimoji="0" lang="it-IT" sz="2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ook Antiqua" panose="02040602050305030304" charset="0"/>
                <a:ea typeface="Cambria" panose="02040503050406030204" pitchFamily="18" charset="0"/>
                <a:cs typeface="Book Antiqua" panose="02040602050305030304" charset="0"/>
              </a:rPr>
              <a:t> </a:t>
            </a:r>
            <a:r>
              <a:rPr kumimoji="0" lang="it-IT" sz="2000" b="1" i="0" u="none" strike="noStrike" kern="0" cap="none" spc="0" normalizeH="0" baseline="0" noProof="0" dirty="0">
                <a:ln>
                  <a:noFill/>
                </a:ln>
                <a:solidFill>
                  <a:srgbClr val="FF9300"/>
                </a:solidFill>
                <a:effectLst/>
                <a:uLnTx/>
                <a:uFillTx/>
                <a:latin typeface="Book Antiqua" panose="02040602050305030304" charset="0"/>
                <a:ea typeface="Cambria" panose="02040503050406030204" pitchFamily="18" charset="0"/>
                <a:cs typeface="Book Antiqua" panose="02040602050305030304" charset="0"/>
              </a:rPr>
              <a:t>judgement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it-IT" sz="2000" b="1" i="0" u="none" strike="noStrike" kern="0" cap="none" spc="0" normalizeH="0" baseline="0" noProof="0" dirty="0">
              <a:ln>
                <a:noFill/>
              </a:ln>
              <a:solidFill>
                <a:srgbClr val="FF9300"/>
              </a:solidFill>
              <a:effectLst/>
              <a:uLnTx/>
              <a:uFillTx/>
              <a:latin typeface="Book Antiqua" panose="02040602050305030304" charset="0"/>
              <a:ea typeface="Cambria" panose="02040503050406030204" pitchFamily="18" charset="0"/>
              <a:cs typeface="Book Antiqua" panose="02040602050305030304" charset="0"/>
            </a:endParaRPr>
          </a:p>
        </p:txBody>
      </p:sp>
      <p:sp>
        <p:nvSpPr>
          <p:cNvPr id="3" name="Text Box 2"/>
          <p:cNvSpPr txBox="1"/>
          <p:nvPr/>
        </p:nvSpPr>
        <p:spPr>
          <a:xfrm>
            <a:off x="2486660" y="814070"/>
            <a:ext cx="1735200" cy="398780"/>
          </a:xfrm>
          <a:prstGeom prst="rect">
            <a:avLst/>
          </a:prstGeom>
          <a:noFill/>
          <a:ln w="38100">
            <a:solidFill>
              <a:srgbClr val="5B9BD5"/>
            </a:solidFill>
          </a:ln>
        </p:spPr>
        <p:txBody>
          <a:bodyPr wrap="square" rtlCol="0" anchor="t">
            <a:spAutoFit/>
          </a:bodyPr>
          <a:lstStyle/>
          <a:p>
            <a:pPr algn="ctr"/>
            <a:r>
              <a:rPr lang="it-IT" sz="2000" b="1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Book Antiqua" panose="02040602050305030304" charset="0"/>
                <a:ea typeface="Cambria" panose="02040503050406030204" pitchFamily="18" charset="0"/>
                <a:cs typeface="Book Antiqua" panose="02040602050305030304" charset="0"/>
                <a:sym typeface="+mn-ea"/>
              </a:rPr>
              <a:t>Denote</a:t>
            </a:r>
          </a:p>
        </p:txBody>
      </p:sp>
      <p:sp>
        <p:nvSpPr>
          <p:cNvPr id="4" name="Text Box 3"/>
          <p:cNvSpPr txBox="1"/>
          <p:nvPr/>
        </p:nvSpPr>
        <p:spPr>
          <a:xfrm>
            <a:off x="8207375" y="824230"/>
            <a:ext cx="1737360" cy="398780"/>
          </a:xfrm>
          <a:prstGeom prst="rect">
            <a:avLst/>
          </a:prstGeom>
          <a:noFill/>
          <a:ln w="38100">
            <a:solidFill>
              <a:srgbClr val="5B9BD5"/>
            </a:solidFill>
          </a:ln>
        </p:spPr>
        <p:txBody>
          <a:bodyPr wrap="square" rtlCol="0" anchor="t">
            <a:spAutoFit/>
          </a:bodyPr>
          <a:lstStyle/>
          <a:p>
            <a:pPr algn="ctr"/>
            <a:r>
              <a:rPr lang="it-IT" sz="2000" b="1" noProof="0" dirty="0">
                <a:ln>
                  <a:noFill/>
                </a:ln>
                <a:solidFill>
                  <a:srgbClr val="FF9300"/>
                </a:solidFill>
                <a:effectLst/>
                <a:uLnTx/>
                <a:uFillTx/>
                <a:latin typeface="Book Antiqua" panose="02040602050305030304" charset="0"/>
                <a:ea typeface="Cambria" panose="02040503050406030204" pitchFamily="18" charset="0"/>
                <a:cs typeface="Book Antiqua" panose="02040602050305030304" charset="0"/>
                <a:sym typeface="+mn-ea"/>
              </a:rPr>
              <a:t>Connote</a:t>
            </a:r>
          </a:p>
        </p:txBody>
      </p:sp>
      <p:sp>
        <p:nvSpPr>
          <p:cNvPr id="5" name="Text Box 4"/>
          <p:cNvSpPr txBox="1"/>
          <p:nvPr/>
        </p:nvSpPr>
        <p:spPr>
          <a:xfrm>
            <a:off x="5064125" y="814070"/>
            <a:ext cx="2200910" cy="398780"/>
          </a:xfrm>
          <a:prstGeom prst="rect">
            <a:avLst/>
          </a:prstGeom>
          <a:noFill/>
          <a:ln w="28575">
            <a:solidFill>
              <a:srgbClr val="5B9BD5"/>
            </a:solidFill>
          </a:ln>
        </p:spPr>
        <p:txBody>
          <a:bodyPr wrap="square" rtlCol="0" anchor="t">
            <a:spAutoFit/>
          </a:bodyPr>
          <a:lstStyle/>
          <a:p>
            <a:pPr algn="ctr"/>
            <a:r>
              <a:rPr lang="it-IT" sz="2000" b="1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Book Antiqua" panose="02040602050305030304" charset="0"/>
                <a:ea typeface="Cambria" panose="02040503050406030204" pitchFamily="18" charset="0"/>
                <a:cs typeface="Book Antiqua" panose="02040602050305030304" charset="0"/>
                <a:sym typeface="+mn-ea"/>
              </a:rPr>
              <a:t>Language</a:t>
            </a:r>
          </a:p>
        </p:txBody>
      </p:sp>
      <p:cxnSp>
        <p:nvCxnSpPr>
          <p:cNvPr id="6" name="Straight Connector 5"/>
          <p:cNvCxnSpPr>
            <a:stCxn id="3" idx="3"/>
            <a:endCxn id="5" idx="1"/>
          </p:cNvCxnSpPr>
          <p:nvPr/>
        </p:nvCxnSpPr>
        <p:spPr>
          <a:xfrm>
            <a:off x="4222115" y="1044575"/>
            <a:ext cx="842010" cy="0"/>
          </a:xfrm>
          <a:prstGeom prst="line">
            <a:avLst/>
          </a:prstGeom>
          <a:ln w="34925"/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8" name="Straight Connector 7"/>
          <p:cNvCxnSpPr>
            <a:stCxn id="5" idx="3"/>
            <a:endCxn id="4" idx="1"/>
          </p:cNvCxnSpPr>
          <p:nvPr/>
        </p:nvCxnSpPr>
        <p:spPr>
          <a:xfrm>
            <a:off x="7265035" y="1044575"/>
            <a:ext cx="942340" cy="10160"/>
          </a:xfrm>
          <a:prstGeom prst="line">
            <a:avLst/>
          </a:prstGeom>
          <a:ln w="34925"/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0" name="Bent Arrow 9"/>
          <p:cNvSpPr/>
          <p:nvPr/>
        </p:nvSpPr>
        <p:spPr>
          <a:xfrm rot="5400000">
            <a:off x="10267950" y="1114425"/>
            <a:ext cx="570865" cy="451485"/>
          </a:xfrm>
          <a:prstGeom prst="bentArrow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  <a:latin typeface="Book Antiqua" panose="02040602050305030304" charset="0"/>
              <a:cs typeface="Book Antiqua" panose="02040602050305030304" charset="0"/>
            </a:endParaRPr>
          </a:p>
        </p:txBody>
      </p:sp>
      <p:sp>
        <p:nvSpPr>
          <p:cNvPr id="11" name="Bent Arrow 10"/>
          <p:cNvSpPr/>
          <p:nvPr/>
        </p:nvSpPr>
        <p:spPr>
          <a:xfrm rot="5400000" flipV="1">
            <a:off x="1646555" y="1113790"/>
            <a:ext cx="570865" cy="431800"/>
          </a:xfrm>
          <a:prstGeom prst="bentArrow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  <a:latin typeface="Book Antiqua" panose="02040602050305030304" charset="0"/>
              <a:cs typeface="Book Antiqua" panose="02040602050305030304" charset="0"/>
            </a:endParaRPr>
          </a:p>
        </p:txBody>
      </p:sp>
      <p:sp>
        <p:nvSpPr>
          <p:cNvPr id="14" name="Text Box 13"/>
          <p:cNvSpPr txBox="1"/>
          <p:nvPr/>
        </p:nvSpPr>
        <p:spPr>
          <a:xfrm>
            <a:off x="2492375" y="3489960"/>
            <a:ext cx="1756410" cy="1568450"/>
          </a:xfrm>
          <a:prstGeom prst="rect">
            <a:avLst/>
          </a:prstGeom>
          <a:noFill/>
          <a:ln w="38100">
            <a:solidFill>
              <a:srgbClr val="5B9BD5"/>
            </a:solidFill>
          </a:ln>
        </p:spPr>
        <p:txBody>
          <a:bodyPr wrap="square" rtlCol="0" anchor="ctr" anchorCtr="0">
            <a:noAutofit/>
          </a:bodyPr>
          <a:lstStyle/>
          <a:p>
            <a:pPr algn="ctr"/>
            <a:r>
              <a:rPr lang="it-IT" sz="2000" b="1" dirty="0">
                <a:latin typeface="Book Antiqua" panose="02040602050305030304" charset="0"/>
                <a:ea typeface="Cambria" panose="02040503050406030204" pitchFamily="18" charset="0"/>
                <a:cs typeface="Book Antiqua" panose="02040602050305030304" charset="0"/>
                <a:sym typeface="+mn-ea"/>
              </a:rPr>
              <a:t>Verbal</a:t>
            </a:r>
            <a:endParaRPr lang="it-IT" sz="2000" b="1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Book Antiqua" panose="02040602050305030304" charset="0"/>
              <a:ea typeface="Cambria" panose="02040503050406030204" pitchFamily="18" charset="0"/>
              <a:cs typeface="Book Antiqua" panose="02040602050305030304" charset="0"/>
              <a:sym typeface="+mn-ea"/>
            </a:endParaRPr>
          </a:p>
          <a:p>
            <a:pPr algn="ctr"/>
            <a:r>
              <a:rPr lang="it-IT" sz="2000" b="1" dirty="0">
                <a:solidFill>
                  <a:srgbClr val="5B9BD5"/>
                </a:solidFill>
                <a:latin typeface="Book Antiqua" panose="02040602050305030304" charset="0"/>
                <a:ea typeface="Cambria" panose="02040503050406030204" pitchFamily="18" charset="0"/>
                <a:cs typeface="Book Antiqua" panose="02040602050305030304" charset="0"/>
                <a:sym typeface="+mn-ea"/>
              </a:rPr>
              <a:t>Denote</a:t>
            </a:r>
            <a:r>
              <a:rPr lang="it-IT" sz="2000" b="1" dirty="0">
                <a:solidFill>
                  <a:srgbClr val="0033CC"/>
                </a:solidFill>
                <a:latin typeface="Book Antiqua" panose="02040602050305030304" charset="0"/>
                <a:ea typeface="Cambria" panose="02040503050406030204" pitchFamily="18" charset="0"/>
                <a:cs typeface="Book Antiqua" panose="02040602050305030304" charset="0"/>
                <a:sym typeface="+mn-ea"/>
              </a:rPr>
              <a:t> </a:t>
            </a:r>
          </a:p>
          <a:p>
            <a:pPr algn="ctr"/>
            <a:r>
              <a:rPr lang="it-IT" sz="2000" b="1" dirty="0">
                <a:solidFill>
                  <a:schemeClr val="tx1"/>
                </a:solidFill>
                <a:latin typeface="Book Antiqua" panose="02040602050305030304" charset="0"/>
                <a:ea typeface="Cambria" panose="02040503050406030204" pitchFamily="18" charset="0"/>
                <a:cs typeface="Book Antiqua" panose="02040602050305030304" charset="0"/>
                <a:sym typeface="+mn-ea"/>
              </a:rPr>
              <a:t>and</a:t>
            </a:r>
            <a:r>
              <a:rPr lang="it-IT" sz="2000" b="1" dirty="0">
                <a:solidFill>
                  <a:srgbClr val="0033CC"/>
                </a:solidFill>
                <a:latin typeface="Book Antiqua" panose="02040602050305030304" charset="0"/>
                <a:ea typeface="Cambria" panose="02040503050406030204" pitchFamily="18" charset="0"/>
                <a:cs typeface="Book Antiqua" panose="02040602050305030304" charset="0"/>
                <a:sym typeface="+mn-ea"/>
              </a:rPr>
              <a:t> </a:t>
            </a:r>
          </a:p>
          <a:p>
            <a:pPr algn="ctr"/>
            <a:r>
              <a:rPr lang="it-IT" sz="2000" b="1" dirty="0">
                <a:solidFill>
                  <a:srgbClr val="FF9300"/>
                </a:solidFill>
                <a:latin typeface="Book Antiqua" panose="02040602050305030304" charset="0"/>
                <a:ea typeface="Cambria" panose="02040503050406030204" pitchFamily="18" charset="0"/>
                <a:cs typeface="Book Antiqua" panose="02040602050305030304" charset="0"/>
                <a:sym typeface="+mn-ea"/>
              </a:rPr>
              <a:t>Connote</a:t>
            </a:r>
            <a:r>
              <a:rPr lang="it-IT" sz="2000" b="1" dirty="0">
                <a:solidFill>
                  <a:srgbClr val="CC00CC"/>
                </a:solidFill>
                <a:latin typeface="Book Antiqua" panose="02040602050305030304" charset="0"/>
                <a:ea typeface="Cambria" panose="02040503050406030204" pitchFamily="18" charset="0"/>
                <a:cs typeface="Book Antiqua" panose="02040602050305030304" charset="0"/>
                <a:sym typeface="+mn-ea"/>
              </a:rPr>
              <a:t> </a:t>
            </a:r>
            <a:endParaRPr lang="it-IT" sz="2000" b="1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Book Antiqua" panose="02040602050305030304" charset="0"/>
              <a:ea typeface="Cambria" panose="02040503050406030204" pitchFamily="18" charset="0"/>
              <a:cs typeface="Book Antiqua" panose="02040602050305030304" charset="0"/>
              <a:sym typeface="+mn-ea"/>
            </a:endParaRPr>
          </a:p>
        </p:txBody>
      </p:sp>
      <p:sp>
        <p:nvSpPr>
          <p:cNvPr id="15" name="Text Box 14"/>
          <p:cNvSpPr txBox="1"/>
          <p:nvPr/>
        </p:nvSpPr>
        <p:spPr>
          <a:xfrm>
            <a:off x="8207375" y="3490595"/>
            <a:ext cx="1736725" cy="1567815"/>
          </a:xfrm>
          <a:prstGeom prst="rect">
            <a:avLst/>
          </a:prstGeom>
          <a:noFill/>
          <a:ln w="38100">
            <a:solidFill>
              <a:srgbClr val="5B9BD5"/>
            </a:solidFill>
          </a:ln>
        </p:spPr>
        <p:txBody>
          <a:bodyPr wrap="square" rtlCol="0" anchor="ctr" anchorCtr="0">
            <a:noAutofit/>
          </a:bodyPr>
          <a:lstStyle/>
          <a:p>
            <a:pPr lvl="0" algn="ctr">
              <a:lnSpc>
                <a:spcPct val="100000"/>
              </a:lnSpc>
              <a:spcBef>
                <a:spcPts val="0"/>
              </a:spcBef>
              <a:spcAft>
                <a:spcPts val="35"/>
              </a:spcAft>
            </a:pPr>
            <a:r>
              <a:rPr lang="it-IT" sz="2000" b="1" dirty="0">
                <a:latin typeface="Book Antiqua" panose="02040602050305030304" charset="0"/>
                <a:ea typeface="Cambria" panose="02040503050406030204" pitchFamily="18" charset="0"/>
                <a:cs typeface="Book Antiqua" panose="02040602050305030304" charset="0"/>
                <a:sym typeface="+mn-ea"/>
              </a:rPr>
              <a:t>Pre-Verbal</a:t>
            </a:r>
            <a:endParaRPr lang="it-IT" sz="2000" b="1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Book Antiqua" panose="02040602050305030304" charset="0"/>
              <a:ea typeface="Cambria" panose="02040503050406030204" pitchFamily="18" charset="0"/>
              <a:cs typeface="Book Antiqua" panose="02040602050305030304" charset="0"/>
              <a:sym typeface="+mn-ea"/>
            </a:endParaRPr>
          </a:p>
          <a:p>
            <a:pPr lvl="0" algn="ctr">
              <a:lnSpc>
                <a:spcPct val="100000"/>
              </a:lnSpc>
              <a:spcBef>
                <a:spcPts val="0"/>
              </a:spcBef>
              <a:spcAft>
                <a:spcPts val="35"/>
              </a:spcAft>
            </a:pPr>
            <a:r>
              <a:rPr lang="it-IT" sz="2000" b="1" dirty="0">
                <a:solidFill>
                  <a:srgbClr val="5B9BD5"/>
                </a:solidFill>
                <a:latin typeface="Book Antiqua" panose="02040602050305030304" charset="0"/>
                <a:ea typeface="Cambria" panose="02040503050406030204" pitchFamily="18" charset="0"/>
                <a:cs typeface="Book Antiqua" panose="02040602050305030304" charset="0"/>
                <a:sym typeface="+mn-ea"/>
              </a:rPr>
              <a:t>Denote</a:t>
            </a:r>
            <a:r>
              <a:rPr lang="it-IT" sz="2000" b="1" dirty="0">
                <a:solidFill>
                  <a:srgbClr val="0033CC"/>
                </a:solidFill>
                <a:latin typeface="Book Antiqua" panose="02040602050305030304" charset="0"/>
                <a:ea typeface="Cambria" panose="02040503050406030204" pitchFamily="18" charset="0"/>
                <a:cs typeface="Book Antiqua" panose="02040602050305030304" charset="0"/>
                <a:sym typeface="+mn-ea"/>
              </a:rPr>
              <a:t> </a:t>
            </a:r>
          </a:p>
          <a:p>
            <a:pPr lvl="0" algn="ctr">
              <a:lnSpc>
                <a:spcPct val="100000"/>
              </a:lnSpc>
              <a:spcBef>
                <a:spcPts val="0"/>
              </a:spcBef>
              <a:spcAft>
                <a:spcPts val="35"/>
              </a:spcAft>
            </a:pPr>
            <a:r>
              <a:rPr lang="it-IT" sz="2000" b="1" dirty="0">
                <a:solidFill>
                  <a:schemeClr val="tx1"/>
                </a:solidFill>
                <a:latin typeface="Book Antiqua" panose="02040602050305030304" charset="0"/>
                <a:ea typeface="Cambria" panose="02040503050406030204" pitchFamily="18" charset="0"/>
                <a:cs typeface="Book Antiqua" panose="02040602050305030304" charset="0"/>
                <a:sym typeface="+mn-ea"/>
              </a:rPr>
              <a:t>and</a:t>
            </a:r>
            <a:r>
              <a:rPr lang="it-IT" sz="2000" b="1" dirty="0">
                <a:solidFill>
                  <a:srgbClr val="0033CC"/>
                </a:solidFill>
                <a:latin typeface="Book Antiqua" panose="02040602050305030304" charset="0"/>
                <a:ea typeface="Cambria" panose="02040503050406030204" pitchFamily="18" charset="0"/>
                <a:cs typeface="Book Antiqua" panose="02040602050305030304" charset="0"/>
                <a:sym typeface="+mn-ea"/>
              </a:rPr>
              <a:t> </a:t>
            </a:r>
          </a:p>
          <a:p>
            <a:pPr lvl="0" algn="ctr">
              <a:lnSpc>
                <a:spcPct val="100000"/>
              </a:lnSpc>
              <a:spcBef>
                <a:spcPts val="0"/>
              </a:spcBef>
              <a:spcAft>
                <a:spcPts val="35"/>
              </a:spcAft>
            </a:pPr>
            <a:r>
              <a:rPr lang="it-IT" sz="2000" b="1" dirty="0">
                <a:solidFill>
                  <a:srgbClr val="FF9300"/>
                </a:solidFill>
                <a:latin typeface="Book Antiqua" panose="02040602050305030304" charset="0"/>
                <a:ea typeface="Cambria" panose="02040503050406030204" pitchFamily="18" charset="0"/>
                <a:cs typeface="Book Antiqua" panose="02040602050305030304" charset="0"/>
                <a:sym typeface="+mn-ea"/>
              </a:rPr>
              <a:t>Connote </a:t>
            </a:r>
            <a:endParaRPr lang="it-IT" sz="2000" b="1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Book Antiqua" panose="02040602050305030304" charset="0"/>
              <a:ea typeface="Cambria" panose="02040503050406030204" pitchFamily="18" charset="0"/>
              <a:cs typeface="Book Antiqua" panose="02040602050305030304" charset="0"/>
              <a:sym typeface="+mn-ea"/>
            </a:endParaRPr>
          </a:p>
        </p:txBody>
      </p:sp>
      <p:sp>
        <p:nvSpPr>
          <p:cNvPr id="16" name="Text Box 15"/>
          <p:cNvSpPr txBox="1"/>
          <p:nvPr/>
        </p:nvSpPr>
        <p:spPr>
          <a:xfrm>
            <a:off x="5064125" y="3683000"/>
            <a:ext cx="2200910" cy="1202055"/>
          </a:xfrm>
          <a:prstGeom prst="rect">
            <a:avLst/>
          </a:prstGeom>
          <a:noFill/>
          <a:ln w="28575">
            <a:solidFill>
              <a:srgbClr val="5B9BD5"/>
            </a:solidFill>
          </a:ln>
        </p:spPr>
        <p:txBody>
          <a:bodyPr wrap="square" rtlCol="0" anchor="ctr" anchorCtr="0">
            <a:noAutofit/>
          </a:bodyPr>
          <a:lstStyle/>
          <a:p>
            <a:pPr algn="ctr"/>
            <a:r>
              <a:rPr lang="it-IT" sz="2000" b="1" dirty="0">
                <a:solidFill>
                  <a:schemeClr val="tx1"/>
                </a:solidFill>
                <a:latin typeface="Book Antiqua" panose="02040602050305030304" charset="0"/>
                <a:ea typeface="Cambria" panose="02040503050406030204" pitchFamily="18" charset="0"/>
                <a:cs typeface="Book Antiqua" panose="02040602050305030304" charset="0"/>
                <a:sym typeface="+mn-ea"/>
              </a:rPr>
              <a:t>Language is a grammar</a:t>
            </a:r>
            <a:endParaRPr lang="it-IT" sz="2000" b="1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Book Antiqua" panose="02040602050305030304" charset="0"/>
              <a:ea typeface="Cambria" panose="02040503050406030204" pitchFamily="18" charset="0"/>
              <a:cs typeface="Book Antiqua" panose="02040602050305030304" charset="0"/>
              <a:sym typeface="+mn-ea"/>
            </a:endParaRPr>
          </a:p>
        </p:txBody>
      </p:sp>
      <p:cxnSp>
        <p:nvCxnSpPr>
          <p:cNvPr id="17" name="Straight Connector 16"/>
          <p:cNvCxnSpPr>
            <a:stCxn id="14" idx="3"/>
            <a:endCxn id="16" idx="1"/>
          </p:cNvCxnSpPr>
          <p:nvPr/>
        </p:nvCxnSpPr>
        <p:spPr>
          <a:xfrm>
            <a:off x="4248785" y="4274185"/>
            <a:ext cx="815340" cy="10160"/>
          </a:xfrm>
          <a:prstGeom prst="line">
            <a:avLst/>
          </a:prstGeom>
          <a:ln w="34925"/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8" name="Straight Connector 17"/>
          <p:cNvCxnSpPr>
            <a:stCxn id="16" idx="3"/>
            <a:endCxn id="15" idx="1"/>
          </p:cNvCxnSpPr>
          <p:nvPr/>
        </p:nvCxnSpPr>
        <p:spPr>
          <a:xfrm flipV="1">
            <a:off x="7265035" y="4274820"/>
            <a:ext cx="942340" cy="9525"/>
          </a:xfrm>
          <a:prstGeom prst="line">
            <a:avLst/>
          </a:prstGeom>
          <a:ln w="34925"/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20" name="Bent Arrow 19"/>
          <p:cNvSpPr/>
          <p:nvPr/>
        </p:nvSpPr>
        <p:spPr>
          <a:xfrm rot="5400000">
            <a:off x="10115550" y="4495800"/>
            <a:ext cx="875030" cy="451485"/>
          </a:xfrm>
          <a:prstGeom prst="bentArrow">
            <a:avLst>
              <a:gd name="adj1" fmla="val 25000"/>
              <a:gd name="adj2" fmla="val 23980"/>
              <a:gd name="adj3" fmla="val 25000"/>
              <a:gd name="adj4" fmla="val 43750"/>
            </a:avLst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  <a:latin typeface="Book Antiqua" panose="02040602050305030304" charset="0"/>
              <a:cs typeface="Book Antiqua" panose="02040602050305030304" charset="0"/>
            </a:endParaRPr>
          </a:p>
        </p:txBody>
      </p:sp>
      <p:sp>
        <p:nvSpPr>
          <p:cNvPr id="21" name="Bent Arrow 20"/>
          <p:cNvSpPr/>
          <p:nvPr/>
        </p:nvSpPr>
        <p:spPr>
          <a:xfrm rot="5400000" flipV="1">
            <a:off x="1512570" y="4412615"/>
            <a:ext cx="849630" cy="441325"/>
          </a:xfrm>
          <a:prstGeom prst="bentArrow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  <a:latin typeface="Book Antiqua" panose="02040602050305030304" charset="0"/>
              <a:cs typeface="Book Antiqua" panose="02040602050305030304" charset="0"/>
            </a:endParaRPr>
          </a:p>
        </p:txBody>
      </p:sp>
      <p:sp>
        <p:nvSpPr>
          <p:cNvPr id="25" name="Oval 24"/>
          <p:cNvSpPr/>
          <p:nvPr/>
        </p:nvSpPr>
        <p:spPr>
          <a:xfrm>
            <a:off x="10779125" y="5287645"/>
            <a:ext cx="873125" cy="784860"/>
          </a:xfrm>
          <a:prstGeom prst="ellipse">
            <a:avLst/>
          </a:prstGeom>
          <a:gradFill>
            <a:gsLst>
              <a:gs pos="0">
                <a:srgbClr val="FE4444"/>
              </a:gs>
              <a:gs pos="100000">
                <a:srgbClr val="832B2B"/>
              </a:gs>
            </a:gsLst>
            <a:lin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altLang="en-US" sz="2000">
                <a:solidFill>
                  <a:schemeClr val="tx1"/>
                </a:solidFill>
                <a:latin typeface="Book Antiqua" panose="02040602050305030304" charset="0"/>
                <a:cs typeface="Book Antiqua" panose="02040602050305030304" charset="0"/>
              </a:rPr>
              <a:t>Bo</a:t>
            </a:r>
          </a:p>
        </p:txBody>
      </p:sp>
      <p:sp>
        <p:nvSpPr>
          <p:cNvPr id="27" name="Oval 26"/>
          <p:cNvSpPr/>
          <p:nvPr/>
        </p:nvSpPr>
        <p:spPr>
          <a:xfrm>
            <a:off x="9686290" y="5287645"/>
            <a:ext cx="873125" cy="784860"/>
          </a:xfrm>
          <a:prstGeom prst="ellipse">
            <a:avLst/>
          </a:prstGeom>
          <a:gradFill>
            <a:gsLst>
              <a:gs pos="0">
                <a:srgbClr val="14CD68"/>
              </a:gs>
              <a:gs pos="100000">
                <a:srgbClr val="035C7D"/>
              </a:gs>
            </a:gsLst>
            <a:lin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altLang="en-US" sz="2000">
                <a:solidFill>
                  <a:schemeClr val="tx1"/>
                </a:solidFill>
                <a:latin typeface="Book Antiqua" panose="02040602050305030304" charset="0"/>
                <a:cs typeface="Book Antiqua" panose="02040602050305030304" charset="0"/>
              </a:rPr>
              <a:t>E</a:t>
            </a:r>
          </a:p>
        </p:txBody>
      </p:sp>
      <p:sp>
        <p:nvSpPr>
          <p:cNvPr id="28" name="Oval 27"/>
          <p:cNvSpPr/>
          <p:nvPr/>
        </p:nvSpPr>
        <p:spPr>
          <a:xfrm>
            <a:off x="1915795" y="5287645"/>
            <a:ext cx="873125" cy="784860"/>
          </a:xfrm>
          <a:prstGeom prst="ellipse">
            <a:avLst/>
          </a:prstGeom>
          <a:gradFill>
            <a:gsLst>
              <a:gs pos="0">
                <a:srgbClr val="007BD3"/>
              </a:gs>
              <a:gs pos="100000">
                <a:srgbClr val="034373"/>
              </a:gs>
            </a:gsLst>
            <a:lin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altLang="en-US" sz="2000">
                <a:solidFill>
                  <a:schemeClr val="tx1"/>
                </a:solidFill>
                <a:latin typeface="Book Antiqua" panose="02040602050305030304" charset="0"/>
                <a:cs typeface="Book Antiqua" panose="02040602050305030304" charset="0"/>
              </a:rPr>
              <a:t>Fa</a:t>
            </a:r>
          </a:p>
        </p:txBody>
      </p:sp>
      <p:sp>
        <p:nvSpPr>
          <p:cNvPr id="29" name="Oval 28"/>
          <p:cNvSpPr/>
          <p:nvPr/>
        </p:nvSpPr>
        <p:spPr>
          <a:xfrm>
            <a:off x="843915" y="5287645"/>
            <a:ext cx="873125" cy="784860"/>
          </a:xfrm>
          <a:prstGeom prst="ellipse">
            <a:avLst/>
          </a:prstGeom>
          <a:gradFill>
            <a:gsLst>
              <a:gs pos="0">
                <a:srgbClr val="FECF40"/>
              </a:gs>
              <a:gs pos="100000">
                <a:srgbClr val="846C21"/>
              </a:gs>
            </a:gsLst>
            <a:lin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altLang="en-US" sz="2000">
                <a:solidFill>
                  <a:schemeClr val="tx1"/>
                </a:solidFill>
                <a:latin typeface="Book Antiqua" panose="02040602050305030304" charset="0"/>
                <a:cs typeface="Book Antiqua" panose="02040602050305030304" charset="0"/>
              </a:rPr>
              <a:t>Ra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Box 18"/>
          <p:cNvSpPr txBox="1"/>
          <p:nvPr/>
        </p:nvSpPr>
        <p:spPr>
          <a:xfrm>
            <a:off x="821055" y="6407150"/>
            <a:ext cx="8568055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it-IT" altLang="en-US" sz="1000" b="1" i="1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>Body and Integration</a:t>
            </a:r>
            <a:r>
              <a:rPr lang="it-IT" altLang="en-US" sz="1000" i="1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/>
            </a:r>
            <a:br>
              <a:rPr lang="it-IT" altLang="en-US" sz="1000" i="1" dirty="0">
                <a:latin typeface="Book Antiqua" panose="02040602050305030304" charset="0"/>
                <a:cs typeface="Book Antiqua" panose="02040602050305030304" charset="0"/>
                <a:sym typeface="+mn-ea"/>
              </a:rPr>
            </a:br>
            <a:r>
              <a:rPr lang="it-IT" altLang="en-US" sz="1000" i="1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>Research the primary symptom into the care of the psychosis</a:t>
            </a:r>
          </a:p>
        </p:txBody>
      </p:sp>
      <p:pic>
        <p:nvPicPr>
          <p:cNvPr id="7" name="Content Placeholder 11" descr="logo_sipi-removebg-preview"/>
          <p:cNvPicPr>
            <a:picLocks noChangeAspect="1"/>
          </p:cNvPicPr>
          <p:nvPr/>
        </p:nvPicPr>
        <p:blipFill>
          <a:blip r:embed="rId2"/>
          <a:srcRect r="25272"/>
          <a:stretch>
            <a:fillRect/>
          </a:stretch>
        </p:blipFill>
        <p:spPr>
          <a:xfrm>
            <a:off x="74295" y="6345555"/>
            <a:ext cx="669925" cy="521970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2487295" y="2366645"/>
            <a:ext cx="2124000" cy="2124000"/>
          </a:xfrm>
          <a:prstGeom prst="ellipse">
            <a:avLst/>
          </a:prstGeom>
          <a:solidFill>
            <a:srgbClr val="FF93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lvl="0" algn="ctr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</a:pPr>
            <a:r>
              <a:rPr lang="it-IT" sz="1400" b="1" dirty="0">
                <a:solidFill>
                  <a:schemeClr val="bg1"/>
                </a:solidFill>
                <a:latin typeface="Book Antiqua" panose="02040602050305030304" charset="0"/>
                <a:cs typeface="Book Antiqua" panose="02040602050305030304" charset="0"/>
                <a:sym typeface="+mn-ea"/>
              </a:rPr>
              <a:t>4</a:t>
            </a:r>
            <a:endParaRPr lang="it-IT" sz="1400" b="1" dirty="0">
              <a:solidFill>
                <a:schemeClr val="bg1"/>
              </a:solidFill>
              <a:latin typeface="Book Antiqua" panose="02040602050305030304" charset="0"/>
              <a:cs typeface="Book Antiqua" panose="02040602050305030304" charset="0"/>
            </a:endParaRPr>
          </a:p>
          <a:p>
            <a:pPr lvl="0" algn="ctr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</a:pPr>
            <a:r>
              <a:rPr lang="it-IT" sz="1400" b="1" dirty="0">
                <a:solidFill>
                  <a:schemeClr val="bg1"/>
                </a:solidFill>
                <a:latin typeface="Book Antiqua" panose="02040602050305030304" charset="0"/>
                <a:cs typeface="Book Antiqua" panose="02040602050305030304" charset="0"/>
                <a:sym typeface="+mn-ea"/>
              </a:rPr>
              <a:t>LANGUAGES</a:t>
            </a:r>
          </a:p>
        </p:txBody>
      </p:sp>
      <p:sp>
        <p:nvSpPr>
          <p:cNvPr id="25" name="Oval 24"/>
          <p:cNvSpPr/>
          <p:nvPr/>
        </p:nvSpPr>
        <p:spPr>
          <a:xfrm>
            <a:off x="2793365" y="4836160"/>
            <a:ext cx="1512000" cy="1512000"/>
          </a:xfrm>
          <a:prstGeom prst="ellipse">
            <a:avLst/>
          </a:prstGeom>
          <a:gradFill>
            <a:gsLst>
              <a:gs pos="0">
                <a:srgbClr val="FE4444"/>
              </a:gs>
              <a:gs pos="100000">
                <a:srgbClr val="832B2B"/>
              </a:gs>
            </a:gsLst>
            <a:lin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altLang="en-US" sz="2000">
                <a:solidFill>
                  <a:schemeClr val="tx1"/>
                </a:solidFill>
                <a:latin typeface="Book Antiqua" panose="02040602050305030304" charset="0"/>
                <a:cs typeface="Book Antiqua" panose="02040602050305030304" charset="0"/>
              </a:rPr>
              <a:t>Bo</a:t>
            </a:r>
          </a:p>
          <a:p>
            <a:pPr algn="ctr"/>
            <a:r>
              <a:rPr lang="it-IT" altLang="en-US">
                <a:solidFill>
                  <a:schemeClr val="tx1"/>
                </a:solidFill>
                <a:latin typeface="Book Antiqua" panose="02040602050305030304" charset="0"/>
                <a:cs typeface="Book Antiqua" panose="02040602050305030304" charset="0"/>
              </a:rPr>
              <a:t>Body</a:t>
            </a:r>
          </a:p>
        </p:txBody>
      </p:sp>
      <p:sp>
        <p:nvSpPr>
          <p:cNvPr id="27" name="Oval 26"/>
          <p:cNvSpPr/>
          <p:nvPr/>
        </p:nvSpPr>
        <p:spPr>
          <a:xfrm>
            <a:off x="4832350" y="2673350"/>
            <a:ext cx="1512000" cy="1512000"/>
          </a:xfrm>
          <a:prstGeom prst="ellipse">
            <a:avLst/>
          </a:prstGeom>
          <a:gradFill>
            <a:gsLst>
              <a:gs pos="0">
                <a:srgbClr val="14CD68"/>
              </a:gs>
              <a:gs pos="100000">
                <a:srgbClr val="035C7D"/>
              </a:gs>
            </a:gsLst>
            <a:lin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it-IT" altLang="en-US" sz="2000">
                <a:solidFill>
                  <a:schemeClr val="tx1"/>
                </a:solidFill>
                <a:latin typeface="Book Antiqua" panose="02040602050305030304" charset="0"/>
                <a:cs typeface="Book Antiqua" panose="02040602050305030304" charset="0"/>
              </a:rPr>
              <a:t>E</a:t>
            </a:r>
          </a:p>
          <a:p>
            <a:pPr algn="ctr"/>
            <a:r>
              <a:rPr lang="it-IT" altLang="en-US">
                <a:solidFill>
                  <a:schemeClr val="tx1"/>
                </a:solidFill>
                <a:latin typeface="Book Antiqua" panose="02040602050305030304" charset="0"/>
                <a:cs typeface="Book Antiqua" panose="02040602050305030304" charset="0"/>
              </a:rPr>
              <a:t>Emotional</a:t>
            </a:r>
          </a:p>
        </p:txBody>
      </p:sp>
      <p:sp>
        <p:nvSpPr>
          <p:cNvPr id="28" name="Oval 27"/>
          <p:cNvSpPr/>
          <p:nvPr/>
        </p:nvSpPr>
        <p:spPr>
          <a:xfrm>
            <a:off x="2700020" y="509270"/>
            <a:ext cx="1690370" cy="1511935"/>
          </a:xfrm>
          <a:prstGeom prst="ellipse">
            <a:avLst/>
          </a:prstGeom>
          <a:gradFill>
            <a:gsLst>
              <a:gs pos="0">
                <a:srgbClr val="007BD3"/>
              </a:gs>
              <a:gs pos="100000">
                <a:srgbClr val="034373"/>
              </a:gs>
            </a:gsLst>
            <a:lin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altLang="en-US" sz="2000">
                <a:solidFill>
                  <a:schemeClr val="tx1"/>
                </a:solidFill>
                <a:latin typeface="Book Antiqua" panose="02040602050305030304" charset="0"/>
                <a:cs typeface="Book Antiqua" panose="02040602050305030304" charset="0"/>
              </a:rPr>
              <a:t>Fa</a:t>
            </a:r>
          </a:p>
          <a:p>
            <a:pPr algn="ctr"/>
            <a:r>
              <a:rPr lang="it-IT" altLang="en-US" sz="2000">
                <a:solidFill>
                  <a:schemeClr val="tx1"/>
                </a:solidFill>
                <a:latin typeface="Book Antiqua" panose="02040602050305030304" charset="0"/>
                <a:cs typeface="Book Antiqua" panose="02040602050305030304" charset="0"/>
              </a:rPr>
              <a:t>Fantastic</a:t>
            </a:r>
          </a:p>
        </p:txBody>
      </p:sp>
      <p:sp>
        <p:nvSpPr>
          <p:cNvPr id="29" name="Oval 28"/>
          <p:cNvSpPr/>
          <p:nvPr/>
        </p:nvSpPr>
        <p:spPr>
          <a:xfrm>
            <a:off x="762635" y="2673350"/>
            <a:ext cx="1512000" cy="1512000"/>
          </a:xfrm>
          <a:prstGeom prst="ellipse">
            <a:avLst/>
          </a:prstGeom>
          <a:gradFill>
            <a:gsLst>
              <a:gs pos="0">
                <a:srgbClr val="FECF40"/>
              </a:gs>
              <a:gs pos="100000">
                <a:srgbClr val="846C21"/>
              </a:gs>
            </a:gsLst>
            <a:lin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altLang="en-US" sz="2000">
                <a:solidFill>
                  <a:schemeClr val="tx1"/>
                </a:solidFill>
                <a:latin typeface="Book Antiqua" panose="02040602050305030304" charset="0"/>
                <a:cs typeface="Book Antiqua" panose="02040602050305030304" charset="0"/>
              </a:rPr>
              <a:t>Ra</a:t>
            </a:r>
          </a:p>
          <a:p>
            <a:pPr algn="ctr"/>
            <a:r>
              <a:rPr lang="it-IT" altLang="en-US">
                <a:solidFill>
                  <a:schemeClr val="tx1"/>
                </a:solidFill>
                <a:latin typeface="Book Antiqua" panose="02040602050305030304" charset="0"/>
                <a:cs typeface="Book Antiqua" panose="02040602050305030304" charset="0"/>
              </a:rPr>
              <a:t>Rational</a:t>
            </a:r>
          </a:p>
        </p:txBody>
      </p:sp>
      <p:cxnSp>
        <p:nvCxnSpPr>
          <p:cNvPr id="3" name="Straight Connector 2"/>
          <p:cNvCxnSpPr>
            <a:stCxn id="2" idx="0"/>
            <a:endCxn id="28" idx="4"/>
          </p:cNvCxnSpPr>
          <p:nvPr/>
        </p:nvCxnSpPr>
        <p:spPr>
          <a:xfrm flipH="1" flipV="1">
            <a:off x="3545205" y="2021205"/>
            <a:ext cx="4445" cy="345440"/>
          </a:xfrm>
          <a:prstGeom prst="line">
            <a:avLst/>
          </a:prstGeom>
          <a:ln w="57150">
            <a:solidFill>
              <a:srgbClr val="FF93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4" name="Straight Connector 3"/>
          <p:cNvCxnSpPr>
            <a:stCxn id="2" idx="2"/>
            <a:endCxn id="29" idx="6"/>
          </p:cNvCxnSpPr>
          <p:nvPr/>
        </p:nvCxnSpPr>
        <p:spPr>
          <a:xfrm flipH="1">
            <a:off x="2274570" y="3429000"/>
            <a:ext cx="212725" cy="635"/>
          </a:xfrm>
          <a:prstGeom prst="line">
            <a:avLst/>
          </a:prstGeom>
          <a:ln w="57150">
            <a:solidFill>
              <a:srgbClr val="FF93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5" name="Straight Connector 4"/>
          <p:cNvCxnSpPr>
            <a:stCxn id="27" idx="2"/>
            <a:endCxn id="2" idx="6"/>
          </p:cNvCxnSpPr>
          <p:nvPr/>
        </p:nvCxnSpPr>
        <p:spPr>
          <a:xfrm flipH="1" flipV="1">
            <a:off x="4611370" y="3429000"/>
            <a:ext cx="220980" cy="635"/>
          </a:xfrm>
          <a:prstGeom prst="line">
            <a:avLst/>
          </a:prstGeom>
          <a:ln w="57150">
            <a:solidFill>
              <a:srgbClr val="FF93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6" name="Straight Connector 5"/>
          <p:cNvCxnSpPr>
            <a:stCxn id="25" idx="0"/>
            <a:endCxn id="2" idx="4"/>
          </p:cNvCxnSpPr>
          <p:nvPr/>
        </p:nvCxnSpPr>
        <p:spPr>
          <a:xfrm flipV="1">
            <a:off x="3549650" y="4490720"/>
            <a:ext cx="0" cy="345440"/>
          </a:xfrm>
          <a:prstGeom prst="line">
            <a:avLst/>
          </a:prstGeom>
          <a:ln w="57150">
            <a:solidFill>
              <a:srgbClr val="FF93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8" name="CasellaDiTesto 2"/>
          <p:cNvSpPr txBox="1"/>
          <p:nvPr/>
        </p:nvSpPr>
        <p:spPr>
          <a:xfrm>
            <a:off x="7749540" y="1709420"/>
            <a:ext cx="3416300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it-IT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 panose="02040602050305030304" charset="0"/>
                <a:ea typeface="+mn-ea"/>
                <a:cs typeface="Book Antiqua" panose="02040602050305030304" charset="0"/>
              </a:rPr>
              <a:t> 4 “EXISTENCIAL LANGUAGES”</a:t>
            </a:r>
          </a:p>
        </p:txBody>
      </p:sp>
      <p:sp>
        <p:nvSpPr>
          <p:cNvPr id="9" name="Text Box 8"/>
          <p:cNvSpPr txBox="1"/>
          <p:nvPr/>
        </p:nvSpPr>
        <p:spPr>
          <a:xfrm>
            <a:off x="7207885" y="2944495"/>
            <a:ext cx="428942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altLang="en-US">
                <a:latin typeface="Book Antiqua" panose="02040602050305030304" charset="0"/>
                <a:cs typeface="Book Antiqua" panose="02040602050305030304" charset="0"/>
              </a:rPr>
              <a:t>EACH SUBJECT IS IN THE WORLD</a:t>
            </a:r>
          </a:p>
          <a:p>
            <a:pPr algn="ctr"/>
            <a:r>
              <a:rPr lang="it-IT" altLang="en-US">
                <a:latin typeface="Book Antiqua" panose="02040602050305030304" charset="0"/>
                <a:cs typeface="Book Antiqua" panose="02040602050305030304" charset="0"/>
              </a:rPr>
              <a:t>WITH HIS BODY, HIS EMOTIONS, HIS  FANTASIES AND HIS RATIONALITY</a:t>
            </a:r>
          </a:p>
        </p:txBody>
      </p:sp>
      <p:sp>
        <p:nvSpPr>
          <p:cNvPr id="10" name="Text Box 9"/>
          <p:cNvSpPr txBox="1"/>
          <p:nvPr/>
        </p:nvSpPr>
        <p:spPr>
          <a:xfrm>
            <a:off x="7094220" y="4582160"/>
            <a:ext cx="413067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altLang="en-US" sz="2400" b="1">
                <a:solidFill>
                  <a:srgbClr val="F9A347"/>
                </a:solidFill>
                <a:latin typeface="Book Antiqua" panose="02040602050305030304" charset="0"/>
                <a:cs typeface="Book Antiqua" panose="02040602050305030304" charset="0"/>
              </a:rPr>
              <a:t>SUBJECT EXISTS BY THESE 4 LANGUAGES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Box 18"/>
          <p:cNvSpPr txBox="1"/>
          <p:nvPr/>
        </p:nvSpPr>
        <p:spPr>
          <a:xfrm>
            <a:off x="821055" y="6407150"/>
            <a:ext cx="8568055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it-IT" altLang="en-US" sz="1000" b="1" i="1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>Body and Integration</a:t>
            </a:r>
            <a:r>
              <a:rPr lang="it-IT" altLang="en-US" sz="1000" i="1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/>
            </a:r>
            <a:br>
              <a:rPr lang="it-IT" altLang="en-US" sz="1000" i="1" dirty="0">
                <a:latin typeface="Book Antiqua" panose="02040602050305030304" charset="0"/>
                <a:cs typeface="Book Antiqua" panose="02040602050305030304" charset="0"/>
                <a:sym typeface="+mn-ea"/>
              </a:rPr>
            </a:br>
            <a:r>
              <a:rPr lang="it-IT" altLang="en-US" sz="1000" i="1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>Research the primary symptom into the care of the psychosis</a:t>
            </a:r>
          </a:p>
        </p:txBody>
      </p:sp>
      <p:pic>
        <p:nvPicPr>
          <p:cNvPr id="7" name="Content Placeholder 11" descr="logo_sipi-removebg-preview"/>
          <p:cNvPicPr>
            <a:picLocks noChangeAspect="1"/>
          </p:cNvPicPr>
          <p:nvPr/>
        </p:nvPicPr>
        <p:blipFill>
          <a:blip r:embed="rId2"/>
          <a:srcRect r="25272"/>
          <a:stretch>
            <a:fillRect/>
          </a:stretch>
        </p:blipFill>
        <p:spPr>
          <a:xfrm>
            <a:off x="74295" y="6345555"/>
            <a:ext cx="669925" cy="521970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2451735" y="2075180"/>
            <a:ext cx="2880000" cy="2880000"/>
          </a:xfrm>
          <a:prstGeom prst="ellipse">
            <a:avLst/>
          </a:prstGeom>
          <a:solidFill>
            <a:srgbClr val="FF93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lvl="0" algn="ctr">
              <a:lnSpc>
                <a:spcPct val="30000"/>
              </a:lnSpc>
              <a:spcBef>
                <a:spcPct val="0"/>
              </a:spcBef>
              <a:spcAft>
                <a:spcPct val="35000"/>
              </a:spcAft>
            </a:pPr>
            <a:endParaRPr lang="it-IT" b="1" dirty="0">
              <a:solidFill>
                <a:schemeClr val="tx1"/>
              </a:solidFill>
            </a:endParaRPr>
          </a:p>
          <a:p>
            <a:pPr lvl="0" algn="ctr">
              <a:lnSpc>
                <a:spcPct val="30000"/>
              </a:lnSpc>
              <a:spcBef>
                <a:spcPct val="0"/>
              </a:spcBef>
              <a:spcAft>
                <a:spcPct val="35000"/>
              </a:spcAft>
            </a:pPr>
            <a:r>
              <a:rPr lang="it-IT" b="1" dirty="0">
                <a:solidFill>
                  <a:schemeClr val="tx1"/>
                </a:solidFill>
                <a:sym typeface="+mn-ea"/>
              </a:rPr>
              <a:t>SUBJCTIVE</a:t>
            </a:r>
            <a:endParaRPr lang="it-IT" b="1" dirty="0">
              <a:solidFill>
                <a:schemeClr val="tx1"/>
              </a:solidFill>
            </a:endParaRPr>
          </a:p>
          <a:p>
            <a:pPr lvl="0" algn="ctr">
              <a:lnSpc>
                <a:spcPct val="30000"/>
              </a:lnSpc>
              <a:spcBef>
                <a:spcPct val="0"/>
              </a:spcBef>
              <a:spcAft>
                <a:spcPct val="35000"/>
              </a:spcAft>
            </a:pPr>
            <a:r>
              <a:rPr lang="it-IT" b="1" dirty="0">
                <a:solidFill>
                  <a:schemeClr val="tx1"/>
                </a:solidFill>
                <a:sym typeface="+mn-ea"/>
              </a:rPr>
              <a:t>GRAMMAR</a:t>
            </a:r>
            <a:endParaRPr lang="it-IT" b="1" dirty="0">
              <a:solidFill>
                <a:schemeClr val="tx1"/>
              </a:solidFill>
              <a:latin typeface="Book Antiqua" panose="02040602050305030304" charset="0"/>
              <a:cs typeface="Book Antiqua" panose="02040602050305030304" charset="0"/>
              <a:sym typeface="+mn-ea"/>
            </a:endParaRPr>
          </a:p>
        </p:txBody>
      </p:sp>
      <p:sp>
        <p:nvSpPr>
          <p:cNvPr id="25" name="Oval 24"/>
          <p:cNvSpPr/>
          <p:nvPr/>
        </p:nvSpPr>
        <p:spPr>
          <a:xfrm>
            <a:off x="2811780" y="4433570"/>
            <a:ext cx="2160000" cy="2160000"/>
          </a:xfrm>
          <a:prstGeom prst="ellipse">
            <a:avLst/>
          </a:prstGeom>
          <a:gradFill>
            <a:gsLst>
              <a:gs pos="0">
                <a:srgbClr val="FE4444">
                  <a:alpha val="50000"/>
                </a:srgbClr>
              </a:gs>
              <a:gs pos="100000">
                <a:srgbClr val="832B2B">
                  <a:alpha val="50000"/>
                </a:srgbClr>
              </a:gs>
            </a:gsLst>
            <a:lin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altLang="en-US" sz="2000">
                <a:solidFill>
                  <a:schemeClr val="tx1"/>
                </a:solidFill>
                <a:latin typeface="Book Antiqua" panose="02040602050305030304" charset="0"/>
                <a:cs typeface="Book Antiqua" panose="02040602050305030304" charset="0"/>
              </a:rPr>
              <a:t>Bo</a:t>
            </a:r>
            <a:endParaRPr lang="it-IT" altLang="en-US">
              <a:solidFill>
                <a:schemeClr val="tx1"/>
              </a:solidFill>
              <a:latin typeface="Book Antiqua" panose="02040602050305030304" charset="0"/>
              <a:cs typeface="Book Antiqua" panose="02040602050305030304" charset="0"/>
            </a:endParaRPr>
          </a:p>
        </p:txBody>
      </p:sp>
      <p:sp>
        <p:nvSpPr>
          <p:cNvPr id="27" name="Oval 26"/>
          <p:cNvSpPr/>
          <p:nvPr/>
        </p:nvSpPr>
        <p:spPr>
          <a:xfrm>
            <a:off x="4930140" y="2435225"/>
            <a:ext cx="2160000" cy="2160000"/>
          </a:xfrm>
          <a:prstGeom prst="ellipse">
            <a:avLst/>
          </a:prstGeom>
          <a:gradFill>
            <a:gsLst>
              <a:gs pos="0">
                <a:srgbClr val="14CD68">
                  <a:alpha val="50000"/>
                </a:srgbClr>
              </a:gs>
              <a:gs pos="100000">
                <a:srgbClr val="035C7D">
                  <a:alpha val="50000"/>
                </a:srgbClr>
              </a:gs>
            </a:gsLst>
            <a:lin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it-IT" altLang="en-US" sz="2000">
                <a:solidFill>
                  <a:schemeClr val="tx1"/>
                </a:solidFill>
                <a:latin typeface="Book Antiqua" panose="02040602050305030304" charset="0"/>
                <a:cs typeface="Book Antiqua" panose="02040602050305030304" charset="0"/>
              </a:rPr>
              <a:t>E</a:t>
            </a:r>
            <a:endParaRPr lang="it-IT" altLang="en-US">
              <a:solidFill>
                <a:schemeClr val="tx1"/>
              </a:solidFill>
              <a:latin typeface="Book Antiqua" panose="02040602050305030304" charset="0"/>
              <a:cs typeface="Book Antiqua" panose="02040602050305030304" charset="0"/>
            </a:endParaRPr>
          </a:p>
        </p:txBody>
      </p:sp>
      <p:sp>
        <p:nvSpPr>
          <p:cNvPr id="28" name="Oval 27"/>
          <p:cNvSpPr/>
          <p:nvPr/>
        </p:nvSpPr>
        <p:spPr>
          <a:xfrm>
            <a:off x="2811780" y="377825"/>
            <a:ext cx="2160000" cy="2160000"/>
          </a:xfrm>
          <a:prstGeom prst="ellipse">
            <a:avLst/>
          </a:prstGeom>
          <a:gradFill>
            <a:gsLst>
              <a:gs pos="0">
                <a:srgbClr val="007BD3">
                  <a:alpha val="50000"/>
                </a:srgbClr>
              </a:gs>
              <a:gs pos="100000">
                <a:srgbClr val="034373">
                  <a:alpha val="50000"/>
                </a:srgbClr>
              </a:gs>
            </a:gsLst>
            <a:lin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altLang="en-US" sz="2000">
                <a:solidFill>
                  <a:schemeClr val="tx1"/>
                </a:solidFill>
                <a:latin typeface="Book Antiqua" panose="02040602050305030304" charset="0"/>
                <a:cs typeface="Book Antiqua" panose="02040602050305030304" charset="0"/>
              </a:rPr>
              <a:t>Fa</a:t>
            </a:r>
          </a:p>
        </p:txBody>
      </p:sp>
      <p:sp>
        <p:nvSpPr>
          <p:cNvPr id="29" name="Oval 28"/>
          <p:cNvSpPr/>
          <p:nvPr/>
        </p:nvSpPr>
        <p:spPr>
          <a:xfrm>
            <a:off x="637540" y="2435225"/>
            <a:ext cx="2160000" cy="2160000"/>
          </a:xfrm>
          <a:prstGeom prst="ellipse">
            <a:avLst/>
          </a:prstGeom>
          <a:gradFill>
            <a:gsLst>
              <a:gs pos="0">
                <a:srgbClr val="FECF40">
                  <a:alpha val="50000"/>
                </a:srgbClr>
              </a:gs>
              <a:gs pos="100000">
                <a:srgbClr val="846C21">
                  <a:alpha val="50000"/>
                </a:srgbClr>
              </a:gs>
            </a:gsLst>
            <a:lin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altLang="en-US" sz="2000">
                <a:solidFill>
                  <a:schemeClr val="tx1"/>
                </a:solidFill>
                <a:latin typeface="Book Antiqua" panose="02040602050305030304" charset="0"/>
                <a:cs typeface="Book Antiqua" panose="02040602050305030304" charset="0"/>
              </a:rPr>
              <a:t>Ra</a:t>
            </a:r>
          </a:p>
        </p:txBody>
      </p:sp>
      <p:sp>
        <p:nvSpPr>
          <p:cNvPr id="9" name="Quad Arrow 8"/>
          <p:cNvSpPr/>
          <p:nvPr/>
        </p:nvSpPr>
        <p:spPr>
          <a:xfrm>
            <a:off x="2941320" y="2642870"/>
            <a:ext cx="1844040" cy="1676400"/>
          </a:xfrm>
          <a:prstGeom prst="quadArrow">
            <a:avLst/>
          </a:prstGeom>
          <a:solidFill>
            <a:schemeClr val="accent1">
              <a:alpha val="30000"/>
            </a:schemeClr>
          </a:solidFill>
          <a:ln w="19050">
            <a:solidFill>
              <a:srgbClr val="5B9BD5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Up-Down Arrow 9"/>
          <p:cNvSpPr/>
          <p:nvPr/>
        </p:nvSpPr>
        <p:spPr>
          <a:xfrm rot="2340000">
            <a:off x="2853690" y="2413635"/>
            <a:ext cx="363220" cy="647065"/>
          </a:xfrm>
          <a:prstGeom prst="upDownArrow">
            <a:avLst/>
          </a:prstGeom>
          <a:solidFill>
            <a:schemeClr val="accent1">
              <a:alpha val="30000"/>
            </a:schemeClr>
          </a:solidFill>
          <a:ln w="19050">
            <a:solidFill>
              <a:srgbClr val="5B9BD5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Up-Down Arrow 10"/>
          <p:cNvSpPr/>
          <p:nvPr/>
        </p:nvSpPr>
        <p:spPr>
          <a:xfrm rot="2340000">
            <a:off x="4549775" y="3992245"/>
            <a:ext cx="363220" cy="647065"/>
          </a:xfrm>
          <a:prstGeom prst="upDownArrow">
            <a:avLst/>
          </a:prstGeom>
          <a:solidFill>
            <a:schemeClr val="accent1">
              <a:alpha val="30000"/>
            </a:schemeClr>
          </a:solidFill>
          <a:ln w="19050">
            <a:solidFill>
              <a:srgbClr val="5B9BD5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Up-Down Arrow 11"/>
          <p:cNvSpPr/>
          <p:nvPr/>
        </p:nvSpPr>
        <p:spPr>
          <a:xfrm rot="8040000">
            <a:off x="4535805" y="2403475"/>
            <a:ext cx="363220" cy="647065"/>
          </a:xfrm>
          <a:prstGeom prst="upDownArrow">
            <a:avLst/>
          </a:prstGeom>
          <a:solidFill>
            <a:schemeClr val="accent1">
              <a:alpha val="30000"/>
            </a:schemeClr>
          </a:solidFill>
          <a:ln w="19050">
            <a:solidFill>
              <a:srgbClr val="5B9BD5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Up-Down Arrow 12"/>
          <p:cNvSpPr/>
          <p:nvPr/>
        </p:nvSpPr>
        <p:spPr>
          <a:xfrm rot="8040000">
            <a:off x="2867660" y="3982085"/>
            <a:ext cx="363220" cy="647065"/>
          </a:xfrm>
          <a:prstGeom prst="upDownArrow">
            <a:avLst/>
          </a:prstGeom>
          <a:solidFill>
            <a:schemeClr val="accent1">
              <a:alpha val="30000"/>
            </a:schemeClr>
          </a:solidFill>
          <a:ln w="19050">
            <a:solidFill>
              <a:srgbClr val="5B9BD5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itolo 1"/>
          <p:cNvSpPr>
            <a:spLocks noGrp="1"/>
          </p:cNvSpPr>
          <p:nvPr>
            <p:ph type="title"/>
          </p:nvPr>
        </p:nvSpPr>
        <p:spPr>
          <a:xfrm>
            <a:off x="7491095" y="1718310"/>
            <a:ext cx="4531995" cy="819785"/>
          </a:xfrm>
        </p:spPr>
        <p:txBody>
          <a:bodyPr/>
          <a:lstStyle/>
          <a:p>
            <a:pPr algn="ctr"/>
            <a:r>
              <a:rPr lang="it-IT" sz="3200" b="1" dirty="0">
                <a:latin typeface="Book Antiqua" panose="02040602050305030304" charset="0"/>
                <a:cs typeface="Book Antiqua" panose="02040602050305030304" charset="0"/>
              </a:rPr>
              <a:t>SUBJECT IS MADE BY 4 LANGUAGES </a:t>
            </a:r>
          </a:p>
        </p:txBody>
      </p:sp>
      <p:sp>
        <p:nvSpPr>
          <p:cNvPr id="15" name="CasellaDiTesto 11"/>
          <p:cNvSpPr txBox="1"/>
          <p:nvPr/>
        </p:nvSpPr>
        <p:spPr>
          <a:xfrm>
            <a:off x="7658100" y="2642870"/>
            <a:ext cx="3953510" cy="2245360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it-IT" sz="2800" dirty="0">
                <a:latin typeface="Book Antiqua" panose="02040602050305030304" charset="0"/>
                <a:ea typeface="Cambria" panose="02040503050406030204" pitchFamily="18" charset="0"/>
                <a:cs typeface="Book Antiqua" panose="02040602050305030304" charset="0"/>
              </a:rPr>
              <a:t>Every language is </a:t>
            </a:r>
            <a:r>
              <a:rPr lang="it-IT" sz="2800" dirty="0">
                <a:solidFill>
                  <a:srgbClr val="FF9300"/>
                </a:solidFill>
                <a:latin typeface="Book Antiqua" panose="02040602050305030304" charset="0"/>
                <a:ea typeface="Cambria" panose="02040503050406030204" pitchFamily="18" charset="0"/>
                <a:cs typeface="Book Antiqua" panose="02040602050305030304" charset="0"/>
              </a:rPr>
              <a:t>integrated </a:t>
            </a:r>
            <a:r>
              <a:rPr lang="it-IT" sz="2800" dirty="0">
                <a:latin typeface="Book Antiqua" panose="02040602050305030304" charset="0"/>
                <a:ea typeface="Cambria" panose="02040503050406030204" pitchFamily="18" charset="0"/>
                <a:cs typeface="Book Antiqua" panose="02040602050305030304" charset="0"/>
              </a:rPr>
              <a:t>with others languages to build a </a:t>
            </a:r>
            <a:r>
              <a:rPr lang="it-IT" sz="2800" dirty="0">
                <a:solidFill>
                  <a:srgbClr val="FF9300"/>
                </a:solidFill>
                <a:latin typeface="Book Antiqua" panose="02040602050305030304" charset="0"/>
                <a:ea typeface="Cambria" panose="02040503050406030204" pitchFamily="18" charset="0"/>
                <a:cs typeface="Book Antiqua" panose="02040602050305030304" charset="0"/>
              </a:rPr>
              <a:t>more complex subjective grammar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Isosceles Triangle 8"/>
          <p:cNvSpPr/>
          <p:nvPr/>
        </p:nvSpPr>
        <p:spPr>
          <a:xfrm>
            <a:off x="241935" y="443865"/>
            <a:ext cx="5295900" cy="2924810"/>
          </a:xfrm>
          <a:prstGeom prst="triangle">
            <a:avLst/>
          </a:prstGeom>
          <a:solidFill>
            <a:srgbClr val="FF9300"/>
          </a:solidFill>
          <a:ln>
            <a:solidFill>
              <a:srgbClr val="FF93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 Box 18"/>
          <p:cNvSpPr txBox="1"/>
          <p:nvPr/>
        </p:nvSpPr>
        <p:spPr>
          <a:xfrm>
            <a:off x="821055" y="6407150"/>
            <a:ext cx="4027170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it-IT" altLang="en-US" sz="1000" b="1" i="1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>Body and Integration</a:t>
            </a:r>
            <a:r>
              <a:rPr lang="it-IT" altLang="en-US" sz="1000" i="1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/>
            </a:r>
            <a:br>
              <a:rPr lang="it-IT" altLang="en-US" sz="1000" i="1" dirty="0">
                <a:latin typeface="Book Antiqua" panose="02040602050305030304" charset="0"/>
                <a:cs typeface="Book Antiqua" panose="02040602050305030304" charset="0"/>
                <a:sym typeface="+mn-ea"/>
              </a:rPr>
            </a:br>
            <a:r>
              <a:rPr lang="it-IT" altLang="en-US" sz="1000" i="1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>Research the primary symptom into the care of the psychosis</a:t>
            </a:r>
          </a:p>
        </p:txBody>
      </p:sp>
      <p:pic>
        <p:nvPicPr>
          <p:cNvPr id="7" name="Content Placeholder 11" descr="logo_sipi-removebg-preview"/>
          <p:cNvPicPr>
            <a:picLocks noChangeAspect="1"/>
          </p:cNvPicPr>
          <p:nvPr/>
        </p:nvPicPr>
        <p:blipFill>
          <a:blip r:embed="rId2"/>
          <a:srcRect r="25272"/>
          <a:stretch>
            <a:fillRect/>
          </a:stretch>
        </p:blipFill>
        <p:spPr>
          <a:xfrm>
            <a:off x="74295" y="6345555"/>
            <a:ext cx="669925" cy="521970"/>
          </a:xfrm>
          <a:prstGeom prst="rect">
            <a:avLst/>
          </a:prstGeom>
        </p:spPr>
      </p:pic>
      <p:pic>
        <p:nvPicPr>
          <p:cNvPr id="101" name="Picture 100"/>
          <p:cNvPicPr/>
          <p:nvPr/>
        </p:nvPicPr>
        <p:blipFill>
          <a:blip r:embed="rId3"/>
          <a:stretch>
            <a:fillRect/>
          </a:stretch>
        </p:blipFill>
        <p:spPr>
          <a:xfrm>
            <a:off x="657860" y="3528060"/>
            <a:ext cx="4464050" cy="253873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5" name="Oval 24"/>
          <p:cNvSpPr/>
          <p:nvPr/>
        </p:nvSpPr>
        <p:spPr>
          <a:xfrm>
            <a:off x="3967480" y="2592070"/>
            <a:ext cx="684000" cy="684000"/>
          </a:xfrm>
          <a:prstGeom prst="ellipse">
            <a:avLst/>
          </a:prstGeom>
          <a:gradFill>
            <a:gsLst>
              <a:gs pos="0">
                <a:srgbClr val="FE4444"/>
              </a:gs>
              <a:gs pos="100000">
                <a:srgbClr val="832B2B"/>
              </a:gs>
            </a:gsLst>
            <a:lin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altLang="en-US" sz="2000">
                <a:solidFill>
                  <a:schemeClr val="tx1"/>
                </a:solidFill>
                <a:latin typeface="Book Antiqua" panose="02040602050305030304" charset="0"/>
                <a:cs typeface="Book Antiqua" panose="02040602050305030304" charset="0"/>
              </a:rPr>
              <a:t>Bo</a:t>
            </a:r>
          </a:p>
        </p:txBody>
      </p:sp>
      <p:sp>
        <p:nvSpPr>
          <p:cNvPr id="27" name="Oval 26"/>
          <p:cNvSpPr/>
          <p:nvPr/>
        </p:nvSpPr>
        <p:spPr>
          <a:xfrm>
            <a:off x="2983865" y="2592070"/>
            <a:ext cx="684000" cy="684000"/>
          </a:xfrm>
          <a:prstGeom prst="ellipse">
            <a:avLst/>
          </a:prstGeom>
          <a:gradFill>
            <a:gsLst>
              <a:gs pos="0">
                <a:srgbClr val="14CD68"/>
              </a:gs>
              <a:gs pos="100000">
                <a:srgbClr val="035C7D"/>
              </a:gs>
            </a:gsLst>
            <a:lin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altLang="en-US" sz="2000">
                <a:solidFill>
                  <a:schemeClr val="tx1"/>
                </a:solidFill>
                <a:latin typeface="Book Antiqua" panose="02040602050305030304" charset="0"/>
                <a:cs typeface="Book Antiqua" panose="02040602050305030304" charset="0"/>
              </a:rPr>
              <a:t>E</a:t>
            </a:r>
          </a:p>
        </p:txBody>
      </p:sp>
      <p:sp>
        <p:nvSpPr>
          <p:cNvPr id="28" name="Oval 27"/>
          <p:cNvSpPr/>
          <p:nvPr/>
        </p:nvSpPr>
        <p:spPr>
          <a:xfrm>
            <a:off x="2000250" y="2592070"/>
            <a:ext cx="684000" cy="684000"/>
          </a:xfrm>
          <a:prstGeom prst="ellipse">
            <a:avLst/>
          </a:prstGeom>
          <a:gradFill>
            <a:gsLst>
              <a:gs pos="0">
                <a:srgbClr val="007BD3"/>
              </a:gs>
              <a:gs pos="100000">
                <a:srgbClr val="034373"/>
              </a:gs>
            </a:gsLst>
            <a:lin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altLang="en-US" sz="2000">
                <a:solidFill>
                  <a:schemeClr val="tx1"/>
                </a:solidFill>
                <a:latin typeface="Book Antiqua" panose="02040602050305030304" charset="0"/>
                <a:cs typeface="Book Antiqua" panose="02040602050305030304" charset="0"/>
              </a:rPr>
              <a:t>Fa</a:t>
            </a:r>
          </a:p>
        </p:txBody>
      </p:sp>
      <p:sp>
        <p:nvSpPr>
          <p:cNvPr id="29" name="Oval 28"/>
          <p:cNvSpPr/>
          <p:nvPr/>
        </p:nvSpPr>
        <p:spPr>
          <a:xfrm>
            <a:off x="1016635" y="2592070"/>
            <a:ext cx="684000" cy="684000"/>
          </a:xfrm>
          <a:prstGeom prst="ellipse">
            <a:avLst/>
          </a:prstGeom>
          <a:gradFill>
            <a:gsLst>
              <a:gs pos="0">
                <a:srgbClr val="FECF40"/>
              </a:gs>
              <a:gs pos="100000">
                <a:srgbClr val="846C21"/>
              </a:gs>
            </a:gsLst>
            <a:lin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altLang="en-US" sz="2000">
                <a:solidFill>
                  <a:schemeClr val="tx1"/>
                </a:solidFill>
                <a:latin typeface="Book Antiqua" panose="02040602050305030304" charset="0"/>
                <a:cs typeface="Book Antiqua" panose="02040602050305030304" charset="0"/>
              </a:rPr>
              <a:t>Ra</a:t>
            </a:r>
          </a:p>
        </p:txBody>
      </p:sp>
      <p:sp>
        <p:nvSpPr>
          <p:cNvPr id="11" name="Oval 10"/>
          <p:cNvSpPr/>
          <p:nvPr/>
        </p:nvSpPr>
        <p:spPr>
          <a:xfrm>
            <a:off x="1813560" y="1469390"/>
            <a:ext cx="684000" cy="684000"/>
          </a:xfrm>
          <a:prstGeom prst="ellipse">
            <a:avLst/>
          </a:prstGeom>
          <a:gradFill>
            <a:gsLst>
              <a:gs pos="0">
                <a:schemeClr val="accent2">
                  <a:lumMod val="20000"/>
                  <a:lumOff val="80000"/>
                </a:schemeClr>
              </a:gs>
              <a:gs pos="100000">
                <a:srgbClr val="9A1C92"/>
              </a:gs>
            </a:gsLst>
            <a:lin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altLang="en-US" sz="2000">
                <a:solidFill>
                  <a:schemeClr val="tx1"/>
                </a:solidFill>
                <a:latin typeface="Book Antiqua" panose="02040602050305030304" charset="0"/>
                <a:cs typeface="Book Antiqua" panose="02040602050305030304" charset="0"/>
              </a:rPr>
              <a:t>P</a:t>
            </a:r>
          </a:p>
        </p:txBody>
      </p:sp>
      <p:sp>
        <p:nvSpPr>
          <p:cNvPr id="12" name="Oval 11"/>
          <p:cNvSpPr/>
          <p:nvPr/>
        </p:nvSpPr>
        <p:spPr>
          <a:xfrm>
            <a:off x="2557780" y="1469390"/>
            <a:ext cx="684000" cy="684000"/>
          </a:xfrm>
          <a:prstGeom prst="ellipse">
            <a:avLst/>
          </a:prstGeom>
          <a:gradFill>
            <a:gsLst>
              <a:gs pos="0">
                <a:srgbClr val="9EE256"/>
              </a:gs>
              <a:gs pos="100000">
                <a:srgbClr val="52762D"/>
              </a:gs>
            </a:gsLst>
            <a:lin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altLang="en-US" sz="2000">
                <a:solidFill>
                  <a:schemeClr val="tx1"/>
                </a:solidFill>
                <a:latin typeface="Book Antiqua" panose="02040602050305030304" charset="0"/>
                <a:cs typeface="Book Antiqua" panose="02040602050305030304" charset="0"/>
              </a:rPr>
              <a:t>A</a:t>
            </a:r>
          </a:p>
        </p:txBody>
      </p:sp>
      <p:sp>
        <p:nvSpPr>
          <p:cNvPr id="13" name="Oval 12"/>
          <p:cNvSpPr/>
          <p:nvPr/>
        </p:nvSpPr>
        <p:spPr>
          <a:xfrm>
            <a:off x="3302000" y="1469390"/>
            <a:ext cx="684000" cy="684000"/>
          </a:xfrm>
          <a:prstGeom prst="ellipse">
            <a:avLst/>
          </a:prstGeom>
          <a:gradFill>
            <a:gsLst>
              <a:gs pos="0">
                <a:schemeClr val="accent1">
                  <a:lumMod val="20000"/>
                  <a:lumOff val="80000"/>
                </a:schemeClr>
              </a:gs>
              <a:gs pos="100000">
                <a:srgbClr val="0E2557"/>
              </a:gs>
            </a:gsLst>
            <a:lin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altLang="en-US" sz="2000">
                <a:solidFill>
                  <a:schemeClr val="tx1"/>
                </a:solidFill>
                <a:latin typeface="Book Antiqua" panose="02040602050305030304" charset="0"/>
                <a:cs typeface="Book Antiqua" panose="02040602050305030304" charset="0"/>
              </a:rPr>
              <a:t>C</a:t>
            </a:r>
          </a:p>
        </p:txBody>
      </p:sp>
      <p:sp>
        <p:nvSpPr>
          <p:cNvPr id="14" name="Rectangles 13"/>
          <p:cNvSpPr/>
          <p:nvPr/>
        </p:nvSpPr>
        <p:spPr>
          <a:xfrm>
            <a:off x="557530" y="2276475"/>
            <a:ext cx="4893945" cy="1860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 Box 14"/>
          <p:cNvSpPr txBox="1"/>
          <p:nvPr/>
        </p:nvSpPr>
        <p:spPr>
          <a:xfrm>
            <a:off x="5852160" y="996315"/>
            <a:ext cx="6096000" cy="44310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it-IT" sz="2400" b="1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>Existential positions</a:t>
            </a:r>
          </a:p>
          <a:p>
            <a:pPr algn="ctr"/>
            <a:endParaRPr lang="it-IT" sz="2400" b="1" dirty="0">
              <a:solidFill>
                <a:schemeClr val="accent1">
                  <a:lumMod val="50000"/>
                </a:schemeClr>
              </a:solidFill>
              <a:latin typeface="Book Antiqua" panose="02040602050305030304" charset="0"/>
              <a:cs typeface="Book Antiqua" panose="02040602050305030304" charset="0"/>
            </a:endParaRPr>
          </a:p>
          <a:p>
            <a:r>
              <a:rPr lang="it-IT" dirty="0">
                <a:solidFill>
                  <a:schemeClr val="tx1"/>
                </a:solidFill>
                <a:latin typeface="Book Antiqua" panose="02040602050305030304" charset="0"/>
                <a:cs typeface="Book Antiqua" panose="02040602050305030304" charset="0"/>
                <a:sym typeface="+mn-ea"/>
              </a:rPr>
              <a:t>They describe different relationships between subject and each other:</a:t>
            </a:r>
            <a:endParaRPr lang="it-IT" dirty="0">
              <a:solidFill>
                <a:schemeClr val="tx1"/>
              </a:solidFill>
              <a:latin typeface="Book Antiqua" panose="02040602050305030304" charset="0"/>
              <a:cs typeface="Book Antiqua" panose="02040602050305030304" charset="0"/>
            </a:endParaRPr>
          </a:p>
          <a:p>
            <a:endParaRPr lang="it-IT" dirty="0">
              <a:solidFill>
                <a:schemeClr val="accent1">
                  <a:lumMod val="50000"/>
                </a:schemeClr>
              </a:solidFill>
              <a:latin typeface="Book Antiqua" panose="02040602050305030304" charset="0"/>
              <a:cs typeface="Book Antiqua" panose="0204060205030503030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b="1" dirty="0">
                <a:solidFill>
                  <a:srgbClr val="FF9300"/>
                </a:solidFill>
                <a:latin typeface="Book Antiqua" panose="02040602050305030304" charset="0"/>
                <a:cs typeface="Book Antiqua" panose="02040602050305030304" charset="0"/>
                <a:sym typeface="+mn-ea"/>
              </a:rPr>
              <a:t>Child</a:t>
            </a:r>
            <a:r>
              <a:rPr lang="it-IT" dirty="0">
                <a:solidFill>
                  <a:srgbClr val="FF9300"/>
                </a:solidFill>
                <a:latin typeface="Book Antiqua" panose="02040602050305030304" charset="0"/>
                <a:cs typeface="Book Antiqua" panose="02040602050305030304" charset="0"/>
                <a:sym typeface="+mn-ea"/>
              </a:rPr>
              <a:t>: </a:t>
            </a:r>
            <a:r>
              <a:rPr lang="it-IT" dirty="0">
                <a:solidFill>
                  <a:schemeClr val="tx1"/>
                </a:solidFill>
                <a:latin typeface="Book Antiqua" panose="02040602050305030304" charset="0"/>
                <a:cs typeface="Book Antiqua" panose="02040602050305030304" charset="0"/>
                <a:sym typeface="+mn-ea"/>
              </a:rPr>
              <a:t>subject is inclined to satisfy his needs</a:t>
            </a:r>
            <a:endParaRPr lang="it-IT" dirty="0">
              <a:solidFill>
                <a:schemeClr val="accent1">
                  <a:lumMod val="50000"/>
                </a:schemeClr>
              </a:solidFill>
              <a:latin typeface="Book Antiqua" panose="02040602050305030304" charset="0"/>
              <a:cs typeface="Book Antiqua" panose="0204060205030503030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b="1" dirty="0">
                <a:solidFill>
                  <a:srgbClr val="FF9300"/>
                </a:solidFill>
                <a:latin typeface="Book Antiqua" panose="02040602050305030304" charset="0"/>
                <a:cs typeface="Book Antiqua" panose="02040602050305030304" charset="0"/>
                <a:sym typeface="+mn-ea"/>
              </a:rPr>
              <a:t>Parent:</a:t>
            </a:r>
            <a:r>
              <a:rPr lang="it-IT" dirty="0">
                <a:solidFill>
                  <a:schemeClr val="tx1"/>
                </a:solidFill>
                <a:latin typeface="Book Antiqua" panose="02040602050305030304" charset="0"/>
                <a:cs typeface="Book Antiqua" panose="02040602050305030304" charset="0"/>
                <a:sym typeface="+mn-ea"/>
              </a:rPr>
              <a:t> subject’s ability is to take care of each other’s growth</a:t>
            </a:r>
            <a:endParaRPr lang="it-IT" dirty="0">
              <a:solidFill>
                <a:schemeClr val="accent1">
                  <a:lumMod val="50000"/>
                </a:schemeClr>
              </a:solidFill>
              <a:latin typeface="Book Antiqua" panose="02040602050305030304" charset="0"/>
              <a:cs typeface="Book Antiqua" panose="02040602050305030304" charset="0"/>
            </a:endParaRPr>
          </a:p>
          <a:p>
            <a:pPr marL="285750" indent="-285750" algn="just">
              <a:buClrTx/>
              <a:buSzTx/>
              <a:buFont typeface="Arial" panose="020B0604020202020204" pitchFamily="34" charset="0"/>
              <a:buChar char="•"/>
            </a:pPr>
            <a:r>
              <a:rPr lang="it-IT" b="1" dirty="0">
                <a:solidFill>
                  <a:srgbClr val="FF9300"/>
                </a:solidFill>
                <a:latin typeface="Book Antiqua" panose="02040602050305030304" charset="0"/>
                <a:cs typeface="Book Antiqua" panose="02040602050305030304" charset="0"/>
                <a:sym typeface="+mn-ea"/>
              </a:rPr>
              <a:t>Adult:</a:t>
            </a:r>
            <a:r>
              <a:rPr lang="it-IT" b="1" dirty="0">
                <a:solidFill>
                  <a:schemeClr val="accent1">
                    <a:lumMod val="50000"/>
                  </a:schemeClr>
                </a:solidFill>
                <a:latin typeface="Book Antiqua" panose="02040602050305030304" charset="0"/>
                <a:cs typeface="Book Antiqua" panose="02040602050305030304" charset="0"/>
                <a:sym typeface="+mn-ea"/>
              </a:rPr>
              <a:t> </a:t>
            </a:r>
            <a:r>
              <a:rPr lang="it-IT" dirty="0">
                <a:solidFill>
                  <a:schemeClr val="tx1"/>
                </a:solidFill>
                <a:latin typeface="Book Antiqua" panose="02040602050305030304" charset="0"/>
                <a:cs typeface="Book Antiqua" panose="02040602050305030304" charset="0"/>
                <a:sym typeface="+mn-ea"/>
              </a:rPr>
              <a:t>su</a:t>
            </a:r>
            <a:r>
              <a:rPr lang="it-IT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>bject’s ability is to do what he believes is right for himself and others</a:t>
            </a:r>
          </a:p>
          <a:p>
            <a:pPr marL="285750" indent="-285750" algn="just">
              <a:buClrTx/>
              <a:buSzTx/>
              <a:buFont typeface="Arial" panose="020B0604020202020204" pitchFamily="34" charset="0"/>
              <a:buChar char="•"/>
            </a:pPr>
            <a:endParaRPr lang="it-IT" dirty="0">
              <a:latin typeface="Book Antiqua" panose="02040602050305030304" charset="0"/>
              <a:cs typeface="Book Antiqua" panose="02040602050305030304" charset="0"/>
            </a:endParaRPr>
          </a:p>
          <a:p>
            <a:pPr indent="0" algn="just">
              <a:buClrTx/>
              <a:buSzTx/>
              <a:buFont typeface="Arial" panose="020B0604020202020204" pitchFamily="34" charset="0"/>
              <a:buNone/>
            </a:pPr>
            <a:endParaRPr lang="it-IT" dirty="0">
              <a:latin typeface="Book Antiqua" panose="02040602050305030304" charset="0"/>
              <a:cs typeface="Book Antiqua" panose="02040602050305030304" charset="0"/>
            </a:endParaRPr>
          </a:p>
          <a:p>
            <a:r>
              <a:rPr lang="it-IT" b="1" dirty="0">
                <a:solidFill>
                  <a:srgbClr val="FF9300"/>
                </a:solidFill>
                <a:latin typeface="Book Antiqua" panose="02040602050305030304" charset="0"/>
                <a:cs typeface="Book Antiqua" panose="02040602050305030304" charset="0"/>
                <a:sym typeface="+mn-ea"/>
              </a:rPr>
              <a:t>Healthy subject is able to use these positions according to the moment of his life and the type of relationships where is in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s 14"/>
          <p:cNvSpPr/>
          <p:nvPr/>
        </p:nvSpPr>
        <p:spPr>
          <a:xfrm>
            <a:off x="-29845" y="4124960"/>
            <a:ext cx="12117070" cy="899160"/>
          </a:xfrm>
          <a:prstGeom prst="rect">
            <a:avLst/>
          </a:prstGeom>
          <a:gradFill>
            <a:gsLst>
              <a:gs pos="9000">
                <a:srgbClr val="ADCDEA">
                  <a:alpha val="100000"/>
                </a:srgbClr>
              </a:gs>
              <a:gs pos="0">
                <a:schemeClr val="bg1"/>
              </a:gs>
              <a:gs pos="100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s 12"/>
          <p:cNvSpPr/>
          <p:nvPr/>
        </p:nvSpPr>
        <p:spPr>
          <a:xfrm>
            <a:off x="44450" y="2988945"/>
            <a:ext cx="12117070" cy="899160"/>
          </a:xfrm>
          <a:prstGeom prst="rect">
            <a:avLst/>
          </a:prstGeom>
          <a:gradFill>
            <a:gsLst>
              <a:gs pos="9000">
                <a:srgbClr val="ADCDEA">
                  <a:alpha val="100000"/>
                </a:srgbClr>
              </a:gs>
              <a:gs pos="0">
                <a:schemeClr val="bg1"/>
              </a:gs>
              <a:gs pos="100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 Box 18"/>
          <p:cNvSpPr txBox="1"/>
          <p:nvPr/>
        </p:nvSpPr>
        <p:spPr>
          <a:xfrm>
            <a:off x="821055" y="6407150"/>
            <a:ext cx="8568055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it-IT" altLang="en-US" sz="1000" b="1" i="1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>Body and Integration</a:t>
            </a:r>
            <a:r>
              <a:rPr lang="it-IT" altLang="en-US" sz="1000" i="1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/>
            </a:r>
            <a:br>
              <a:rPr lang="it-IT" altLang="en-US" sz="1000" i="1" dirty="0">
                <a:latin typeface="Book Antiqua" panose="02040602050305030304" charset="0"/>
                <a:cs typeface="Book Antiqua" panose="02040602050305030304" charset="0"/>
                <a:sym typeface="+mn-ea"/>
              </a:rPr>
            </a:br>
            <a:r>
              <a:rPr lang="it-IT" altLang="en-US" sz="1000" i="1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>Research the primary symptom into the care of the psychosis</a:t>
            </a:r>
          </a:p>
        </p:txBody>
      </p:sp>
      <p:pic>
        <p:nvPicPr>
          <p:cNvPr id="7" name="Content Placeholder 11" descr="logo_sipi-removebg-preview"/>
          <p:cNvPicPr>
            <a:picLocks noChangeAspect="1"/>
          </p:cNvPicPr>
          <p:nvPr/>
        </p:nvPicPr>
        <p:blipFill>
          <a:blip r:embed="rId2"/>
          <a:srcRect r="25272"/>
          <a:stretch>
            <a:fillRect/>
          </a:stretch>
        </p:blipFill>
        <p:spPr>
          <a:xfrm>
            <a:off x="74295" y="6345555"/>
            <a:ext cx="669925" cy="521970"/>
          </a:xfrm>
          <a:prstGeom prst="rect">
            <a:avLst/>
          </a:prstGeom>
        </p:spPr>
      </p:pic>
      <p:sp>
        <p:nvSpPr>
          <p:cNvPr id="2" name="Text Box 1"/>
          <p:cNvSpPr txBox="1"/>
          <p:nvPr/>
        </p:nvSpPr>
        <p:spPr>
          <a:xfrm>
            <a:off x="2752725" y="605155"/>
            <a:ext cx="7544435" cy="1383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it-IT" sz="2800" dirty="0">
                <a:solidFill>
                  <a:schemeClr val="tx1"/>
                </a:solidFill>
                <a:latin typeface="Book Antiqua" panose="02040602050305030304" charset="0"/>
                <a:cs typeface="Book Antiqua" panose="02040602050305030304" charset="0"/>
                <a:sym typeface="+mn-ea"/>
              </a:rPr>
              <a:t>EVERY LANGUAGE CAN BE:</a:t>
            </a:r>
          </a:p>
          <a:p>
            <a:pPr algn="ctr"/>
            <a:endParaRPr lang="it-IT" sz="2800" dirty="0">
              <a:solidFill>
                <a:schemeClr val="tx1"/>
              </a:solidFill>
              <a:latin typeface="Book Antiqua" panose="02040602050305030304" charset="0"/>
              <a:cs typeface="Book Antiqua" panose="02040602050305030304" charset="0"/>
              <a:sym typeface="+mn-ea"/>
            </a:endParaRPr>
          </a:p>
          <a:p>
            <a:pPr algn="ctr"/>
            <a:r>
              <a:rPr lang="it-IT" sz="2800" dirty="0">
                <a:solidFill>
                  <a:schemeClr val="tx1"/>
                </a:solidFill>
                <a:latin typeface="Book Antiqua" panose="02040602050305030304" charset="0"/>
                <a:cs typeface="Book Antiqua" panose="02040602050305030304" charset="0"/>
                <a:sym typeface="+mn-ea"/>
              </a:rPr>
              <a:t>OR </a:t>
            </a:r>
            <a:endParaRPr lang="it-IT" sz="2800" b="1" dirty="0">
              <a:solidFill>
                <a:srgbClr val="FF9300"/>
              </a:solidFill>
              <a:latin typeface="Book Antiqua" panose="02040602050305030304" charset="0"/>
              <a:cs typeface="Book Antiqua" panose="02040602050305030304" charset="0"/>
              <a:sym typeface="+mn-ea"/>
            </a:endParaRPr>
          </a:p>
        </p:txBody>
      </p:sp>
      <p:sp>
        <p:nvSpPr>
          <p:cNvPr id="3" name="Rectangles 2"/>
          <p:cNvSpPr/>
          <p:nvPr/>
        </p:nvSpPr>
        <p:spPr>
          <a:xfrm>
            <a:off x="44450" y="2988945"/>
            <a:ext cx="3025140" cy="8997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altLang="en-US" sz="2000" b="1">
                <a:solidFill>
                  <a:schemeClr val="tx1"/>
                </a:solidFill>
                <a:latin typeface="Book Antiqua" panose="02040602050305030304" charset="0"/>
                <a:cs typeface="Book Antiqua" panose="02040602050305030304" charset="0"/>
              </a:rPr>
              <a:t>SPEECH</a:t>
            </a:r>
          </a:p>
        </p:txBody>
      </p:sp>
      <p:sp>
        <p:nvSpPr>
          <p:cNvPr id="4" name="Rectangles 3"/>
          <p:cNvSpPr/>
          <p:nvPr/>
        </p:nvSpPr>
        <p:spPr>
          <a:xfrm>
            <a:off x="414655" y="4124960"/>
            <a:ext cx="2285365" cy="9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altLang="en-US" sz="2000" b="1">
                <a:solidFill>
                  <a:schemeClr val="tx1"/>
                </a:solidFill>
                <a:latin typeface="Book Antiqua" panose="02040602050305030304" charset="0"/>
                <a:cs typeface="Book Antiqua" panose="02040602050305030304" charset="0"/>
              </a:rPr>
              <a:t>BODY LANGUAGE</a:t>
            </a:r>
          </a:p>
        </p:txBody>
      </p:sp>
      <p:sp>
        <p:nvSpPr>
          <p:cNvPr id="6" name="CasellaDiTesto 35"/>
          <p:cNvSpPr txBox="1"/>
          <p:nvPr/>
        </p:nvSpPr>
        <p:spPr>
          <a:xfrm>
            <a:off x="3451225" y="3055620"/>
            <a:ext cx="7111365" cy="705485"/>
          </a:xfrm>
          <a:prstGeom prst="rect">
            <a:avLst/>
          </a:prstGeom>
          <a:ln w="12700">
            <a:miter lim="400000"/>
          </a:ln>
        </p:spPr>
        <p:txBody>
          <a:bodyPr wrap="square" lIns="45718" tIns="45718" rIns="45718" bIns="45718">
            <a:spAutoFit/>
          </a:bodyPr>
          <a:lstStyle/>
          <a:p>
            <a:pPr defTabSz="914400">
              <a:defRPr sz="4800">
                <a:latin typeface="Century Gothic" panose="020B0502020202020204"/>
                <a:ea typeface="Century Gothic" panose="020B0502020202020204"/>
                <a:cs typeface="Century Gothic" panose="020B0502020202020204"/>
                <a:sym typeface="Century Gothic" panose="020B0502020202020204"/>
              </a:defRPr>
            </a:pPr>
            <a:r>
              <a:rPr sz="2000" b="1" dirty="0">
                <a:solidFill>
                  <a:srgbClr val="FF9300"/>
                </a:solidFill>
                <a:latin typeface="Book Antiqua" panose="02040602050305030304" charset="0"/>
                <a:cs typeface="Book Antiqua" panose="02040602050305030304" charset="0"/>
              </a:rPr>
              <a:t>- </a:t>
            </a:r>
            <a:r>
              <a:rPr lang="it-IT" sz="2000" b="1" dirty="0">
                <a:solidFill>
                  <a:srgbClr val="FF9300"/>
                </a:solidFill>
                <a:latin typeface="Book Antiqua" panose="02040602050305030304" charset="0"/>
                <a:cs typeface="Book Antiqua" panose="02040602050305030304" charset="0"/>
              </a:rPr>
              <a:t>Unconcious</a:t>
            </a:r>
            <a:r>
              <a:rPr sz="2000" b="1" dirty="0">
                <a:solidFill>
                  <a:srgbClr val="FF9300"/>
                </a:solidFill>
                <a:latin typeface="Book Antiqua" panose="02040602050305030304" charset="0"/>
                <a:cs typeface="Book Antiqua" panose="02040602050305030304" charset="0"/>
              </a:rPr>
              <a:t> (</a:t>
            </a:r>
            <a:r>
              <a:rPr sz="1600" b="1" dirty="0" err="1">
                <a:solidFill>
                  <a:srgbClr val="FF9300"/>
                </a:solidFill>
                <a:latin typeface="Book Antiqua" panose="02040602050305030304" charset="0"/>
                <a:cs typeface="Book Antiqua" panose="02040602050305030304" charset="0"/>
              </a:rPr>
              <a:t>Spontaneo</a:t>
            </a:r>
            <a:r>
              <a:rPr lang="it-IT" sz="1600" b="1" dirty="0" err="1">
                <a:solidFill>
                  <a:srgbClr val="FF9300"/>
                </a:solidFill>
                <a:latin typeface="Book Antiqua" panose="02040602050305030304" charset="0"/>
                <a:cs typeface="Book Antiqua" panose="02040602050305030304" charset="0"/>
              </a:rPr>
              <a:t>us</a:t>
            </a:r>
            <a:r>
              <a:rPr sz="2000" b="1" dirty="0">
                <a:solidFill>
                  <a:srgbClr val="FF9300"/>
                </a:solidFill>
                <a:latin typeface="Book Antiqua" panose="02040602050305030304" charset="0"/>
                <a:cs typeface="Book Antiqua" panose="02040602050305030304" charset="0"/>
              </a:rPr>
              <a:t>)</a:t>
            </a:r>
            <a:r>
              <a:rPr lang="it-IT" sz="2000" b="1" dirty="0">
                <a:solidFill>
                  <a:srgbClr val="FF9300"/>
                </a:solidFill>
                <a:latin typeface="Book Antiqua" panose="02040602050305030304" charset="0"/>
                <a:cs typeface="Book Antiqua" panose="02040602050305030304" charset="0"/>
              </a:rPr>
              <a:t>	     </a:t>
            </a:r>
            <a:r>
              <a:rPr lang="it-IT" sz="2000" i="1" dirty="0" err="1">
                <a:latin typeface="Book Antiqua" panose="02040602050305030304" charset="0"/>
                <a:cs typeface="Book Antiqua" panose="02040602050305030304" charset="0"/>
              </a:rPr>
              <a:t>speak correctly</a:t>
            </a:r>
            <a:r>
              <a:rPr sz="2000" i="1" dirty="0">
                <a:latin typeface="Book Antiqua" panose="02040602050305030304" charset="0"/>
                <a:cs typeface="Book Antiqua" panose="02040602050305030304" charset="0"/>
              </a:rPr>
              <a:t>  </a:t>
            </a:r>
          </a:p>
          <a:p>
            <a:pPr defTabSz="914400">
              <a:defRPr sz="4800">
                <a:latin typeface="Century Gothic" panose="020B0502020202020204"/>
                <a:ea typeface="Century Gothic" panose="020B0502020202020204"/>
                <a:cs typeface="Century Gothic" panose="020B0502020202020204"/>
                <a:sym typeface="Century Gothic" panose="020B0502020202020204"/>
              </a:defRPr>
            </a:pPr>
            <a:r>
              <a:rPr sz="2000" dirty="0">
                <a:solidFill>
                  <a:srgbClr val="5B9BD5"/>
                </a:solidFill>
                <a:latin typeface="Book Antiqua" panose="02040602050305030304" charset="0"/>
                <a:cs typeface="Book Antiqua" panose="02040602050305030304" charset="0"/>
              </a:rPr>
              <a:t>- </a:t>
            </a:r>
            <a:r>
              <a:rPr lang="it-IT" sz="2000" b="1" dirty="0">
                <a:solidFill>
                  <a:srgbClr val="5B9BD5"/>
                </a:solidFill>
                <a:latin typeface="Book Antiqua" panose="02040602050305030304" charset="0"/>
                <a:cs typeface="Book Antiqua" panose="02040602050305030304" charset="0"/>
              </a:rPr>
              <a:t>Concious</a:t>
            </a:r>
            <a:r>
              <a:rPr sz="2000" b="1" dirty="0">
                <a:solidFill>
                  <a:srgbClr val="5B9BD5"/>
                </a:solidFill>
                <a:latin typeface="Book Antiqua" panose="02040602050305030304" charset="0"/>
                <a:cs typeface="Book Antiqua" panose="02040602050305030304" charset="0"/>
              </a:rPr>
              <a:t> (</a:t>
            </a:r>
            <a:r>
              <a:rPr lang="it-IT" sz="1600" b="1" dirty="0">
                <a:solidFill>
                  <a:srgbClr val="5B9BD5"/>
                </a:solidFill>
                <a:latin typeface="Book Antiqua" panose="02040602050305030304" charset="0"/>
                <a:cs typeface="Book Antiqua" panose="02040602050305030304" charset="0"/>
              </a:rPr>
              <a:t>Self-consciousness</a:t>
            </a:r>
            <a:r>
              <a:rPr sz="2000" b="1" dirty="0">
                <a:solidFill>
                  <a:srgbClr val="5B9BD5"/>
                </a:solidFill>
                <a:latin typeface="Book Antiqua" panose="02040602050305030304" charset="0"/>
                <a:cs typeface="Book Antiqua" panose="02040602050305030304" charset="0"/>
              </a:rPr>
              <a:t>)</a:t>
            </a:r>
            <a:r>
              <a:rPr lang="it-IT" sz="2000" b="1" dirty="0">
                <a:solidFill>
                  <a:srgbClr val="5B9BD5"/>
                </a:solidFill>
                <a:latin typeface="Book Antiqua" panose="02040602050305030304" charset="0"/>
                <a:cs typeface="Book Antiqua" panose="02040602050305030304" charset="0"/>
              </a:rPr>
              <a:t>	     </a:t>
            </a:r>
            <a:r>
              <a:rPr lang="it-IT" sz="2000" i="1" dirty="0" err="1">
                <a:solidFill>
                  <a:schemeClr val="tx1"/>
                </a:solidFill>
                <a:latin typeface="Book Antiqua" panose="02040602050305030304" charset="0"/>
                <a:cs typeface="Book Antiqua" panose="02040602050305030304" charset="0"/>
              </a:rPr>
              <a:t>grammatic rules knowledge</a:t>
            </a:r>
            <a:endParaRPr lang="it-IT" sz="2000" i="1" u="sng" dirty="0" err="1">
              <a:solidFill>
                <a:schemeClr val="tx1"/>
              </a:solidFill>
              <a:latin typeface="Book Antiqua" panose="02040602050305030304" charset="0"/>
              <a:cs typeface="Book Antiqua" panose="02040602050305030304" charset="0"/>
            </a:endParaRPr>
          </a:p>
        </p:txBody>
      </p:sp>
      <p:sp>
        <p:nvSpPr>
          <p:cNvPr id="11" name="Rettangolo 2"/>
          <p:cNvSpPr txBox="1"/>
          <p:nvPr/>
        </p:nvSpPr>
        <p:spPr>
          <a:xfrm>
            <a:off x="3451199" y="4222076"/>
            <a:ext cx="8353451" cy="705485"/>
          </a:xfrm>
          <a:prstGeom prst="rect">
            <a:avLst/>
          </a:prstGeom>
          <a:ln w="12700">
            <a:miter lim="400000"/>
          </a:ln>
        </p:spPr>
        <p:txBody>
          <a:bodyPr wrap="square" lIns="45718" tIns="45718" rIns="45718" bIns="45718">
            <a:spAutoFit/>
          </a:bodyPr>
          <a:lstStyle/>
          <a:p>
            <a:pPr defTabSz="914400">
              <a:defRPr sz="4800" b="1">
                <a:latin typeface="Century Gothic" panose="020B0502020202020204"/>
                <a:ea typeface="Century Gothic" panose="020B0502020202020204"/>
                <a:cs typeface="Century Gothic" panose="020B0502020202020204"/>
                <a:sym typeface="Century Gothic" panose="020B0502020202020204"/>
              </a:defRPr>
            </a:pPr>
            <a:r>
              <a:rPr sz="2000" dirty="0">
                <a:solidFill>
                  <a:srgbClr val="FF9300"/>
                </a:solidFill>
                <a:latin typeface="Book Antiqua" panose="02040602050305030304" charset="0"/>
                <a:cs typeface="Book Antiqua" panose="02040602050305030304" charset="0"/>
              </a:rPr>
              <a:t>- </a:t>
            </a:r>
            <a:r>
              <a:rPr lang="it-IT" sz="2000" dirty="0">
                <a:solidFill>
                  <a:srgbClr val="FF9300"/>
                </a:solidFill>
                <a:latin typeface="Book Antiqua" panose="02040602050305030304" charset="0"/>
                <a:cs typeface="Book Antiqua" panose="02040602050305030304" charset="0"/>
                <a:sym typeface="+mn-ea"/>
              </a:rPr>
              <a:t>Unconcious</a:t>
            </a:r>
            <a:r>
              <a:rPr sz="2000" dirty="0">
                <a:solidFill>
                  <a:srgbClr val="FF9300"/>
                </a:solidFill>
                <a:latin typeface="Book Antiqua" panose="02040602050305030304" charset="0"/>
                <a:cs typeface="Book Antiqua" panose="02040602050305030304" charset="0"/>
                <a:sym typeface="+mn-ea"/>
              </a:rPr>
              <a:t> (</a:t>
            </a:r>
            <a:r>
              <a:rPr sz="1600" dirty="0" err="1">
                <a:solidFill>
                  <a:srgbClr val="FF9300"/>
                </a:solidFill>
                <a:latin typeface="Book Antiqua" panose="02040602050305030304" charset="0"/>
                <a:cs typeface="Book Antiqua" panose="02040602050305030304" charset="0"/>
                <a:sym typeface="+mn-ea"/>
              </a:rPr>
              <a:t>Spontaneo</a:t>
            </a:r>
            <a:r>
              <a:rPr lang="it-IT" sz="1600" dirty="0" err="1">
                <a:solidFill>
                  <a:srgbClr val="FF9300"/>
                </a:solidFill>
                <a:latin typeface="Book Antiqua" panose="02040602050305030304" charset="0"/>
                <a:cs typeface="Book Antiqua" panose="02040602050305030304" charset="0"/>
                <a:sym typeface="+mn-ea"/>
              </a:rPr>
              <a:t>us</a:t>
            </a:r>
            <a:r>
              <a:rPr lang="it-IT" sz="2000" dirty="0" err="1">
                <a:solidFill>
                  <a:srgbClr val="FF9300"/>
                </a:solidFill>
                <a:latin typeface="Book Antiqua" panose="02040602050305030304" charset="0"/>
                <a:cs typeface="Book Antiqua" panose="02040602050305030304" charset="0"/>
                <a:sym typeface="+mn-ea"/>
              </a:rPr>
              <a:t>)	      </a:t>
            </a:r>
            <a:r>
              <a:rPr lang="it-IT" sz="2000" b="0" i="1" dirty="0" err="1">
                <a:latin typeface="Book Antiqua" panose="02040602050305030304" charset="0"/>
                <a:cs typeface="Book Antiqua" panose="02040602050305030304" charset="0"/>
                <a:sym typeface="+mn-ea"/>
              </a:rPr>
              <a:t>p</a:t>
            </a:r>
            <a:r>
              <a:rPr lang="it-IT" sz="2000" b="0" i="1" dirty="0">
                <a:solidFill>
                  <a:schemeClr val="tx1"/>
                </a:solidFill>
                <a:latin typeface="Book Antiqua" panose="02040602050305030304" charset="0"/>
                <a:cs typeface="Book Antiqua" panose="02040602050305030304" charset="0"/>
              </a:rPr>
              <a:t>ostures, needs and automatic gestures </a:t>
            </a:r>
            <a:endParaRPr lang="it-IT" sz="2000" i="1" dirty="0">
              <a:solidFill>
                <a:schemeClr val="tx1"/>
              </a:solidFill>
              <a:latin typeface="Book Antiqua" panose="02040602050305030304" charset="0"/>
              <a:cs typeface="Book Antiqua" panose="02040602050305030304" charset="0"/>
            </a:endParaRPr>
          </a:p>
          <a:p>
            <a:pPr defTabSz="914400">
              <a:defRPr sz="4800" b="1">
                <a:latin typeface="Century Gothic" panose="020B0502020202020204"/>
                <a:ea typeface="Century Gothic" panose="020B0502020202020204"/>
                <a:cs typeface="Century Gothic" panose="020B0502020202020204"/>
                <a:sym typeface="Century Gothic" panose="020B0502020202020204"/>
              </a:defRPr>
            </a:pPr>
            <a:r>
              <a:rPr lang="it-IT" sz="2000" dirty="0">
                <a:solidFill>
                  <a:srgbClr val="5B9BD5"/>
                </a:solidFill>
                <a:latin typeface="Book Antiqua" panose="02040602050305030304" charset="0"/>
                <a:cs typeface="Book Antiqua" panose="02040602050305030304" charset="0"/>
              </a:rPr>
              <a:t>- </a:t>
            </a:r>
            <a:r>
              <a:rPr lang="it-IT" sz="2000" dirty="0">
                <a:solidFill>
                  <a:srgbClr val="5B9BD5"/>
                </a:solidFill>
                <a:latin typeface="Book Antiqua" panose="02040602050305030304" charset="0"/>
                <a:cs typeface="Book Antiqua" panose="02040602050305030304" charset="0"/>
                <a:sym typeface="+mn-ea"/>
              </a:rPr>
              <a:t>Concious</a:t>
            </a:r>
            <a:r>
              <a:rPr sz="2000" dirty="0">
                <a:solidFill>
                  <a:srgbClr val="5B9BD5"/>
                </a:solidFill>
                <a:latin typeface="Book Antiqua" panose="02040602050305030304" charset="0"/>
                <a:cs typeface="Book Antiqua" panose="02040602050305030304" charset="0"/>
                <a:sym typeface="+mn-ea"/>
              </a:rPr>
              <a:t> (</a:t>
            </a:r>
            <a:r>
              <a:rPr lang="it-IT" sz="1600" dirty="0">
                <a:solidFill>
                  <a:srgbClr val="5B9BD5"/>
                </a:solidFill>
                <a:latin typeface="Book Antiqua" panose="02040602050305030304" charset="0"/>
                <a:cs typeface="Book Antiqua" panose="02040602050305030304" charset="0"/>
                <a:sym typeface="+mn-ea"/>
              </a:rPr>
              <a:t>Self-consciousness</a:t>
            </a:r>
            <a:r>
              <a:rPr sz="2000" dirty="0">
                <a:solidFill>
                  <a:srgbClr val="5B9BD5"/>
                </a:solidFill>
                <a:latin typeface="Book Antiqua" panose="02040602050305030304" charset="0"/>
                <a:cs typeface="Book Antiqua" panose="02040602050305030304" charset="0"/>
                <a:sym typeface="+mn-ea"/>
              </a:rPr>
              <a:t>)</a:t>
            </a:r>
            <a:r>
              <a:rPr lang="it-IT" sz="2000" dirty="0">
                <a:solidFill>
                  <a:srgbClr val="5B9BD5"/>
                </a:solidFill>
                <a:latin typeface="Book Antiqua" panose="02040602050305030304" charset="0"/>
                <a:cs typeface="Book Antiqua" panose="02040602050305030304" charset="0"/>
                <a:sym typeface="+mn-ea"/>
              </a:rPr>
              <a:t>	     </a:t>
            </a:r>
            <a:r>
              <a:rPr lang="it-IT" sz="2000" b="0" i="1" dirty="0">
                <a:solidFill>
                  <a:schemeClr val="tx1"/>
                </a:solidFill>
                <a:latin typeface="Book Antiqua" panose="02040602050305030304" charset="0"/>
                <a:cs typeface="Book Antiqua" panose="02040602050305030304" charset="0"/>
              </a:rPr>
              <a:t>grammatic needs knowledge </a:t>
            </a:r>
            <a:r>
              <a:rPr lang="it-IT" sz="2000" i="1" dirty="0">
                <a:solidFill>
                  <a:schemeClr val="tx1"/>
                </a:solidFill>
                <a:latin typeface="Book Antiqua" panose="02040602050305030304" charset="0"/>
                <a:cs typeface="Book Antiqua" panose="02040602050305030304" charset="0"/>
              </a:rPr>
              <a:t> </a:t>
            </a:r>
            <a:endParaRPr sz="2000" i="1" dirty="0">
              <a:solidFill>
                <a:srgbClr val="C62324"/>
              </a:solidFill>
              <a:latin typeface="Book Antiqua" panose="02040602050305030304" charset="0"/>
              <a:cs typeface="Book Antiqua" panose="02040602050305030304" charset="0"/>
            </a:endParaRPr>
          </a:p>
        </p:txBody>
      </p:sp>
      <p:sp>
        <p:nvSpPr>
          <p:cNvPr id="16" name="Right Arrow 15"/>
          <p:cNvSpPr/>
          <p:nvPr/>
        </p:nvSpPr>
        <p:spPr>
          <a:xfrm>
            <a:off x="2700020" y="3308985"/>
            <a:ext cx="540385" cy="226695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ight Arrow 16"/>
          <p:cNvSpPr/>
          <p:nvPr/>
        </p:nvSpPr>
        <p:spPr>
          <a:xfrm>
            <a:off x="2700020" y="4520565"/>
            <a:ext cx="540385" cy="226695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ight Arrow 17"/>
          <p:cNvSpPr/>
          <p:nvPr/>
        </p:nvSpPr>
        <p:spPr>
          <a:xfrm>
            <a:off x="6917690" y="3202305"/>
            <a:ext cx="314960" cy="124460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ight Arrow 19"/>
          <p:cNvSpPr/>
          <p:nvPr/>
        </p:nvSpPr>
        <p:spPr>
          <a:xfrm>
            <a:off x="6908165" y="3535680"/>
            <a:ext cx="314960" cy="124460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ight Arrow 20"/>
          <p:cNvSpPr/>
          <p:nvPr/>
        </p:nvSpPr>
        <p:spPr>
          <a:xfrm>
            <a:off x="6917690" y="4398010"/>
            <a:ext cx="314960" cy="124460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ight Arrow 21"/>
          <p:cNvSpPr/>
          <p:nvPr/>
        </p:nvSpPr>
        <p:spPr>
          <a:xfrm>
            <a:off x="6908165" y="4652010"/>
            <a:ext cx="314960" cy="124460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7679690" y="1283335"/>
            <a:ext cx="684000" cy="684000"/>
          </a:xfrm>
          <a:prstGeom prst="ellipse">
            <a:avLst/>
          </a:prstGeom>
          <a:gradFill>
            <a:gsLst>
              <a:gs pos="0">
                <a:schemeClr val="accent2">
                  <a:lumMod val="20000"/>
                  <a:lumOff val="80000"/>
                </a:schemeClr>
              </a:gs>
              <a:gs pos="100000">
                <a:srgbClr val="9A1C92"/>
              </a:gs>
            </a:gsLst>
            <a:lin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it-IT" altLang="en-US" sz="2000">
                <a:solidFill>
                  <a:schemeClr val="tx1"/>
                </a:solidFill>
                <a:latin typeface="Book Antiqua" panose="02040602050305030304" charset="0"/>
                <a:cs typeface="Book Antiqua" panose="02040602050305030304" charset="0"/>
              </a:rPr>
              <a:t>SS</a:t>
            </a:r>
          </a:p>
        </p:txBody>
      </p:sp>
      <p:sp>
        <p:nvSpPr>
          <p:cNvPr id="8" name="Oval 7"/>
          <p:cNvSpPr/>
          <p:nvPr/>
        </p:nvSpPr>
        <p:spPr>
          <a:xfrm>
            <a:off x="4824095" y="1283335"/>
            <a:ext cx="684000" cy="684000"/>
          </a:xfrm>
          <a:prstGeom prst="ellipse">
            <a:avLst/>
          </a:prstGeom>
          <a:gradFill>
            <a:gsLst>
              <a:gs pos="0">
                <a:srgbClr val="9EE256"/>
              </a:gs>
              <a:gs pos="100000">
                <a:srgbClr val="52762D"/>
              </a:gs>
            </a:gsLst>
            <a:lin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it-IT" altLang="en-US" sz="2000">
                <a:solidFill>
                  <a:schemeClr val="tx1"/>
                </a:solidFill>
                <a:latin typeface="Book Antiqua" panose="02040602050305030304" charset="0"/>
                <a:cs typeface="Book Antiqua" panose="02040602050305030304" charset="0"/>
              </a:rPr>
              <a:t>SR</a:t>
            </a:r>
          </a:p>
        </p:txBody>
      </p:sp>
      <p:sp>
        <p:nvSpPr>
          <p:cNvPr id="10" name="Text Box 9"/>
          <p:cNvSpPr txBox="1"/>
          <p:nvPr/>
        </p:nvSpPr>
        <p:spPr>
          <a:xfrm>
            <a:off x="3845560" y="2069465"/>
            <a:ext cx="264096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it-IT" sz="2800" b="1" dirty="0">
                <a:solidFill>
                  <a:srgbClr val="5B9BD5"/>
                </a:solidFill>
                <a:latin typeface="Book Antiqua" panose="02040602050305030304" charset="0"/>
                <a:cs typeface="Book Antiqua" panose="02040602050305030304" charset="0"/>
                <a:sym typeface="+mn-ea"/>
              </a:rPr>
              <a:t>CONCIOUS</a:t>
            </a:r>
          </a:p>
        </p:txBody>
      </p:sp>
      <p:sp>
        <p:nvSpPr>
          <p:cNvPr id="12" name="Text Box 11"/>
          <p:cNvSpPr txBox="1"/>
          <p:nvPr/>
        </p:nvSpPr>
        <p:spPr>
          <a:xfrm>
            <a:off x="6541770" y="2069465"/>
            <a:ext cx="295910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it-IT" sz="2800" b="1" dirty="0">
                <a:solidFill>
                  <a:srgbClr val="FF9300"/>
                </a:solidFill>
                <a:latin typeface="Book Antiqua" panose="02040602050305030304" charset="0"/>
                <a:cs typeface="Book Antiqua" panose="02040602050305030304" charset="0"/>
                <a:sym typeface="+mn-ea"/>
              </a:rPr>
              <a:t>UNCONCIOUS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sosceles Triangle 3"/>
          <p:cNvSpPr/>
          <p:nvPr/>
        </p:nvSpPr>
        <p:spPr>
          <a:xfrm>
            <a:off x="942975" y="927735"/>
            <a:ext cx="7015480" cy="5692775"/>
          </a:xfrm>
          <a:prstGeom prst="triangle">
            <a:avLst/>
          </a:prstGeom>
          <a:solidFill>
            <a:srgbClr val="FF93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Book Antiqua" panose="02040602050305030304" charset="0"/>
              <a:cs typeface="Book Antiqua" panose="02040602050305030304" charset="0"/>
            </a:endParaRPr>
          </a:p>
        </p:txBody>
      </p:sp>
      <p:sp>
        <p:nvSpPr>
          <p:cNvPr id="5" name="Rectangles 4"/>
          <p:cNvSpPr/>
          <p:nvPr/>
        </p:nvSpPr>
        <p:spPr>
          <a:xfrm>
            <a:off x="1051560" y="5237480"/>
            <a:ext cx="6372000" cy="882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Book Antiqua" panose="02040602050305030304" charset="0"/>
              <a:cs typeface="Book Antiqua" panose="02040602050305030304" charset="0"/>
            </a:endParaRPr>
          </a:p>
        </p:txBody>
      </p:sp>
      <p:sp>
        <p:nvSpPr>
          <p:cNvPr id="7" name="Rectangles 6"/>
          <p:cNvSpPr/>
          <p:nvPr/>
        </p:nvSpPr>
        <p:spPr>
          <a:xfrm>
            <a:off x="2531745" y="2408555"/>
            <a:ext cx="4104000" cy="882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Book Antiqua" panose="02040602050305030304" charset="0"/>
              <a:cs typeface="Book Antiqua" panose="02040602050305030304" charset="0"/>
            </a:endParaRPr>
          </a:p>
        </p:txBody>
      </p:sp>
      <p:sp>
        <p:nvSpPr>
          <p:cNvPr id="11" name="Text Box 10"/>
          <p:cNvSpPr txBox="1"/>
          <p:nvPr/>
        </p:nvSpPr>
        <p:spPr>
          <a:xfrm>
            <a:off x="3908425" y="1466215"/>
            <a:ext cx="1084580" cy="9245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ctr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</a:pPr>
            <a:r>
              <a:rPr lang="it-IT" sz="2800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>SELF</a:t>
            </a:r>
            <a:endParaRPr lang="it-IT" sz="2800" dirty="0">
              <a:solidFill>
                <a:schemeClr val="tx1"/>
              </a:solidFill>
              <a:latin typeface="Book Antiqua" panose="02040602050305030304" charset="0"/>
              <a:cs typeface="Book Antiqua" panose="02040602050305030304" charset="0"/>
            </a:endParaRPr>
          </a:p>
          <a:p>
            <a:pPr lvl="0" algn="ctr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</a:pPr>
            <a:r>
              <a:rPr lang="it-IT" sz="1400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>TOTALITY</a:t>
            </a:r>
          </a:p>
        </p:txBody>
      </p:sp>
      <p:sp>
        <p:nvSpPr>
          <p:cNvPr id="13" name="Text Box 12"/>
          <p:cNvSpPr txBox="1"/>
          <p:nvPr/>
        </p:nvSpPr>
        <p:spPr>
          <a:xfrm>
            <a:off x="2812415" y="3981450"/>
            <a:ext cx="337947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ctr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</a:pPr>
            <a:r>
              <a:rPr lang="it-IT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> EXISTENCIAL POSITION</a:t>
            </a:r>
          </a:p>
        </p:txBody>
      </p:sp>
      <p:sp>
        <p:nvSpPr>
          <p:cNvPr id="14" name="Text Box 13"/>
          <p:cNvSpPr txBox="1"/>
          <p:nvPr/>
        </p:nvSpPr>
        <p:spPr>
          <a:xfrm>
            <a:off x="2699385" y="5344160"/>
            <a:ext cx="3663315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ctr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</a:pPr>
            <a:r>
              <a:rPr lang="it-IT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> EXISTENCIAL LANGUAGES</a:t>
            </a:r>
          </a:p>
        </p:txBody>
      </p:sp>
      <p:sp>
        <p:nvSpPr>
          <p:cNvPr id="18" name="Oval 17"/>
          <p:cNvSpPr/>
          <p:nvPr/>
        </p:nvSpPr>
        <p:spPr>
          <a:xfrm>
            <a:off x="5596890" y="5834380"/>
            <a:ext cx="684000" cy="684000"/>
          </a:xfrm>
          <a:prstGeom prst="ellipse">
            <a:avLst/>
          </a:prstGeom>
          <a:gradFill>
            <a:gsLst>
              <a:gs pos="0">
                <a:srgbClr val="FE4444"/>
              </a:gs>
              <a:gs pos="100000">
                <a:srgbClr val="832B2B"/>
              </a:gs>
            </a:gsLst>
            <a:lin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altLang="en-US" sz="2000">
                <a:solidFill>
                  <a:schemeClr val="tx1"/>
                </a:solidFill>
                <a:latin typeface="Book Antiqua" panose="02040602050305030304" charset="0"/>
                <a:cs typeface="Book Antiqua" panose="02040602050305030304" charset="0"/>
              </a:rPr>
              <a:t>Bo</a:t>
            </a:r>
          </a:p>
        </p:txBody>
      </p:sp>
      <p:sp>
        <p:nvSpPr>
          <p:cNvPr id="19" name="Oval 18"/>
          <p:cNvSpPr/>
          <p:nvPr/>
        </p:nvSpPr>
        <p:spPr>
          <a:xfrm>
            <a:off x="4613275" y="5834380"/>
            <a:ext cx="684000" cy="684000"/>
          </a:xfrm>
          <a:prstGeom prst="ellipse">
            <a:avLst/>
          </a:prstGeom>
          <a:gradFill>
            <a:gsLst>
              <a:gs pos="0">
                <a:srgbClr val="14CD68"/>
              </a:gs>
              <a:gs pos="100000">
                <a:srgbClr val="035C7D"/>
              </a:gs>
            </a:gsLst>
            <a:lin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altLang="en-US" sz="2000">
                <a:solidFill>
                  <a:schemeClr val="tx1"/>
                </a:solidFill>
                <a:latin typeface="Book Antiqua" panose="02040602050305030304" charset="0"/>
                <a:cs typeface="Book Antiqua" panose="02040602050305030304" charset="0"/>
              </a:rPr>
              <a:t>E</a:t>
            </a:r>
          </a:p>
        </p:txBody>
      </p:sp>
      <p:sp>
        <p:nvSpPr>
          <p:cNvPr id="20" name="Oval 19"/>
          <p:cNvSpPr/>
          <p:nvPr/>
        </p:nvSpPr>
        <p:spPr>
          <a:xfrm>
            <a:off x="3629660" y="5834380"/>
            <a:ext cx="684000" cy="684000"/>
          </a:xfrm>
          <a:prstGeom prst="ellipse">
            <a:avLst/>
          </a:prstGeom>
          <a:gradFill>
            <a:gsLst>
              <a:gs pos="0">
                <a:srgbClr val="007BD3"/>
              </a:gs>
              <a:gs pos="100000">
                <a:srgbClr val="034373"/>
              </a:gs>
            </a:gsLst>
            <a:lin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altLang="en-US" sz="2000">
                <a:solidFill>
                  <a:schemeClr val="tx1"/>
                </a:solidFill>
                <a:latin typeface="Book Antiqua" panose="02040602050305030304" charset="0"/>
                <a:cs typeface="Book Antiqua" panose="02040602050305030304" charset="0"/>
              </a:rPr>
              <a:t>Fa</a:t>
            </a:r>
          </a:p>
        </p:txBody>
      </p:sp>
      <p:sp>
        <p:nvSpPr>
          <p:cNvPr id="21" name="Oval 20"/>
          <p:cNvSpPr/>
          <p:nvPr/>
        </p:nvSpPr>
        <p:spPr>
          <a:xfrm>
            <a:off x="2646045" y="5834380"/>
            <a:ext cx="684000" cy="684000"/>
          </a:xfrm>
          <a:prstGeom prst="ellipse">
            <a:avLst/>
          </a:prstGeom>
          <a:gradFill>
            <a:gsLst>
              <a:gs pos="0">
                <a:srgbClr val="FECF40"/>
              </a:gs>
              <a:gs pos="100000">
                <a:srgbClr val="846C21"/>
              </a:gs>
            </a:gsLst>
            <a:lin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altLang="en-US" sz="2000">
                <a:solidFill>
                  <a:schemeClr val="tx1"/>
                </a:solidFill>
                <a:latin typeface="Book Antiqua" panose="02040602050305030304" charset="0"/>
                <a:cs typeface="Book Antiqua" panose="02040602050305030304" charset="0"/>
              </a:rPr>
              <a:t>Ra</a:t>
            </a:r>
          </a:p>
        </p:txBody>
      </p:sp>
      <p:sp>
        <p:nvSpPr>
          <p:cNvPr id="22" name="Oval 21"/>
          <p:cNvSpPr/>
          <p:nvPr/>
        </p:nvSpPr>
        <p:spPr>
          <a:xfrm>
            <a:off x="3391535" y="4480560"/>
            <a:ext cx="684000" cy="684000"/>
          </a:xfrm>
          <a:prstGeom prst="ellipse">
            <a:avLst/>
          </a:prstGeom>
          <a:gradFill>
            <a:gsLst>
              <a:gs pos="0">
                <a:schemeClr val="accent2">
                  <a:lumMod val="20000"/>
                  <a:lumOff val="80000"/>
                </a:schemeClr>
              </a:gs>
              <a:gs pos="100000">
                <a:srgbClr val="9A1C92"/>
              </a:gs>
            </a:gsLst>
            <a:lin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altLang="en-US" sz="2000">
                <a:solidFill>
                  <a:schemeClr val="tx1"/>
                </a:solidFill>
                <a:latin typeface="Book Antiqua" panose="02040602050305030304" charset="0"/>
                <a:cs typeface="Book Antiqua" panose="02040602050305030304" charset="0"/>
              </a:rPr>
              <a:t>P</a:t>
            </a:r>
          </a:p>
        </p:txBody>
      </p:sp>
      <p:sp>
        <p:nvSpPr>
          <p:cNvPr id="23" name="Oval 22"/>
          <p:cNvSpPr/>
          <p:nvPr/>
        </p:nvSpPr>
        <p:spPr>
          <a:xfrm>
            <a:off x="4135755" y="4480560"/>
            <a:ext cx="684000" cy="684000"/>
          </a:xfrm>
          <a:prstGeom prst="ellipse">
            <a:avLst/>
          </a:prstGeom>
          <a:gradFill>
            <a:gsLst>
              <a:gs pos="0">
                <a:srgbClr val="9EE256"/>
              </a:gs>
              <a:gs pos="100000">
                <a:srgbClr val="52762D"/>
              </a:gs>
            </a:gsLst>
            <a:lin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altLang="en-US" sz="2000">
                <a:solidFill>
                  <a:schemeClr val="tx1"/>
                </a:solidFill>
                <a:latin typeface="Book Antiqua" panose="02040602050305030304" charset="0"/>
                <a:cs typeface="Book Antiqua" panose="02040602050305030304" charset="0"/>
              </a:rPr>
              <a:t>A</a:t>
            </a:r>
          </a:p>
        </p:txBody>
      </p:sp>
      <p:sp>
        <p:nvSpPr>
          <p:cNvPr id="24" name="Oval 23"/>
          <p:cNvSpPr/>
          <p:nvPr/>
        </p:nvSpPr>
        <p:spPr>
          <a:xfrm>
            <a:off x="4879975" y="4480560"/>
            <a:ext cx="684000" cy="684000"/>
          </a:xfrm>
          <a:prstGeom prst="ellipse">
            <a:avLst/>
          </a:prstGeom>
          <a:gradFill>
            <a:gsLst>
              <a:gs pos="0">
                <a:schemeClr val="accent1">
                  <a:lumMod val="20000"/>
                  <a:lumOff val="80000"/>
                </a:schemeClr>
              </a:gs>
              <a:gs pos="100000">
                <a:srgbClr val="0E2557"/>
              </a:gs>
            </a:gsLst>
            <a:lin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altLang="en-US" sz="2000">
                <a:solidFill>
                  <a:schemeClr val="tx1"/>
                </a:solidFill>
                <a:latin typeface="Book Antiqua" panose="02040602050305030304" charset="0"/>
                <a:cs typeface="Book Antiqua" panose="02040602050305030304" charset="0"/>
              </a:rPr>
              <a:t>C</a:t>
            </a:r>
          </a:p>
        </p:txBody>
      </p:sp>
      <p:sp>
        <p:nvSpPr>
          <p:cNvPr id="26" name="Rectangles 25"/>
          <p:cNvSpPr/>
          <p:nvPr/>
        </p:nvSpPr>
        <p:spPr>
          <a:xfrm>
            <a:off x="2531745" y="3823335"/>
            <a:ext cx="4104000" cy="882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Book Antiqua" panose="02040602050305030304" charset="0"/>
              <a:cs typeface="Book Antiqua" panose="02040602050305030304" charset="0"/>
            </a:endParaRPr>
          </a:p>
        </p:txBody>
      </p:sp>
      <p:sp>
        <p:nvSpPr>
          <p:cNvPr id="30" name="Segnaposto contenuto 12"/>
          <p:cNvSpPr txBox="1"/>
          <p:nvPr/>
        </p:nvSpPr>
        <p:spPr>
          <a:xfrm>
            <a:off x="7889240" y="2618740"/>
            <a:ext cx="3456305" cy="2233295"/>
          </a:xfrm>
          <a:prstGeom prst="rect">
            <a:avLst/>
          </a:prstGeom>
        </p:spPr>
        <p:txBody>
          <a:bodyPr vert="horz" lIns="91440" tIns="45720" rIns="91440" bIns="45720" rtlCol="0">
            <a:normAutofit fontScale="950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anose="05040102010807070707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45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anose="05040102010807070707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025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anose="05040102010807070707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71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anose="05040102010807070707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it-IT" sz="3200" b="1" dirty="0">
                <a:solidFill>
                  <a:schemeClr val="tx1"/>
                </a:solidFill>
                <a:effectLst/>
                <a:latin typeface="Book Antiqua" panose="02040602050305030304" charset="0"/>
                <a:cs typeface="Book Antiqua" panose="02040602050305030304" charset="0"/>
              </a:rPr>
              <a:t>THE SUBJECT IS A </a:t>
            </a:r>
            <a:r>
              <a:rPr lang="it-IT" sz="3200" b="1" dirty="0">
                <a:solidFill>
                  <a:schemeClr val="accent2"/>
                </a:solidFill>
                <a:effectLst/>
                <a:latin typeface="Book Antiqua" panose="02040602050305030304" charset="0"/>
                <a:cs typeface="Book Antiqua" panose="02040602050305030304" charset="0"/>
              </a:rPr>
              <a:t>LANGUAGE</a:t>
            </a:r>
            <a:r>
              <a:rPr lang="it-IT" sz="3200" b="1" dirty="0">
                <a:solidFill>
                  <a:schemeClr val="tx1"/>
                </a:solidFill>
                <a:effectLst/>
                <a:latin typeface="Book Antiqua" panose="02040602050305030304" charset="0"/>
                <a:cs typeface="Book Antiqua" panose="02040602050305030304" charset="0"/>
              </a:rPr>
              <a:t> </a:t>
            </a:r>
          </a:p>
          <a:p>
            <a:pPr marL="0" indent="0" algn="ctr">
              <a:buNone/>
            </a:pPr>
            <a:r>
              <a:rPr lang="it-IT" sz="3200" b="1" dirty="0">
                <a:solidFill>
                  <a:schemeClr val="tx1"/>
                </a:solidFill>
                <a:effectLst/>
                <a:latin typeface="Book Antiqua" panose="02040602050305030304" charset="0"/>
                <a:cs typeface="Book Antiqua" panose="02040602050305030304" charset="0"/>
              </a:rPr>
              <a:t>WHO GIVES AND RECEIVES MEANING</a:t>
            </a:r>
            <a:r>
              <a:rPr lang="it-IT" sz="3200" b="1" dirty="0">
                <a:solidFill>
                  <a:schemeClr val="tx1"/>
                </a:solidFill>
                <a:effectLst/>
              </a:rPr>
              <a:t> </a:t>
            </a:r>
          </a:p>
        </p:txBody>
      </p:sp>
      <p:sp>
        <p:nvSpPr>
          <p:cNvPr id="2" name="Oval 1"/>
          <p:cNvSpPr/>
          <p:nvPr/>
        </p:nvSpPr>
        <p:spPr>
          <a:xfrm>
            <a:off x="2945765" y="3126740"/>
            <a:ext cx="684000" cy="684000"/>
          </a:xfrm>
          <a:prstGeom prst="ellipse">
            <a:avLst/>
          </a:prstGeom>
          <a:gradFill>
            <a:gsLst>
              <a:gs pos="0">
                <a:schemeClr val="accent2">
                  <a:lumMod val="20000"/>
                  <a:lumOff val="80000"/>
                </a:schemeClr>
              </a:gs>
              <a:gs pos="100000">
                <a:srgbClr val="9A1C92"/>
              </a:gs>
            </a:gsLst>
            <a:lin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it-IT" altLang="en-US" sz="2000">
                <a:solidFill>
                  <a:schemeClr val="tx1"/>
                </a:solidFill>
                <a:latin typeface="Book Antiqua" panose="02040602050305030304" charset="0"/>
                <a:cs typeface="Book Antiqua" panose="02040602050305030304" charset="0"/>
              </a:rPr>
              <a:t>SS</a:t>
            </a:r>
          </a:p>
        </p:txBody>
      </p:sp>
      <p:sp>
        <p:nvSpPr>
          <p:cNvPr id="3" name="Oval 2"/>
          <p:cNvSpPr/>
          <p:nvPr/>
        </p:nvSpPr>
        <p:spPr>
          <a:xfrm>
            <a:off x="3698240" y="3112770"/>
            <a:ext cx="684000" cy="684000"/>
          </a:xfrm>
          <a:prstGeom prst="ellipse">
            <a:avLst/>
          </a:prstGeom>
          <a:gradFill>
            <a:gsLst>
              <a:gs pos="0">
                <a:srgbClr val="9EE256"/>
              </a:gs>
              <a:gs pos="100000">
                <a:srgbClr val="52762D"/>
              </a:gs>
            </a:gsLst>
            <a:lin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it-IT" altLang="en-US" sz="2000">
                <a:solidFill>
                  <a:schemeClr val="tx1"/>
                </a:solidFill>
                <a:latin typeface="Book Antiqua" panose="02040602050305030304" charset="0"/>
                <a:cs typeface="Book Antiqua" panose="02040602050305030304" charset="0"/>
              </a:rPr>
              <a:t>SR</a:t>
            </a:r>
          </a:p>
        </p:txBody>
      </p:sp>
      <p:sp>
        <p:nvSpPr>
          <p:cNvPr id="6" name="Oval 5"/>
          <p:cNvSpPr/>
          <p:nvPr/>
        </p:nvSpPr>
        <p:spPr>
          <a:xfrm>
            <a:off x="4485640" y="3113405"/>
            <a:ext cx="684000" cy="684000"/>
          </a:xfrm>
          <a:prstGeom prst="ellipse">
            <a:avLst/>
          </a:prstGeom>
          <a:gradFill>
            <a:gsLst>
              <a:gs pos="0">
                <a:srgbClr val="FBFB11"/>
              </a:gs>
              <a:gs pos="100000">
                <a:srgbClr val="838309"/>
              </a:gs>
            </a:gsLst>
            <a:lin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it-IT" altLang="en-US" sz="2000">
                <a:solidFill>
                  <a:schemeClr val="tx1"/>
                </a:solidFill>
                <a:latin typeface="Book Antiqua" panose="02040602050305030304" charset="0"/>
                <a:cs typeface="Book Antiqua" panose="02040602050305030304" charset="0"/>
              </a:rPr>
              <a:t>EN</a:t>
            </a:r>
          </a:p>
        </p:txBody>
      </p:sp>
      <p:sp>
        <p:nvSpPr>
          <p:cNvPr id="8" name="Oval 7"/>
          <p:cNvSpPr/>
          <p:nvPr/>
        </p:nvSpPr>
        <p:spPr>
          <a:xfrm>
            <a:off x="5273040" y="3108960"/>
            <a:ext cx="684000" cy="684000"/>
          </a:xfrm>
          <a:prstGeom prst="ellipse">
            <a:avLst/>
          </a:prstGeom>
          <a:gradFill>
            <a:gsLst>
              <a:gs pos="0">
                <a:srgbClr val="14CD68"/>
              </a:gs>
              <a:gs pos="100000">
                <a:srgbClr val="035C7D"/>
              </a:gs>
            </a:gsLst>
            <a:lin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it-IT" altLang="en-US" sz="2000">
                <a:solidFill>
                  <a:schemeClr val="tx1"/>
                </a:solidFill>
                <a:latin typeface="Book Antiqua" panose="02040602050305030304" charset="0"/>
                <a:cs typeface="Book Antiqua" panose="02040602050305030304" charset="0"/>
              </a:rPr>
              <a:t>ISC</a:t>
            </a:r>
          </a:p>
        </p:txBody>
      </p:sp>
      <p:sp>
        <p:nvSpPr>
          <p:cNvPr id="9" name="Text Box 8"/>
          <p:cNvSpPr txBox="1"/>
          <p:nvPr/>
        </p:nvSpPr>
        <p:spPr>
          <a:xfrm>
            <a:off x="2737485" y="2618740"/>
            <a:ext cx="337947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ctr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</a:pPr>
            <a:r>
              <a:rPr lang="it-IT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>LIFE CHAIN RINGS </a:t>
            </a:r>
          </a:p>
        </p:txBody>
      </p:sp>
      <p:sp>
        <p:nvSpPr>
          <p:cNvPr id="36" name="Text Box 35"/>
          <p:cNvSpPr txBox="1"/>
          <p:nvPr/>
        </p:nvSpPr>
        <p:spPr>
          <a:xfrm>
            <a:off x="821055" y="6407150"/>
            <a:ext cx="8568055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it-IT" altLang="en-US" sz="1000" b="1" i="1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>Body and Integration</a:t>
            </a:r>
            <a:r>
              <a:rPr lang="it-IT" altLang="en-US" sz="1000" i="1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/>
            </a:r>
            <a:br>
              <a:rPr lang="it-IT" altLang="en-US" sz="1000" i="1" dirty="0">
                <a:latin typeface="Book Antiqua" panose="02040602050305030304" charset="0"/>
                <a:cs typeface="Book Antiqua" panose="02040602050305030304" charset="0"/>
                <a:sym typeface="+mn-ea"/>
              </a:rPr>
            </a:br>
            <a:r>
              <a:rPr lang="it-IT" altLang="en-US" sz="1000" i="1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>Research the primary symptom into the care of the psychosis</a:t>
            </a:r>
          </a:p>
        </p:txBody>
      </p:sp>
      <p:pic>
        <p:nvPicPr>
          <p:cNvPr id="37" name="Content Placeholder 11" descr="logo_sipi-removebg-preview"/>
          <p:cNvPicPr>
            <a:picLocks noChangeAspect="1"/>
          </p:cNvPicPr>
          <p:nvPr/>
        </p:nvPicPr>
        <p:blipFill>
          <a:blip r:embed="rId2"/>
          <a:srcRect r="25272"/>
          <a:stretch>
            <a:fillRect/>
          </a:stretch>
        </p:blipFill>
        <p:spPr>
          <a:xfrm>
            <a:off x="74295" y="6345555"/>
            <a:ext cx="669925" cy="521970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inguaggio-della-mente-1068x534-removebg-preview"/>
          <p:cNvPicPr>
            <a:picLocks noChangeAspect="1"/>
          </p:cNvPicPr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>
            <a:off x="74295" y="532765"/>
            <a:ext cx="11981180" cy="5874385"/>
          </a:xfrm>
          <a:prstGeom prst="rect">
            <a:avLst/>
          </a:prstGeom>
        </p:spPr>
      </p:pic>
      <p:sp>
        <p:nvSpPr>
          <p:cNvPr id="19" name="Text Box 18"/>
          <p:cNvSpPr txBox="1"/>
          <p:nvPr/>
        </p:nvSpPr>
        <p:spPr>
          <a:xfrm>
            <a:off x="821055" y="6407150"/>
            <a:ext cx="8568055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it-IT" altLang="en-US" sz="1000" b="1" i="1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>Body and Integration</a:t>
            </a:r>
            <a:r>
              <a:rPr lang="it-IT" altLang="en-US" sz="1000" i="1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/>
            </a:r>
            <a:br>
              <a:rPr lang="it-IT" altLang="en-US" sz="1000" i="1" dirty="0">
                <a:latin typeface="Book Antiqua" panose="02040602050305030304" charset="0"/>
                <a:cs typeface="Book Antiqua" panose="02040602050305030304" charset="0"/>
                <a:sym typeface="+mn-ea"/>
              </a:rPr>
            </a:br>
            <a:r>
              <a:rPr lang="it-IT" altLang="en-US" sz="1000" i="1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>Research the primary symptom into the care of the psychosis</a:t>
            </a:r>
          </a:p>
        </p:txBody>
      </p:sp>
      <p:pic>
        <p:nvPicPr>
          <p:cNvPr id="7" name="Content Placeholder 11" descr="logo_sipi-removebg-preview"/>
          <p:cNvPicPr>
            <a:picLocks noChangeAspect="1"/>
          </p:cNvPicPr>
          <p:nvPr/>
        </p:nvPicPr>
        <p:blipFill>
          <a:blip r:embed="rId3"/>
          <a:srcRect r="25272"/>
          <a:stretch>
            <a:fillRect/>
          </a:stretch>
        </p:blipFill>
        <p:spPr>
          <a:xfrm>
            <a:off x="74295" y="6345555"/>
            <a:ext cx="669925" cy="521970"/>
          </a:xfrm>
          <a:prstGeom prst="rect">
            <a:avLst/>
          </a:prstGeom>
        </p:spPr>
      </p:pic>
      <p:sp>
        <p:nvSpPr>
          <p:cNvPr id="2" name="Text Box 1"/>
          <p:cNvSpPr txBox="1"/>
          <p:nvPr/>
        </p:nvSpPr>
        <p:spPr>
          <a:xfrm>
            <a:off x="3910965" y="532765"/>
            <a:ext cx="4712970" cy="258572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it-IT" altLang="en-US" sz="2400" dirty="0">
                <a:solidFill>
                  <a:srgbClr val="FF9300"/>
                </a:solidFill>
                <a:latin typeface="Book Antiqua" panose="02040602050305030304" charset="0"/>
                <a:cs typeface="Book Antiqua" panose="02040602050305030304" charset="0"/>
              </a:rPr>
              <a:t>POSTULATE</a:t>
            </a:r>
            <a:endParaRPr sz="2400" dirty="0">
              <a:latin typeface="Book Antiqua" panose="02040602050305030304" charset="0"/>
              <a:cs typeface="Book Antiqua" panose="02040602050305030304" charset="0"/>
              <a:sym typeface="+mn-ea"/>
            </a:endParaRP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sz="2400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>A</a:t>
            </a:r>
            <a:r>
              <a:rPr lang="it-IT" sz="2400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>utomatic rules’s a person, a family, a culture about what think is good or bad, right or wrong. They could be changed when become reflection’s object</a:t>
            </a:r>
            <a:r>
              <a:rPr sz="2400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>.</a:t>
            </a:r>
            <a:endParaRPr lang="it-IT" altLang="en-US" sz="2400" dirty="0">
              <a:solidFill>
                <a:schemeClr val="tx1"/>
              </a:solidFill>
              <a:latin typeface="Book Antiqua" panose="02040602050305030304" charset="0"/>
              <a:cs typeface="Book Antiqua" panose="02040602050305030304" charset="0"/>
              <a:sym typeface="+mn-ea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4" descr="Pietre bianche impilate in equilibrio"/>
          <p:cNvPicPr>
            <a:picLocks noChangeAspect="1"/>
          </p:cNvPicPr>
          <p:nvPr/>
        </p:nvPicPr>
        <p:blipFill rotWithShape="1">
          <a:blip r:embed="rId2"/>
          <a:srcRect l="53318" r="-1" b="-1"/>
          <a:stretch>
            <a:fillRect/>
          </a:stretch>
        </p:blipFill>
        <p:spPr>
          <a:xfrm>
            <a:off x="-200025" y="0"/>
            <a:ext cx="3766820" cy="6858000"/>
          </a:xfrm>
          <a:custGeom>
            <a:avLst/>
            <a:gdLst/>
            <a:ahLst/>
            <a:cxnLst/>
            <a:rect l="l" t="t" r="r" b="b"/>
            <a:pathLst>
              <a:path w="6832674" h="6858000">
                <a:moveTo>
                  <a:pt x="0" y="0"/>
                </a:moveTo>
                <a:lnTo>
                  <a:pt x="6832674" y="0"/>
                </a:lnTo>
                <a:lnTo>
                  <a:pt x="6749707" y="183520"/>
                </a:lnTo>
                <a:cubicBezTo>
                  <a:pt x="6327787" y="1181050"/>
                  <a:pt x="6094475" y="2277779"/>
                  <a:pt x="6094475" y="3429000"/>
                </a:cubicBezTo>
                <a:cubicBezTo>
                  <a:pt x="6094475" y="4580222"/>
                  <a:pt x="6327787" y="5676950"/>
                  <a:pt x="6749707" y="6674481"/>
                </a:cubicBezTo>
                <a:lnTo>
                  <a:pt x="683267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20" name="Text Box 19"/>
          <p:cNvSpPr txBox="1"/>
          <p:nvPr/>
        </p:nvSpPr>
        <p:spPr>
          <a:xfrm>
            <a:off x="6307455" y="1503045"/>
            <a:ext cx="3381375" cy="3067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 algn="l">
              <a:buNone/>
            </a:pPr>
            <a:r>
              <a:rPr lang="it-IT" altLang="en-US" sz="1400" b="1" dirty="0">
                <a:solidFill>
                  <a:schemeClr val="tx1"/>
                </a:solidFill>
                <a:latin typeface="Book Antiqua" panose="02040602050305030304" charset="0"/>
                <a:cs typeface="Book Antiqua" panose="02040602050305030304" charset="0"/>
                <a:sym typeface="+mn-ea"/>
              </a:rPr>
              <a:t>1.1 </a:t>
            </a:r>
            <a:r>
              <a:rPr lang="it-IT" sz="1400" b="1" dirty="0">
                <a:solidFill>
                  <a:schemeClr val="tx1"/>
                </a:solidFill>
                <a:latin typeface="Book Antiqua" panose="02040602050305030304" charset="0"/>
                <a:cs typeface="Book Antiqua" panose="02040602050305030304" charset="0"/>
                <a:sym typeface="+mn-ea"/>
              </a:rPr>
              <a:t>Psychiatric Model</a:t>
            </a:r>
            <a:endParaRPr lang="it-IT" altLang="en-US" sz="1400" b="1" dirty="0">
              <a:solidFill>
                <a:schemeClr val="tx1"/>
              </a:solidFill>
              <a:latin typeface="Book Antiqua" panose="02040602050305030304" charset="0"/>
              <a:cs typeface="Book Antiqua" panose="02040602050305030304" charset="0"/>
              <a:sym typeface="+mn-ea"/>
            </a:endParaRPr>
          </a:p>
        </p:txBody>
      </p:sp>
      <p:sp>
        <p:nvSpPr>
          <p:cNvPr id="7" name="Text Box 6"/>
          <p:cNvSpPr txBox="1"/>
          <p:nvPr/>
        </p:nvSpPr>
        <p:spPr>
          <a:xfrm>
            <a:off x="3871595" y="297180"/>
            <a:ext cx="7858125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>
              <a:buNone/>
            </a:pPr>
            <a:r>
              <a:rPr lang="it-IT" altLang="en-US" sz="2400" b="1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>1. Theoretical introduction to the psychopathological models and to the concept of psychosis</a:t>
            </a:r>
          </a:p>
        </p:txBody>
      </p:sp>
      <p:sp>
        <p:nvSpPr>
          <p:cNvPr id="21" name="Text Box 20"/>
          <p:cNvSpPr txBox="1"/>
          <p:nvPr/>
        </p:nvSpPr>
        <p:spPr>
          <a:xfrm>
            <a:off x="6367145" y="2830830"/>
            <a:ext cx="2967990" cy="3067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 algn="just">
              <a:buNone/>
            </a:pPr>
            <a:r>
              <a:rPr lang="it-IT" sz="1400" b="1" dirty="0" err="1">
                <a:solidFill>
                  <a:schemeClr val="tx1"/>
                </a:solidFill>
                <a:latin typeface="Book Antiqua" panose="02040602050305030304" charset="0"/>
                <a:cs typeface="Book Antiqua" panose="02040602050305030304" charset="0"/>
                <a:sym typeface="+mn-ea"/>
              </a:rPr>
              <a:t>1.2 Janet’s</a:t>
            </a:r>
            <a:r>
              <a:rPr lang="it-IT" sz="1400" b="1" dirty="0">
                <a:solidFill>
                  <a:schemeClr val="tx1"/>
                </a:solidFill>
                <a:latin typeface="Book Antiqua" panose="02040602050305030304" charset="0"/>
                <a:cs typeface="Book Antiqua" panose="02040602050305030304" charset="0"/>
                <a:sym typeface="+mn-ea"/>
              </a:rPr>
              <a:t> Model</a:t>
            </a:r>
            <a:endParaRPr lang="it-IT" altLang="en-US" sz="1400" b="1" dirty="0">
              <a:solidFill>
                <a:schemeClr val="tx1"/>
              </a:solidFill>
              <a:latin typeface="Book Antiqua" panose="02040602050305030304" charset="0"/>
              <a:cs typeface="Book Antiqua" panose="02040602050305030304" charset="0"/>
              <a:sym typeface="+mn-ea"/>
            </a:endParaRPr>
          </a:p>
        </p:txBody>
      </p:sp>
      <p:sp>
        <p:nvSpPr>
          <p:cNvPr id="22" name="Text Box 21"/>
          <p:cNvSpPr txBox="1"/>
          <p:nvPr/>
        </p:nvSpPr>
        <p:spPr>
          <a:xfrm>
            <a:off x="6367145" y="4158615"/>
            <a:ext cx="2968625" cy="3067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indent="0" algn="l">
              <a:buNone/>
            </a:pPr>
            <a:r>
              <a:rPr lang="it-IT" altLang="en-US" sz="1400" b="1" dirty="0">
                <a:solidFill>
                  <a:schemeClr val="tx1"/>
                </a:solidFill>
                <a:latin typeface="Book Antiqua" panose="02040602050305030304" charset="0"/>
                <a:cs typeface="Book Antiqua" panose="02040602050305030304" charset="0"/>
                <a:sym typeface="+mn-ea"/>
              </a:rPr>
              <a:t>1.3 </a:t>
            </a:r>
            <a:r>
              <a:rPr lang="it-IT" sz="1400" b="1" dirty="0">
                <a:solidFill>
                  <a:schemeClr val="tx1"/>
                </a:solidFill>
                <a:latin typeface="Book Antiqua" panose="02040602050305030304" charset="0"/>
                <a:cs typeface="Book Antiqua" panose="02040602050305030304" charset="0"/>
                <a:sym typeface="+mn-ea"/>
              </a:rPr>
              <a:t>Psychiatric Model Today</a:t>
            </a:r>
            <a:endParaRPr lang="it-IT" altLang="en-US" sz="1400" b="1" dirty="0">
              <a:solidFill>
                <a:schemeClr val="tx1"/>
              </a:solidFill>
              <a:latin typeface="Book Antiqua" panose="02040602050305030304" charset="0"/>
              <a:cs typeface="Book Antiqua" panose="02040602050305030304" charset="0"/>
              <a:sym typeface="+mn-ea"/>
            </a:endParaRPr>
          </a:p>
        </p:txBody>
      </p:sp>
      <p:sp>
        <p:nvSpPr>
          <p:cNvPr id="23" name="Text Box 22"/>
          <p:cNvSpPr txBox="1"/>
          <p:nvPr/>
        </p:nvSpPr>
        <p:spPr>
          <a:xfrm>
            <a:off x="6367145" y="5486400"/>
            <a:ext cx="3228340" cy="3067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indent="0" algn="l">
              <a:buNone/>
            </a:pPr>
            <a:r>
              <a:rPr lang="it-IT" sz="1400" b="1" dirty="0">
                <a:solidFill>
                  <a:schemeClr val="tx1"/>
                </a:solidFill>
                <a:latin typeface="Book Antiqua" panose="02040602050305030304" charset="0"/>
                <a:cs typeface="Book Antiqua" panose="02040602050305030304" charset="0"/>
                <a:sym typeface="+mn-ea"/>
              </a:rPr>
              <a:t>1.4 Integrated Structural Model</a:t>
            </a:r>
            <a:endParaRPr lang="it-IT" altLang="en-US" sz="1400" b="1" dirty="0">
              <a:solidFill>
                <a:schemeClr val="tx1"/>
              </a:solidFill>
              <a:latin typeface="Book Antiqua" panose="02040602050305030304" charset="0"/>
              <a:cs typeface="Book Antiqua" panose="02040602050305030304" charset="0"/>
              <a:sym typeface="+mn-ea"/>
            </a:endParaRPr>
          </a:p>
        </p:txBody>
      </p:sp>
      <p:pic>
        <p:nvPicPr>
          <p:cNvPr id="10" name="Content Placeholder 11" descr="logo_sipi-removebg-preview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89920" y="6042025"/>
            <a:ext cx="1402080" cy="815975"/>
          </a:xfrm>
          <a:prstGeom prst="rect">
            <a:avLst/>
          </a:prstGeom>
        </p:spPr>
      </p:pic>
      <p:pic>
        <p:nvPicPr>
          <p:cNvPr id="2" name="Picture 1"/>
          <p:cNvPicPr/>
          <p:nvPr/>
        </p:nvPicPr>
        <p:blipFill>
          <a:blip r:embed="rId4"/>
          <a:stretch>
            <a:fillRect/>
          </a:stretch>
        </p:blipFill>
        <p:spPr>
          <a:xfrm>
            <a:off x="4526280" y="1134745"/>
            <a:ext cx="1656000" cy="1044000"/>
          </a:xfrm>
          <a:prstGeom prst="rect">
            <a:avLst/>
          </a:prstGeom>
        </p:spPr>
      </p:pic>
      <p:pic>
        <p:nvPicPr>
          <p:cNvPr id="4" name="Picture 3"/>
          <p:cNvPicPr/>
          <p:nvPr/>
        </p:nvPicPr>
        <p:blipFill>
          <a:blip r:embed="rId5"/>
          <a:stretch>
            <a:fillRect/>
          </a:stretch>
        </p:blipFill>
        <p:spPr>
          <a:xfrm>
            <a:off x="4526280" y="3789045"/>
            <a:ext cx="1656000" cy="1044000"/>
          </a:xfrm>
          <a:prstGeom prst="rect">
            <a:avLst/>
          </a:prstGeom>
        </p:spPr>
      </p:pic>
      <p:pic>
        <p:nvPicPr>
          <p:cNvPr id="11" name="Picture 10"/>
          <p:cNvPicPr/>
          <p:nvPr/>
        </p:nvPicPr>
        <p:blipFill>
          <a:blip r:embed="rId6"/>
          <a:stretch>
            <a:fillRect/>
          </a:stretch>
        </p:blipFill>
        <p:spPr>
          <a:xfrm>
            <a:off x="4526280" y="2462530"/>
            <a:ext cx="1656000" cy="1044000"/>
          </a:xfrm>
          <a:prstGeom prst="rect">
            <a:avLst/>
          </a:prstGeom>
        </p:spPr>
      </p:pic>
      <p:pic>
        <p:nvPicPr>
          <p:cNvPr id="13" name="Picture 12"/>
          <p:cNvPicPr/>
          <p:nvPr/>
        </p:nvPicPr>
        <p:blipFill>
          <a:blip r:embed="rId7"/>
          <a:stretch>
            <a:fillRect/>
          </a:stretch>
        </p:blipFill>
        <p:spPr>
          <a:xfrm>
            <a:off x="4526280" y="5115560"/>
            <a:ext cx="1656000" cy="1044000"/>
          </a:xfrm>
          <a:prstGeom prst="rect">
            <a:avLst/>
          </a:prstGeo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Box 18"/>
          <p:cNvSpPr txBox="1"/>
          <p:nvPr/>
        </p:nvSpPr>
        <p:spPr>
          <a:xfrm>
            <a:off x="821055" y="6407150"/>
            <a:ext cx="8568055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it-IT" altLang="en-US" sz="1000" b="1" i="1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>Body and Integration</a:t>
            </a:r>
            <a:r>
              <a:rPr lang="it-IT" altLang="en-US" sz="1000" i="1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/>
            </a:r>
            <a:br>
              <a:rPr lang="it-IT" altLang="en-US" sz="1000" i="1" dirty="0">
                <a:latin typeface="Book Antiqua" panose="02040602050305030304" charset="0"/>
                <a:cs typeface="Book Antiqua" panose="02040602050305030304" charset="0"/>
                <a:sym typeface="+mn-ea"/>
              </a:rPr>
            </a:br>
            <a:r>
              <a:rPr lang="it-IT" altLang="en-US" sz="1000" i="1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>Research the primary symptom into the care of the psychosis</a:t>
            </a:r>
          </a:p>
        </p:txBody>
      </p:sp>
      <p:pic>
        <p:nvPicPr>
          <p:cNvPr id="7" name="Content Placeholder 11" descr="logo_sipi-removebg-preview"/>
          <p:cNvPicPr>
            <a:picLocks noChangeAspect="1"/>
          </p:cNvPicPr>
          <p:nvPr/>
        </p:nvPicPr>
        <p:blipFill>
          <a:blip r:embed="rId2"/>
          <a:srcRect r="25272"/>
          <a:stretch>
            <a:fillRect/>
          </a:stretch>
        </p:blipFill>
        <p:spPr>
          <a:xfrm>
            <a:off x="74295" y="6345555"/>
            <a:ext cx="669925" cy="521970"/>
          </a:xfrm>
          <a:prstGeom prst="rect">
            <a:avLst/>
          </a:prstGeom>
        </p:spPr>
      </p:pic>
      <p:pic>
        <p:nvPicPr>
          <p:cNvPr id="105" name="Picture 104"/>
          <p:cNvPicPr/>
          <p:nvPr/>
        </p:nvPicPr>
        <p:blipFill>
          <a:blip r:embed="rId3"/>
          <a:stretch>
            <a:fillRect/>
          </a:stretch>
        </p:blipFill>
        <p:spPr>
          <a:xfrm>
            <a:off x="1142365" y="1362075"/>
            <a:ext cx="3960000" cy="34956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73265" y="1363980"/>
            <a:ext cx="3959860" cy="3491230"/>
          </a:xfrm>
          <a:prstGeom prst="rect">
            <a:avLst/>
          </a:prstGeom>
        </p:spPr>
      </p:pic>
      <p:sp>
        <p:nvSpPr>
          <p:cNvPr id="2" name="Text Box 1"/>
          <p:cNvSpPr txBox="1"/>
          <p:nvPr/>
        </p:nvSpPr>
        <p:spPr>
          <a:xfrm>
            <a:off x="7073265" y="690880"/>
            <a:ext cx="4020820" cy="5340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200" b="1" dirty="0">
                <a:solidFill>
                  <a:schemeClr val="tx1"/>
                </a:solidFill>
                <a:latin typeface="Book Antiqua" panose="02040602050305030304" charset="0"/>
                <a:ea typeface="+mj-ea"/>
                <a:cs typeface="Book Antiqua" panose="02040602050305030304" charset="0"/>
                <a:sym typeface="+mn-ea"/>
              </a:rPr>
              <a:t>DISSOCIA</a:t>
            </a:r>
            <a:r>
              <a:rPr lang="it-IT" altLang="en-US" sz="3200" b="1" dirty="0">
                <a:solidFill>
                  <a:schemeClr val="tx1"/>
                </a:solidFill>
                <a:latin typeface="Book Antiqua" panose="02040602050305030304" charset="0"/>
                <a:ea typeface="+mj-ea"/>
                <a:cs typeface="Book Antiqua" panose="02040602050305030304" charset="0"/>
                <a:sym typeface="+mn-ea"/>
              </a:rPr>
              <a:t>TION</a:t>
            </a:r>
          </a:p>
        </p:txBody>
      </p:sp>
      <p:sp>
        <p:nvSpPr>
          <p:cNvPr id="3" name="Text Box 2"/>
          <p:cNvSpPr txBox="1"/>
          <p:nvPr/>
        </p:nvSpPr>
        <p:spPr>
          <a:xfrm>
            <a:off x="1142365" y="690880"/>
            <a:ext cx="3900170" cy="5340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ctr">
              <a:lnSpc>
                <a:spcPct val="90000"/>
              </a:lnSpc>
              <a:spcAft>
                <a:spcPts val="600"/>
              </a:spcAft>
              <a:buClrTx/>
              <a:buSzTx/>
              <a:buFontTx/>
            </a:pPr>
            <a:r>
              <a:rPr lang="en-US" sz="3200" b="1" dirty="0">
                <a:latin typeface="Book Antiqua" panose="02040602050305030304" charset="0"/>
                <a:ea typeface="+mj-ea"/>
                <a:cs typeface="Book Antiqua" panose="02040602050305030304" charset="0"/>
                <a:sym typeface="+mn-ea"/>
              </a:rPr>
              <a:t>INTEGRATION</a:t>
            </a:r>
          </a:p>
        </p:txBody>
      </p:sp>
      <p:sp>
        <p:nvSpPr>
          <p:cNvPr id="4" name="Text Box 3"/>
          <p:cNvSpPr txBox="1"/>
          <p:nvPr/>
        </p:nvSpPr>
        <p:spPr>
          <a:xfrm>
            <a:off x="1141730" y="4862830"/>
            <a:ext cx="3900805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it-IT" altLang="en-US" sz="2800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>Connection among </a:t>
            </a:r>
            <a:r>
              <a:rPr lang="it-IT" altLang="en-US" sz="2800" dirty="0">
                <a:solidFill>
                  <a:srgbClr val="FF9300"/>
                </a:solidFill>
                <a:latin typeface="Book Antiqua" panose="02040602050305030304" charset="0"/>
                <a:cs typeface="Book Antiqua" panose="02040602050305030304" charset="0"/>
                <a:sym typeface="+mn-ea"/>
              </a:rPr>
              <a:t>coherent</a:t>
            </a:r>
            <a:r>
              <a:rPr lang="it-IT" altLang="en-US" sz="2800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> elements </a:t>
            </a:r>
          </a:p>
        </p:txBody>
      </p:sp>
      <p:sp>
        <p:nvSpPr>
          <p:cNvPr id="5" name="Text Box 4"/>
          <p:cNvSpPr txBox="1"/>
          <p:nvPr/>
        </p:nvSpPr>
        <p:spPr>
          <a:xfrm>
            <a:off x="7073900" y="4876800"/>
            <a:ext cx="4020820" cy="1383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ctr">
              <a:buClrTx/>
              <a:buSzTx/>
              <a:buFontTx/>
            </a:pPr>
            <a:r>
              <a:rPr lang="it-IT" altLang="en-US" sz="2800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>Break connection for </a:t>
            </a:r>
            <a:r>
              <a:rPr lang="it-IT" altLang="en-US" sz="2800" dirty="0">
                <a:solidFill>
                  <a:srgbClr val="FF9300"/>
                </a:solidFill>
                <a:latin typeface="Book Antiqua" panose="02040602050305030304" charset="0"/>
                <a:cs typeface="Book Antiqua" panose="02040602050305030304" charset="0"/>
                <a:sym typeface="+mn-ea"/>
              </a:rPr>
              <a:t>incoherence</a:t>
            </a:r>
            <a:r>
              <a:rPr lang="it-IT" altLang="en-US" sz="2800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> among elements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0" descr="Puzzle bianco con un pezzo rosso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1702" r="30098"/>
          <a:stretch>
            <a:fillRect/>
          </a:stretch>
        </p:blipFill>
        <p:spPr>
          <a:xfrm>
            <a:off x="0" y="365125"/>
            <a:ext cx="4272915" cy="6492875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9" name="Text Box 18"/>
          <p:cNvSpPr txBox="1"/>
          <p:nvPr/>
        </p:nvSpPr>
        <p:spPr>
          <a:xfrm>
            <a:off x="821055" y="6407150"/>
            <a:ext cx="8568055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it-IT" altLang="en-US" sz="1000" b="1" i="1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>Body and Integration</a:t>
            </a:r>
            <a:r>
              <a:rPr lang="it-IT" altLang="en-US" sz="1000" i="1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/>
            </a:r>
            <a:br>
              <a:rPr lang="it-IT" altLang="en-US" sz="1000" i="1" dirty="0">
                <a:latin typeface="Book Antiqua" panose="02040602050305030304" charset="0"/>
                <a:cs typeface="Book Antiqua" panose="02040602050305030304" charset="0"/>
                <a:sym typeface="+mn-ea"/>
              </a:rPr>
            </a:br>
            <a:r>
              <a:rPr lang="it-IT" altLang="en-US" sz="1000" i="1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>Research the primary symptom into the care of the psychosis</a:t>
            </a:r>
          </a:p>
        </p:txBody>
      </p:sp>
      <p:pic>
        <p:nvPicPr>
          <p:cNvPr id="7" name="Content Placeholder 11" descr="logo_sipi-removebg-preview"/>
          <p:cNvPicPr>
            <a:picLocks noChangeAspect="1"/>
          </p:cNvPicPr>
          <p:nvPr/>
        </p:nvPicPr>
        <p:blipFill>
          <a:blip r:embed="rId3"/>
          <a:srcRect r="25272"/>
          <a:stretch>
            <a:fillRect/>
          </a:stretch>
        </p:blipFill>
        <p:spPr>
          <a:xfrm>
            <a:off x="74295" y="6345555"/>
            <a:ext cx="669925" cy="521970"/>
          </a:xfrm>
          <a:prstGeom prst="rect">
            <a:avLst/>
          </a:prstGeom>
        </p:spPr>
      </p:pic>
      <p:sp>
        <p:nvSpPr>
          <p:cNvPr id="9" name="Titolo 1"/>
          <p:cNvSpPr>
            <a:spLocks noGrp="1"/>
          </p:cNvSpPr>
          <p:nvPr>
            <p:ph type="title"/>
          </p:nvPr>
        </p:nvSpPr>
        <p:spPr>
          <a:xfrm>
            <a:off x="4929505" y="1294130"/>
            <a:ext cx="6466205" cy="755650"/>
          </a:xfrm>
        </p:spPr>
        <p:txBody>
          <a:bodyPr vert="horz" lIns="91440" tIns="45720" rIns="91440" bIns="45720" rtlCol="0" anchor="b"/>
          <a:lstStyle/>
          <a:p>
            <a:pPr algn="l"/>
            <a:r>
              <a:rPr lang="it-IT" altLang="en-US" sz="2400" dirty="0">
                <a:solidFill>
                  <a:schemeClr val="tx1"/>
                </a:solidFill>
                <a:latin typeface="Book Antiqua" panose="02040602050305030304" charset="0"/>
                <a:cs typeface="Book Antiqua" panose="02040602050305030304" charset="0"/>
              </a:rPr>
              <a:t>Lack of integration for </a:t>
            </a:r>
            <a:r>
              <a:rPr lang="it-IT" altLang="en-US" sz="2400" dirty="0">
                <a:solidFill>
                  <a:srgbClr val="FF9300"/>
                </a:solidFill>
                <a:latin typeface="Book Antiqua" panose="02040602050305030304" charset="0"/>
                <a:cs typeface="Book Antiqua" panose="02040602050305030304" charset="0"/>
              </a:rPr>
              <a:t>incoherence</a:t>
            </a:r>
            <a:r>
              <a:rPr lang="it-IT" altLang="en-US" sz="2400" dirty="0">
                <a:solidFill>
                  <a:schemeClr val="tx1"/>
                </a:solidFill>
                <a:latin typeface="Book Antiqua" panose="02040602050305030304" charset="0"/>
                <a:cs typeface="Book Antiqua" panose="02040602050305030304" charset="0"/>
              </a:rPr>
              <a:t> among languages or inside languages</a:t>
            </a:r>
            <a:endParaRPr lang="it-IT" altLang="en-US" sz="2400" dirty="0">
              <a:solidFill>
                <a:schemeClr val="tx1"/>
              </a:solidFill>
              <a:latin typeface="Book Antiqua" panose="02040602050305030304" charset="0"/>
              <a:ea typeface="+mn-ea"/>
              <a:cs typeface="Book Antiqua" panose="02040602050305030304" charset="0"/>
              <a:sym typeface="+mn-ea"/>
            </a:endParaRPr>
          </a:p>
        </p:txBody>
      </p:sp>
      <p:sp>
        <p:nvSpPr>
          <p:cNvPr id="12" name="Titolo 1"/>
          <p:cNvSpPr>
            <a:spLocks noGrp="1"/>
          </p:cNvSpPr>
          <p:nvPr/>
        </p:nvSpPr>
        <p:spPr>
          <a:xfrm>
            <a:off x="4929505" y="2657475"/>
            <a:ext cx="3728085" cy="34099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2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8000" dirty="0">
                <a:latin typeface="Book Antiqua" panose="02040602050305030304" charset="0"/>
                <a:cs typeface="Book Antiqua" panose="02040602050305030304" charset="0"/>
              </a:rPr>
              <a:t/>
            </a:r>
            <a:br>
              <a:rPr lang="it-IT" sz="8000" dirty="0">
                <a:latin typeface="Book Antiqua" panose="02040602050305030304" charset="0"/>
                <a:cs typeface="Book Antiqua" panose="02040602050305030304" charset="0"/>
              </a:rPr>
            </a:br>
            <a:r>
              <a:rPr lang="en-US" sz="8000" dirty="0">
                <a:latin typeface="Book Antiqua" panose="02040602050305030304" charset="0"/>
                <a:cs typeface="Book Antiqua" panose="02040602050305030304" charset="0"/>
              </a:rPr>
              <a:t/>
            </a:r>
            <a:br>
              <a:rPr lang="en-US" sz="8000" dirty="0">
                <a:latin typeface="Book Antiqua" panose="02040602050305030304" charset="0"/>
                <a:cs typeface="Book Antiqua" panose="02040602050305030304" charset="0"/>
              </a:rPr>
            </a:br>
            <a:r>
              <a:rPr lang="en-US" sz="8000" b="1" dirty="0">
                <a:latin typeface="Book Antiqua" panose="02040602050305030304" charset="0"/>
                <a:cs typeface="Book Antiqua" panose="02040602050305030304" charset="0"/>
              </a:rPr>
              <a:t>P</a:t>
            </a:r>
            <a:r>
              <a:rPr lang="it-IT" altLang="en-US" sz="8000" b="1" dirty="0">
                <a:latin typeface="Book Antiqua" panose="02040602050305030304" charset="0"/>
                <a:cs typeface="Book Antiqua" panose="02040602050305030304" charset="0"/>
              </a:rPr>
              <a:t>SYCHOSIS</a:t>
            </a:r>
            <a:endParaRPr lang="it-IT" sz="8000" b="1" dirty="0">
              <a:latin typeface="Book Antiqua" panose="02040602050305030304" charset="0"/>
              <a:cs typeface="Book Antiqua" panose="02040602050305030304" charset="0"/>
            </a:endParaRPr>
          </a:p>
        </p:txBody>
      </p:sp>
      <p:sp>
        <p:nvSpPr>
          <p:cNvPr id="13" name="sketchy line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5001217" y="3116627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itolo 1"/>
          <p:cNvSpPr>
            <a:spLocks noGrp="1"/>
          </p:cNvSpPr>
          <p:nvPr/>
        </p:nvSpPr>
        <p:spPr>
          <a:xfrm>
            <a:off x="4929505" y="666750"/>
            <a:ext cx="3728085" cy="34099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2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8000" b="1" dirty="0">
                <a:latin typeface="Book Antiqua" panose="02040602050305030304" charset="0"/>
                <a:cs typeface="Book Antiqua" panose="02040602050305030304" charset="0"/>
              </a:rPr>
              <a:t/>
            </a:r>
            <a:br>
              <a:rPr lang="it-IT" sz="8000" b="1" dirty="0">
                <a:latin typeface="Book Antiqua" panose="02040602050305030304" charset="0"/>
                <a:cs typeface="Book Antiqua" panose="02040602050305030304" charset="0"/>
              </a:rPr>
            </a:br>
            <a:r>
              <a:rPr lang="en-US" sz="8000" b="1" dirty="0">
                <a:latin typeface="Book Antiqua" panose="02040602050305030304" charset="0"/>
                <a:cs typeface="Book Antiqua" panose="02040602050305030304" charset="0"/>
              </a:rPr>
              <a:t/>
            </a:r>
            <a:br>
              <a:rPr lang="en-US" sz="8000" b="1" dirty="0">
                <a:latin typeface="Book Antiqua" panose="02040602050305030304" charset="0"/>
                <a:cs typeface="Book Antiqua" panose="02040602050305030304" charset="0"/>
              </a:rPr>
            </a:br>
            <a:r>
              <a:rPr lang="it-IT" altLang="en-US" sz="8000" b="1" dirty="0">
                <a:latin typeface="Book Antiqua" panose="02040602050305030304" charset="0"/>
                <a:cs typeface="Book Antiqua" panose="02040602050305030304" charset="0"/>
              </a:rPr>
              <a:t>SYMPTOM</a:t>
            </a:r>
            <a:endParaRPr lang="it-IT" sz="8000" b="1" dirty="0">
              <a:latin typeface="Book Antiqua" panose="02040602050305030304" charset="0"/>
              <a:cs typeface="Book Antiqua" panose="02040602050305030304" charset="0"/>
            </a:endParaRPr>
          </a:p>
        </p:txBody>
      </p:sp>
      <p:sp>
        <p:nvSpPr>
          <p:cNvPr id="15" name="sketchy line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5072972" y="1089707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rgbClr val="5B9BD5"/>
          </a:solidFill>
          <a:ln w="44450" cap="rnd">
            <a:solidFill>
              <a:srgbClr val="5B9BD5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itolo 1"/>
          <p:cNvSpPr>
            <a:spLocks noGrp="1"/>
          </p:cNvSpPr>
          <p:nvPr/>
        </p:nvSpPr>
        <p:spPr>
          <a:xfrm>
            <a:off x="4929505" y="3253105"/>
            <a:ext cx="6466205" cy="147828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it-IT" altLang="en-US" sz="2400" dirty="0">
                <a:solidFill>
                  <a:schemeClr val="tx1"/>
                </a:solidFill>
                <a:latin typeface="Book Antiqua" panose="02040602050305030304" charset="0"/>
                <a:ea typeface="+mn-ea"/>
                <a:cs typeface="Book Antiqua" panose="02040602050305030304" charset="0"/>
                <a:sym typeface="+mn-ea"/>
              </a:rPr>
              <a:t>Subject tries to keep elements together (existencial languages), even if they are </a:t>
            </a:r>
            <a:r>
              <a:rPr lang="it-IT" altLang="en-US" sz="2400" dirty="0">
                <a:solidFill>
                  <a:srgbClr val="FF9300"/>
                </a:solidFill>
                <a:latin typeface="Book Antiqua" panose="02040602050305030304" charset="0"/>
                <a:ea typeface="+mn-ea"/>
                <a:cs typeface="Book Antiqua" panose="02040602050305030304" charset="0"/>
                <a:sym typeface="+mn-ea"/>
              </a:rPr>
              <a:t>incoherent</a:t>
            </a:r>
            <a:r>
              <a:rPr lang="it-IT" altLang="en-US" sz="2400" dirty="0">
                <a:solidFill>
                  <a:schemeClr val="tx1"/>
                </a:solidFill>
                <a:latin typeface="Book Antiqua" panose="02040602050305030304" charset="0"/>
                <a:ea typeface="+mn-ea"/>
                <a:cs typeface="Book Antiqua" panose="02040602050305030304" charset="0"/>
                <a:sym typeface="+mn-ea"/>
              </a:rPr>
              <a:t>/dissociated, without changing its structure</a:t>
            </a:r>
          </a:p>
        </p:txBody>
      </p:sp>
      <p:sp>
        <p:nvSpPr>
          <p:cNvPr id="18" name="Titolo 1"/>
          <p:cNvSpPr>
            <a:spLocks noGrp="1"/>
          </p:cNvSpPr>
          <p:nvPr/>
        </p:nvSpPr>
        <p:spPr>
          <a:xfrm>
            <a:off x="4857750" y="5243830"/>
            <a:ext cx="3728085" cy="34099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2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8000" dirty="0">
                <a:latin typeface="Book Antiqua" panose="02040602050305030304" charset="0"/>
                <a:cs typeface="Book Antiqua" panose="02040602050305030304" charset="0"/>
              </a:rPr>
              <a:t/>
            </a:r>
            <a:br>
              <a:rPr lang="it-IT" sz="8000" dirty="0">
                <a:latin typeface="Book Antiqua" panose="02040602050305030304" charset="0"/>
                <a:cs typeface="Book Antiqua" panose="02040602050305030304" charset="0"/>
              </a:rPr>
            </a:br>
            <a:r>
              <a:rPr lang="en-US" sz="8000" dirty="0">
                <a:latin typeface="Book Antiqua" panose="02040602050305030304" charset="0"/>
                <a:cs typeface="Book Antiqua" panose="02040602050305030304" charset="0"/>
              </a:rPr>
              <a:t/>
            </a:r>
            <a:br>
              <a:rPr lang="en-US" sz="8000" dirty="0">
                <a:latin typeface="Book Antiqua" panose="02040602050305030304" charset="0"/>
                <a:cs typeface="Book Antiqua" panose="02040602050305030304" charset="0"/>
              </a:rPr>
            </a:br>
            <a:r>
              <a:rPr lang="it-IT" altLang="en-US" sz="8000" b="1" dirty="0">
                <a:latin typeface="Book Antiqua" panose="02040602050305030304" charset="0"/>
                <a:cs typeface="Book Antiqua" panose="02040602050305030304" charset="0"/>
              </a:rPr>
              <a:t>TREATMENT </a:t>
            </a:r>
            <a:endParaRPr lang="it-IT" sz="8000" b="1" dirty="0">
              <a:latin typeface="Book Antiqua" panose="02040602050305030304" charset="0"/>
              <a:cs typeface="Book Antiqua" panose="02040602050305030304" charset="0"/>
            </a:endParaRPr>
          </a:p>
        </p:txBody>
      </p:sp>
      <p:sp>
        <p:nvSpPr>
          <p:cNvPr id="21" name="Titolo 1"/>
          <p:cNvSpPr>
            <a:spLocks noGrp="1"/>
          </p:cNvSpPr>
          <p:nvPr/>
        </p:nvSpPr>
        <p:spPr>
          <a:xfrm>
            <a:off x="4857750" y="6195060"/>
            <a:ext cx="6466205" cy="37084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it-IT" altLang="en-US" sz="2400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>Build necessary </a:t>
            </a:r>
            <a:r>
              <a:rPr lang="it-IT" altLang="en-US" sz="2400" dirty="0">
                <a:solidFill>
                  <a:srgbClr val="FF9300"/>
                </a:solidFill>
                <a:latin typeface="Book Antiqua" panose="02040602050305030304" charset="0"/>
                <a:cs typeface="Book Antiqua" panose="02040602050305030304" charset="0"/>
                <a:sym typeface="+mn-ea"/>
              </a:rPr>
              <a:t>coherence</a:t>
            </a:r>
            <a:r>
              <a:rPr lang="it-IT" altLang="en-US" sz="2400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> to the possible integration</a:t>
            </a:r>
            <a:endParaRPr lang="it-IT" altLang="en-US" sz="2400" dirty="0">
              <a:solidFill>
                <a:schemeClr val="tx1"/>
              </a:solidFill>
              <a:latin typeface="Book Antiqua" panose="02040602050305030304" charset="0"/>
              <a:ea typeface="+mn-ea"/>
              <a:cs typeface="Book Antiqua" panose="02040602050305030304" charset="0"/>
              <a:sym typeface="+mn-ea"/>
            </a:endParaRPr>
          </a:p>
        </p:txBody>
      </p:sp>
      <p:sp>
        <p:nvSpPr>
          <p:cNvPr id="22" name="sketchy line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5001217" y="5674407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rgbClr val="5B9BD5"/>
          </a:solidFill>
          <a:ln w="44450" cap="rnd">
            <a:solidFill>
              <a:srgbClr val="5B9BD5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s 3"/>
          <p:cNvSpPr/>
          <p:nvPr/>
        </p:nvSpPr>
        <p:spPr>
          <a:xfrm>
            <a:off x="2042160" y="1790065"/>
            <a:ext cx="3383915" cy="170688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chemeClr val="bg1"/>
                </a:solidFill>
                <a:effectLst/>
                <a:latin typeface="Book Antiqua" panose="02040602050305030304" charset="0"/>
                <a:cs typeface="Book Antiqua" panose="02040602050305030304" charset="0"/>
                <a:sym typeface="+mn-ea"/>
              </a:rPr>
              <a:t>DIAGNOSIS:</a:t>
            </a:r>
            <a:endParaRPr lang="it-IT" dirty="0">
              <a:solidFill>
                <a:schemeClr val="bg1"/>
              </a:solidFill>
              <a:effectLst/>
              <a:latin typeface="Book Antiqua" panose="02040602050305030304" charset="0"/>
              <a:cs typeface="Book Antiqua" panose="02040602050305030304" charset="0"/>
            </a:endParaRPr>
          </a:p>
          <a:p>
            <a:pPr algn="ctr"/>
            <a:r>
              <a:rPr lang="it-IT" dirty="0">
                <a:solidFill>
                  <a:schemeClr val="bg1"/>
                </a:solidFill>
                <a:effectLst/>
                <a:latin typeface="Book Antiqua" panose="02040602050305030304" charset="0"/>
                <a:cs typeface="Book Antiqua" panose="02040602050305030304" charset="0"/>
                <a:sym typeface="+mn-ea"/>
              </a:rPr>
              <a:t>Languages and their elements presence or absense. </a:t>
            </a:r>
            <a:endParaRPr lang="it-IT" dirty="0">
              <a:solidFill>
                <a:schemeClr val="bg1"/>
              </a:solidFill>
              <a:effectLst/>
              <a:latin typeface="Book Antiqua" panose="02040602050305030304" charset="0"/>
              <a:cs typeface="Book Antiqua" panose="02040602050305030304" charset="0"/>
            </a:endParaRPr>
          </a:p>
          <a:p>
            <a:pPr algn="ctr"/>
            <a:r>
              <a:rPr lang="it-IT" dirty="0">
                <a:solidFill>
                  <a:schemeClr val="bg1"/>
                </a:solidFill>
                <a:effectLst/>
                <a:latin typeface="Book Antiqua" panose="02040602050305030304" charset="0"/>
                <a:cs typeface="Book Antiqua" panose="02040602050305030304" charset="0"/>
                <a:sym typeface="+mn-ea"/>
              </a:rPr>
              <a:t>Integration or dissociation between them</a:t>
            </a:r>
          </a:p>
        </p:txBody>
      </p:sp>
      <p:sp>
        <p:nvSpPr>
          <p:cNvPr id="5" name="Rectangles 4"/>
          <p:cNvSpPr/>
          <p:nvPr/>
        </p:nvSpPr>
        <p:spPr>
          <a:xfrm>
            <a:off x="7108190" y="1790700"/>
            <a:ext cx="3285490" cy="170688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50000"/>
              </a:lnSpc>
              <a:spcBef>
                <a:spcPct val="0"/>
              </a:spcBef>
              <a:spcAft>
                <a:spcPct val="35000"/>
              </a:spcAft>
            </a:pPr>
            <a:r>
              <a:rPr lang="it-IT" dirty="0">
                <a:solidFill>
                  <a:schemeClr val="bg1"/>
                </a:solidFill>
                <a:effectLst/>
                <a:latin typeface="Book Antiqua" panose="02040602050305030304" charset="0"/>
                <a:cs typeface="Book Antiqua" panose="02040602050305030304" charset="0"/>
                <a:sym typeface="+mn-ea"/>
              </a:rPr>
              <a:t>Quantitative Change </a:t>
            </a:r>
          </a:p>
          <a:p>
            <a:pPr lvl="0" algn="ctr">
              <a:lnSpc>
                <a:spcPct val="50000"/>
              </a:lnSpc>
              <a:spcBef>
                <a:spcPct val="0"/>
              </a:spcBef>
              <a:spcAft>
                <a:spcPct val="35000"/>
              </a:spcAft>
            </a:pPr>
            <a:r>
              <a:rPr lang="it-IT" dirty="0">
                <a:solidFill>
                  <a:schemeClr val="bg1"/>
                </a:solidFill>
                <a:effectLst/>
                <a:latin typeface="Book Antiqua" panose="02040602050305030304" charset="0"/>
                <a:cs typeface="Book Antiqua" panose="02040602050305030304" charset="0"/>
                <a:sym typeface="+mn-ea"/>
              </a:rPr>
              <a:t>=                         </a:t>
            </a:r>
          </a:p>
          <a:p>
            <a:pPr lvl="0" algn="ctr">
              <a:lnSpc>
                <a:spcPct val="50000"/>
              </a:lnSpc>
              <a:spcBef>
                <a:spcPct val="0"/>
              </a:spcBef>
              <a:spcAft>
                <a:spcPct val="35000"/>
              </a:spcAft>
            </a:pPr>
            <a:r>
              <a:rPr lang="it-IT" dirty="0">
                <a:solidFill>
                  <a:schemeClr val="bg1"/>
                </a:solidFill>
                <a:effectLst/>
                <a:latin typeface="Book Antiqua" panose="02040602050305030304" charset="0"/>
                <a:cs typeface="Book Antiqua" panose="02040602050305030304" charset="0"/>
                <a:sym typeface="+mn-ea"/>
              </a:rPr>
              <a:t>Balance Break</a:t>
            </a:r>
            <a:endParaRPr lang="en-US">
              <a:effectLst/>
              <a:latin typeface="Book Antiqua" panose="02040602050305030304" charset="0"/>
              <a:cs typeface="Book Antiqua" panose="02040602050305030304" charset="0"/>
            </a:endParaRPr>
          </a:p>
        </p:txBody>
      </p:sp>
      <p:sp>
        <p:nvSpPr>
          <p:cNvPr id="6" name="Rectangles 5"/>
          <p:cNvSpPr/>
          <p:nvPr/>
        </p:nvSpPr>
        <p:spPr>
          <a:xfrm>
            <a:off x="7108190" y="5163820"/>
            <a:ext cx="3285490" cy="8229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chemeClr val="bg1"/>
                </a:solidFill>
                <a:effectLst/>
                <a:latin typeface="Book Antiqua" panose="02040602050305030304" charset="0"/>
                <a:cs typeface="Book Antiqua" panose="02040602050305030304" charset="0"/>
                <a:sym typeface="+mn-ea"/>
              </a:rPr>
              <a:t>Qualitative</a:t>
            </a:r>
            <a:endParaRPr lang="it-IT" dirty="0">
              <a:solidFill>
                <a:schemeClr val="bg1"/>
              </a:solidFill>
              <a:effectLst/>
              <a:latin typeface="Book Antiqua" panose="02040602050305030304" charset="0"/>
              <a:cs typeface="Book Antiqua" panose="02040602050305030304" charset="0"/>
            </a:endParaRPr>
          </a:p>
          <a:p>
            <a:pPr algn="ctr"/>
            <a:r>
              <a:rPr lang="it-IT" dirty="0">
                <a:solidFill>
                  <a:schemeClr val="bg1"/>
                </a:solidFill>
                <a:effectLst/>
                <a:latin typeface="Book Antiqua" panose="02040602050305030304" charset="0"/>
                <a:cs typeface="Book Antiqua" panose="02040602050305030304" charset="0"/>
                <a:sym typeface="+mn-ea"/>
              </a:rPr>
              <a:t>Change</a:t>
            </a:r>
            <a:endParaRPr lang="en-US">
              <a:effectLst/>
              <a:latin typeface="Book Antiqua" panose="02040602050305030304" charset="0"/>
              <a:cs typeface="Book Antiqua" panose="02040602050305030304" charset="0"/>
            </a:endParaRPr>
          </a:p>
        </p:txBody>
      </p:sp>
      <p:sp>
        <p:nvSpPr>
          <p:cNvPr id="7" name="Rectangles 6"/>
          <p:cNvSpPr/>
          <p:nvPr/>
        </p:nvSpPr>
        <p:spPr>
          <a:xfrm>
            <a:off x="2042160" y="5163185"/>
            <a:ext cx="3285490" cy="82359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chemeClr val="bg1"/>
                </a:solidFill>
                <a:effectLst/>
                <a:latin typeface="Book Antiqua" panose="02040602050305030304" charset="0"/>
                <a:ea typeface="Cambria" panose="02040503050406030204" pitchFamily="18" charset="0"/>
                <a:cs typeface="Book Antiqua" panose="02040602050305030304" charset="0"/>
                <a:sym typeface="+mn-ea"/>
              </a:rPr>
              <a:t>New balance/</a:t>
            </a:r>
            <a:endParaRPr lang="it-IT" dirty="0">
              <a:solidFill>
                <a:schemeClr val="bg1"/>
              </a:solidFill>
              <a:effectLst/>
              <a:latin typeface="Book Antiqua" panose="02040602050305030304" charset="0"/>
              <a:ea typeface="Cambria" panose="02040503050406030204" pitchFamily="18" charset="0"/>
              <a:cs typeface="Book Antiqua" panose="02040602050305030304" charset="0"/>
            </a:endParaRPr>
          </a:p>
          <a:p>
            <a:pPr algn="ctr"/>
            <a:r>
              <a:rPr lang="it-IT" dirty="0">
                <a:solidFill>
                  <a:schemeClr val="bg1"/>
                </a:solidFill>
                <a:effectLst/>
                <a:latin typeface="Book Antiqua" panose="02040602050305030304" charset="0"/>
                <a:ea typeface="Cambria" panose="02040503050406030204" pitchFamily="18" charset="0"/>
                <a:cs typeface="Book Antiqua" panose="02040602050305030304" charset="0"/>
                <a:sym typeface="+mn-ea"/>
              </a:rPr>
              <a:t>New stability</a:t>
            </a:r>
            <a:endParaRPr lang="en-US">
              <a:effectLst/>
              <a:latin typeface="Book Antiqua" panose="02040602050305030304" charset="0"/>
              <a:cs typeface="Book Antiqua" panose="02040602050305030304" charset="0"/>
            </a:endParaRPr>
          </a:p>
        </p:txBody>
      </p:sp>
      <p:sp>
        <p:nvSpPr>
          <p:cNvPr id="8" name="Right Arrow 7"/>
          <p:cNvSpPr/>
          <p:nvPr/>
        </p:nvSpPr>
        <p:spPr>
          <a:xfrm>
            <a:off x="5652135" y="2496185"/>
            <a:ext cx="1152000" cy="504000"/>
          </a:xfrm>
          <a:prstGeom prst="rightArrow">
            <a:avLst/>
          </a:prstGeom>
          <a:solidFill>
            <a:srgbClr val="FF93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effectLst/>
              <a:latin typeface="Book Antiqua" panose="02040602050305030304" charset="0"/>
              <a:cs typeface="Book Antiqua" panose="02040602050305030304" charset="0"/>
            </a:endParaRPr>
          </a:p>
        </p:txBody>
      </p:sp>
      <p:sp>
        <p:nvSpPr>
          <p:cNvPr id="9" name="Right Arrow 8"/>
          <p:cNvSpPr/>
          <p:nvPr/>
        </p:nvSpPr>
        <p:spPr>
          <a:xfrm rot="10800000">
            <a:off x="5652135" y="5204015"/>
            <a:ext cx="1157605" cy="504000"/>
          </a:xfrm>
          <a:prstGeom prst="rightArrow">
            <a:avLst/>
          </a:prstGeom>
          <a:solidFill>
            <a:srgbClr val="FF93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effectLst/>
              <a:latin typeface="Book Antiqua" panose="02040602050305030304" charset="0"/>
              <a:cs typeface="Book Antiqua" panose="02040602050305030304" charset="0"/>
            </a:endParaRPr>
          </a:p>
        </p:txBody>
      </p:sp>
      <p:sp>
        <p:nvSpPr>
          <p:cNvPr id="10" name="Right Arrow 9"/>
          <p:cNvSpPr/>
          <p:nvPr/>
        </p:nvSpPr>
        <p:spPr>
          <a:xfrm rot="5400000">
            <a:off x="8118570" y="4078065"/>
            <a:ext cx="1157605" cy="504000"/>
          </a:xfrm>
          <a:prstGeom prst="rightArrow">
            <a:avLst/>
          </a:prstGeom>
          <a:solidFill>
            <a:srgbClr val="FF93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effectLst/>
              <a:latin typeface="Book Antiqua" panose="02040602050305030304" charset="0"/>
              <a:cs typeface="Book Antiqua" panose="02040602050305030304" charset="0"/>
            </a:endParaRPr>
          </a:p>
        </p:txBody>
      </p:sp>
      <p:sp>
        <p:nvSpPr>
          <p:cNvPr id="11" name="CasellaDiTesto 2"/>
          <p:cNvSpPr txBox="1"/>
          <p:nvPr/>
        </p:nvSpPr>
        <p:spPr>
          <a:xfrm>
            <a:off x="5067935" y="745490"/>
            <a:ext cx="258191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>
                <a:effectLst/>
                <a:latin typeface="Book Antiqua" panose="02040602050305030304" charset="0"/>
                <a:cs typeface="Book Antiqua" panose="02040602050305030304" charset="0"/>
              </a:rPr>
              <a:t>Intervention</a:t>
            </a:r>
          </a:p>
        </p:txBody>
      </p:sp>
      <p:sp>
        <p:nvSpPr>
          <p:cNvPr id="19" name="Text Box 18"/>
          <p:cNvSpPr txBox="1"/>
          <p:nvPr/>
        </p:nvSpPr>
        <p:spPr>
          <a:xfrm>
            <a:off x="821055" y="6407150"/>
            <a:ext cx="8568055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it-IT" altLang="en-US" sz="1000" b="1" i="1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>Body and Integration</a:t>
            </a:r>
            <a:r>
              <a:rPr lang="it-IT" altLang="en-US" sz="1000" i="1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/>
            </a:r>
            <a:br>
              <a:rPr lang="it-IT" altLang="en-US" sz="1000" i="1" dirty="0">
                <a:latin typeface="Book Antiqua" panose="02040602050305030304" charset="0"/>
                <a:cs typeface="Book Antiqua" panose="02040602050305030304" charset="0"/>
                <a:sym typeface="+mn-ea"/>
              </a:rPr>
            </a:br>
            <a:r>
              <a:rPr lang="it-IT" altLang="en-US" sz="1000" i="1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>Research the primary symptom into the care of the psychosis</a:t>
            </a:r>
          </a:p>
        </p:txBody>
      </p:sp>
      <p:pic>
        <p:nvPicPr>
          <p:cNvPr id="12" name="Content Placeholder 11" descr="logo_sipi-removebg-preview"/>
          <p:cNvPicPr>
            <a:picLocks noChangeAspect="1"/>
          </p:cNvPicPr>
          <p:nvPr/>
        </p:nvPicPr>
        <p:blipFill>
          <a:blip r:embed="rId2"/>
          <a:srcRect r="25272"/>
          <a:stretch>
            <a:fillRect/>
          </a:stretch>
        </p:blipFill>
        <p:spPr>
          <a:xfrm>
            <a:off x="74295" y="6345555"/>
            <a:ext cx="669925" cy="521970"/>
          </a:xfrm>
          <a:prstGeom prst="rect">
            <a:avLst/>
          </a:prstGeo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Box 18"/>
          <p:cNvSpPr txBox="1"/>
          <p:nvPr/>
        </p:nvSpPr>
        <p:spPr>
          <a:xfrm>
            <a:off x="821055" y="6407150"/>
            <a:ext cx="8568055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it-IT" altLang="en-US" sz="1000" b="1" i="1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>Body and Integration</a:t>
            </a:r>
            <a:r>
              <a:rPr lang="it-IT" altLang="en-US" sz="1000" i="1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/>
            </a:r>
            <a:br>
              <a:rPr lang="it-IT" altLang="en-US" sz="1000" i="1" dirty="0">
                <a:latin typeface="Book Antiqua" panose="02040602050305030304" charset="0"/>
                <a:cs typeface="Book Antiqua" panose="02040602050305030304" charset="0"/>
                <a:sym typeface="+mn-ea"/>
              </a:rPr>
            </a:br>
            <a:r>
              <a:rPr lang="it-IT" altLang="en-US" sz="1000" i="1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>Research the primary symptom into the care of the psychosis</a:t>
            </a:r>
          </a:p>
        </p:txBody>
      </p:sp>
      <p:pic>
        <p:nvPicPr>
          <p:cNvPr id="7" name="Content Placeholder 11" descr="logo_sipi-removebg-preview"/>
          <p:cNvPicPr>
            <a:picLocks noChangeAspect="1"/>
          </p:cNvPicPr>
          <p:nvPr/>
        </p:nvPicPr>
        <p:blipFill>
          <a:blip r:embed="rId2"/>
          <a:srcRect r="25272"/>
          <a:stretch>
            <a:fillRect/>
          </a:stretch>
        </p:blipFill>
        <p:spPr>
          <a:xfrm>
            <a:off x="74295" y="6345555"/>
            <a:ext cx="669925" cy="521970"/>
          </a:xfrm>
          <a:prstGeom prst="rect">
            <a:avLst/>
          </a:prstGeom>
        </p:spPr>
      </p:pic>
      <p:pic>
        <p:nvPicPr>
          <p:cNvPr id="4" name="Content Placeholder 3" descr="podio 2"/>
          <p:cNvPicPr>
            <a:picLocks noGrp="1" noChangeAspect="1"/>
          </p:cNvPicPr>
          <p:nvPr>
            <p:ph idx="1"/>
          </p:nvPr>
        </p:nvPicPr>
        <p:blipFill>
          <a:blip r:embed="rId3"/>
          <a:srcRect l="13708" t="28194" r="10134" b="18158"/>
          <a:stretch>
            <a:fillRect/>
          </a:stretch>
        </p:blipFill>
        <p:spPr>
          <a:xfrm>
            <a:off x="1162685" y="2767965"/>
            <a:ext cx="9032240" cy="3335655"/>
          </a:xfrm>
          <a:prstGeom prst="rect">
            <a:avLst/>
          </a:prstGeom>
        </p:spPr>
      </p:pic>
      <p:sp>
        <p:nvSpPr>
          <p:cNvPr id="21" name="CasellaDiTesto 20"/>
          <p:cNvSpPr txBox="1"/>
          <p:nvPr/>
        </p:nvSpPr>
        <p:spPr>
          <a:xfrm>
            <a:off x="428772" y="3014250"/>
            <a:ext cx="3966483" cy="11372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it-IT" sz="2800" noProof="0" dirty="0">
                <a:ln>
                  <a:noFill/>
                </a:ln>
                <a:solidFill>
                  <a:srgbClr val="FF9300"/>
                </a:solidFill>
                <a:effectLst/>
                <a:uLnTx/>
                <a:uFillTx/>
                <a:latin typeface="Book Antiqua" panose="02040602050305030304" charset="0"/>
                <a:cs typeface="Book Antiqua" panose="02040602050305030304" charset="0"/>
                <a:sym typeface="+mn-ea"/>
              </a:rPr>
              <a:t>Sociotherapy</a:t>
            </a:r>
            <a:endParaRPr kumimoji="0" lang="it-IT" sz="2800" b="0" i="0" u="none" strike="noStrike" kern="1200" cap="none" spc="0" normalizeH="0" baseline="0" noProof="0" dirty="0">
              <a:ln>
                <a:noFill/>
              </a:ln>
              <a:solidFill>
                <a:srgbClr val="FF9300"/>
              </a:solidFill>
              <a:effectLst/>
              <a:uLnTx/>
              <a:uFillTx/>
              <a:latin typeface="Book Antiqua" panose="02040602050305030304" charset="0"/>
              <a:ea typeface="+mn-ea"/>
              <a:cs typeface="Book Antiqua" panose="0204060205030503030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it-IT" sz="2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 panose="02040602050305030304" charset="0"/>
                <a:cs typeface="Book Antiqua" panose="02040602050305030304" charset="0"/>
                <a:sym typeface="+mn-ea"/>
              </a:rPr>
              <a:t>to stabilize the acquired skills and to create new problems </a:t>
            </a:r>
            <a:endParaRPr lang="it-IT" sz="200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Book Antiqua" panose="02040602050305030304" charset="0"/>
              <a:cs typeface="Book Antiqua" panose="02040602050305030304" charset="0"/>
              <a:sym typeface="+mn-ea"/>
            </a:endParaRPr>
          </a:p>
        </p:txBody>
      </p:sp>
      <p:sp>
        <p:nvSpPr>
          <p:cNvPr id="20" name="CasellaDiTesto 19"/>
          <p:cNvSpPr txBox="1"/>
          <p:nvPr/>
        </p:nvSpPr>
        <p:spPr>
          <a:xfrm>
            <a:off x="3977005" y="1644650"/>
            <a:ext cx="3565525" cy="18764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dirty="0">
                <a:solidFill>
                  <a:srgbClr val="FF9300"/>
                </a:solidFill>
                <a:latin typeface="Book Antiqua" panose="02040602050305030304" charset="0"/>
                <a:cs typeface="Book Antiqua" panose="02040602050305030304" charset="0"/>
                <a:sym typeface="+mn-ea"/>
              </a:rPr>
              <a:t>Integrated Structural Psychotherapy</a:t>
            </a:r>
            <a:endParaRPr lang="it-IT" sz="2800" dirty="0">
              <a:solidFill>
                <a:srgbClr val="FF9300"/>
              </a:solidFill>
              <a:latin typeface="Book Antiqua" panose="02040602050305030304" charset="0"/>
              <a:cs typeface="Book Antiqua" panose="02040602050305030304" charset="0"/>
            </a:endParaRPr>
          </a:p>
          <a:p>
            <a:pPr algn="ctr"/>
            <a:r>
              <a:rPr lang="it-IT" sz="2000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>to solve problems ever more complex changing subject structure</a:t>
            </a:r>
            <a:endParaRPr lang="it-IT" sz="2000" dirty="0">
              <a:latin typeface="Book Antiqua" panose="02040602050305030304" charset="0"/>
              <a:cs typeface="Book Antiqua" panose="02040602050305030304" charset="0"/>
            </a:endParaRPr>
          </a:p>
        </p:txBody>
      </p:sp>
      <p:sp>
        <p:nvSpPr>
          <p:cNvPr id="22" name="CasellaDiTesto 21"/>
          <p:cNvSpPr txBox="1"/>
          <p:nvPr/>
        </p:nvSpPr>
        <p:spPr>
          <a:xfrm>
            <a:off x="7542530" y="3014345"/>
            <a:ext cx="4284980" cy="132207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it-IT" sz="2800" dirty="0">
                <a:solidFill>
                  <a:srgbClr val="FF9300"/>
                </a:solidFill>
                <a:latin typeface="Book Antiqua" panose="02040602050305030304" charset="0"/>
                <a:cs typeface="Book Antiqua" panose="02040602050305030304" charset="0"/>
                <a:sym typeface="+mn-ea"/>
              </a:rPr>
              <a:t>Pharmacotherapy</a:t>
            </a:r>
            <a:r>
              <a:rPr lang="it-IT" sz="2800" dirty="0">
                <a:solidFill>
                  <a:srgbClr val="FF0000"/>
                </a:solidFill>
                <a:latin typeface="Book Antiqua" panose="02040602050305030304" charset="0"/>
                <a:cs typeface="Book Antiqua" panose="02040602050305030304" charset="0"/>
                <a:sym typeface="+mn-ea"/>
              </a:rPr>
              <a:t> </a:t>
            </a:r>
            <a:endParaRPr lang="it-IT" sz="2800" dirty="0">
              <a:solidFill>
                <a:srgbClr val="FF0000"/>
              </a:solidFill>
              <a:latin typeface="Book Antiqua" panose="02040602050305030304" charset="0"/>
              <a:cs typeface="Book Antiqua" panose="02040602050305030304" charset="0"/>
            </a:endParaRPr>
          </a:p>
          <a:p>
            <a:pPr algn="ctr"/>
            <a:r>
              <a:rPr lang="it-IT" sz="2000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>to support psychotherapy to reduce suffering</a:t>
            </a:r>
            <a:r>
              <a:rPr lang="it-IT" sz="2800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> </a:t>
            </a:r>
            <a:endParaRPr lang="it-IT" sz="2800" dirty="0">
              <a:solidFill>
                <a:srgbClr val="FF0000"/>
              </a:solidFill>
              <a:latin typeface="Book Antiqua" panose="02040602050305030304" charset="0"/>
              <a:cs typeface="Book Antiqua" panose="02040602050305030304" charset="0"/>
            </a:endParaRPr>
          </a:p>
          <a:p>
            <a:pPr algn="ctr"/>
            <a:endParaRPr lang="it-IT" sz="2800" dirty="0">
              <a:latin typeface="Book Antiqua" panose="02040602050305030304" charset="0"/>
              <a:cs typeface="Book Antiqua" panose="02040602050305030304" charset="0"/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3343330" y="652509"/>
            <a:ext cx="5151864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dirty="0">
                <a:solidFill>
                  <a:srgbClr val="FF9300"/>
                </a:solidFill>
                <a:latin typeface="Book Antiqua" panose="02040602050305030304" charset="0"/>
                <a:cs typeface="Book Antiqua" panose="02040602050305030304" charset="0"/>
              </a:rPr>
              <a:t> TREATMENTS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4" descr="Pietre bianche impilate in equilibrio"/>
          <p:cNvPicPr>
            <a:picLocks noChangeAspect="1"/>
          </p:cNvPicPr>
          <p:nvPr/>
        </p:nvPicPr>
        <p:blipFill rotWithShape="1">
          <a:blip r:embed="rId2"/>
          <a:srcRect l="53318" r="-1" b="-1"/>
          <a:stretch>
            <a:fillRect/>
          </a:stretch>
        </p:blipFill>
        <p:spPr>
          <a:xfrm>
            <a:off x="-200025" y="0"/>
            <a:ext cx="3766820" cy="6858000"/>
          </a:xfrm>
          <a:custGeom>
            <a:avLst/>
            <a:gdLst/>
            <a:ahLst/>
            <a:cxnLst/>
            <a:rect l="l" t="t" r="r" b="b"/>
            <a:pathLst>
              <a:path w="6832674" h="6858000">
                <a:moveTo>
                  <a:pt x="0" y="0"/>
                </a:moveTo>
                <a:lnTo>
                  <a:pt x="6832674" y="0"/>
                </a:lnTo>
                <a:lnTo>
                  <a:pt x="6749707" y="183520"/>
                </a:lnTo>
                <a:cubicBezTo>
                  <a:pt x="6327787" y="1181050"/>
                  <a:pt x="6094475" y="2277779"/>
                  <a:pt x="6094475" y="3429000"/>
                </a:cubicBezTo>
                <a:cubicBezTo>
                  <a:pt x="6094475" y="4580222"/>
                  <a:pt x="6327787" y="5676950"/>
                  <a:pt x="6749707" y="6674481"/>
                </a:cubicBezTo>
                <a:lnTo>
                  <a:pt x="683267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20" name="Text Box 19"/>
          <p:cNvSpPr txBox="1"/>
          <p:nvPr/>
        </p:nvSpPr>
        <p:spPr>
          <a:xfrm>
            <a:off x="6367145" y="1275080"/>
            <a:ext cx="4319270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 algn="l">
              <a:buNone/>
            </a:pPr>
            <a:r>
              <a:rPr lang="it-IT" altLang="en-US" sz="1400" b="1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>2.1 Anamnesis</a:t>
            </a: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it-IT" altLang="en-US" sz="1400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>According to psychiatric model</a:t>
            </a: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it-IT" altLang="en-US" sz="1400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>According to integrated structural model</a:t>
            </a: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it-IT" altLang="en-US" sz="1400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>Clinic cases</a:t>
            </a:r>
          </a:p>
        </p:txBody>
      </p:sp>
      <p:sp>
        <p:nvSpPr>
          <p:cNvPr id="7" name="Text Box 6"/>
          <p:cNvSpPr txBox="1"/>
          <p:nvPr/>
        </p:nvSpPr>
        <p:spPr>
          <a:xfrm>
            <a:off x="3871595" y="178435"/>
            <a:ext cx="8056245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>
              <a:buNone/>
            </a:pPr>
            <a:r>
              <a:rPr lang="it-IT" altLang="en-US" sz="2400" b="1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>2. Favorable and unfavorable elements to the prognosis:  two psychotic siblings </a:t>
            </a:r>
          </a:p>
        </p:txBody>
      </p:sp>
      <p:sp>
        <p:nvSpPr>
          <p:cNvPr id="21" name="Text Box 20"/>
          <p:cNvSpPr txBox="1"/>
          <p:nvPr/>
        </p:nvSpPr>
        <p:spPr>
          <a:xfrm>
            <a:off x="6367145" y="2604135"/>
            <a:ext cx="5420995" cy="11684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 algn="just">
              <a:buNone/>
            </a:pPr>
            <a:r>
              <a:rPr lang="it-IT" altLang="en-US" sz="1400" b="1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>2.2 Diagnosis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altLang="en-US" sz="1400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>Symptoms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altLang="en-US" sz="1400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>Clinic cases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altLang="en-US" sz="1400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>Diagnosis according to psychiatric model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altLang="en-US" sz="1400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>Diagnosis according to integrated structural model</a:t>
            </a:r>
          </a:p>
        </p:txBody>
      </p:sp>
      <p:sp>
        <p:nvSpPr>
          <p:cNvPr id="22" name="Text Box 21"/>
          <p:cNvSpPr txBox="1"/>
          <p:nvPr/>
        </p:nvSpPr>
        <p:spPr>
          <a:xfrm>
            <a:off x="6367145" y="4010025"/>
            <a:ext cx="4752340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indent="0" algn="l">
              <a:buNone/>
            </a:pPr>
            <a:r>
              <a:rPr lang="it-IT" altLang="en-US" sz="1400" b="1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>2.3 Prognosis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it-IT" altLang="en-US" sz="1400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>According to psychiatric model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it-IT" altLang="en-US" sz="1400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>According to integrated structural model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it-IT" altLang="en-US" sz="1400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>Anamnestic elements for prognostic prediction </a:t>
            </a:r>
          </a:p>
        </p:txBody>
      </p:sp>
      <p:sp>
        <p:nvSpPr>
          <p:cNvPr id="23" name="Text Box 22"/>
          <p:cNvSpPr txBox="1"/>
          <p:nvPr/>
        </p:nvSpPr>
        <p:spPr>
          <a:xfrm>
            <a:off x="6367145" y="5320030"/>
            <a:ext cx="4614545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indent="0" algn="l">
              <a:buNone/>
            </a:pPr>
            <a:r>
              <a:rPr lang="it-IT" altLang="en-US" sz="1400" b="1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>2.4 Treatments </a:t>
            </a: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it-IT" altLang="en-US" sz="1400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>According to psychiatric model</a:t>
            </a: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it-IT" altLang="en-US" sz="1400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>According to integrated structural model</a:t>
            </a: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it-IT" altLang="en-US" sz="1400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>Clinic cases</a:t>
            </a:r>
          </a:p>
        </p:txBody>
      </p:sp>
      <p:pic>
        <p:nvPicPr>
          <p:cNvPr id="2" name="Content Placeholder 11" descr="logo_sipi-removebg-preview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89920" y="6047105"/>
            <a:ext cx="1402080" cy="815975"/>
          </a:xfrm>
          <a:prstGeom prst="rect">
            <a:avLst/>
          </a:prstGeom>
        </p:spPr>
      </p:pic>
      <p:pic>
        <p:nvPicPr>
          <p:cNvPr id="3" name="Picture 2"/>
          <p:cNvPicPr/>
          <p:nvPr/>
        </p:nvPicPr>
        <p:blipFill>
          <a:blip r:embed="rId4"/>
          <a:stretch>
            <a:fillRect/>
          </a:stretch>
        </p:blipFill>
        <p:spPr>
          <a:xfrm>
            <a:off x="4526280" y="1198245"/>
            <a:ext cx="1656000" cy="1044000"/>
          </a:xfrm>
          <a:prstGeom prst="rect">
            <a:avLst/>
          </a:prstGeom>
        </p:spPr>
      </p:pic>
      <p:pic>
        <p:nvPicPr>
          <p:cNvPr id="4" name="Picture 3"/>
          <p:cNvPicPr/>
          <p:nvPr/>
        </p:nvPicPr>
        <p:blipFill>
          <a:blip r:embed="rId5"/>
          <a:stretch>
            <a:fillRect/>
          </a:stretch>
        </p:blipFill>
        <p:spPr>
          <a:xfrm>
            <a:off x="4526280" y="4010025"/>
            <a:ext cx="1656000" cy="1044000"/>
          </a:xfrm>
          <a:prstGeom prst="rect">
            <a:avLst/>
          </a:prstGeom>
        </p:spPr>
      </p:pic>
      <p:pic>
        <p:nvPicPr>
          <p:cNvPr id="5" name="Picture 4"/>
          <p:cNvPicPr/>
          <p:nvPr/>
        </p:nvPicPr>
        <p:blipFill>
          <a:blip r:embed="rId6"/>
          <a:stretch>
            <a:fillRect/>
          </a:stretch>
        </p:blipFill>
        <p:spPr>
          <a:xfrm>
            <a:off x="4526280" y="2666365"/>
            <a:ext cx="1656000" cy="1044000"/>
          </a:xfrm>
          <a:prstGeom prst="rect">
            <a:avLst/>
          </a:prstGeom>
        </p:spPr>
      </p:pic>
      <p:pic>
        <p:nvPicPr>
          <p:cNvPr id="9" name="Picture 8"/>
          <p:cNvPicPr/>
          <p:nvPr/>
        </p:nvPicPr>
        <p:blipFill>
          <a:blip r:embed="rId7"/>
          <a:stretch>
            <a:fillRect/>
          </a:stretch>
        </p:blipFill>
        <p:spPr>
          <a:xfrm>
            <a:off x="4526280" y="5318125"/>
            <a:ext cx="1656000" cy="1044000"/>
          </a:xfrm>
          <a:prstGeom prst="rect">
            <a:avLst/>
          </a:prstGeom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5"/>
          <p:cNvSpPr txBox="1"/>
          <p:nvPr/>
        </p:nvSpPr>
        <p:spPr>
          <a:xfrm>
            <a:off x="2073910" y="549910"/>
            <a:ext cx="804418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altLang="en-US" sz="3200">
                <a:latin typeface="Book Antiqua" panose="02040602050305030304" charset="0"/>
                <a:cs typeface="Book Antiqua" panose="02040602050305030304" charset="0"/>
              </a:rPr>
              <a:t>Palmira and Roberto at the start of journey</a:t>
            </a:r>
          </a:p>
        </p:txBody>
      </p:sp>
      <p:sp>
        <p:nvSpPr>
          <p:cNvPr id="7" name="Text Box 6"/>
          <p:cNvSpPr txBox="1"/>
          <p:nvPr/>
        </p:nvSpPr>
        <p:spPr>
          <a:xfrm>
            <a:off x="2232025" y="1360170"/>
            <a:ext cx="89662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altLang="en-US" sz="1600">
                <a:latin typeface="Book Antiqua" panose="02040602050305030304" charset="0"/>
                <a:cs typeface="Book Antiqua" panose="02040602050305030304" charset="0"/>
              </a:rPr>
              <a:t>July ‘19</a:t>
            </a:r>
          </a:p>
        </p:txBody>
      </p:sp>
      <p:sp>
        <p:nvSpPr>
          <p:cNvPr id="8" name="Text Box 7"/>
          <p:cNvSpPr txBox="1"/>
          <p:nvPr/>
        </p:nvSpPr>
        <p:spPr>
          <a:xfrm>
            <a:off x="7212330" y="1359535"/>
            <a:ext cx="160147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altLang="en-US" sz="1600">
                <a:latin typeface="Book Antiqua" panose="02040602050305030304" charset="0"/>
                <a:cs typeface="Book Antiqua" panose="02040602050305030304" charset="0"/>
              </a:rPr>
              <a:t>February  ‘20</a:t>
            </a:r>
          </a:p>
        </p:txBody>
      </p:sp>
      <p:sp>
        <p:nvSpPr>
          <p:cNvPr id="9" name="Text Box 8"/>
          <p:cNvSpPr txBox="1"/>
          <p:nvPr/>
        </p:nvSpPr>
        <p:spPr>
          <a:xfrm>
            <a:off x="2232025" y="6003290"/>
            <a:ext cx="233553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altLang="en-US" sz="1600">
                <a:latin typeface="Book Antiqua" panose="02040602050305030304" charset="0"/>
                <a:cs typeface="Book Antiqua" panose="02040602050305030304" charset="0"/>
              </a:rPr>
              <a:t>Year of birth: 1995 </a:t>
            </a:r>
          </a:p>
        </p:txBody>
      </p:sp>
      <p:sp>
        <p:nvSpPr>
          <p:cNvPr id="11" name="Text Box 10"/>
          <p:cNvSpPr txBox="1"/>
          <p:nvPr/>
        </p:nvSpPr>
        <p:spPr>
          <a:xfrm>
            <a:off x="7212330" y="6003290"/>
            <a:ext cx="233553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altLang="en-US" sz="1600">
                <a:latin typeface="Book Antiqua" panose="02040602050305030304" charset="0"/>
                <a:cs typeface="Book Antiqua" panose="02040602050305030304" charset="0"/>
              </a:rPr>
              <a:t>Year of birth: 1992 </a:t>
            </a:r>
          </a:p>
        </p:txBody>
      </p:sp>
      <p:sp>
        <p:nvSpPr>
          <p:cNvPr id="19" name="Text Box 18"/>
          <p:cNvSpPr txBox="1"/>
          <p:nvPr/>
        </p:nvSpPr>
        <p:spPr>
          <a:xfrm>
            <a:off x="821055" y="6407150"/>
            <a:ext cx="8568055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it-IT" altLang="en-US" sz="1000" b="1" i="1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>Body and Integration</a:t>
            </a:r>
            <a:r>
              <a:rPr lang="it-IT" altLang="en-US" sz="1000" i="1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/>
            </a:r>
            <a:br>
              <a:rPr lang="it-IT" altLang="en-US" sz="1000" i="1" dirty="0">
                <a:latin typeface="Book Antiqua" panose="02040602050305030304" charset="0"/>
                <a:cs typeface="Book Antiqua" panose="02040602050305030304" charset="0"/>
                <a:sym typeface="+mn-ea"/>
              </a:rPr>
            </a:br>
            <a:r>
              <a:rPr lang="it-IT" altLang="en-US" sz="1000" i="1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>Research the primary symptom into the care of the psychosis</a:t>
            </a:r>
          </a:p>
        </p:txBody>
      </p:sp>
      <p:pic>
        <p:nvPicPr>
          <p:cNvPr id="12" name="Content Placeholder 11" descr="logo_sipi-removebg-preview"/>
          <p:cNvPicPr>
            <a:picLocks noChangeAspect="1"/>
          </p:cNvPicPr>
          <p:nvPr/>
        </p:nvPicPr>
        <p:blipFill>
          <a:blip r:embed="rId2"/>
          <a:srcRect r="25272"/>
          <a:stretch>
            <a:fillRect/>
          </a:stretch>
        </p:blipFill>
        <p:spPr>
          <a:xfrm>
            <a:off x="74295" y="6345555"/>
            <a:ext cx="669925" cy="521970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1551045" y="3355688"/>
            <a:ext cx="90899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dirty="0" smtClean="0">
                <a:solidFill>
                  <a:srgbClr val="FF0000"/>
                </a:solidFill>
              </a:rPr>
              <a:t>Foto dei pazienti e non autorizzati alla pubblicazione </a:t>
            </a:r>
            <a:endParaRPr lang="it-IT" sz="32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/>
          <p:nvPr/>
        </p:nvSpPr>
        <p:spPr>
          <a:xfrm flipH="1">
            <a:off x="0" y="6336665"/>
            <a:ext cx="12199620" cy="521335"/>
          </a:xfrm>
          <a:prstGeom prst="rect">
            <a:avLst/>
          </a:prstGeom>
          <a:gradFill rotWithShape="1">
            <a:gsLst>
              <a:gs pos="0">
                <a:srgbClr val="5B9BD5"/>
              </a:gs>
              <a:gs pos="100000">
                <a:schemeClr val="accent2">
                  <a:alpha val="100000"/>
                </a:schemeClr>
              </a:gs>
            </a:gsLst>
            <a:lin ang="10200000" scaled="0"/>
          </a:gradFill>
        </p:spPr>
        <p:txBody>
          <a:bodyPr wrap="square" rtlCol="0" anchor="ctr" anchorCtr="0">
            <a:noAutofit/>
          </a:bodyPr>
          <a:lstStyle/>
          <a:p>
            <a:pPr algn="ctr">
              <a:lnSpc>
                <a:spcPct val="90000"/>
              </a:lnSpc>
            </a:pPr>
            <a:r>
              <a:rPr lang="it-IT" altLang="en-US" sz="3200">
                <a:solidFill>
                  <a:schemeClr val="bg1"/>
                </a:solidFill>
                <a:latin typeface="Book Antiqua" panose="02040602050305030304" charset="0"/>
                <a:cs typeface="Book Antiqua" panose="02040602050305030304" charset="0"/>
              </a:rPr>
              <a:t>Anamnesis</a:t>
            </a:r>
          </a:p>
        </p:txBody>
      </p:sp>
      <p:pic>
        <p:nvPicPr>
          <p:cNvPr id="18" name="Content Placeholder 11" descr="logo_sipi-removebg-preview"/>
          <p:cNvPicPr>
            <a:picLocks noChangeAspect="1"/>
          </p:cNvPicPr>
          <p:nvPr/>
        </p:nvPicPr>
        <p:blipFill>
          <a:blip r:embed="rId2"/>
          <a:srcRect r="25272"/>
          <a:stretch>
            <a:fillRect/>
          </a:stretch>
        </p:blipFill>
        <p:spPr>
          <a:xfrm>
            <a:off x="74295" y="6336030"/>
            <a:ext cx="669925" cy="52197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alphaModFix amt="55000"/>
          </a:blip>
          <a:stretch>
            <a:fillRect/>
          </a:stretch>
        </p:blipFill>
        <p:spPr>
          <a:xfrm>
            <a:off x="0" y="0"/>
            <a:ext cx="12192635" cy="6336665"/>
          </a:xfrm>
          <a:prstGeom prst="rect">
            <a:avLst/>
          </a:prstGeom>
        </p:spPr>
      </p:pic>
      <p:sp>
        <p:nvSpPr>
          <p:cNvPr id="5" name="Text Box 4"/>
          <p:cNvSpPr txBox="1"/>
          <p:nvPr/>
        </p:nvSpPr>
        <p:spPr>
          <a:xfrm>
            <a:off x="407035" y="1103630"/>
            <a:ext cx="7603490" cy="18148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it-IT" sz="2800" i="1" dirty="0">
                <a:solidFill>
                  <a:srgbClr val="000000"/>
                </a:solidFill>
                <a:effectLst/>
                <a:latin typeface="Book Antiqua" panose="02040602050305030304" charset="0"/>
                <a:sym typeface="+mn-ea"/>
              </a:rPr>
              <a:t>CLINICAL HISTORY OF A TEST SUBJECT, COLLECTED DIRECTLY OR INDIRECTLY BY THE DOCTOR AS A KEY ELEMENT IN THE FORMULATION OF THE DIAGNOSIS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2">
            <a:alphaModFix amt="9000"/>
          </a:blip>
          <a:stretch>
            <a:fillRect/>
          </a:stretch>
        </p:blipFill>
        <p:spPr>
          <a:xfrm>
            <a:off x="0" y="419735"/>
            <a:ext cx="12192000" cy="6447790"/>
          </a:xfrm>
          <a:prstGeom prst="rect">
            <a:avLst/>
          </a:prstGeom>
        </p:spPr>
      </p:pic>
      <p:sp>
        <p:nvSpPr>
          <p:cNvPr id="19" name="Text Box 18"/>
          <p:cNvSpPr txBox="1"/>
          <p:nvPr/>
        </p:nvSpPr>
        <p:spPr>
          <a:xfrm>
            <a:off x="821055" y="6407150"/>
            <a:ext cx="8568055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it-IT" altLang="en-US" sz="1000" b="1" i="1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>Body and Integration</a:t>
            </a:r>
            <a:r>
              <a:rPr lang="it-IT" altLang="en-US" sz="1000" i="1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/>
            </a:r>
            <a:br>
              <a:rPr lang="it-IT" altLang="en-US" sz="1000" i="1" dirty="0">
                <a:latin typeface="Book Antiqua" panose="02040602050305030304" charset="0"/>
                <a:cs typeface="Book Antiqua" panose="02040602050305030304" charset="0"/>
                <a:sym typeface="+mn-ea"/>
              </a:rPr>
            </a:br>
            <a:r>
              <a:rPr lang="it-IT" altLang="en-US" sz="1000" i="1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>Research the primary symptom into the care of the psychosis</a:t>
            </a:r>
          </a:p>
        </p:txBody>
      </p:sp>
      <p:pic>
        <p:nvPicPr>
          <p:cNvPr id="12" name="Content Placeholder 11" descr="logo_sipi-removebg-preview"/>
          <p:cNvPicPr>
            <a:picLocks noChangeAspect="1"/>
          </p:cNvPicPr>
          <p:nvPr/>
        </p:nvPicPr>
        <p:blipFill>
          <a:blip r:embed="rId3"/>
          <a:srcRect r="25272"/>
          <a:stretch>
            <a:fillRect/>
          </a:stretch>
        </p:blipFill>
        <p:spPr>
          <a:xfrm>
            <a:off x="74295" y="6345555"/>
            <a:ext cx="669925" cy="521970"/>
          </a:xfrm>
          <a:prstGeom prst="rect">
            <a:avLst/>
          </a:prstGeom>
        </p:spPr>
      </p:pic>
      <p:sp>
        <p:nvSpPr>
          <p:cNvPr id="3" name="Titolo 1"/>
          <p:cNvSpPr>
            <a:spLocks noGrp="1"/>
          </p:cNvSpPr>
          <p:nvPr/>
        </p:nvSpPr>
        <p:spPr>
          <a:xfrm>
            <a:off x="158750" y="843072"/>
            <a:ext cx="12204700" cy="95515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503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5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3200" b="1" dirty="0">
                <a:solidFill>
                  <a:schemeClr val="accent1"/>
                </a:solidFill>
                <a:latin typeface="Book Antiqua" panose="02040602050305030304" charset="0"/>
              </a:rPr>
              <a:t>THE ANAMNESIS ACCORDING TO </a:t>
            </a:r>
          </a:p>
          <a:p>
            <a:pPr algn="ctr"/>
            <a:r>
              <a:rPr lang="it-IT" sz="3200" b="1" dirty="0">
                <a:solidFill>
                  <a:schemeClr val="accent1"/>
                </a:solidFill>
                <a:latin typeface="Book Antiqua" panose="02040602050305030304" charset="0"/>
              </a:rPr>
              <a:t>THE PSYCHIATRIC MODEL</a:t>
            </a:r>
          </a:p>
        </p:txBody>
      </p:sp>
      <p:graphicFrame>
        <p:nvGraphicFramePr>
          <p:cNvPr id="5" name="Diagramma 1"/>
          <p:cNvGraphicFramePr/>
          <p:nvPr/>
        </p:nvGraphicFramePr>
        <p:xfrm>
          <a:off x="2701290" y="1937385"/>
          <a:ext cx="6608445" cy="47097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3" name="Text Box 12"/>
          <p:cNvSpPr txBox="1"/>
          <p:nvPr/>
        </p:nvSpPr>
        <p:spPr>
          <a:xfrm>
            <a:off x="3982085" y="4525060"/>
            <a:ext cx="2035175" cy="13220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r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it-IT" sz="1600" dirty="0">
                <a:latin typeface="Book Antiqua" panose="02040602050305030304" charset="0"/>
                <a:sym typeface="+mn-ea"/>
              </a:rPr>
              <a:t>The </a:t>
            </a:r>
            <a:r>
              <a:rPr lang="it-IT" sz="1600" dirty="0" err="1">
                <a:latin typeface="Book Antiqua" panose="02040602050305030304" charset="0"/>
                <a:sym typeface="+mn-ea"/>
              </a:rPr>
              <a:t>purpose</a:t>
            </a:r>
            <a:r>
              <a:rPr lang="it-IT" sz="1600" dirty="0">
                <a:latin typeface="Book Antiqua" panose="02040602050305030304" charset="0"/>
                <a:sym typeface="+mn-ea"/>
              </a:rPr>
              <a:t> </a:t>
            </a:r>
            <a:r>
              <a:rPr lang="it-IT" sz="1600" dirty="0" err="1">
                <a:latin typeface="Book Antiqua" panose="02040602050305030304" charset="0"/>
                <a:sym typeface="+mn-ea"/>
              </a:rPr>
              <a:t>is</a:t>
            </a:r>
            <a:r>
              <a:rPr lang="it-IT" sz="1600" dirty="0">
                <a:latin typeface="Book Antiqua" panose="02040602050305030304" charset="0"/>
                <a:sym typeface="+mn-ea"/>
              </a:rPr>
              <a:t> to </a:t>
            </a:r>
            <a:r>
              <a:rPr lang="it-IT" sz="1600" dirty="0" err="1">
                <a:latin typeface="Book Antiqua" panose="02040602050305030304" charset="0"/>
                <a:sym typeface="+mn-ea"/>
              </a:rPr>
              <a:t>understand</a:t>
            </a:r>
            <a:r>
              <a:rPr lang="it-IT" sz="1600" dirty="0">
                <a:latin typeface="Book Antiqua" panose="02040602050305030304" charset="0"/>
                <a:sym typeface="+mn-ea"/>
              </a:rPr>
              <a:t> </a:t>
            </a:r>
            <a:r>
              <a:rPr lang="it-IT" sz="1600" dirty="0" err="1">
                <a:latin typeface="Book Antiqua" panose="02040602050305030304" charset="0"/>
                <a:sym typeface="+mn-ea"/>
              </a:rPr>
              <a:t>which</a:t>
            </a:r>
            <a:r>
              <a:rPr lang="it-IT" sz="1600" dirty="0">
                <a:latin typeface="Book Antiqua" panose="02040602050305030304" charset="0"/>
                <a:sym typeface="+mn-ea"/>
              </a:rPr>
              <a:t> </a:t>
            </a:r>
            <a:r>
              <a:rPr lang="it-IT" sz="1600" dirty="0" err="1">
                <a:latin typeface="Book Antiqua" panose="02040602050305030304" charset="0"/>
                <a:sym typeface="+mn-ea"/>
              </a:rPr>
              <a:t>equilibrium</a:t>
            </a:r>
            <a:r>
              <a:rPr lang="it-IT" sz="1600" dirty="0">
                <a:latin typeface="Book Antiqua" panose="02040602050305030304" charset="0"/>
                <a:sym typeface="+mn-ea"/>
              </a:rPr>
              <a:t> </a:t>
            </a:r>
            <a:r>
              <a:rPr lang="it-IT" sz="1600" dirty="0" err="1">
                <a:latin typeface="Book Antiqua" panose="02040602050305030304" charset="0"/>
                <a:sym typeface="+mn-ea"/>
              </a:rPr>
              <a:t>has</a:t>
            </a:r>
            <a:r>
              <a:rPr lang="it-IT" sz="1600" dirty="0">
                <a:latin typeface="Book Antiqua" panose="02040602050305030304" charset="0"/>
                <a:sym typeface="+mn-ea"/>
              </a:rPr>
              <a:t> </a:t>
            </a:r>
            <a:r>
              <a:rPr lang="it-IT" sz="1600" dirty="0" err="1">
                <a:latin typeface="Book Antiqua" panose="02040602050305030304" charset="0"/>
                <a:sym typeface="+mn-ea"/>
              </a:rPr>
              <a:t>been</a:t>
            </a:r>
            <a:r>
              <a:rPr lang="it-IT" sz="1600" dirty="0">
                <a:latin typeface="Book Antiqua" panose="02040602050305030304" charset="0"/>
                <a:sym typeface="+mn-ea"/>
              </a:rPr>
              <a:t> </a:t>
            </a:r>
            <a:r>
              <a:rPr lang="it-IT" sz="1600" dirty="0" err="1">
                <a:latin typeface="Book Antiqua" panose="02040602050305030304" charset="0"/>
                <a:sym typeface="+mn-ea"/>
              </a:rPr>
              <a:t>broken,and</a:t>
            </a:r>
            <a:r>
              <a:rPr lang="it-IT" sz="1600" dirty="0">
                <a:latin typeface="Book Antiqua" panose="02040602050305030304" charset="0"/>
                <a:sym typeface="+mn-ea"/>
              </a:rPr>
              <a:t> </a:t>
            </a:r>
            <a:r>
              <a:rPr lang="it-IT" sz="1600" dirty="0" err="1">
                <a:latin typeface="Book Antiqua" panose="02040602050305030304" charset="0"/>
                <a:sym typeface="+mn-ea"/>
              </a:rPr>
              <a:t>how</a:t>
            </a:r>
            <a:r>
              <a:rPr lang="it-IT" sz="1600" dirty="0">
                <a:latin typeface="Book Antiqua" panose="02040602050305030304" charset="0"/>
                <a:sym typeface="+mn-ea"/>
              </a:rPr>
              <a:t> to </a:t>
            </a:r>
            <a:r>
              <a:rPr lang="it-IT" sz="1600" dirty="0" err="1">
                <a:latin typeface="Book Antiqua" panose="02040602050305030304" charset="0"/>
                <a:sym typeface="+mn-ea"/>
              </a:rPr>
              <a:t>rebuild</a:t>
            </a:r>
            <a:r>
              <a:rPr lang="it-IT" sz="1600" dirty="0">
                <a:latin typeface="Book Antiqua" panose="02040602050305030304" charset="0"/>
                <a:sym typeface="+mn-ea"/>
              </a:rPr>
              <a:t>. </a:t>
            </a:r>
          </a:p>
        </p:txBody>
      </p:sp>
      <p:sp>
        <p:nvSpPr>
          <p:cNvPr id="14" name="Text Box 13"/>
          <p:cNvSpPr txBox="1"/>
          <p:nvPr/>
        </p:nvSpPr>
        <p:spPr>
          <a:xfrm>
            <a:off x="6209694" y="2667291"/>
            <a:ext cx="1412659" cy="132343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it-IT" sz="1600" dirty="0">
                <a:latin typeface="Book Antiqua" panose="02040602050305030304" charset="0"/>
                <a:sym typeface="+mn-ea"/>
              </a:rPr>
              <a:t>To </a:t>
            </a:r>
            <a:r>
              <a:rPr lang="it-IT" sz="1600" dirty="0" err="1">
                <a:latin typeface="Book Antiqua" panose="02040602050305030304" charset="0"/>
                <a:sym typeface="+mn-ea"/>
              </a:rPr>
              <a:t>identify</a:t>
            </a:r>
            <a:r>
              <a:rPr lang="it-IT" sz="1600" dirty="0">
                <a:latin typeface="Book Antiqua" panose="02040602050305030304" charset="0"/>
                <a:sym typeface="+mn-ea"/>
              </a:rPr>
              <a:t> </a:t>
            </a:r>
            <a:r>
              <a:rPr lang="it-IT" sz="1600" dirty="0" err="1">
                <a:latin typeface="Book Antiqua" panose="02040602050305030304" charset="0"/>
                <a:sym typeface="+mn-ea"/>
              </a:rPr>
              <a:t>behavioral</a:t>
            </a:r>
            <a:r>
              <a:rPr lang="it-IT" sz="1600" dirty="0">
                <a:latin typeface="Book Antiqua" panose="02040602050305030304" charset="0"/>
                <a:sym typeface="+mn-ea"/>
              </a:rPr>
              <a:t> </a:t>
            </a:r>
            <a:r>
              <a:rPr lang="it-IT" sz="1600" dirty="0" err="1">
                <a:latin typeface="Book Antiqua" panose="02040602050305030304" charset="0"/>
                <a:sym typeface="+mn-ea"/>
              </a:rPr>
              <a:t>manifations</a:t>
            </a:r>
            <a:r>
              <a:rPr lang="it-IT" sz="1600" dirty="0">
                <a:latin typeface="Book Antiqua" panose="02040602050305030304" charset="0"/>
                <a:sym typeface="+mn-ea"/>
              </a:rPr>
              <a:t> (</a:t>
            </a:r>
            <a:r>
              <a:rPr lang="it-IT" sz="1600" dirty="0" err="1">
                <a:latin typeface="Book Antiqua" panose="02040602050305030304" charset="0"/>
                <a:sym typeface="+mn-ea"/>
              </a:rPr>
              <a:t>signes</a:t>
            </a:r>
            <a:r>
              <a:rPr lang="it-IT" sz="1600" dirty="0">
                <a:latin typeface="Book Antiqua" panose="02040602050305030304" charset="0"/>
                <a:sym typeface="+mn-ea"/>
              </a:rPr>
              <a:t>) and </a:t>
            </a:r>
            <a:r>
              <a:rPr lang="it-IT" sz="1600" dirty="0" err="1">
                <a:latin typeface="Book Antiqua" panose="02040602050305030304" charset="0"/>
                <a:sym typeface="+mn-ea"/>
              </a:rPr>
              <a:t>symptoms</a:t>
            </a:r>
            <a:r>
              <a:rPr lang="it-IT" sz="1600" dirty="0">
                <a:latin typeface="Book Antiqua" panose="02040602050305030304" charset="0"/>
                <a:sym typeface="+mn-ea"/>
              </a:rPr>
              <a:t> </a:t>
            </a:r>
          </a:p>
        </p:txBody>
      </p:sp>
      <p:sp>
        <p:nvSpPr>
          <p:cNvPr id="15" name="Text Box 14"/>
          <p:cNvSpPr txBox="1"/>
          <p:nvPr/>
        </p:nvSpPr>
        <p:spPr>
          <a:xfrm>
            <a:off x="6174742" y="4550750"/>
            <a:ext cx="1109344" cy="107721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it-IT" sz="1600" dirty="0" err="1">
                <a:latin typeface="Book Antiqua" panose="02040602050305030304" charset="0"/>
                <a:sym typeface="+mn-ea"/>
              </a:rPr>
              <a:t>That </a:t>
            </a:r>
            <a:r>
              <a:rPr lang="it-IT" sz="1600" dirty="0">
                <a:latin typeface="Book Antiqua" panose="02040602050305030304" charset="0"/>
                <a:sym typeface="+mn-ea"/>
              </a:rPr>
              <a:t>lead to a </a:t>
            </a:r>
            <a:r>
              <a:rPr lang="it-IT" sz="1600" dirty="0" err="1">
                <a:latin typeface="Book Antiqua" panose="02040602050305030304" charset="0"/>
                <a:sym typeface="+mn-ea"/>
              </a:rPr>
              <a:t>specific</a:t>
            </a:r>
            <a:r>
              <a:rPr lang="it-IT" sz="1600" dirty="0">
                <a:latin typeface="Book Antiqua" panose="02040602050305030304" charset="0"/>
                <a:sym typeface="+mn-ea"/>
              </a:rPr>
              <a:t> </a:t>
            </a:r>
            <a:r>
              <a:rPr lang="it-IT" sz="1600" dirty="0" err="1">
                <a:latin typeface="Book Antiqua" panose="02040602050305030304" charset="0"/>
                <a:sym typeface="+mn-ea"/>
              </a:rPr>
              <a:t>disease</a:t>
            </a:r>
            <a:r>
              <a:rPr lang="it-IT" sz="1600" dirty="0">
                <a:latin typeface="Book Antiqua" panose="02040602050305030304" charset="0"/>
                <a:sym typeface="+mn-ea"/>
              </a:rPr>
              <a:t>.</a:t>
            </a:r>
          </a:p>
        </p:txBody>
      </p:sp>
      <p:sp>
        <p:nvSpPr>
          <p:cNvPr id="17" name="Text Box 16"/>
          <p:cNvSpPr txBox="1"/>
          <p:nvPr/>
        </p:nvSpPr>
        <p:spPr>
          <a:xfrm>
            <a:off x="4278702" y="2570192"/>
            <a:ext cx="1656271" cy="13295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r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</a:pPr>
            <a:r>
              <a:rPr lang="it-IT" sz="2400" b="1" dirty="0">
                <a:latin typeface="Book Antiqua" panose="02040602050305030304" charset="0"/>
                <a:sym typeface="+mn-ea"/>
              </a:rPr>
              <a:t>History </a:t>
            </a:r>
          </a:p>
          <a:p>
            <a:pPr lvl="0" algn="r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</a:pPr>
            <a:r>
              <a:rPr lang="it-IT" sz="2400" b="1" dirty="0">
                <a:latin typeface="Book Antiqua" panose="02040602050305030304" charset="0"/>
                <a:sym typeface="+mn-ea"/>
              </a:rPr>
              <a:t>of </a:t>
            </a:r>
            <a:r>
              <a:rPr lang="it-IT" sz="2400" b="1" dirty="0" err="1">
                <a:latin typeface="Book Antiqua" panose="02040602050305030304" charset="0"/>
                <a:sym typeface="+mn-ea"/>
              </a:rPr>
              <a:t>symptoms</a:t>
            </a:r>
            <a:endParaRPr lang="it-IT" sz="2400" b="1" dirty="0">
              <a:latin typeface="Book Antiqua" panose="02040602050305030304" charset="0"/>
              <a:sym typeface="+mn-ea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alphaModFix amt="55000"/>
          </a:blip>
          <a:stretch>
            <a:fillRect/>
          </a:stretch>
        </p:blipFill>
        <p:spPr>
          <a:xfrm>
            <a:off x="-635" y="364490"/>
            <a:ext cx="12192635" cy="6503035"/>
          </a:xfrm>
          <a:prstGeom prst="rect">
            <a:avLst/>
          </a:prstGeom>
        </p:spPr>
      </p:pic>
      <p:sp>
        <p:nvSpPr>
          <p:cNvPr id="19" name="Text Box 18"/>
          <p:cNvSpPr txBox="1"/>
          <p:nvPr/>
        </p:nvSpPr>
        <p:spPr>
          <a:xfrm>
            <a:off x="821055" y="6407150"/>
            <a:ext cx="8568055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it-IT" altLang="en-US" sz="1000" b="1" i="1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>Body and Integration</a:t>
            </a:r>
            <a:r>
              <a:rPr lang="it-IT" altLang="en-US" sz="1000" i="1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/>
            </a:r>
            <a:br>
              <a:rPr lang="it-IT" altLang="en-US" sz="1000" i="1" dirty="0">
                <a:latin typeface="Book Antiqua" panose="02040602050305030304" charset="0"/>
                <a:cs typeface="Book Antiqua" panose="02040602050305030304" charset="0"/>
                <a:sym typeface="+mn-ea"/>
              </a:rPr>
            </a:br>
            <a:r>
              <a:rPr lang="it-IT" altLang="en-US" sz="1000" i="1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>Research the primary symptom into the care of the psychosis</a:t>
            </a:r>
          </a:p>
        </p:txBody>
      </p:sp>
      <p:pic>
        <p:nvPicPr>
          <p:cNvPr id="12" name="Content Placeholder 11" descr="logo_sipi-removebg-preview"/>
          <p:cNvPicPr>
            <a:picLocks noChangeAspect="1"/>
          </p:cNvPicPr>
          <p:nvPr/>
        </p:nvPicPr>
        <p:blipFill>
          <a:blip r:embed="rId3"/>
          <a:srcRect r="25272"/>
          <a:stretch>
            <a:fillRect/>
          </a:stretch>
        </p:blipFill>
        <p:spPr>
          <a:xfrm>
            <a:off x="74295" y="6345555"/>
            <a:ext cx="669925" cy="521970"/>
          </a:xfrm>
          <a:prstGeom prst="rect">
            <a:avLst/>
          </a:prstGeom>
        </p:spPr>
      </p:pic>
      <p:sp>
        <p:nvSpPr>
          <p:cNvPr id="3" name="Titolo 1"/>
          <p:cNvSpPr>
            <a:spLocks noGrp="1"/>
          </p:cNvSpPr>
          <p:nvPr/>
        </p:nvSpPr>
        <p:spPr>
          <a:xfrm>
            <a:off x="82442" y="548370"/>
            <a:ext cx="12204700" cy="95515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503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5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3200" b="1" dirty="0">
                <a:solidFill>
                  <a:schemeClr val="accent1"/>
                </a:solidFill>
                <a:latin typeface="Book Antiqua" panose="02040602050305030304" charset="0"/>
                <a:sym typeface="+mn-ea"/>
              </a:rPr>
              <a:t>THE ANAMNESIS ACCORDING TO INTEGRATED STRUCTURAL MODEL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660676" y="2472058"/>
            <a:ext cx="2829560" cy="3305810"/>
          </a:xfrm>
          <a:prstGeom prst="round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charset="0"/>
                <a:cs typeface="Book Antiqua" panose="02040602050305030304" charset="0"/>
              </a:rPr>
              <a:t>History of the </a:t>
            </a:r>
            <a:r>
              <a:rPr lang="it-IT" alt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charset="0"/>
                <a:cs typeface="Book Antiqua" panose="02040602050305030304" charset="0"/>
              </a:rPr>
              <a:t>relationships</a:t>
            </a:r>
            <a:r>
              <a:rPr lang="it-IT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charset="0"/>
                <a:cs typeface="Book Antiqua" panose="02040602050305030304" charset="0"/>
              </a:rPr>
              <a:t> with </a:t>
            </a:r>
            <a:r>
              <a:rPr lang="it-IT" alt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charset="0"/>
                <a:cs typeface="Book Antiqua" panose="02040602050305030304" charset="0"/>
              </a:rPr>
              <a:t>oneself</a:t>
            </a:r>
            <a:r>
              <a:rPr lang="it-IT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charset="0"/>
                <a:cs typeface="Book Antiqua" panose="02040602050305030304" charset="0"/>
              </a:rPr>
              <a:t> and </a:t>
            </a:r>
            <a:r>
              <a:rPr lang="it-IT" alt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charset="0"/>
                <a:cs typeface="Book Antiqua" panose="02040602050305030304" charset="0"/>
              </a:rPr>
              <a:t>others</a:t>
            </a:r>
            <a:endParaRPr lang="it-IT" alt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anose="02040602050305030304" charset="0"/>
              <a:cs typeface="Book Antiqua" panose="02040602050305030304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4669155" y="2642556"/>
            <a:ext cx="2829560" cy="3305810"/>
          </a:xfrm>
          <a:prstGeom prst="round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altLang="en-US" sz="2000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>Which are the </a:t>
            </a:r>
            <a:r>
              <a:rPr lang="it-IT" altLang="en-US" sz="2000" dirty="0" err="1">
                <a:latin typeface="Book Antiqua" panose="02040602050305030304" charset="0"/>
                <a:cs typeface="Book Antiqua" panose="02040602050305030304" charset="0"/>
                <a:sym typeface="+mn-ea"/>
              </a:rPr>
              <a:t>repeating</a:t>
            </a:r>
            <a:r>
              <a:rPr lang="it-IT" altLang="en-US" sz="2000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> </a:t>
            </a:r>
            <a:r>
              <a:rPr lang="it-IT" altLang="en-US" sz="2000" dirty="0" err="1">
                <a:latin typeface="Book Antiqua" panose="02040602050305030304" charset="0"/>
                <a:cs typeface="Book Antiqua" panose="02040602050305030304" charset="0"/>
                <a:sym typeface="+mn-ea"/>
              </a:rPr>
              <a:t>strucutures</a:t>
            </a:r>
            <a:r>
              <a:rPr lang="it-IT" altLang="en-US" sz="2000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> (</a:t>
            </a:r>
            <a:r>
              <a:rPr lang="it-IT" altLang="en-US" sz="2000" dirty="0" err="1">
                <a:latin typeface="Book Antiqua" panose="02040602050305030304" charset="0"/>
                <a:cs typeface="Book Antiqua" panose="02040602050305030304" charset="0"/>
                <a:sym typeface="+mn-ea"/>
              </a:rPr>
              <a:t>Relational</a:t>
            </a:r>
            <a:r>
              <a:rPr lang="it-IT" altLang="en-US" sz="2000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> rules). It </a:t>
            </a:r>
            <a:r>
              <a:rPr lang="it-IT" altLang="en-US" sz="2000" dirty="0" err="1">
                <a:latin typeface="Book Antiqua" panose="02040602050305030304" charset="0"/>
                <a:cs typeface="Book Antiqua" panose="02040602050305030304" charset="0"/>
                <a:sym typeface="+mn-ea"/>
              </a:rPr>
              <a:t>consents</a:t>
            </a:r>
            <a:r>
              <a:rPr lang="it-IT" altLang="en-US" sz="2000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> to </a:t>
            </a:r>
            <a:r>
              <a:rPr lang="it-IT" altLang="en-US" sz="2000" dirty="0" err="1">
                <a:latin typeface="Book Antiqua" panose="02040602050305030304" charset="0"/>
                <a:cs typeface="Book Antiqua" panose="02040602050305030304" charset="0"/>
                <a:sym typeface="+mn-ea"/>
              </a:rPr>
              <a:t>comprehend</a:t>
            </a:r>
            <a:r>
              <a:rPr lang="it-IT" altLang="en-US" sz="2000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> the </a:t>
            </a:r>
            <a:r>
              <a:rPr lang="it-IT" altLang="en-US" sz="2000" dirty="0" err="1">
                <a:latin typeface="Book Antiqua" panose="02040602050305030304" charset="0"/>
                <a:cs typeface="Book Antiqua" panose="02040602050305030304" charset="0"/>
                <a:sym typeface="+mn-ea"/>
              </a:rPr>
              <a:t>patient’s</a:t>
            </a:r>
            <a:r>
              <a:rPr lang="it-IT" altLang="en-US" sz="2000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> </a:t>
            </a:r>
            <a:r>
              <a:rPr lang="it-IT" altLang="en-US" sz="2000" dirty="0" err="1">
                <a:latin typeface="Book Antiqua" panose="02040602050305030304" charset="0"/>
                <a:cs typeface="Book Antiqua" panose="02040602050305030304" charset="0"/>
                <a:sym typeface="+mn-ea"/>
              </a:rPr>
              <a:t>automatic</a:t>
            </a:r>
            <a:r>
              <a:rPr lang="it-IT" altLang="en-US" sz="2000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> </a:t>
            </a:r>
            <a:r>
              <a:rPr lang="it-IT" altLang="en-US" sz="2000" dirty="0" err="1">
                <a:latin typeface="Book Antiqua" panose="02040602050305030304" charset="0"/>
                <a:cs typeface="Book Antiqua" panose="02040602050305030304" charset="0"/>
                <a:sym typeface="+mn-ea"/>
              </a:rPr>
              <a:t>functioning</a:t>
            </a:r>
            <a:r>
              <a:rPr lang="it-IT" altLang="en-US" sz="2000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> (</a:t>
            </a:r>
            <a:r>
              <a:rPr lang="it-IT" altLang="en-US" sz="2000" dirty="0" err="1">
                <a:latin typeface="Book Antiqua" panose="02040602050305030304" charset="0"/>
                <a:cs typeface="Book Antiqua" panose="02040602050305030304" charset="0"/>
                <a:sym typeface="+mn-ea"/>
              </a:rPr>
              <a:t>Spontaneous</a:t>
            </a:r>
            <a:r>
              <a:rPr lang="it-IT" altLang="en-US" sz="2000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>)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8315960" y="2642556"/>
            <a:ext cx="2829560" cy="3305810"/>
          </a:xfrm>
          <a:prstGeom prst="round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altLang="en-US" sz="2000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>It </a:t>
            </a:r>
            <a:r>
              <a:rPr lang="it-IT" altLang="en-US" sz="2000" dirty="0" err="1">
                <a:latin typeface="Book Antiqua" panose="02040602050305030304" charset="0"/>
                <a:cs typeface="Book Antiqua" panose="02040602050305030304" charset="0"/>
                <a:sym typeface="+mn-ea"/>
              </a:rPr>
              <a:t>will</a:t>
            </a:r>
            <a:r>
              <a:rPr lang="it-IT" altLang="en-US" sz="2000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> be </a:t>
            </a:r>
            <a:r>
              <a:rPr lang="it-IT" altLang="en-US" sz="2000" dirty="0" err="1">
                <a:latin typeface="Book Antiqua" panose="02040602050305030304" charset="0"/>
                <a:cs typeface="Book Antiqua" panose="02040602050305030304" charset="0"/>
                <a:sym typeface="+mn-ea"/>
              </a:rPr>
              <a:t>became</a:t>
            </a:r>
            <a:r>
              <a:rPr lang="it-IT" altLang="en-US" sz="2000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> the </a:t>
            </a:r>
            <a:r>
              <a:rPr lang="it-IT" altLang="en-US" sz="2000" dirty="0" err="1">
                <a:latin typeface="Book Antiqua" panose="02040602050305030304" charset="0"/>
                <a:cs typeface="Book Antiqua" panose="02040602050305030304" charset="0"/>
                <a:sym typeface="+mn-ea"/>
              </a:rPr>
              <a:t>object</a:t>
            </a:r>
            <a:r>
              <a:rPr lang="it-IT" altLang="en-US" sz="2000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> of the </a:t>
            </a:r>
            <a:r>
              <a:rPr lang="it-IT" altLang="en-US" sz="2000" dirty="0" err="1">
                <a:latin typeface="Book Antiqua" panose="02040602050305030304" charset="0"/>
                <a:cs typeface="Book Antiqua" panose="02040602050305030304" charset="0"/>
                <a:sym typeface="+mn-ea"/>
              </a:rPr>
              <a:t>consideration</a:t>
            </a:r>
            <a:r>
              <a:rPr lang="it-IT" altLang="en-US" sz="2000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>, to be </a:t>
            </a:r>
            <a:r>
              <a:rPr lang="it-IT" altLang="en-US" sz="2000" dirty="0" err="1">
                <a:latin typeface="Book Antiqua" panose="02040602050305030304" charset="0"/>
                <a:cs typeface="Book Antiqua" panose="02040602050305030304" charset="0"/>
                <a:sym typeface="+mn-ea"/>
              </a:rPr>
              <a:t>modified</a:t>
            </a:r>
            <a:r>
              <a:rPr lang="it-IT" altLang="en-US" sz="2000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>, </a:t>
            </a:r>
            <a:r>
              <a:rPr lang="it-IT" altLang="en-US" sz="2000" dirty="0" err="1">
                <a:latin typeface="Book Antiqua" panose="02040602050305030304" charset="0"/>
                <a:cs typeface="Book Antiqua" panose="02040602050305030304" charset="0"/>
                <a:sym typeface="+mn-ea"/>
              </a:rPr>
              <a:t>if</a:t>
            </a:r>
            <a:r>
              <a:rPr lang="it-IT" altLang="en-US" sz="2000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> </a:t>
            </a:r>
            <a:r>
              <a:rPr lang="it-IT" altLang="en-US" sz="2000" dirty="0" err="1">
                <a:latin typeface="Book Antiqua" panose="02040602050305030304" charset="0"/>
                <a:cs typeface="Book Antiqua" panose="02040602050305030304" charset="0"/>
                <a:sym typeface="+mn-ea"/>
              </a:rPr>
              <a:t>it’s</a:t>
            </a:r>
            <a:r>
              <a:rPr lang="it-IT" altLang="en-US" sz="2000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> </a:t>
            </a:r>
            <a:r>
              <a:rPr lang="it-IT" altLang="en-US" sz="2000" dirty="0" err="1">
                <a:latin typeface="Book Antiqua" panose="02040602050305030304" charset="0"/>
                <a:cs typeface="Book Antiqua" panose="02040602050305030304" charset="0"/>
                <a:sym typeface="+mn-ea"/>
              </a:rPr>
              <a:t>disfunctional</a:t>
            </a:r>
            <a:r>
              <a:rPr lang="it-IT" altLang="en-US" sz="2000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> </a:t>
            </a:r>
          </a:p>
          <a:p>
            <a:pPr algn="ctr"/>
            <a:r>
              <a:rPr lang="it-IT" altLang="en-US" sz="2000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>(</a:t>
            </a:r>
            <a:r>
              <a:rPr lang="it-IT" altLang="en-US" sz="2000" dirty="0" err="1">
                <a:latin typeface="Book Antiqua" panose="02040602050305030304" charset="0"/>
                <a:cs typeface="Book Antiqua" panose="02040602050305030304" charset="0"/>
                <a:sym typeface="+mn-ea"/>
              </a:rPr>
              <a:t>Reflection</a:t>
            </a:r>
            <a:r>
              <a:rPr lang="it-IT" altLang="en-US" sz="2000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>)</a:t>
            </a:r>
          </a:p>
        </p:txBody>
      </p:sp>
      <p:sp>
        <p:nvSpPr>
          <p:cNvPr id="8" name="Right Arrow 7"/>
          <p:cNvSpPr/>
          <p:nvPr/>
        </p:nvSpPr>
        <p:spPr>
          <a:xfrm>
            <a:off x="3971925" y="3962721"/>
            <a:ext cx="625475" cy="560705"/>
          </a:xfrm>
          <a:prstGeom prst="righ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ight Arrow 8"/>
          <p:cNvSpPr/>
          <p:nvPr/>
        </p:nvSpPr>
        <p:spPr>
          <a:xfrm>
            <a:off x="7594600" y="3962721"/>
            <a:ext cx="625475" cy="560705"/>
          </a:xfrm>
          <a:prstGeom prst="righ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Box 18"/>
          <p:cNvSpPr txBox="1"/>
          <p:nvPr/>
        </p:nvSpPr>
        <p:spPr>
          <a:xfrm>
            <a:off x="830188" y="6401994"/>
            <a:ext cx="8553221" cy="39808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defTabSz="912751"/>
            <a:r>
              <a:rPr lang="it-IT" altLang="en-US" sz="998" b="1" i="1" dirty="0">
                <a:solidFill>
                  <a:prstClr val="black"/>
                </a:solidFill>
                <a:latin typeface="Book Antiqua" panose="02040602050305030304" charset="0"/>
                <a:cs typeface="Book Antiqua" panose="02040602050305030304" charset="0"/>
                <a:sym typeface="+mn-ea"/>
              </a:rPr>
              <a:t>Body and Integration</a:t>
            </a:r>
            <a:r>
              <a:rPr lang="it-IT" altLang="en-US" sz="998" i="1" dirty="0">
                <a:solidFill>
                  <a:prstClr val="black"/>
                </a:solidFill>
                <a:latin typeface="Book Antiqua" panose="02040602050305030304" charset="0"/>
                <a:cs typeface="Book Antiqua" panose="02040602050305030304" charset="0"/>
                <a:sym typeface="+mn-ea"/>
              </a:rPr>
              <a:t/>
            </a:r>
            <a:br>
              <a:rPr lang="it-IT" altLang="en-US" sz="998" i="1" dirty="0">
                <a:solidFill>
                  <a:prstClr val="black"/>
                </a:solidFill>
                <a:latin typeface="Book Antiqua" panose="02040602050305030304" charset="0"/>
                <a:cs typeface="Book Antiqua" panose="02040602050305030304" charset="0"/>
                <a:sym typeface="+mn-ea"/>
              </a:rPr>
            </a:br>
            <a:r>
              <a:rPr lang="it-IT" altLang="en-US" sz="998" i="1" dirty="0">
                <a:solidFill>
                  <a:prstClr val="black"/>
                </a:solidFill>
                <a:latin typeface="Book Antiqua" panose="02040602050305030304" charset="0"/>
                <a:cs typeface="Book Antiqua" panose="02040602050305030304" charset="0"/>
                <a:sym typeface="+mn-ea"/>
              </a:rPr>
              <a:t>Research the primary symptom into the care of the psychosis</a:t>
            </a:r>
          </a:p>
        </p:txBody>
      </p:sp>
      <p:pic>
        <p:nvPicPr>
          <p:cNvPr id="12" name="Content Placeholder 11" descr="logo_sipi-removebg-preview"/>
          <p:cNvPicPr>
            <a:picLocks noChangeAspect="1"/>
          </p:cNvPicPr>
          <p:nvPr/>
        </p:nvPicPr>
        <p:blipFill>
          <a:blip r:embed="rId2"/>
          <a:srcRect r="25272"/>
          <a:stretch>
            <a:fillRect/>
          </a:stretch>
        </p:blipFill>
        <p:spPr>
          <a:xfrm>
            <a:off x="84722" y="6340505"/>
            <a:ext cx="668765" cy="521067"/>
          </a:xfrm>
          <a:prstGeom prst="rect">
            <a:avLst/>
          </a:prstGeom>
        </p:spPr>
      </p:pic>
      <p:sp>
        <p:nvSpPr>
          <p:cNvPr id="3" name="Titolo 1"/>
          <p:cNvSpPr>
            <a:spLocks noGrp="1"/>
          </p:cNvSpPr>
          <p:nvPr/>
        </p:nvSpPr>
        <p:spPr>
          <a:xfrm>
            <a:off x="169029" y="847550"/>
            <a:ext cx="12183570" cy="953499"/>
          </a:xfrm>
          <a:prstGeom prst="rect">
            <a:avLst/>
          </a:prstGeom>
        </p:spPr>
        <p:txBody>
          <a:bodyPr vert="horz" lIns="91281" tIns="45641" rIns="91281" bIns="45641" rtlCol="0" anchor="ctr">
            <a:noAutofit/>
          </a:bodyPr>
          <a:lstStyle>
            <a:lvl1pPr algn="l" defTabSz="91503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5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913385"/>
            <a:r>
              <a:rPr lang="it-IT" sz="3194" b="1" dirty="0">
                <a:solidFill>
                  <a:srgbClr val="5B9BD5"/>
                </a:solidFill>
                <a:latin typeface="Book Antiqua" panose="02040602050305030304" charset="0"/>
                <a:sym typeface="+mn-ea"/>
              </a:rPr>
              <a:t>ANAMNESIS OF PALMIRA’S LIFE CYCLE</a:t>
            </a:r>
          </a:p>
        </p:txBody>
      </p:sp>
      <p:graphicFrame>
        <p:nvGraphicFramePr>
          <p:cNvPr id="2" name="Tabella 4"/>
          <p:cNvGraphicFramePr>
            <a:graphicFrameLocks noGrp="1"/>
          </p:cNvGraphicFramePr>
          <p:nvPr/>
        </p:nvGraphicFramePr>
        <p:xfrm>
          <a:off x="11188" y="2100345"/>
          <a:ext cx="12170258" cy="3526255"/>
        </p:xfrm>
        <a:graphic>
          <a:graphicData uri="http://schemas.openxmlformats.org/drawingml/2006/table">
            <a:tbl>
              <a:tblPr firstRow="1" bandRow="1">
                <a:tableStyleId>{0660B408-B3CF-4A94-85FC-2B1E0A45F4A2}</a:tableStyleId>
              </a:tblPr>
              <a:tblGrid>
                <a:gridCol w="9020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2975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63845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65464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it-IT" sz="1600" b="0" dirty="0">
                        <a:solidFill>
                          <a:schemeClr val="tx1"/>
                        </a:solidFill>
                        <a:latin typeface="Book Antiqua" panose="02040602050305030304" charset="0"/>
                      </a:endParaRPr>
                    </a:p>
                  </a:txBody>
                  <a:tcPr marL="121836" marR="121836" marT="61023" marB="61023" anchor="ctr"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b="0" dirty="0">
                          <a:solidFill>
                            <a:schemeClr val="tx1"/>
                          </a:solidFill>
                          <a:latin typeface="Book Antiqua" panose="02040602050305030304" charset="0"/>
                        </a:rPr>
                        <a:t>0-3 Years </a:t>
                      </a:r>
                      <a:r>
                        <a:rPr lang="it-IT" sz="1600" b="0" dirty="0" err="1">
                          <a:solidFill>
                            <a:schemeClr val="tx1"/>
                          </a:solidFill>
                          <a:latin typeface="Book Antiqua" panose="02040602050305030304" charset="0"/>
                        </a:rPr>
                        <a:t>old</a:t>
                      </a:r>
                      <a:r>
                        <a:rPr lang="it-IT" sz="1600" b="0" dirty="0">
                          <a:solidFill>
                            <a:schemeClr val="tx1"/>
                          </a:solidFill>
                          <a:latin typeface="Book Antiqua" panose="02040602050305030304" charset="0"/>
                        </a:rPr>
                        <a:t> </a:t>
                      </a:r>
                    </a:p>
                  </a:txBody>
                  <a:tcPr marL="121836" marR="121836" marT="61023" marB="61023" anchor="ctr"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600" b="0" dirty="0" err="1">
                          <a:solidFill>
                            <a:schemeClr val="tx1"/>
                          </a:solidFill>
                          <a:latin typeface="Book Antiqua" panose="02040602050305030304" charset="0"/>
                        </a:rPr>
                        <a:t>Normal</a:t>
                      </a:r>
                      <a:r>
                        <a:rPr lang="it-IT" sz="1600" b="0" dirty="0">
                          <a:solidFill>
                            <a:schemeClr val="tx1"/>
                          </a:solidFill>
                          <a:latin typeface="Book Antiqua" panose="02040602050305030304" charset="0"/>
                        </a:rPr>
                        <a:t> </a:t>
                      </a:r>
                      <a:r>
                        <a:rPr lang="it-IT" sz="1600" b="0" dirty="0" err="1">
                          <a:solidFill>
                            <a:schemeClr val="tx1"/>
                          </a:solidFill>
                          <a:latin typeface="Book Antiqua" panose="02040602050305030304" charset="0"/>
                        </a:rPr>
                        <a:t>birth</a:t>
                      </a:r>
                      <a:r>
                        <a:rPr lang="it-IT" sz="1600" b="0" dirty="0">
                          <a:solidFill>
                            <a:schemeClr val="tx1"/>
                          </a:solidFill>
                          <a:latin typeface="Book Antiqua" panose="02040602050305030304" charset="0"/>
                        </a:rPr>
                        <a:t> and </a:t>
                      </a:r>
                      <a:r>
                        <a:rPr lang="it-IT" sz="1600" b="0" dirty="0" err="1">
                          <a:solidFill>
                            <a:schemeClr val="tx1"/>
                          </a:solidFill>
                          <a:latin typeface="Book Antiqua" panose="02040602050305030304" charset="0"/>
                        </a:rPr>
                        <a:t>physiological</a:t>
                      </a:r>
                      <a:r>
                        <a:rPr lang="it-IT" sz="1600" b="0" dirty="0">
                          <a:solidFill>
                            <a:schemeClr val="tx1"/>
                          </a:solidFill>
                          <a:latin typeface="Book Antiqua" panose="02040602050305030304" charset="0"/>
                        </a:rPr>
                        <a:t> </a:t>
                      </a:r>
                      <a:r>
                        <a:rPr lang="it-IT" sz="1600" b="0" dirty="0" err="1">
                          <a:solidFill>
                            <a:schemeClr val="tx1"/>
                          </a:solidFill>
                          <a:latin typeface="Book Antiqua" panose="02040602050305030304" charset="0"/>
                        </a:rPr>
                        <a:t>development</a:t>
                      </a:r>
                      <a:r>
                        <a:rPr lang="it-IT" sz="1600" b="0" dirty="0">
                          <a:solidFill>
                            <a:schemeClr val="tx1"/>
                          </a:solidFill>
                          <a:latin typeface="Book Antiqua" panose="02040602050305030304" charset="0"/>
                        </a:rPr>
                        <a:t>.</a:t>
                      </a:r>
                    </a:p>
                  </a:txBody>
                  <a:tcPr marL="121836" marR="121836" marT="61023" marB="61023">
                    <a:solidFill>
                      <a:srgbClr val="EAEF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08882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it-IT" sz="1600" dirty="0">
                        <a:latin typeface="Book Antiqua" panose="02040602050305030304" charset="0"/>
                      </a:endParaRPr>
                    </a:p>
                  </a:txBody>
                  <a:tcPr marL="121836" marR="121836" marT="61023" marB="6102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>
                          <a:latin typeface="Book Antiqua" panose="02040602050305030304" charset="0"/>
                        </a:rPr>
                        <a:t>3-6 Years </a:t>
                      </a:r>
                      <a:r>
                        <a:rPr lang="it-IT" sz="1600" dirty="0" err="1">
                          <a:latin typeface="Book Antiqua" panose="02040602050305030304" charset="0"/>
                        </a:rPr>
                        <a:t>old</a:t>
                      </a:r>
                      <a:r>
                        <a:rPr lang="it-IT" sz="1600" dirty="0">
                          <a:latin typeface="Book Antiqua" panose="02040602050305030304" charset="0"/>
                        </a:rPr>
                        <a:t> </a:t>
                      </a:r>
                    </a:p>
                  </a:txBody>
                  <a:tcPr marL="121836" marR="121836" marT="61023" marB="61023" anchor="ctr"/>
                </a:tc>
                <a:tc>
                  <a:txBody>
                    <a:bodyPr/>
                    <a:lstStyle/>
                    <a:p>
                      <a:r>
                        <a:rPr lang="it-IT" sz="1600" dirty="0" err="1">
                          <a:solidFill>
                            <a:schemeClr val="tx1"/>
                          </a:solidFill>
                          <a:latin typeface="Book Antiqua" panose="02040602050305030304" charset="0"/>
                        </a:rPr>
                        <a:t>She</a:t>
                      </a:r>
                      <a:r>
                        <a:rPr lang="it-IT" sz="1600" dirty="0">
                          <a:solidFill>
                            <a:schemeClr val="tx1"/>
                          </a:solidFill>
                          <a:latin typeface="Book Antiqua" panose="02040602050305030304" charset="0"/>
                        </a:rPr>
                        <a:t> </a:t>
                      </a:r>
                      <a:r>
                        <a:rPr lang="it-IT" sz="1600" dirty="0" err="1">
                          <a:solidFill>
                            <a:schemeClr val="tx1"/>
                          </a:solidFill>
                          <a:latin typeface="Book Antiqua" panose="02040602050305030304" charset="0"/>
                        </a:rPr>
                        <a:t>attendend</a:t>
                      </a:r>
                      <a:r>
                        <a:rPr lang="it-IT" sz="1600" dirty="0">
                          <a:solidFill>
                            <a:schemeClr val="tx1"/>
                          </a:solidFill>
                          <a:latin typeface="Book Antiqua" panose="02040602050305030304" charset="0"/>
                        </a:rPr>
                        <a:t> a private </a:t>
                      </a:r>
                      <a:r>
                        <a:rPr lang="it-IT" sz="1600" dirty="0" err="1">
                          <a:solidFill>
                            <a:schemeClr val="tx1"/>
                          </a:solidFill>
                          <a:latin typeface="Book Antiqua" panose="02040602050305030304" charset="0"/>
                        </a:rPr>
                        <a:t>kinder</a:t>
                      </a:r>
                      <a:r>
                        <a:rPr lang="it-IT" sz="1600" dirty="0">
                          <a:solidFill>
                            <a:schemeClr val="tx1"/>
                          </a:solidFill>
                          <a:latin typeface="Book Antiqua" panose="02040602050305030304" charset="0"/>
                        </a:rPr>
                        <a:t> </a:t>
                      </a:r>
                      <a:r>
                        <a:rPr lang="it-IT" sz="1600" dirty="0" err="1">
                          <a:solidFill>
                            <a:schemeClr val="tx1"/>
                          </a:solidFill>
                          <a:latin typeface="Book Antiqua" panose="02040602050305030304" charset="0"/>
                        </a:rPr>
                        <a:t>garten</a:t>
                      </a:r>
                      <a:r>
                        <a:rPr lang="it-IT" sz="1600" dirty="0">
                          <a:solidFill>
                            <a:schemeClr val="tx1"/>
                          </a:solidFill>
                          <a:latin typeface="Book Antiqua" panose="02040602050305030304" charset="0"/>
                        </a:rPr>
                        <a:t>; </a:t>
                      </a:r>
                      <a:r>
                        <a:rPr lang="it-IT" sz="1600" dirty="0" err="1">
                          <a:solidFill>
                            <a:schemeClr val="tx1"/>
                          </a:solidFill>
                          <a:latin typeface="Book Antiqua" panose="02040602050305030304" charset="0"/>
                        </a:rPr>
                        <a:t>there</a:t>
                      </a:r>
                      <a:r>
                        <a:rPr lang="it-IT" sz="1600" dirty="0">
                          <a:solidFill>
                            <a:schemeClr val="tx1"/>
                          </a:solidFill>
                          <a:latin typeface="Book Antiqua" panose="02040602050305030304" charset="0"/>
                        </a:rPr>
                        <a:t> </a:t>
                      </a:r>
                      <a:r>
                        <a:rPr lang="it-IT" sz="1600" dirty="0" err="1">
                          <a:solidFill>
                            <a:schemeClr val="tx1"/>
                          </a:solidFill>
                          <a:latin typeface="Book Antiqua" panose="02040602050305030304" charset="0"/>
                        </a:rPr>
                        <a:t>where</a:t>
                      </a:r>
                      <a:r>
                        <a:rPr lang="it-IT" sz="1600" dirty="0">
                          <a:solidFill>
                            <a:schemeClr val="tx1"/>
                          </a:solidFill>
                          <a:latin typeface="Book Antiqua" panose="02040602050305030304" charset="0"/>
                        </a:rPr>
                        <a:t> </a:t>
                      </a:r>
                      <a:r>
                        <a:rPr lang="it-IT" sz="1600" b="1" dirty="0">
                          <a:solidFill>
                            <a:schemeClr val="accent2"/>
                          </a:solidFill>
                          <a:latin typeface="Book Antiqua" panose="02040602050305030304" charset="0"/>
                        </a:rPr>
                        <a:t>no </a:t>
                      </a:r>
                      <a:r>
                        <a:rPr lang="it-IT" sz="1600" b="1" dirty="0" err="1">
                          <a:solidFill>
                            <a:schemeClr val="accent2"/>
                          </a:solidFill>
                          <a:latin typeface="Book Antiqua" panose="02040602050305030304" charset="0"/>
                        </a:rPr>
                        <a:t>relationship</a:t>
                      </a:r>
                      <a:r>
                        <a:rPr lang="it-IT" sz="1600" b="1" dirty="0">
                          <a:solidFill>
                            <a:schemeClr val="accent2"/>
                          </a:solidFill>
                          <a:latin typeface="Book Antiqua" panose="02040602050305030304" charset="0"/>
                        </a:rPr>
                        <a:t> with </a:t>
                      </a:r>
                      <a:r>
                        <a:rPr lang="it-IT" sz="1600" b="1" dirty="0" err="1">
                          <a:solidFill>
                            <a:schemeClr val="accent2"/>
                          </a:solidFill>
                          <a:latin typeface="Book Antiqua" panose="02040602050305030304" charset="0"/>
                        </a:rPr>
                        <a:t>her</a:t>
                      </a:r>
                      <a:r>
                        <a:rPr lang="it-IT" sz="1600" b="1" dirty="0">
                          <a:solidFill>
                            <a:schemeClr val="accent2"/>
                          </a:solidFill>
                          <a:latin typeface="Book Antiqua" panose="02040602050305030304" charset="0"/>
                        </a:rPr>
                        <a:t> </a:t>
                      </a:r>
                      <a:r>
                        <a:rPr lang="it-IT" sz="1600" b="1" dirty="0" err="1">
                          <a:solidFill>
                            <a:schemeClr val="accent2"/>
                          </a:solidFill>
                          <a:latin typeface="Book Antiqua" panose="02040602050305030304" charset="0"/>
                        </a:rPr>
                        <a:t>peers</a:t>
                      </a:r>
                      <a:r>
                        <a:rPr lang="it-IT" sz="1600" dirty="0">
                          <a:solidFill>
                            <a:schemeClr val="tx1"/>
                          </a:solidFill>
                          <a:latin typeface="Book Antiqua" panose="02040602050305030304" charset="0"/>
                        </a:rPr>
                        <a:t>. </a:t>
                      </a:r>
                      <a:r>
                        <a:rPr lang="it-IT" sz="1600" dirty="0" err="1">
                          <a:solidFill>
                            <a:schemeClr val="tx1"/>
                          </a:solidFill>
                          <a:latin typeface="Book Antiqua" panose="02040602050305030304" charset="0"/>
                        </a:rPr>
                        <a:t>She</a:t>
                      </a:r>
                      <a:r>
                        <a:rPr lang="it-IT" sz="1600" dirty="0">
                          <a:solidFill>
                            <a:schemeClr val="tx1"/>
                          </a:solidFill>
                          <a:latin typeface="Book Antiqua" panose="02040602050305030304" charset="0"/>
                        </a:rPr>
                        <a:t> </a:t>
                      </a:r>
                      <a:r>
                        <a:rPr lang="it-IT" sz="1600" dirty="0" err="1">
                          <a:solidFill>
                            <a:schemeClr val="tx1"/>
                          </a:solidFill>
                          <a:latin typeface="Book Antiqua" panose="02040602050305030304" charset="0"/>
                        </a:rPr>
                        <a:t>has</a:t>
                      </a:r>
                      <a:r>
                        <a:rPr lang="it-IT" sz="1600" dirty="0">
                          <a:solidFill>
                            <a:schemeClr val="tx1"/>
                          </a:solidFill>
                          <a:latin typeface="Book Antiqua" panose="02040602050305030304" charset="0"/>
                        </a:rPr>
                        <a:t> </a:t>
                      </a:r>
                      <a:r>
                        <a:rPr lang="it-IT" sz="1600" b="1" dirty="0">
                          <a:solidFill>
                            <a:schemeClr val="accent2"/>
                          </a:solidFill>
                          <a:latin typeface="Book Antiqua" panose="02040602050305030304" charset="0"/>
                        </a:rPr>
                        <a:t>a </a:t>
                      </a:r>
                      <a:r>
                        <a:rPr lang="it-IT" sz="1600" b="1" dirty="0" err="1">
                          <a:solidFill>
                            <a:schemeClr val="accent2"/>
                          </a:solidFill>
                          <a:latin typeface="Book Antiqua" panose="02040602050305030304" charset="0"/>
                        </a:rPr>
                        <a:t>stable</a:t>
                      </a:r>
                      <a:r>
                        <a:rPr lang="it-IT" sz="1600" b="1" dirty="0">
                          <a:solidFill>
                            <a:schemeClr val="accent2"/>
                          </a:solidFill>
                          <a:latin typeface="Book Antiqua" panose="02040602050305030304" charset="0"/>
                        </a:rPr>
                        <a:t> </a:t>
                      </a:r>
                      <a:r>
                        <a:rPr lang="it-IT" sz="1600" b="1" dirty="0" err="1">
                          <a:solidFill>
                            <a:schemeClr val="accent2"/>
                          </a:solidFill>
                          <a:latin typeface="Book Antiqua" panose="02040602050305030304" charset="0"/>
                        </a:rPr>
                        <a:t>relationship</a:t>
                      </a:r>
                      <a:r>
                        <a:rPr lang="it-IT" sz="1600" b="1" dirty="0">
                          <a:solidFill>
                            <a:schemeClr val="accent2"/>
                          </a:solidFill>
                          <a:latin typeface="Book Antiqua" panose="02040602050305030304" charset="0"/>
                        </a:rPr>
                        <a:t> with </a:t>
                      </a:r>
                      <a:r>
                        <a:rPr lang="it-IT" sz="1600" b="1" dirty="0" err="1">
                          <a:solidFill>
                            <a:schemeClr val="accent2"/>
                          </a:solidFill>
                          <a:latin typeface="Book Antiqua" panose="02040602050305030304" charset="0"/>
                        </a:rPr>
                        <a:t>her</a:t>
                      </a:r>
                      <a:r>
                        <a:rPr lang="it-IT" sz="1600" b="1" dirty="0">
                          <a:solidFill>
                            <a:schemeClr val="accent2"/>
                          </a:solidFill>
                          <a:latin typeface="Book Antiqua" panose="02040602050305030304" charset="0"/>
                        </a:rPr>
                        <a:t> </a:t>
                      </a:r>
                      <a:r>
                        <a:rPr lang="it-IT" sz="1600" b="1" dirty="0" err="1">
                          <a:solidFill>
                            <a:schemeClr val="accent2"/>
                          </a:solidFill>
                          <a:latin typeface="Book Antiqua" panose="02040602050305030304" charset="0"/>
                        </a:rPr>
                        <a:t>mother</a:t>
                      </a:r>
                      <a:r>
                        <a:rPr lang="it-IT" sz="1600" b="1" dirty="0">
                          <a:solidFill>
                            <a:schemeClr val="accent2"/>
                          </a:solidFill>
                          <a:latin typeface="Book Antiqua" panose="02040602050305030304" charset="0"/>
                        </a:rPr>
                        <a:t>.</a:t>
                      </a:r>
                    </a:p>
                  </a:txBody>
                  <a:tcPr marL="121836" marR="121836" marT="61023" marB="61023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31191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it-IT" sz="1600" dirty="0">
                        <a:latin typeface="Book Antiqua" panose="02040602050305030304" charset="0"/>
                      </a:endParaRPr>
                    </a:p>
                  </a:txBody>
                  <a:tcPr marL="121836" marR="121836" marT="61023" marB="6102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>
                          <a:latin typeface="Book Antiqua" panose="02040602050305030304" charset="0"/>
                        </a:rPr>
                        <a:t>6-10 </a:t>
                      </a:r>
                      <a:r>
                        <a:rPr lang="it-IT" sz="1600" dirty="0">
                          <a:latin typeface="Book Antiqua" panose="02040602050305030304" charset="0"/>
                          <a:sym typeface="+mn-ea"/>
                        </a:rPr>
                        <a:t>Years old</a:t>
                      </a:r>
                      <a:endParaRPr lang="it-IT" sz="1600" dirty="0">
                        <a:latin typeface="Book Antiqua" panose="02040602050305030304" charset="0"/>
                      </a:endParaRPr>
                    </a:p>
                  </a:txBody>
                  <a:tcPr marL="121836" marR="121836" marT="61023" marB="61023" anchor="ctr"/>
                </a:tc>
                <a:tc>
                  <a:txBody>
                    <a:bodyPr/>
                    <a:lstStyle/>
                    <a:p>
                      <a:r>
                        <a:rPr lang="it-IT" sz="1600" dirty="0">
                          <a:solidFill>
                            <a:schemeClr val="tx1"/>
                          </a:solidFill>
                          <a:latin typeface="Book Antiqua" panose="02040602050305030304" charset="0"/>
                        </a:rPr>
                        <a:t>A private </a:t>
                      </a:r>
                      <a:r>
                        <a:rPr lang="it-IT" sz="1600" dirty="0" err="1">
                          <a:solidFill>
                            <a:schemeClr val="tx1"/>
                          </a:solidFill>
                          <a:latin typeface="Book Antiqua" panose="02040602050305030304" charset="0"/>
                        </a:rPr>
                        <a:t>elementary</a:t>
                      </a:r>
                      <a:r>
                        <a:rPr lang="it-IT" sz="1600" dirty="0">
                          <a:solidFill>
                            <a:schemeClr val="tx1"/>
                          </a:solidFill>
                          <a:latin typeface="Book Antiqua" panose="02040602050305030304" charset="0"/>
                        </a:rPr>
                        <a:t> school. </a:t>
                      </a:r>
                      <a:r>
                        <a:rPr lang="it-IT" sz="1600" b="1" dirty="0">
                          <a:solidFill>
                            <a:schemeClr val="accent2"/>
                          </a:solidFill>
                          <a:latin typeface="Book Antiqua" panose="02040602050305030304" charset="0"/>
                        </a:rPr>
                        <a:t>Learning </a:t>
                      </a:r>
                      <a:r>
                        <a:rPr lang="it-IT" sz="1600" b="1" dirty="0" err="1">
                          <a:solidFill>
                            <a:schemeClr val="accent2"/>
                          </a:solidFill>
                          <a:latin typeface="Book Antiqua" panose="02040602050305030304" charset="0"/>
                        </a:rPr>
                        <a:t>difficulties</a:t>
                      </a:r>
                      <a:r>
                        <a:rPr lang="it-IT" sz="1600" dirty="0">
                          <a:solidFill>
                            <a:schemeClr val="accent2"/>
                          </a:solidFill>
                          <a:latin typeface="Book Antiqua" panose="02040602050305030304" charset="0"/>
                        </a:rPr>
                        <a:t> </a:t>
                      </a:r>
                      <a:r>
                        <a:rPr lang="it-IT" sz="1600" dirty="0">
                          <a:solidFill>
                            <a:schemeClr val="tx1"/>
                          </a:solidFill>
                          <a:latin typeface="Book Antiqua" panose="02040602050305030304" charset="0"/>
                        </a:rPr>
                        <a:t>due to </a:t>
                      </a:r>
                      <a:r>
                        <a:rPr lang="it-IT" sz="1600" dirty="0" err="1">
                          <a:solidFill>
                            <a:schemeClr val="tx1"/>
                          </a:solidFill>
                          <a:latin typeface="Book Antiqua" panose="02040602050305030304" charset="0"/>
                        </a:rPr>
                        <a:t>she</a:t>
                      </a:r>
                      <a:r>
                        <a:rPr lang="it-IT" sz="1600" dirty="0">
                          <a:solidFill>
                            <a:schemeClr val="tx1"/>
                          </a:solidFill>
                          <a:latin typeface="Book Antiqua" panose="02040602050305030304" charset="0"/>
                        </a:rPr>
                        <a:t> </a:t>
                      </a:r>
                      <a:r>
                        <a:rPr lang="it-IT" sz="1600" dirty="0" err="1">
                          <a:solidFill>
                            <a:schemeClr val="tx1"/>
                          </a:solidFill>
                          <a:latin typeface="Book Antiqua" panose="02040602050305030304" charset="0"/>
                        </a:rPr>
                        <a:t>needs</a:t>
                      </a:r>
                      <a:r>
                        <a:rPr lang="it-IT" sz="1600" dirty="0">
                          <a:solidFill>
                            <a:schemeClr val="tx1"/>
                          </a:solidFill>
                          <a:latin typeface="Book Antiqua" panose="02040602050305030304" charset="0"/>
                        </a:rPr>
                        <a:t> a special </a:t>
                      </a:r>
                      <a:r>
                        <a:rPr lang="it-IT" sz="1600" dirty="0" err="1">
                          <a:solidFill>
                            <a:schemeClr val="tx1"/>
                          </a:solidFill>
                          <a:latin typeface="Book Antiqua" panose="02040602050305030304" charset="0"/>
                        </a:rPr>
                        <a:t>education</a:t>
                      </a:r>
                      <a:r>
                        <a:rPr lang="it-IT" sz="1600" dirty="0">
                          <a:solidFill>
                            <a:schemeClr val="tx1"/>
                          </a:solidFill>
                          <a:latin typeface="Book Antiqua" panose="02040602050305030304" charset="0"/>
                        </a:rPr>
                        <a:t> </a:t>
                      </a:r>
                      <a:r>
                        <a:rPr lang="it-IT" sz="1600" dirty="0" err="1">
                          <a:solidFill>
                            <a:schemeClr val="tx1"/>
                          </a:solidFill>
                          <a:latin typeface="Book Antiqua" panose="02040602050305030304" charset="0"/>
                        </a:rPr>
                        <a:t>teacher</a:t>
                      </a:r>
                      <a:r>
                        <a:rPr lang="it-IT" sz="1600" dirty="0">
                          <a:solidFill>
                            <a:schemeClr val="tx1"/>
                          </a:solidFill>
                          <a:latin typeface="Book Antiqua" panose="02040602050305030304" charset="0"/>
                        </a:rPr>
                        <a:t>. </a:t>
                      </a:r>
                      <a:r>
                        <a:rPr lang="it-IT" sz="1600" dirty="0" err="1">
                          <a:solidFill>
                            <a:schemeClr val="tx1"/>
                          </a:solidFill>
                          <a:latin typeface="Book Antiqua" panose="02040602050305030304" charset="0"/>
                        </a:rPr>
                        <a:t>Despite</a:t>
                      </a:r>
                      <a:r>
                        <a:rPr lang="it-IT" sz="1600" dirty="0">
                          <a:solidFill>
                            <a:schemeClr val="tx1"/>
                          </a:solidFill>
                          <a:latin typeface="Book Antiqua" panose="02040602050305030304" charset="0"/>
                        </a:rPr>
                        <a:t> </a:t>
                      </a:r>
                      <a:r>
                        <a:rPr lang="it-IT" sz="1600" dirty="0" err="1">
                          <a:solidFill>
                            <a:schemeClr val="tx1"/>
                          </a:solidFill>
                          <a:latin typeface="Book Antiqua" panose="02040602050305030304" charset="0"/>
                        </a:rPr>
                        <a:t>everything</a:t>
                      </a:r>
                      <a:r>
                        <a:rPr lang="it-IT" sz="1600" dirty="0">
                          <a:solidFill>
                            <a:schemeClr val="tx1"/>
                          </a:solidFill>
                          <a:latin typeface="Book Antiqua" panose="02040602050305030304" charset="0"/>
                        </a:rPr>
                        <a:t>, </a:t>
                      </a:r>
                      <a:r>
                        <a:rPr lang="it-IT" sz="1600" dirty="0" err="1">
                          <a:solidFill>
                            <a:schemeClr val="tx1"/>
                          </a:solidFill>
                          <a:latin typeface="Book Antiqua" panose="02040602050305030304" charset="0"/>
                        </a:rPr>
                        <a:t>she</a:t>
                      </a:r>
                      <a:r>
                        <a:rPr lang="it-IT" sz="1600" dirty="0">
                          <a:solidFill>
                            <a:schemeClr val="tx1"/>
                          </a:solidFill>
                          <a:latin typeface="Book Antiqua" panose="02040602050305030304" charset="0"/>
                        </a:rPr>
                        <a:t> </a:t>
                      </a:r>
                      <a:r>
                        <a:rPr lang="it-IT" sz="1600" dirty="0" err="1">
                          <a:solidFill>
                            <a:schemeClr val="tx1"/>
                          </a:solidFill>
                          <a:latin typeface="Book Antiqua" panose="02040602050305030304" charset="0"/>
                        </a:rPr>
                        <a:t>liked</a:t>
                      </a:r>
                      <a:r>
                        <a:rPr lang="it-IT" sz="1600" dirty="0">
                          <a:solidFill>
                            <a:schemeClr val="tx1"/>
                          </a:solidFill>
                          <a:latin typeface="Book Antiqua" panose="02040602050305030304" charset="0"/>
                        </a:rPr>
                        <a:t> </a:t>
                      </a:r>
                      <a:r>
                        <a:rPr lang="it-IT" sz="1600" dirty="0" err="1">
                          <a:solidFill>
                            <a:schemeClr val="tx1"/>
                          </a:solidFill>
                          <a:latin typeface="Book Antiqua" panose="02040602050305030304" charset="0"/>
                        </a:rPr>
                        <a:t>studying</a:t>
                      </a:r>
                      <a:r>
                        <a:rPr lang="it-IT" sz="1600" dirty="0">
                          <a:solidFill>
                            <a:schemeClr val="tx1"/>
                          </a:solidFill>
                          <a:latin typeface="Book Antiqua" panose="02040602050305030304" charset="0"/>
                        </a:rPr>
                        <a:t>. Peer </a:t>
                      </a:r>
                      <a:r>
                        <a:rPr lang="it-IT" sz="1600" dirty="0" err="1">
                          <a:solidFill>
                            <a:schemeClr val="tx1"/>
                          </a:solidFill>
                          <a:latin typeface="Book Antiqua" panose="02040602050305030304" charset="0"/>
                        </a:rPr>
                        <a:t>relationship</a:t>
                      </a:r>
                      <a:r>
                        <a:rPr lang="it-IT" sz="1600" dirty="0">
                          <a:solidFill>
                            <a:schemeClr val="tx1"/>
                          </a:solidFill>
                          <a:latin typeface="Book Antiqua" panose="02040602050305030304" charset="0"/>
                        </a:rPr>
                        <a:t> </a:t>
                      </a:r>
                      <a:r>
                        <a:rPr lang="it-IT" sz="1600" dirty="0" err="1">
                          <a:solidFill>
                            <a:schemeClr val="tx1"/>
                          </a:solidFill>
                          <a:latin typeface="Book Antiqua" panose="02040602050305030304" charset="0"/>
                        </a:rPr>
                        <a:t>were</a:t>
                      </a:r>
                      <a:r>
                        <a:rPr lang="it-IT" sz="1600" dirty="0">
                          <a:solidFill>
                            <a:schemeClr val="tx1"/>
                          </a:solidFill>
                          <a:latin typeface="Book Antiqua" panose="02040602050305030304" charset="0"/>
                        </a:rPr>
                        <a:t> </a:t>
                      </a:r>
                      <a:r>
                        <a:rPr lang="it-IT" sz="1600" dirty="0" err="1">
                          <a:solidFill>
                            <a:schemeClr val="tx1"/>
                          </a:solidFill>
                          <a:latin typeface="Book Antiqua" panose="02040602050305030304" charset="0"/>
                        </a:rPr>
                        <a:t>absent</a:t>
                      </a:r>
                      <a:r>
                        <a:rPr lang="it-IT" sz="1600" dirty="0">
                          <a:solidFill>
                            <a:schemeClr val="tx1"/>
                          </a:solidFill>
                          <a:latin typeface="Book Antiqua" panose="02040602050305030304" charset="0"/>
                        </a:rPr>
                        <a:t>; </a:t>
                      </a:r>
                      <a:r>
                        <a:rPr lang="it-IT" sz="1600" dirty="0" err="1">
                          <a:solidFill>
                            <a:schemeClr val="tx1"/>
                          </a:solidFill>
                          <a:latin typeface="Book Antiqua" panose="02040602050305030304" charset="0"/>
                        </a:rPr>
                        <a:t>she</a:t>
                      </a:r>
                      <a:r>
                        <a:rPr lang="it-IT" sz="1600" dirty="0">
                          <a:solidFill>
                            <a:schemeClr val="tx1"/>
                          </a:solidFill>
                          <a:latin typeface="Book Antiqua" panose="02040602050305030304" charset="0"/>
                        </a:rPr>
                        <a:t> </a:t>
                      </a:r>
                      <a:r>
                        <a:rPr lang="it-IT" sz="1600" dirty="0" err="1">
                          <a:solidFill>
                            <a:schemeClr val="tx1"/>
                          </a:solidFill>
                          <a:latin typeface="Book Antiqua" panose="02040602050305030304" charset="0"/>
                        </a:rPr>
                        <a:t>had</a:t>
                      </a:r>
                      <a:r>
                        <a:rPr lang="it-IT" sz="1600" dirty="0">
                          <a:solidFill>
                            <a:schemeClr val="tx1"/>
                          </a:solidFill>
                          <a:latin typeface="Book Antiqua" panose="02040602050305030304" charset="0"/>
                        </a:rPr>
                        <a:t> a </a:t>
                      </a:r>
                      <a:r>
                        <a:rPr lang="it-IT" sz="1600" dirty="0" err="1">
                          <a:solidFill>
                            <a:schemeClr val="tx1"/>
                          </a:solidFill>
                          <a:latin typeface="Book Antiqua" panose="02040602050305030304" charset="0"/>
                        </a:rPr>
                        <a:t>symbiotic</a:t>
                      </a:r>
                      <a:r>
                        <a:rPr lang="it-IT" sz="1600" dirty="0">
                          <a:solidFill>
                            <a:srgbClr val="FF0000"/>
                          </a:solidFill>
                          <a:latin typeface="Book Antiqua" panose="02040602050305030304" charset="0"/>
                        </a:rPr>
                        <a:t> </a:t>
                      </a:r>
                      <a:r>
                        <a:rPr lang="it-IT" sz="1600" b="1" dirty="0" err="1">
                          <a:solidFill>
                            <a:schemeClr val="accent2"/>
                          </a:solidFill>
                          <a:latin typeface="Book Antiqua" panose="02040602050305030304" charset="0"/>
                        </a:rPr>
                        <a:t>relationship</a:t>
                      </a:r>
                      <a:r>
                        <a:rPr lang="it-IT" sz="1600" b="1" dirty="0">
                          <a:solidFill>
                            <a:schemeClr val="accent2"/>
                          </a:solidFill>
                          <a:latin typeface="Book Antiqua" panose="02040602050305030304" charset="0"/>
                        </a:rPr>
                        <a:t> with </a:t>
                      </a:r>
                      <a:r>
                        <a:rPr lang="it-IT" sz="1600" b="1" dirty="0" err="1">
                          <a:solidFill>
                            <a:schemeClr val="accent2"/>
                          </a:solidFill>
                          <a:latin typeface="Book Antiqua" panose="02040602050305030304" charset="0"/>
                        </a:rPr>
                        <a:t>her</a:t>
                      </a:r>
                      <a:r>
                        <a:rPr lang="it-IT" sz="1600" b="1" dirty="0">
                          <a:solidFill>
                            <a:schemeClr val="accent2"/>
                          </a:solidFill>
                          <a:latin typeface="Book Antiqua" panose="02040602050305030304" charset="0"/>
                        </a:rPr>
                        <a:t> </a:t>
                      </a:r>
                      <a:r>
                        <a:rPr lang="it-IT" sz="1600" b="1" dirty="0" err="1">
                          <a:solidFill>
                            <a:schemeClr val="accent2"/>
                          </a:solidFill>
                          <a:latin typeface="Book Antiqua" panose="02040602050305030304" charset="0"/>
                        </a:rPr>
                        <a:t>mother</a:t>
                      </a:r>
                      <a:r>
                        <a:rPr lang="it-IT" sz="1600" b="1" dirty="0">
                          <a:solidFill>
                            <a:schemeClr val="accent2"/>
                          </a:solidFill>
                          <a:latin typeface="Book Antiqua" panose="02040602050305030304" charset="0"/>
                        </a:rPr>
                        <a:t>, </a:t>
                      </a:r>
                      <a:r>
                        <a:rPr lang="it-IT" sz="1600" b="1" dirty="0" err="1">
                          <a:solidFill>
                            <a:schemeClr val="accent2"/>
                          </a:solidFill>
                          <a:latin typeface="Book Antiqua" panose="02040602050305030304" charset="0"/>
                        </a:rPr>
                        <a:t>who</a:t>
                      </a:r>
                      <a:r>
                        <a:rPr lang="it-IT" sz="1600" b="1" dirty="0">
                          <a:solidFill>
                            <a:schemeClr val="accent2"/>
                          </a:solidFill>
                          <a:latin typeface="Book Antiqua" panose="02040602050305030304" charset="0"/>
                        </a:rPr>
                        <a:t> </a:t>
                      </a:r>
                      <a:r>
                        <a:rPr lang="it-IT" sz="1600" b="1" dirty="0" err="1">
                          <a:solidFill>
                            <a:schemeClr val="accent2"/>
                          </a:solidFill>
                          <a:latin typeface="Book Antiqua" panose="02040602050305030304" charset="0"/>
                        </a:rPr>
                        <a:t>spoiled</a:t>
                      </a:r>
                      <a:r>
                        <a:rPr lang="it-IT" sz="1600" b="1" dirty="0">
                          <a:solidFill>
                            <a:schemeClr val="accent2"/>
                          </a:solidFill>
                          <a:latin typeface="Book Antiqua" panose="02040602050305030304" charset="0"/>
                        </a:rPr>
                        <a:t> </a:t>
                      </a:r>
                      <a:r>
                        <a:rPr lang="it-IT" sz="1600" b="1" dirty="0" err="1">
                          <a:solidFill>
                            <a:schemeClr val="accent2"/>
                          </a:solidFill>
                          <a:latin typeface="Book Antiqua" panose="02040602050305030304" charset="0"/>
                        </a:rPr>
                        <a:t>her</a:t>
                      </a:r>
                      <a:r>
                        <a:rPr lang="it-IT" sz="1600" b="1" dirty="0">
                          <a:solidFill>
                            <a:schemeClr val="accent2"/>
                          </a:solidFill>
                          <a:latin typeface="Book Antiqua" panose="02040602050305030304" charset="0"/>
                        </a:rPr>
                        <a:t>.</a:t>
                      </a:r>
                      <a:r>
                        <a:rPr lang="it-IT" sz="1600" dirty="0">
                          <a:solidFill>
                            <a:srgbClr val="FF0000"/>
                          </a:solidFill>
                          <a:latin typeface="Book Antiqua" panose="02040602050305030304" charset="0"/>
                        </a:rPr>
                        <a:t> </a:t>
                      </a:r>
                      <a:r>
                        <a:rPr lang="it-IT" sz="1600" dirty="0" err="1">
                          <a:solidFill>
                            <a:schemeClr val="tx1"/>
                          </a:solidFill>
                          <a:latin typeface="Book Antiqua" panose="02040602050305030304" charset="0"/>
                        </a:rPr>
                        <a:t>During</a:t>
                      </a:r>
                      <a:r>
                        <a:rPr lang="it-IT" sz="1600" dirty="0">
                          <a:solidFill>
                            <a:schemeClr val="tx1"/>
                          </a:solidFill>
                          <a:latin typeface="Book Antiqua" panose="02040602050305030304" charset="0"/>
                        </a:rPr>
                        <a:t> </a:t>
                      </a:r>
                      <a:r>
                        <a:rPr lang="it-IT" sz="1600" dirty="0" err="1">
                          <a:solidFill>
                            <a:schemeClr val="tx1"/>
                          </a:solidFill>
                          <a:latin typeface="Book Antiqua" panose="02040602050305030304" charset="0"/>
                        </a:rPr>
                        <a:t>this</a:t>
                      </a:r>
                      <a:r>
                        <a:rPr lang="it-IT" sz="1600" dirty="0">
                          <a:solidFill>
                            <a:schemeClr val="tx1"/>
                          </a:solidFill>
                          <a:latin typeface="Book Antiqua" panose="02040602050305030304" charset="0"/>
                        </a:rPr>
                        <a:t> </a:t>
                      </a:r>
                      <a:r>
                        <a:rPr lang="it-IT" sz="1600" dirty="0" err="1">
                          <a:solidFill>
                            <a:schemeClr val="tx1"/>
                          </a:solidFill>
                          <a:latin typeface="Book Antiqua" panose="02040602050305030304" charset="0"/>
                        </a:rPr>
                        <a:t>period</a:t>
                      </a:r>
                      <a:r>
                        <a:rPr lang="it-IT" sz="1600" dirty="0">
                          <a:solidFill>
                            <a:schemeClr val="tx1"/>
                          </a:solidFill>
                          <a:latin typeface="Book Antiqua" panose="02040602050305030304" charset="0"/>
                        </a:rPr>
                        <a:t> </a:t>
                      </a:r>
                      <a:r>
                        <a:rPr lang="it-IT" sz="1600" dirty="0" err="1">
                          <a:solidFill>
                            <a:schemeClr val="tx1"/>
                          </a:solidFill>
                          <a:latin typeface="Book Antiqua" panose="02040602050305030304" charset="0"/>
                        </a:rPr>
                        <a:t>her</a:t>
                      </a:r>
                      <a:r>
                        <a:rPr lang="it-IT" sz="1600" dirty="0">
                          <a:solidFill>
                            <a:schemeClr val="tx1"/>
                          </a:solidFill>
                          <a:latin typeface="Book Antiqua" panose="02040602050305030304" charset="0"/>
                        </a:rPr>
                        <a:t> </a:t>
                      </a:r>
                      <a:r>
                        <a:rPr lang="it-IT" sz="1600" dirty="0" err="1">
                          <a:solidFill>
                            <a:schemeClr val="tx1"/>
                          </a:solidFill>
                          <a:latin typeface="Book Antiqua" panose="02040602050305030304" charset="0"/>
                        </a:rPr>
                        <a:t>mother</a:t>
                      </a:r>
                      <a:r>
                        <a:rPr lang="it-IT" sz="1600" dirty="0">
                          <a:solidFill>
                            <a:schemeClr val="tx1"/>
                          </a:solidFill>
                          <a:latin typeface="Book Antiqua" panose="02040602050305030304" charset="0"/>
                        </a:rPr>
                        <a:t> shows depressive </a:t>
                      </a:r>
                      <a:r>
                        <a:rPr lang="it-IT" sz="1600" dirty="0" err="1">
                          <a:solidFill>
                            <a:schemeClr val="tx1"/>
                          </a:solidFill>
                          <a:latin typeface="Book Antiqua" panose="02040602050305030304" charset="0"/>
                        </a:rPr>
                        <a:t>symptoms</a:t>
                      </a:r>
                      <a:r>
                        <a:rPr lang="it-IT" sz="1600" dirty="0">
                          <a:solidFill>
                            <a:schemeClr val="tx1"/>
                          </a:solidFill>
                          <a:latin typeface="Book Antiqua" panose="02040602050305030304" charset="0"/>
                        </a:rPr>
                        <a:t>. Palmira </a:t>
                      </a:r>
                      <a:r>
                        <a:rPr lang="it-IT" sz="1600" dirty="0" err="1">
                          <a:solidFill>
                            <a:schemeClr val="tx1"/>
                          </a:solidFill>
                          <a:latin typeface="Book Antiqua" panose="02040602050305030304" charset="0"/>
                        </a:rPr>
                        <a:t>spends</a:t>
                      </a:r>
                      <a:r>
                        <a:rPr lang="it-IT" sz="1600" dirty="0">
                          <a:solidFill>
                            <a:schemeClr val="tx1"/>
                          </a:solidFill>
                          <a:latin typeface="Book Antiqua" panose="02040602050305030304" charset="0"/>
                        </a:rPr>
                        <a:t> the </a:t>
                      </a:r>
                      <a:r>
                        <a:rPr lang="it-IT" sz="1600" dirty="0" err="1">
                          <a:solidFill>
                            <a:schemeClr val="tx1"/>
                          </a:solidFill>
                          <a:latin typeface="Book Antiqua" panose="02040602050305030304" charset="0"/>
                        </a:rPr>
                        <a:t>main</a:t>
                      </a:r>
                      <a:r>
                        <a:rPr lang="it-IT" sz="1600" dirty="0">
                          <a:solidFill>
                            <a:schemeClr val="tx1"/>
                          </a:solidFill>
                          <a:latin typeface="Book Antiqua" panose="02040602050305030304" charset="0"/>
                        </a:rPr>
                        <a:t> part of </a:t>
                      </a:r>
                      <a:r>
                        <a:rPr lang="it-IT" sz="1600" dirty="0" err="1">
                          <a:solidFill>
                            <a:schemeClr val="tx1"/>
                          </a:solidFill>
                          <a:latin typeface="Book Antiqua" panose="02040602050305030304" charset="0"/>
                        </a:rPr>
                        <a:t>her</a:t>
                      </a:r>
                      <a:r>
                        <a:rPr lang="it-IT" sz="1600" dirty="0">
                          <a:solidFill>
                            <a:schemeClr val="tx1"/>
                          </a:solidFill>
                          <a:latin typeface="Book Antiqua" panose="02040602050305030304" charset="0"/>
                        </a:rPr>
                        <a:t> time by </a:t>
                      </a:r>
                      <a:r>
                        <a:rPr lang="it-IT" sz="1600" dirty="0" err="1">
                          <a:solidFill>
                            <a:schemeClr val="tx1"/>
                          </a:solidFill>
                          <a:latin typeface="Book Antiqua" panose="02040602050305030304" charset="0"/>
                        </a:rPr>
                        <a:t>herself</a:t>
                      </a:r>
                      <a:r>
                        <a:rPr lang="it-IT" sz="1600" dirty="0">
                          <a:solidFill>
                            <a:schemeClr val="tx1"/>
                          </a:solidFill>
                          <a:latin typeface="Book Antiqua" panose="02040602050305030304" charset="0"/>
                        </a:rPr>
                        <a:t>. </a:t>
                      </a:r>
                      <a:r>
                        <a:rPr lang="it-IT" sz="1600" dirty="0" err="1">
                          <a:solidFill>
                            <a:schemeClr val="tx1"/>
                          </a:solidFill>
                          <a:latin typeface="Book Antiqua" panose="02040602050305030304" charset="0"/>
                        </a:rPr>
                        <a:t>She</a:t>
                      </a:r>
                      <a:r>
                        <a:rPr lang="it-IT" sz="1600" dirty="0">
                          <a:solidFill>
                            <a:schemeClr val="tx1"/>
                          </a:solidFill>
                          <a:latin typeface="Book Antiqua" panose="02040602050305030304" charset="0"/>
                        </a:rPr>
                        <a:t> </a:t>
                      </a:r>
                      <a:r>
                        <a:rPr lang="it-IT" sz="1600" dirty="0" err="1">
                          <a:solidFill>
                            <a:schemeClr val="tx1"/>
                          </a:solidFill>
                          <a:latin typeface="Book Antiqua" panose="02040602050305030304" charset="0"/>
                        </a:rPr>
                        <a:t>often</a:t>
                      </a:r>
                      <a:r>
                        <a:rPr lang="it-IT" sz="1600" dirty="0">
                          <a:solidFill>
                            <a:schemeClr val="tx1"/>
                          </a:solidFill>
                          <a:latin typeface="Book Antiqua" panose="02040602050305030304" charset="0"/>
                        </a:rPr>
                        <a:t> </a:t>
                      </a:r>
                      <a:r>
                        <a:rPr lang="it-IT" sz="1600" dirty="0" err="1">
                          <a:solidFill>
                            <a:schemeClr val="tx1"/>
                          </a:solidFill>
                          <a:latin typeface="Book Antiqua" panose="02040602050305030304" charset="0"/>
                        </a:rPr>
                        <a:t>spends</a:t>
                      </a:r>
                      <a:r>
                        <a:rPr lang="it-IT" sz="1600" dirty="0">
                          <a:solidFill>
                            <a:schemeClr val="tx1"/>
                          </a:solidFill>
                          <a:latin typeface="Book Antiqua" panose="02040602050305030304" charset="0"/>
                        </a:rPr>
                        <a:t> the </a:t>
                      </a:r>
                      <a:r>
                        <a:rPr lang="it-IT" sz="1600" dirty="0" err="1">
                          <a:solidFill>
                            <a:schemeClr val="tx1"/>
                          </a:solidFill>
                          <a:latin typeface="Book Antiqua" panose="02040602050305030304" charset="0"/>
                        </a:rPr>
                        <a:t>entire</a:t>
                      </a:r>
                      <a:r>
                        <a:rPr lang="it-IT" sz="1600" dirty="0">
                          <a:solidFill>
                            <a:schemeClr val="tx1"/>
                          </a:solidFill>
                          <a:latin typeface="Book Antiqua" panose="02040602050305030304" charset="0"/>
                        </a:rPr>
                        <a:t> day in bed. </a:t>
                      </a:r>
                    </a:p>
                  </a:txBody>
                  <a:tcPr marL="121836" marR="121836" marT="61023" marB="61023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08882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it-IT" sz="1600" dirty="0">
                        <a:latin typeface="Book Antiqua" panose="02040602050305030304" charset="0"/>
                      </a:endParaRPr>
                    </a:p>
                  </a:txBody>
                  <a:tcPr marL="121836" marR="121836" marT="61023" marB="6102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>
                          <a:latin typeface="Book Antiqua" panose="02040602050305030304" charset="0"/>
                        </a:rPr>
                        <a:t>10-14 </a:t>
                      </a:r>
                      <a:r>
                        <a:rPr lang="it-IT" sz="1600" dirty="0">
                          <a:latin typeface="Book Antiqua" panose="02040602050305030304" charset="0"/>
                          <a:sym typeface="+mn-ea"/>
                        </a:rPr>
                        <a:t>Years old</a:t>
                      </a:r>
                      <a:endParaRPr lang="it-IT" sz="1600" dirty="0">
                        <a:latin typeface="Book Antiqua" panose="02040602050305030304" charset="0"/>
                      </a:endParaRPr>
                    </a:p>
                  </a:txBody>
                  <a:tcPr marL="121836" marR="121836" marT="61023" marB="61023" anchor="ctr"/>
                </a:tc>
                <a:tc>
                  <a:txBody>
                    <a:bodyPr/>
                    <a:lstStyle/>
                    <a:p>
                      <a:r>
                        <a:rPr lang="it-IT" sz="1600" baseline="0" dirty="0">
                          <a:solidFill>
                            <a:schemeClr val="tx1"/>
                          </a:solidFill>
                          <a:latin typeface="Book Antiqua" panose="02040602050305030304" charset="0"/>
                        </a:rPr>
                        <a:t>Low-</a:t>
                      </a:r>
                      <a:r>
                        <a:rPr lang="it-IT" sz="1600" baseline="0" dirty="0" err="1">
                          <a:solidFill>
                            <a:schemeClr val="tx1"/>
                          </a:solidFill>
                          <a:latin typeface="Book Antiqua" panose="02040602050305030304" charset="0"/>
                        </a:rPr>
                        <a:t>performing</a:t>
                      </a:r>
                      <a:r>
                        <a:rPr lang="it-IT" sz="1600" baseline="0" dirty="0">
                          <a:solidFill>
                            <a:schemeClr val="tx1"/>
                          </a:solidFill>
                          <a:latin typeface="Book Antiqua" panose="02040602050305030304" charset="0"/>
                        </a:rPr>
                        <a:t> </a:t>
                      </a:r>
                      <a:r>
                        <a:rPr lang="it-IT" sz="1600" baseline="0" dirty="0" err="1">
                          <a:solidFill>
                            <a:schemeClr val="tx1"/>
                          </a:solidFill>
                          <a:latin typeface="Book Antiqua" panose="02040602050305030304" charset="0"/>
                        </a:rPr>
                        <a:t>secondary</a:t>
                      </a:r>
                      <a:r>
                        <a:rPr lang="it-IT" sz="1600" baseline="0" dirty="0">
                          <a:solidFill>
                            <a:schemeClr val="tx1"/>
                          </a:solidFill>
                          <a:latin typeface="Book Antiqua" panose="02040602050305030304" charset="0"/>
                        </a:rPr>
                        <a:t> school. Social </a:t>
                      </a:r>
                      <a:r>
                        <a:rPr lang="it-IT" sz="1600" baseline="0" dirty="0" err="1">
                          <a:solidFill>
                            <a:schemeClr val="tx1"/>
                          </a:solidFill>
                          <a:latin typeface="Book Antiqua" panose="02040602050305030304" charset="0"/>
                        </a:rPr>
                        <a:t>isolation</a:t>
                      </a:r>
                      <a:r>
                        <a:rPr lang="it-IT" sz="1600" baseline="0" dirty="0">
                          <a:solidFill>
                            <a:schemeClr val="tx1"/>
                          </a:solidFill>
                          <a:latin typeface="Book Antiqua" panose="02040602050305030304" charset="0"/>
                        </a:rPr>
                        <a:t>. </a:t>
                      </a:r>
                      <a:r>
                        <a:rPr lang="it-IT" sz="1600" baseline="0" dirty="0" err="1">
                          <a:solidFill>
                            <a:schemeClr val="tx1"/>
                          </a:solidFill>
                          <a:latin typeface="Book Antiqua" panose="02040602050305030304" charset="0"/>
                        </a:rPr>
                        <a:t>She</a:t>
                      </a:r>
                      <a:r>
                        <a:rPr lang="it-IT" sz="1600" baseline="0" dirty="0">
                          <a:solidFill>
                            <a:schemeClr val="tx1"/>
                          </a:solidFill>
                          <a:latin typeface="Book Antiqua" panose="02040602050305030304" charset="0"/>
                        </a:rPr>
                        <a:t> </a:t>
                      </a:r>
                      <a:r>
                        <a:rPr lang="it-IT" sz="1600" baseline="0" dirty="0" err="1">
                          <a:solidFill>
                            <a:schemeClr val="tx1"/>
                          </a:solidFill>
                          <a:latin typeface="Book Antiqua" panose="02040602050305030304" charset="0"/>
                        </a:rPr>
                        <a:t>mostly</a:t>
                      </a:r>
                      <a:r>
                        <a:rPr lang="it-IT" sz="1600" baseline="0" dirty="0">
                          <a:solidFill>
                            <a:schemeClr val="tx1"/>
                          </a:solidFill>
                          <a:latin typeface="Book Antiqua" panose="02040602050305030304" charset="0"/>
                        </a:rPr>
                        <a:t> </a:t>
                      </a:r>
                      <a:r>
                        <a:rPr lang="it-IT" sz="1600" baseline="0" dirty="0" err="1">
                          <a:solidFill>
                            <a:schemeClr val="tx1"/>
                          </a:solidFill>
                          <a:latin typeface="Book Antiqua" panose="02040602050305030304" charset="0"/>
                        </a:rPr>
                        <a:t>spent</a:t>
                      </a:r>
                      <a:r>
                        <a:rPr lang="it-IT" sz="1600" baseline="0" dirty="0">
                          <a:solidFill>
                            <a:schemeClr val="tx1"/>
                          </a:solidFill>
                          <a:latin typeface="Book Antiqua" panose="02040602050305030304" charset="0"/>
                        </a:rPr>
                        <a:t> </a:t>
                      </a:r>
                      <a:r>
                        <a:rPr lang="it-IT" sz="1600" baseline="0" dirty="0" err="1">
                          <a:solidFill>
                            <a:schemeClr val="tx1"/>
                          </a:solidFill>
                          <a:latin typeface="Book Antiqua" panose="02040602050305030304" charset="0"/>
                        </a:rPr>
                        <a:t>her</a:t>
                      </a:r>
                      <a:r>
                        <a:rPr lang="it-IT" sz="1600" baseline="0" dirty="0">
                          <a:solidFill>
                            <a:schemeClr val="tx1"/>
                          </a:solidFill>
                          <a:latin typeface="Book Antiqua" panose="02040602050305030304" charset="0"/>
                        </a:rPr>
                        <a:t> time with </a:t>
                      </a:r>
                      <a:r>
                        <a:rPr lang="it-IT" sz="1600" baseline="0" dirty="0" err="1">
                          <a:solidFill>
                            <a:schemeClr val="tx1"/>
                          </a:solidFill>
                          <a:latin typeface="Book Antiqua" panose="02040602050305030304" charset="0"/>
                        </a:rPr>
                        <a:t>her</a:t>
                      </a:r>
                      <a:r>
                        <a:rPr lang="it-IT" sz="1600" baseline="0" dirty="0">
                          <a:solidFill>
                            <a:schemeClr val="tx1"/>
                          </a:solidFill>
                          <a:latin typeface="Book Antiqua" panose="02040602050305030304" charset="0"/>
                        </a:rPr>
                        <a:t> </a:t>
                      </a:r>
                      <a:r>
                        <a:rPr lang="it-IT" sz="1600" baseline="0" dirty="0" err="1">
                          <a:solidFill>
                            <a:schemeClr val="tx1"/>
                          </a:solidFill>
                          <a:latin typeface="Book Antiqua" panose="02040602050305030304" charset="0"/>
                        </a:rPr>
                        <a:t>mother</a:t>
                      </a:r>
                      <a:r>
                        <a:rPr lang="it-IT" sz="1600" baseline="0" dirty="0">
                          <a:solidFill>
                            <a:schemeClr val="tx1"/>
                          </a:solidFill>
                          <a:latin typeface="Book Antiqua" panose="02040602050305030304" charset="0"/>
                        </a:rPr>
                        <a:t> or </a:t>
                      </a:r>
                      <a:r>
                        <a:rPr lang="it-IT" sz="1600" baseline="0" dirty="0" err="1">
                          <a:solidFill>
                            <a:schemeClr val="tx1"/>
                          </a:solidFill>
                          <a:latin typeface="Book Antiqua" panose="02040602050305030304" charset="0"/>
                        </a:rPr>
                        <a:t>her</a:t>
                      </a:r>
                      <a:r>
                        <a:rPr lang="it-IT" sz="1600" baseline="0" dirty="0">
                          <a:solidFill>
                            <a:schemeClr val="tx1"/>
                          </a:solidFill>
                          <a:latin typeface="Book Antiqua" panose="02040602050305030304" charset="0"/>
                        </a:rPr>
                        <a:t> pets.</a:t>
                      </a:r>
                    </a:p>
                  </a:txBody>
                  <a:tcPr marL="121836" marR="121836" marT="61023" marB="61023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08882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it-IT" sz="1600" dirty="0">
                        <a:latin typeface="Book Antiqua" panose="02040602050305030304" charset="0"/>
                      </a:endParaRPr>
                    </a:p>
                  </a:txBody>
                  <a:tcPr marL="121836" marR="121836" marT="61023" marB="6102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>
                          <a:latin typeface="Book Antiqua" panose="02040602050305030304" charset="0"/>
                        </a:rPr>
                        <a:t>14-20 </a:t>
                      </a:r>
                      <a:r>
                        <a:rPr lang="it-IT" sz="1600" dirty="0">
                          <a:latin typeface="Book Antiqua" panose="02040602050305030304" charset="0"/>
                          <a:sym typeface="+mn-ea"/>
                        </a:rPr>
                        <a:t>Years old</a:t>
                      </a:r>
                      <a:endParaRPr lang="it-IT" sz="1600" dirty="0">
                        <a:latin typeface="Book Antiqua" panose="02040602050305030304" charset="0"/>
                      </a:endParaRPr>
                    </a:p>
                  </a:txBody>
                  <a:tcPr marL="121836" marR="121836" marT="61023" marB="61023" anchor="ctr"/>
                </a:tc>
                <a:tc>
                  <a:txBody>
                    <a:bodyPr/>
                    <a:lstStyle/>
                    <a:p>
                      <a:r>
                        <a:rPr lang="it-IT" sz="1600" dirty="0">
                          <a:solidFill>
                            <a:schemeClr val="tx1"/>
                          </a:solidFill>
                          <a:latin typeface="Book Antiqua" panose="02040602050305030304" charset="0"/>
                        </a:rPr>
                        <a:t>Private High school (</a:t>
                      </a:r>
                      <a:r>
                        <a:rPr lang="it-IT" sz="1600" dirty="0" err="1">
                          <a:solidFill>
                            <a:schemeClr val="tx1"/>
                          </a:solidFill>
                          <a:latin typeface="Book Antiqua" panose="02040602050305030304" charset="0"/>
                        </a:rPr>
                        <a:t>Hospitality</a:t>
                      </a:r>
                      <a:r>
                        <a:rPr lang="it-IT" sz="1600" dirty="0">
                          <a:solidFill>
                            <a:schemeClr val="tx1"/>
                          </a:solidFill>
                          <a:latin typeface="Book Antiqua" panose="02040602050305030304" charset="0"/>
                        </a:rPr>
                        <a:t> Institute)</a:t>
                      </a:r>
                      <a:r>
                        <a:rPr lang="it-IT" sz="1600" baseline="0" dirty="0">
                          <a:solidFill>
                            <a:schemeClr val="tx1"/>
                          </a:solidFill>
                          <a:latin typeface="Book Antiqua" panose="02040602050305030304" charset="0"/>
                        </a:rPr>
                        <a:t>. </a:t>
                      </a:r>
                      <a:r>
                        <a:rPr lang="it-IT" sz="1600" baseline="0" dirty="0" err="1">
                          <a:solidFill>
                            <a:schemeClr val="tx1"/>
                          </a:solidFill>
                          <a:latin typeface="Book Antiqua" panose="02040602050305030304" charset="0"/>
                        </a:rPr>
                        <a:t>She</a:t>
                      </a:r>
                      <a:r>
                        <a:rPr lang="it-IT" sz="1600" baseline="0" dirty="0">
                          <a:solidFill>
                            <a:schemeClr val="tx1"/>
                          </a:solidFill>
                          <a:latin typeface="Book Antiqua" panose="02040602050305030304" charset="0"/>
                        </a:rPr>
                        <a:t> interrupts </a:t>
                      </a:r>
                      <a:r>
                        <a:rPr lang="it-IT" sz="1600" baseline="0" dirty="0" err="1">
                          <a:solidFill>
                            <a:schemeClr val="tx1"/>
                          </a:solidFill>
                          <a:latin typeface="Book Antiqua" panose="02040602050305030304" charset="0"/>
                        </a:rPr>
                        <a:t>her</a:t>
                      </a:r>
                      <a:r>
                        <a:rPr lang="it-IT" sz="1600" baseline="0" dirty="0">
                          <a:solidFill>
                            <a:schemeClr val="tx1"/>
                          </a:solidFill>
                          <a:latin typeface="Book Antiqua" panose="02040602050305030304" charset="0"/>
                        </a:rPr>
                        <a:t> studies. Social </a:t>
                      </a:r>
                      <a:r>
                        <a:rPr lang="it-IT" sz="1600" baseline="0" dirty="0" err="1">
                          <a:solidFill>
                            <a:schemeClr val="tx1"/>
                          </a:solidFill>
                          <a:latin typeface="Book Antiqua" panose="02040602050305030304" charset="0"/>
                        </a:rPr>
                        <a:t>isolation</a:t>
                      </a:r>
                      <a:r>
                        <a:rPr lang="it-IT" sz="1600" baseline="0" dirty="0">
                          <a:solidFill>
                            <a:schemeClr val="tx1"/>
                          </a:solidFill>
                          <a:latin typeface="Book Antiqua" panose="02040602050305030304" charset="0"/>
                        </a:rPr>
                        <a:t> with </a:t>
                      </a:r>
                      <a:r>
                        <a:rPr lang="it-IT" sz="1600" baseline="0" dirty="0" err="1">
                          <a:solidFill>
                            <a:schemeClr val="tx1"/>
                          </a:solidFill>
                          <a:latin typeface="Book Antiqua" panose="02040602050305030304" charset="0"/>
                        </a:rPr>
                        <a:t>everybody</a:t>
                      </a:r>
                      <a:r>
                        <a:rPr lang="it-IT" sz="1600" baseline="0" dirty="0">
                          <a:solidFill>
                            <a:schemeClr val="tx1"/>
                          </a:solidFill>
                          <a:latin typeface="Book Antiqua" panose="02040602050305030304" charset="0"/>
                        </a:rPr>
                        <a:t> </a:t>
                      </a:r>
                      <a:r>
                        <a:rPr lang="it-IT" sz="1600" baseline="0" dirty="0" err="1">
                          <a:solidFill>
                            <a:schemeClr val="tx1"/>
                          </a:solidFill>
                          <a:latin typeface="Book Antiqua" panose="02040602050305030304" charset="0"/>
                        </a:rPr>
                        <a:t>but</a:t>
                      </a:r>
                      <a:r>
                        <a:rPr lang="it-IT" sz="1600" baseline="0" dirty="0">
                          <a:solidFill>
                            <a:schemeClr val="tx1"/>
                          </a:solidFill>
                          <a:latin typeface="Book Antiqua" panose="02040602050305030304" charset="0"/>
                        </a:rPr>
                        <a:t> </a:t>
                      </a:r>
                      <a:r>
                        <a:rPr lang="it-IT" sz="1600" baseline="0" dirty="0" err="1">
                          <a:solidFill>
                            <a:schemeClr val="tx1"/>
                          </a:solidFill>
                          <a:latin typeface="Book Antiqua" panose="02040602050305030304" charset="0"/>
                        </a:rPr>
                        <a:t>her</a:t>
                      </a:r>
                      <a:r>
                        <a:rPr lang="it-IT" sz="1600" baseline="0" dirty="0">
                          <a:solidFill>
                            <a:schemeClr val="tx1"/>
                          </a:solidFill>
                          <a:latin typeface="Book Antiqua" panose="02040602050305030304" charset="0"/>
                        </a:rPr>
                        <a:t> </a:t>
                      </a:r>
                      <a:r>
                        <a:rPr lang="it-IT" sz="1600" baseline="0" dirty="0" err="1">
                          <a:solidFill>
                            <a:schemeClr val="tx1"/>
                          </a:solidFill>
                          <a:latin typeface="Book Antiqua" panose="02040602050305030304" charset="0"/>
                        </a:rPr>
                        <a:t>mother</a:t>
                      </a:r>
                      <a:r>
                        <a:rPr lang="it-IT" sz="1600" baseline="0" dirty="0">
                          <a:solidFill>
                            <a:schemeClr val="tx1"/>
                          </a:solidFill>
                          <a:latin typeface="Book Antiqua" panose="02040602050305030304" charset="0"/>
                        </a:rPr>
                        <a:t>.</a:t>
                      </a:r>
                      <a:endParaRPr lang="it-IT" sz="1600" dirty="0">
                        <a:solidFill>
                          <a:schemeClr val="tx1"/>
                        </a:solidFill>
                        <a:latin typeface="Book Antiqua" panose="02040602050305030304" charset="0"/>
                      </a:endParaRPr>
                    </a:p>
                  </a:txBody>
                  <a:tcPr marL="121836" marR="121836" marT="61023" marB="61023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0" name="Down Arrow 9"/>
          <p:cNvSpPr/>
          <p:nvPr/>
        </p:nvSpPr>
        <p:spPr>
          <a:xfrm>
            <a:off x="387093" y="2099711"/>
            <a:ext cx="297299" cy="3522586"/>
          </a:xfrm>
          <a:prstGeom prst="downArrow">
            <a:avLst/>
          </a:prstGeom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2751"/>
            <a:endParaRPr lang="en-US" sz="1797">
              <a:solidFill>
                <a:prstClr val="white"/>
              </a:solidFill>
              <a:latin typeface="Calibri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Immagine che contiene cielo, Retroilluminazione, aria aperta, tramonto&#10;&#10;Descrizione generata automaticamente"/>
          <p:cNvPicPr>
            <a:picLocks noChangeAspect="1"/>
          </p:cNvPicPr>
          <p:nvPr/>
        </p:nvPicPr>
        <p:blipFill rotWithShape="1">
          <a:blip r:embed="rId2">
            <a:alphaModFix amt="9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5" b="4515"/>
          <a:stretch>
            <a:fillRect/>
          </a:stretch>
        </p:blipFill>
        <p:spPr>
          <a:xfrm>
            <a:off x="0" y="304165"/>
            <a:ext cx="12192000" cy="6554470"/>
          </a:xfrm>
          <a:prstGeom prst="rect">
            <a:avLst/>
          </a:prstGeom>
        </p:spPr>
      </p:pic>
      <p:sp>
        <p:nvSpPr>
          <p:cNvPr id="5" name="Segnaposto contenuto 2"/>
          <p:cNvSpPr>
            <a:spLocks noGrp="1"/>
          </p:cNvSpPr>
          <p:nvPr>
            <p:ph idx="1"/>
          </p:nvPr>
        </p:nvSpPr>
        <p:spPr>
          <a:xfrm>
            <a:off x="200025" y="647700"/>
            <a:ext cx="9086850" cy="502285"/>
          </a:xfrm>
        </p:spPr>
        <p:txBody>
          <a:bodyPr/>
          <a:lstStyle/>
          <a:p>
            <a:pPr marL="0" indent="0" algn="ctr">
              <a:buNone/>
            </a:pPr>
            <a:r>
              <a:rPr lang="it-IT" sz="3200" b="1">
                <a:solidFill>
                  <a:schemeClr val="bg1"/>
                </a:solidFill>
                <a:latin typeface="Book Antiqua" panose="02040602050305030304" charset="0"/>
                <a:cs typeface="Book Antiqua" panose="02040602050305030304" charset="0"/>
              </a:rPr>
              <a:t>Every clinical steatment is based on an epistemological view</a:t>
            </a:r>
          </a:p>
        </p:txBody>
      </p:sp>
      <p:sp>
        <p:nvSpPr>
          <p:cNvPr id="19" name="Text Box 18"/>
          <p:cNvSpPr txBox="1"/>
          <p:nvPr/>
        </p:nvSpPr>
        <p:spPr>
          <a:xfrm>
            <a:off x="821055" y="6407150"/>
            <a:ext cx="8568055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it-IT" altLang="en-US" sz="1000" b="1" i="1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>Body and Integration</a:t>
            </a:r>
            <a:r>
              <a:rPr lang="it-IT" altLang="en-US" sz="1000" i="1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/>
            </a:r>
            <a:br>
              <a:rPr lang="it-IT" altLang="en-US" sz="1000" i="1" dirty="0">
                <a:latin typeface="Book Antiqua" panose="02040602050305030304" charset="0"/>
                <a:cs typeface="Book Antiqua" panose="02040602050305030304" charset="0"/>
                <a:sym typeface="+mn-ea"/>
              </a:rPr>
            </a:br>
            <a:r>
              <a:rPr lang="it-IT" altLang="en-US" sz="1000" i="1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>Research the primary symptom into the care of the psychosis</a:t>
            </a:r>
          </a:p>
        </p:txBody>
      </p:sp>
      <p:pic>
        <p:nvPicPr>
          <p:cNvPr id="6" name="Content Placeholder 11" descr="logo_sipi-removebg-preview"/>
          <p:cNvPicPr>
            <a:picLocks noChangeAspect="1"/>
          </p:cNvPicPr>
          <p:nvPr/>
        </p:nvPicPr>
        <p:blipFill>
          <a:blip r:embed="rId3"/>
          <a:srcRect r="25272"/>
          <a:stretch>
            <a:fillRect/>
          </a:stretch>
        </p:blipFill>
        <p:spPr>
          <a:xfrm>
            <a:off x="74295" y="6345555"/>
            <a:ext cx="669925" cy="521970"/>
          </a:xfrm>
          <a:prstGeom prst="rect">
            <a:avLst/>
          </a:prstGeom>
        </p:spPr>
      </p:pic>
      <p:sp>
        <p:nvSpPr>
          <p:cNvPr id="9" name="Text Box 8"/>
          <p:cNvSpPr txBox="1"/>
          <p:nvPr/>
        </p:nvSpPr>
        <p:spPr>
          <a:xfrm>
            <a:off x="9155430" y="203200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Segnaposto contenuto 3"/>
          <p:cNvGraphicFramePr>
            <a:graphicFrameLocks noGrp="1"/>
          </p:cNvGraphicFramePr>
          <p:nvPr/>
        </p:nvGraphicFramePr>
        <p:xfrm>
          <a:off x="11189" y="1730147"/>
          <a:ext cx="12169625" cy="4273126"/>
        </p:xfrm>
        <a:graphic>
          <a:graphicData uri="http://schemas.openxmlformats.org/drawingml/2006/table">
            <a:tbl>
              <a:tblPr firstRow="1" bandRow="1">
                <a:tableStyleId>{0660B408-B3CF-4A94-85FC-2B1E0A45F4A2}</a:tableStyleId>
              </a:tblPr>
              <a:tblGrid>
                <a:gridCol w="9457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039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5199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79386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it-IT" sz="1600" b="0" dirty="0">
                        <a:solidFill>
                          <a:schemeClr val="tx1"/>
                        </a:solidFill>
                        <a:latin typeface="Book Antiqua" panose="02040602050305030304" charset="0"/>
                        <a:cs typeface="Book Antiqua" panose="02040602050305030304" charset="0"/>
                      </a:endParaRPr>
                    </a:p>
                  </a:txBody>
                  <a:tcPr marL="91281" marR="91281" marT="45641" marB="45641" anchor="ctr"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b="0" dirty="0">
                          <a:solidFill>
                            <a:schemeClr val="tx1"/>
                          </a:solidFill>
                          <a:latin typeface="Book Antiqua" panose="02040602050305030304" charset="0"/>
                          <a:cs typeface="Book Antiqua" panose="02040602050305030304" charset="0"/>
                        </a:rPr>
                        <a:t>2009</a:t>
                      </a:r>
                    </a:p>
                    <a:p>
                      <a:pPr algn="ctr"/>
                      <a:r>
                        <a:rPr lang="it-IT" sz="1600" b="0" dirty="0">
                          <a:solidFill>
                            <a:schemeClr val="tx1"/>
                          </a:solidFill>
                          <a:latin typeface="Book Antiqua" panose="02040602050305030304" charset="0"/>
                          <a:cs typeface="Book Antiqua" panose="02040602050305030304" charset="0"/>
                        </a:rPr>
                        <a:t>14 Years old</a:t>
                      </a:r>
                    </a:p>
                  </a:txBody>
                  <a:tcPr marL="91281" marR="91281" marT="45641" marB="45641" anchor="ctr"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600" b="1" dirty="0">
                          <a:solidFill>
                            <a:schemeClr val="accent2"/>
                          </a:solidFill>
                          <a:latin typeface="Book Antiqua" panose="02040602050305030304" charset="0"/>
                          <a:cs typeface="Book Antiqua" panose="02040602050305030304" charset="0"/>
                        </a:rPr>
                        <a:t>Social </a:t>
                      </a:r>
                      <a:r>
                        <a:rPr lang="it-IT" sz="1600" b="1" dirty="0" err="1">
                          <a:solidFill>
                            <a:schemeClr val="accent2"/>
                          </a:solidFill>
                          <a:latin typeface="Book Antiqua" panose="02040602050305030304" charset="0"/>
                          <a:cs typeface="Book Antiqua" panose="02040602050305030304" charset="0"/>
                        </a:rPr>
                        <a:t>withdrawal</a:t>
                      </a:r>
                      <a:r>
                        <a:rPr lang="it-IT" sz="1600" b="0" dirty="0">
                          <a:solidFill>
                            <a:schemeClr val="tx1"/>
                          </a:solidFill>
                          <a:latin typeface="Book Antiqua" panose="02040602050305030304" charset="0"/>
                          <a:cs typeface="Book Antiqua" panose="02040602050305030304" charset="0"/>
                        </a:rPr>
                        <a:t>: </a:t>
                      </a:r>
                      <a:r>
                        <a:rPr lang="it-IT" sz="1600" b="0" dirty="0" err="1">
                          <a:solidFill>
                            <a:schemeClr val="tx1"/>
                          </a:solidFill>
                          <a:latin typeface="Book Antiqua" panose="02040602050305030304" charset="0"/>
                          <a:cs typeface="Book Antiqua" panose="02040602050305030304" charset="0"/>
                        </a:rPr>
                        <a:t>she</a:t>
                      </a:r>
                      <a:r>
                        <a:rPr lang="it-IT" sz="1600" b="0" dirty="0">
                          <a:solidFill>
                            <a:schemeClr val="tx1"/>
                          </a:solidFill>
                          <a:latin typeface="Book Antiqua" panose="02040602050305030304" charset="0"/>
                          <a:cs typeface="Book Antiqua" panose="02040602050305030304" charset="0"/>
                        </a:rPr>
                        <a:t> starts </a:t>
                      </a:r>
                      <a:r>
                        <a:rPr lang="it-IT" sz="1600" b="0" dirty="0" err="1">
                          <a:solidFill>
                            <a:schemeClr val="tx1"/>
                          </a:solidFill>
                          <a:latin typeface="Book Antiqua" panose="02040602050305030304" charset="0"/>
                          <a:cs typeface="Book Antiqua" panose="02040602050305030304" charset="0"/>
                        </a:rPr>
                        <a:t>psychotherapy</a:t>
                      </a:r>
                      <a:r>
                        <a:rPr lang="it-IT" sz="1600" b="0" dirty="0">
                          <a:solidFill>
                            <a:schemeClr val="tx1"/>
                          </a:solidFill>
                          <a:latin typeface="Book Antiqua" panose="02040602050305030304" charset="0"/>
                          <a:cs typeface="Book Antiqua" panose="02040602050305030304" charset="0"/>
                        </a:rPr>
                        <a:t> in </a:t>
                      </a:r>
                      <a:r>
                        <a:rPr lang="it-IT" sz="1600" b="0" dirty="0" err="1">
                          <a:solidFill>
                            <a:schemeClr val="tx1"/>
                          </a:solidFill>
                          <a:latin typeface="Book Antiqua" panose="02040602050305030304" charset="0"/>
                          <a:cs typeface="Book Antiqua" panose="02040602050305030304" charset="0"/>
                        </a:rPr>
                        <a:t>couple</a:t>
                      </a:r>
                      <a:r>
                        <a:rPr lang="it-IT" sz="1600" b="0" dirty="0">
                          <a:solidFill>
                            <a:schemeClr val="tx1"/>
                          </a:solidFill>
                          <a:latin typeface="Book Antiqua" panose="02040602050305030304" charset="0"/>
                          <a:cs typeface="Book Antiqua" panose="02040602050305030304" charset="0"/>
                        </a:rPr>
                        <a:t> with </a:t>
                      </a:r>
                      <a:r>
                        <a:rPr lang="it-IT" sz="1600" b="0" dirty="0" err="1">
                          <a:solidFill>
                            <a:schemeClr val="tx1"/>
                          </a:solidFill>
                          <a:latin typeface="Book Antiqua" panose="02040602050305030304" charset="0"/>
                          <a:cs typeface="Book Antiqua" panose="02040602050305030304" charset="0"/>
                        </a:rPr>
                        <a:t>her</a:t>
                      </a:r>
                      <a:r>
                        <a:rPr lang="it-IT" sz="1600" b="0" dirty="0">
                          <a:solidFill>
                            <a:schemeClr val="tx1"/>
                          </a:solidFill>
                          <a:latin typeface="Book Antiqua" panose="02040602050305030304" charset="0"/>
                          <a:cs typeface="Book Antiqua" panose="02040602050305030304" charset="0"/>
                        </a:rPr>
                        <a:t> </a:t>
                      </a:r>
                      <a:r>
                        <a:rPr lang="it-IT" sz="1600" b="0" dirty="0" err="1">
                          <a:solidFill>
                            <a:schemeClr val="tx1"/>
                          </a:solidFill>
                          <a:latin typeface="Book Antiqua" panose="02040602050305030304" charset="0"/>
                          <a:cs typeface="Book Antiqua" panose="02040602050305030304" charset="0"/>
                        </a:rPr>
                        <a:t>mother</a:t>
                      </a:r>
                      <a:r>
                        <a:rPr lang="it-IT" sz="1600" b="0" dirty="0">
                          <a:solidFill>
                            <a:schemeClr val="tx1"/>
                          </a:solidFill>
                          <a:latin typeface="Book Antiqua" panose="02040602050305030304" charset="0"/>
                          <a:cs typeface="Book Antiqua" panose="02040602050305030304" charset="0"/>
                        </a:rPr>
                        <a:t>.</a:t>
                      </a:r>
                    </a:p>
                  </a:txBody>
                  <a:tcPr marL="91281" marR="91281" marT="45641" marB="45641" anchor="ctr">
                    <a:solidFill>
                      <a:srgbClr val="EAEF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23437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it-IT" sz="1600" dirty="0">
                        <a:latin typeface="Book Antiqua" panose="02040602050305030304" charset="0"/>
                        <a:cs typeface="Book Antiqua" panose="02040602050305030304" charset="0"/>
                      </a:endParaRPr>
                    </a:p>
                  </a:txBody>
                  <a:tcPr marL="91281" marR="91281" marT="45641" marB="4564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>
                          <a:latin typeface="Book Antiqua" panose="02040602050305030304" charset="0"/>
                          <a:cs typeface="Book Antiqua" panose="02040602050305030304" charset="0"/>
                        </a:rPr>
                        <a:t>2013</a:t>
                      </a:r>
                    </a:p>
                    <a:p>
                      <a:pPr algn="ctr"/>
                      <a:r>
                        <a:rPr lang="it-IT" sz="1600" dirty="0">
                          <a:latin typeface="Book Antiqua" panose="02040602050305030304" charset="0"/>
                          <a:cs typeface="Book Antiqua" panose="02040602050305030304" charset="0"/>
                        </a:rPr>
                        <a:t>18 Years old</a:t>
                      </a:r>
                    </a:p>
                  </a:txBody>
                  <a:tcPr marL="91281" marR="91281" marT="45641" marB="45641" anchor="ctr"/>
                </a:tc>
                <a:tc>
                  <a:txBody>
                    <a:bodyPr/>
                    <a:lstStyle/>
                    <a:p>
                      <a:r>
                        <a:rPr lang="it-IT" sz="1600" dirty="0" err="1">
                          <a:latin typeface="Book Antiqua" panose="02040602050305030304" charset="0"/>
                          <a:cs typeface="Book Antiqua" panose="02040602050305030304" charset="0"/>
                        </a:rPr>
                        <a:t>Hearly-onset</a:t>
                      </a:r>
                      <a:r>
                        <a:rPr lang="it-IT" sz="1600" dirty="0">
                          <a:latin typeface="Book Antiqua" panose="02040602050305030304" charset="0"/>
                          <a:cs typeface="Book Antiqua" panose="02040602050305030304" charset="0"/>
                        </a:rPr>
                        <a:t> </a:t>
                      </a:r>
                      <a:r>
                        <a:rPr lang="it-IT" sz="1600" dirty="0" err="1">
                          <a:latin typeface="Book Antiqua" panose="02040602050305030304" charset="0"/>
                          <a:cs typeface="Book Antiqua" panose="02040602050305030304" charset="0"/>
                        </a:rPr>
                        <a:t>psychotic</a:t>
                      </a:r>
                      <a:r>
                        <a:rPr lang="it-IT" sz="1600" dirty="0">
                          <a:latin typeface="Book Antiqua" panose="02040602050305030304" charset="0"/>
                          <a:cs typeface="Book Antiqua" panose="02040602050305030304" charset="0"/>
                        </a:rPr>
                        <a:t> </a:t>
                      </a:r>
                      <a:r>
                        <a:rPr lang="it-IT" sz="1600" dirty="0" err="1">
                          <a:latin typeface="Book Antiqua" panose="02040602050305030304" charset="0"/>
                          <a:cs typeface="Book Antiqua" panose="02040602050305030304" charset="0"/>
                        </a:rPr>
                        <a:t>episodes</a:t>
                      </a:r>
                      <a:r>
                        <a:rPr lang="it-IT" sz="1600" dirty="0">
                          <a:latin typeface="Book Antiqua" panose="02040602050305030304" charset="0"/>
                          <a:cs typeface="Book Antiqua" panose="02040602050305030304" charset="0"/>
                        </a:rPr>
                        <a:t>: </a:t>
                      </a:r>
                      <a:r>
                        <a:rPr lang="it-IT" sz="1600" b="1" dirty="0" err="1">
                          <a:solidFill>
                            <a:schemeClr val="accent2"/>
                          </a:solidFill>
                          <a:latin typeface="Book Antiqua" panose="02040602050305030304" charset="0"/>
                          <a:cs typeface="Book Antiqua" panose="02040602050305030304" charset="0"/>
                        </a:rPr>
                        <a:t>auditory</a:t>
                      </a:r>
                      <a:r>
                        <a:rPr lang="it-IT" sz="1600" b="1" dirty="0">
                          <a:solidFill>
                            <a:schemeClr val="accent2"/>
                          </a:solidFill>
                          <a:latin typeface="Book Antiqua" panose="02040602050305030304" charset="0"/>
                          <a:cs typeface="Book Antiqua" panose="02040602050305030304" charset="0"/>
                        </a:rPr>
                        <a:t> and visual </a:t>
                      </a:r>
                      <a:r>
                        <a:rPr lang="it-IT" sz="1600" b="1" dirty="0" err="1">
                          <a:solidFill>
                            <a:schemeClr val="accent2"/>
                          </a:solidFill>
                          <a:latin typeface="Book Antiqua" panose="02040602050305030304" charset="0"/>
                          <a:cs typeface="Book Antiqua" panose="02040602050305030304" charset="0"/>
                        </a:rPr>
                        <a:t>hallucinations</a:t>
                      </a:r>
                      <a:r>
                        <a:rPr lang="it-IT" sz="1600" b="1" dirty="0">
                          <a:solidFill>
                            <a:schemeClr val="accent2"/>
                          </a:solidFill>
                          <a:latin typeface="Book Antiqua" panose="02040602050305030304" charset="0"/>
                          <a:cs typeface="Book Antiqua" panose="02040602050305030304" charset="0"/>
                        </a:rPr>
                        <a:t>. </a:t>
                      </a:r>
                      <a:endParaRPr lang="it-IT" sz="1600" dirty="0">
                        <a:solidFill>
                          <a:schemeClr val="accent2"/>
                        </a:solidFill>
                        <a:latin typeface="Book Antiqua" panose="02040602050305030304" charset="0"/>
                        <a:cs typeface="Book Antiqua" panose="02040602050305030304" charset="0"/>
                      </a:endParaRPr>
                    </a:p>
                    <a:p>
                      <a:r>
                        <a:rPr lang="it-IT" sz="1600" dirty="0">
                          <a:latin typeface="Book Antiqua" panose="02040602050305030304" charset="0"/>
                          <a:cs typeface="Book Antiqua" panose="02040602050305030304" charset="0"/>
                        </a:rPr>
                        <a:t>Farmacological therapy: </a:t>
                      </a:r>
                      <a:r>
                        <a:rPr lang="it-IT" sz="1600" dirty="0" err="1">
                          <a:latin typeface="Book Antiqua" panose="02040602050305030304" charset="0"/>
                          <a:cs typeface="Book Antiqua" panose="02040602050305030304" charset="0"/>
                        </a:rPr>
                        <a:t>not</a:t>
                      </a:r>
                      <a:r>
                        <a:rPr lang="it-IT" sz="1600" dirty="0">
                          <a:latin typeface="Book Antiqua" panose="02040602050305030304" charset="0"/>
                          <a:cs typeface="Book Antiqua" panose="02040602050305030304" charset="0"/>
                        </a:rPr>
                        <a:t> </a:t>
                      </a:r>
                      <a:r>
                        <a:rPr lang="it-IT" sz="1600" dirty="0" err="1">
                          <a:latin typeface="Book Antiqua" panose="02040602050305030304" charset="0"/>
                          <a:cs typeface="Book Antiqua" panose="02040602050305030304" charset="0"/>
                        </a:rPr>
                        <a:t>specified</a:t>
                      </a:r>
                      <a:r>
                        <a:rPr lang="it-IT" sz="1600" dirty="0">
                          <a:latin typeface="Book Antiqua" panose="02040602050305030304" charset="0"/>
                          <a:cs typeface="Book Antiqua" panose="02040602050305030304" charset="0"/>
                        </a:rPr>
                        <a:t> </a:t>
                      </a:r>
                      <a:r>
                        <a:rPr lang="it-IT" sz="1600" dirty="0" err="1">
                          <a:latin typeface="Book Antiqua" panose="02040602050305030304" charset="0"/>
                          <a:cs typeface="Book Antiqua" panose="02040602050305030304" charset="0"/>
                        </a:rPr>
                        <a:t>antidepressant</a:t>
                      </a:r>
                      <a:r>
                        <a:rPr lang="it-IT" sz="1600" dirty="0">
                          <a:latin typeface="Book Antiqua" panose="02040602050305030304" charset="0"/>
                          <a:cs typeface="Book Antiqua" panose="02040602050305030304" charset="0"/>
                        </a:rPr>
                        <a:t> (by </a:t>
                      </a:r>
                      <a:r>
                        <a:rPr lang="it-IT" sz="1600" dirty="0" err="1">
                          <a:latin typeface="Book Antiqua" panose="02040602050305030304" charset="0"/>
                          <a:cs typeface="Book Antiqua" panose="02040602050305030304" charset="0"/>
                        </a:rPr>
                        <a:t>her</a:t>
                      </a:r>
                      <a:r>
                        <a:rPr lang="it-IT" sz="1600" dirty="0">
                          <a:latin typeface="Book Antiqua" panose="02040602050305030304" charset="0"/>
                          <a:cs typeface="Book Antiqua" panose="02040602050305030304" charset="0"/>
                        </a:rPr>
                        <a:t> family); </a:t>
                      </a:r>
                      <a:r>
                        <a:rPr lang="it-IT" sz="1600" dirty="0" err="1">
                          <a:latin typeface="Book Antiqua" panose="02040602050305030304" charset="0"/>
                          <a:cs typeface="Book Antiqua" panose="02040602050305030304" charset="0"/>
                        </a:rPr>
                        <a:t>she</a:t>
                      </a:r>
                      <a:r>
                        <a:rPr lang="it-IT" sz="1600" dirty="0">
                          <a:latin typeface="Book Antiqua" panose="02040602050305030304" charset="0"/>
                          <a:cs typeface="Book Antiqua" panose="02040602050305030304" charset="0"/>
                        </a:rPr>
                        <a:t> after </a:t>
                      </a:r>
                      <a:r>
                        <a:rPr lang="it-IT" sz="1600" dirty="0" err="1">
                          <a:latin typeface="Book Antiqua" panose="02040602050305030304" charset="0"/>
                          <a:cs typeface="Book Antiqua" panose="02040602050305030304" charset="0"/>
                        </a:rPr>
                        <a:t>changes</a:t>
                      </a:r>
                      <a:r>
                        <a:rPr lang="it-IT" sz="1600" dirty="0">
                          <a:latin typeface="Book Antiqua" panose="02040602050305030304" charset="0"/>
                          <a:cs typeface="Book Antiqua" panose="02040602050305030304" charset="0"/>
                        </a:rPr>
                        <a:t> </a:t>
                      </a:r>
                      <a:r>
                        <a:rPr lang="it-IT" sz="1600" dirty="0" err="1">
                          <a:latin typeface="Book Antiqua" panose="02040602050305030304" charset="0"/>
                          <a:cs typeface="Book Antiqua" panose="02040602050305030304" charset="0"/>
                        </a:rPr>
                        <a:t>it</a:t>
                      </a:r>
                      <a:r>
                        <a:rPr lang="it-IT" sz="1600" dirty="0">
                          <a:latin typeface="Book Antiqua" panose="02040602050305030304" charset="0"/>
                          <a:cs typeface="Book Antiqua" panose="02040602050305030304" charset="0"/>
                        </a:rPr>
                        <a:t> with </a:t>
                      </a:r>
                      <a:r>
                        <a:rPr lang="it-IT" sz="1600" dirty="0" err="1">
                          <a:latin typeface="Book Antiqua" panose="02040602050305030304" charset="0"/>
                          <a:cs typeface="Book Antiqua" panose="02040602050305030304" charset="0"/>
                        </a:rPr>
                        <a:t>Abilify</a:t>
                      </a:r>
                      <a:r>
                        <a:rPr lang="it-IT" sz="1600" dirty="0">
                          <a:latin typeface="Book Antiqua" panose="02040602050305030304" charset="0"/>
                          <a:cs typeface="Book Antiqua" panose="02040602050305030304" charset="0"/>
                        </a:rPr>
                        <a:t>. </a:t>
                      </a:r>
                    </a:p>
                  </a:txBody>
                  <a:tcPr marL="91281" marR="91281" marT="45641" marB="45641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9386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it-IT" sz="1600" dirty="0">
                        <a:latin typeface="Book Antiqua" panose="02040602050305030304" charset="0"/>
                        <a:cs typeface="Book Antiqua" panose="02040602050305030304" charset="0"/>
                      </a:endParaRPr>
                    </a:p>
                  </a:txBody>
                  <a:tcPr marL="91281" marR="91281" marT="45641" marB="4564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>
                          <a:latin typeface="Book Antiqua" panose="02040602050305030304" charset="0"/>
                          <a:cs typeface="Book Antiqua" panose="02040602050305030304" charset="0"/>
                        </a:rPr>
                        <a:t>2015</a:t>
                      </a:r>
                    </a:p>
                    <a:p>
                      <a:pPr algn="ctr"/>
                      <a:r>
                        <a:rPr lang="it-IT" sz="1600" dirty="0">
                          <a:latin typeface="Book Antiqua" panose="02040602050305030304" charset="0"/>
                          <a:cs typeface="Book Antiqua" panose="02040602050305030304" charset="0"/>
                        </a:rPr>
                        <a:t>20 Years old</a:t>
                      </a:r>
                    </a:p>
                  </a:txBody>
                  <a:tcPr marL="91281" marR="91281" marT="45641" marB="45641" anchor="ctr"/>
                </a:tc>
                <a:tc>
                  <a:txBody>
                    <a:bodyPr/>
                    <a:lstStyle/>
                    <a:p>
                      <a:r>
                        <a:rPr lang="it-IT" sz="1600" b="1" dirty="0">
                          <a:solidFill>
                            <a:schemeClr val="accent2"/>
                          </a:solidFill>
                          <a:latin typeface="Book Antiqua" panose="02040602050305030304" charset="0"/>
                          <a:cs typeface="Book Antiqua" panose="02040602050305030304" charset="0"/>
                        </a:rPr>
                        <a:t>Aggressive Acting-</a:t>
                      </a:r>
                      <a:r>
                        <a:rPr lang="it-IT" sz="1600" b="1" dirty="0" err="1">
                          <a:solidFill>
                            <a:schemeClr val="accent2"/>
                          </a:solidFill>
                          <a:latin typeface="Book Antiqua" panose="02040602050305030304" charset="0"/>
                          <a:cs typeface="Book Antiqua" panose="02040602050305030304" charset="0"/>
                        </a:rPr>
                        <a:t>outs’s</a:t>
                      </a:r>
                      <a:r>
                        <a:rPr lang="it-IT" sz="1600" b="1" dirty="0">
                          <a:solidFill>
                            <a:schemeClr val="accent2"/>
                          </a:solidFill>
                          <a:latin typeface="Book Antiqua" panose="02040602050305030304" charset="0"/>
                          <a:cs typeface="Book Antiqua" panose="02040602050305030304" charset="0"/>
                        </a:rPr>
                        <a:t> </a:t>
                      </a:r>
                      <a:r>
                        <a:rPr lang="it-IT" sz="1600" b="0" dirty="0" err="1">
                          <a:solidFill>
                            <a:schemeClr val="tx1"/>
                          </a:solidFill>
                          <a:latin typeface="Book Antiqua" panose="02040602050305030304" charset="0"/>
                          <a:cs typeface="Book Antiqua" panose="02040602050305030304" charset="0"/>
                        </a:rPr>
                        <a:t>Intensification</a:t>
                      </a:r>
                      <a:r>
                        <a:rPr lang="it-IT" sz="1600" b="0" dirty="0">
                          <a:solidFill>
                            <a:schemeClr val="tx1"/>
                          </a:solidFill>
                          <a:latin typeface="Book Antiqua" panose="02040602050305030304" charset="0"/>
                          <a:cs typeface="Book Antiqua" panose="02040602050305030304" charset="0"/>
                        </a:rPr>
                        <a:t>.</a:t>
                      </a:r>
                      <a:endParaRPr lang="it-IT" sz="1600" dirty="0">
                        <a:latin typeface="Book Antiqua" panose="02040602050305030304" charset="0"/>
                        <a:cs typeface="Book Antiqua" panose="02040602050305030304" charset="0"/>
                      </a:endParaRPr>
                    </a:p>
                    <a:p>
                      <a:r>
                        <a:rPr lang="it-IT" sz="1600" dirty="0">
                          <a:latin typeface="Book Antiqua" panose="02040602050305030304" charset="0"/>
                          <a:cs typeface="Book Antiqua" panose="02040602050305030304" charset="0"/>
                        </a:rPr>
                        <a:t>Farmacological therapy: </a:t>
                      </a:r>
                      <a:r>
                        <a:rPr lang="it-IT" sz="1600" dirty="0" err="1">
                          <a:latin typeface="Book Antiqua" panose="02040602050305030304" charset="0"/>
                          <a:cs typeface="Book Antiqua" panose="02040602050305030304" charset="0"/>
                        </a:rPr>
                        <a:t>Carbolithium</a:t>
                      </a:r>
                      <a:r>
                        <a:rPr lang="it-IT" sz="1600" dirty="0">
                          <a:latin typeface="Book Antiqua" panose="02040602050305030304" charset="0"/>
                          <a:cs typeface="Book Antiqua" panose="02040602050305030304" charset="0"/>
                        </a:rPr>
                        <a:t> e </a:t>
                      </a:r>
                      <a:r>
                        <a:rPr lang="it-IT" sz="1600" dirty="0" err="1">
                          <a:latin typeface="Book Antiqua" panose="02040602050305030304" charset="0"/>
                          <a:cs typeface="Book Antiqua" panose="02040602050305030304" charset="0"/>
                        </a:rPr>
                        <a:t>Depakin</a:t>
                      </a:r>
                      <a:r>
                        <a:rPr lang="it-IT" sz="1600" dirty="0">
                          <a:latin typeface="Book Antiqua" panose="02040602050305030304" charset="0"/>
                          <a:cs typeface="Book Antiqua" panose="02040602050305030304" charset="0"/>
                        </a:rPr>
                        <a:t>.</a:t>
                      </a:r>
                    </a:p>
                  </a:txBody>
                  <a:tcPr marL="91281" marR="91281" marT="45641" marB="45641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11714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it-IT" sz="1600" dirty="0">
                        <a:latin typeface="Book Antiqua" panose="02040602050305030304" charset="0"/>
                        <a:cs typeface="Book Antiqua" panose="02040602050305030304" charset="0"/>
                      </a:endParaRPr>
                    </a:p>
                  </a:txBody>
                  <a:tcPr marL="91281" marR="91281" marT="45641" marB="4564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>
                          <a:latin typeface="Book Antiqua" panose="02040602050305030304" charset="0"/>
                          <a:cs typeface="Book Antiqua" panose="02040602050305030304" charset="0"/>
                        </a:rPr>
                        <a:t>2017</a:t>
                      </a:r>
                    </a:p>
                    <a:p>
                      <a:pPr algn="ctr"/>
                      <a:r>
                        <a:rPr lang="it-IT" sz="1600" dirty="0">
                          <a:latin typeface="Book Antiqua" panose="02040602050305030304" charset="0"/>
                          <a:cs typeface="Book Antiqua" panose="02040602050305030304" charset="0"/>
                        </a:rPr>
                        <a:t>22 Years old</a:t>
                      </a:r>
                    </a:p>
                  </a:txBody>
                  <a:tcPr marL="91281" marR="91281" marT="45641" marB="45641" anchor="ctr"/>
                </a:tc>
                <a:tc>
                  <a:txBody>
                    <a:bodyPr/>
                    <a:lstStyle/>
                    <a:p>
                      <a:r>
                        <a:rPr lang="it-IT" sz="1600" b="1" dirty="0" err="1">
                          <a:solidFill>
                            <a:schemeClr val="accent2"/>
                          </a:solidFill>
                          <a:latin typeface="Book Antiqua" panose="02040602050305030304" charset="0"/>
                          <a:cs typeface="Book Antiqua" panose="02040602050305030304" charset="0"/>
                        </a:rPr>
                        <a:t>Attempted</a:t>
                      </a:r>
                      <a:r>
                        <a:rPr lang="it-IT" sz="1600" b="1" dirty="0">
                          <a:solidFill>
                            <a:schemeClr val="accent2"/>
                          </a:solidFill>
                          <a:latin typeface="Book Antiqua" panose="02040602050305030304" charset="0"/>
                          <a:cs typeface="Book Antiqua" panose="02040602050305030304" charset="0"/>
                        </a:rPr>
                        <a:t> sucide by </a:t>
                      </a:r>
                      <a:r>
                        <a:rPr lang="it-IT" sz="1600" b="1" dirty="0" err="1">
                          <a:solidFill>
                            <a:schemeClr val="accent2"/>
                          </a:solidFill>
                          <a:latin typeface="Book Antiqua" panose="02040602050305030304" charset="0"/>
                          <a:cs typeface="Book Antiqua" panose="02040602050305030304" charset="0"/>
                        </a:rPr>
                        <a:t>defenestration</a:t>
                      </a:r>
                      <a:r>
                        <a:rPr lang="it-IT" sz="1600" dirty="0">
                          <a:latin typeface="Book Antiqua" panose="02040602050305030304" charset="0"/>
                          <a:cs typeface="Book Antiqua" panose="02040602050305030304" charset="0"/>
                        </a:rPr>
                        <a:t>. First </a:t>
                      </a:r>
                      <a:r>
                        <a:rPr lang="it-IT" sz="1600" dirty="0" err="1">
                          <a:latin typeface="Book Antiqua" panose="02040602050305030304" charset="0"/>
                          <a:cs typeface="Book Antiqua" panose="02040602050305030304" charset="0"/>
                        </a:rPr>
                        <a:t>hospitalization</a:t>
                      </a:r>
                      <a:r>
                        <a:rPr lang="it-IT" sz="1600" dirty="0">
                          <a:latin typeface="Book Antiqua" panose="02040602050305030304" charset="0"/>
                          <a:cs typeface="Book Antiqua" panose="02040602050305030304" charset="0"/>
                        </a:rPr>
                        <a:t> in a </a:t>
                      </a:r>
                      <a:r>
                        <a:rPr lang="it-IT" sz="1600" dirty="0" err="1">
                          <a:latin typeface="Book Antiqua" panose="02040602050305030304" charset="0"/>
                          <a:cs typeface="Book Antiqua" panose="02040602050305030304" charset="0"/>
                        </a:rPr>
                        <a:t>psychiatric</a:t>
                      </a:r>
                      <a:r>
                        <a:rPr lang="it-IT" sz="1600" dirty="0">
                          <a:latin typeface="Book Antiqua" panose="02040602050305030304" charset="0"/>
                          <a:cs typeface="Book Antiqua" panose="02040602050305030304" charset="0"/>
                        </a:rPr>
                        <a:t> </a:t>
                      </a:r>
                      <a:r>
                        <a:rPr lang="it-IT" sz="1600" dirty="0" err="1">
                          <a:latin typeface="Book Antiqua" panose="02040602050305030304" charset="0"/>
                          <a:cs typeface="Book Antiqua" panose="02040602050305030304" charset="0"/>
                        </a:rPr>
                        <a:t>mental</a:t>
                      </a:r>
                      <a:r>
                        <a:rPr lang="it-IT" sz="1600" dirty="0">
                          <a:latin typeface="Book Antiqua" panose="02040602050305030304" charset="0"/>
                          <a:cs typeface="Book Antiqua" panose="02040602050305030304" charset="0"/>
                        </a:rPr>
                        <a:t> health </a:t>
                      </a:r>
                      <a:r>
                        <a:rPr lang="it-IT" sz="1600" dirty="0" err="1">
                          <a:latin typeface="Book Antiqua" panose="02040602050305030304" charset="0"/>
                          <a:cs typeface="Book Antiqua" panose="02040602050305030304" charset="0"/>
                        </a:rPr>
                        <a:t>hopsital</a:t>
                      </a:r>
                      <a:r>
                        <a:rPr lang="it-IT" sz="1600" dirty="0">
                          <a:latin typeface="Book Antiqua" panose="02040602050305030304" charset="0"/>
                          <a:cs typeface="Book Antiqua" panose="02040602050305030304" charset="0"/>
                        </a:rPr>
                        <a:t>.</a:t>
                      </a:r>
                    </a:p>
                    <a:p>
                      <a:r>
                        <a:rPr lang="it-IT" sz="1600" dirty="0">
                          <a:latin typeface="Book Antiqua" panose="02040602050305030304" charset="0"/>
                          <a:cs typeface="Book Antiqua" panose="02040602050305030304" charset="0"/>
                        </a:rPr>
                        <a:t>Farmacological therapy: </a:t>
                      </a:r>
                      <a:r>
                        <a:rPr lang="it-IT" sz="1600" dirty="0" err="1">
                          <a:latin typeface="Book Antiqua" panose="02040602050305030304" charset="0"/>
                          <a:cs typeface="Book Antiqua" panose="02040602050305030304" charset="0"/>
                        </a:rPr>
                        <a:t>Abilify</a:t>
                      </a:r>
                      <a:r>
                        <a:rPr lang="it-IT" sz="1600" dirty="0">
                          <a:latin typeface="Book Antiqua" panose="02040602050305030304" charset="0"/>
                          <a:cs typeface="Book Antiqua" panose="02040602050305030304" charset="0"/>
                        </a:rPr>
                        <a:t>, </a:t>
                      </a:r>
                      <a:r>
                        <a:rPr lang="it-IT" sz="1600" dirty="0" err="1">
                          <a:latin typeface="Book Antiqua" panose="02040602050305030304" charset="0"/>
                          <a:cs typeface="Book Antiqua" panose="02040602050305030304" charset="0"/>
                        </a:rPr>
                        <a:t>Mutabon</a:t>
                      </a:r>
                      <a:r>
                        <a:rPr lang="it-IT" sz="1600" dirty="0">
                          <a:latin typeface="Book Antiqua" panose="02040602050305030304" charset="0"/>
                          <a:cs typeface="Book Antiqua" panose="02040602050305030304" charset="0"/>
                        </a:rPr>
                        <a:t> e </a:t>
                      </a:r>
                      <a:r>
                        <a:rPr lang="it-IT" sz="1600" dirty="0" err="1">
                          <a:latin typeface="Book Antiqua" panose="02040602050305030304" charset="0"/>
                          <a:cs typeface="Book Antiqua" panose="02040602050305030304" charset="0"/>
                        </a:rPr>
                        <a:t>Tegretol</a:t>
                      </a:r>
                    </a:p>
                  </a:txBody>
                  <a:tcPr marL="91281" marR="91281" marT="45641" marB="45641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11714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it-IT" sz="1600" dirty="0">
                        <a:latin typeface="Book Antiqua" panose="02040602050305030304" charset="0"/>
                        <a:cs typeface="Book Antiqua" panose="02040602050305030304" charset="0"/>
                      </a:endParaRPr>
                    </a:p>
                  </a:txBody>
                  <a:tcPr marL="91281" marR="91281" marT="45641" marB="4564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>
                          <a:latin typeface="Book Antiqua" panose="02040602050305030304" charset="0"/>
                          <a:cs typeface="Book Antiqua" panose="02040602050305030304" charset="0"/>
                        </a:rPr>
                        <a:t>2018</a:t>
                      </a:r>
                    </a:p>
                    <a:p>
                      <a:pPr algn="ctr"/>
                      <a:r>
                        <a:rPr lang="it-IT" sz="1600" dirty="0">
                          <a:latin typeface="Book Antiqua" panose="02040602050305030304" charset="0"/>
                          <a:cs typeface="Book Antiqua" panose="02040602050305030304" charset="0"/>
                        </a:rPr>
                        <a:t>23 Years old</a:t>
                      </a:r>
                    </a:p>
                  </a:txBody>
                  <a:tcPr marL="91281" marR="91281" marT="45641" marB="45641" anchor="ctr"/>
                </a:tc>
                <a:tc>
                  <a:txBody>
                    <a:bodyPr/>
                    <a:lstStyle/>
                    <a:p>
                      <a:r>
                        <a:rPr lang="it-IT" sz="1600" dirty="0">
                          <a:latin typeface="Book Antiqua" panose="02040602050305030304" charset="0"/>
                          <a:cs typeface="Book Antiqua" panose="02040602050305030304" charset="0"/>
                        </a:rPr>
                        <a:t>Aggressive acting-</a:t>
                      </a:r>
                      <a:r>
                        <a:rPr lang="it-IT" sz="1600" dirty="0" err="1">
                          <a:latin typeface="Book Antiqua" panose="02040602050305030304" charset="0"/>
                          <a:cs typeface="Book Antiqua" panose="02040602050305030304" charset="0"/>
                        </a:rPr>
                        <a:t>outs</a:t>
                      </a:r>
                      <a:r>
                        <a:rPr lang="it-IT" sz="1600" dirty="0">
                          <a:latin typeface="Book Antiqua" panose="02040602050305030304" charset="0"/>
                          <a:cs typeface="Book Antiqua" panose="02040602050305030304" charset="0"/>
                        </a:rPr>
                        <a:t> </a:t>
                      </a:r>
                      <a:r>
                        <a:rPr lang="it-IT" sz="1600" dirty="0" err="1">
                          <a:latin typeface="Book Antiqua" panose="02040602050305030304" charset="0"/>
                          <a:cs typeface="Book Antiqua" panose="02040602050305030304" charset="0"/>
                        </a:rPr>
                        <a:t>toward</a:t>
                      </a:r>
                      <a:r>
                        <a:rPr lang="it-IT" sz="1600" dirty="0">
                          <a:latin typeface="Book Antiqua" panose="02040602050305030304" charset="0"/>
                          <a:cs typeface="Book Antiqua" panose="02040602050305030304" charset="0"/>
                        </a:rPr>
                        <a:t> </a:t>
                      </a:r>
                      <a:r>
                        <a:rPr lang="it-IT" sz="1600" dirty="0" err="1">
                          <a:latin typeface="Book Antiqua" panose="02040602050305030304" charset="0"/>
                          <a:cs typeface="Book Antiqua" panose="02040602050305030304" charset="0"/>
                        </a:rPr>
                        <a:t>her</a:t>
                      </a:r>
                      <a:r>
                        <a:rPr lang="it-IT" sz="1600" dirty="0">
                          <a:latin typeface="Book Antiqua" panose="02040602050305030304" charset="0"/>
                          <a:cs typeface="Book Antiqua" panose="02040602050305030304" charset="0"/>
                        </a:rPr>
                        <a:t> </a:t>
                      </a:r>
                      <a:r>
                        <a:rPr lang="it-IT" sz="1600" dirty="0" err="1">
                          <a:latin typeface="Book Antiqua" panose="02040602050305030304" charset="0"/>
                          <a:cs typeface="Book Antiqua" panose="02040602050305030304" charset="0"/>
                        </a:rPr>
                        <a:t>mother</a:t>
                      </a:r>
                      <a:r>
                        <a:rPr lang="it-IT" sz="1600" dirty="0">
                          <a:latin typeface="Book Antiqua" panose="02040602050305030304" charset="0"/>
                          <a:cs typeface="Book Antiqua" panose="02040602050305030304" charset="0"/>
                        </a:rPr>
                        <a:t>. A new </a:t>
                      </a:r>
                      <a:r>
                        <a:rPr lang="it-IT" sz="1600" dirty="0" err="1">
                          <a:latin typeface="Book Antiqua" panose="02040602050305030304" charset="0"/>
                          <a:cs typeface="Book Antiqua" panose="02040602050305030304" charset="0"/>
                        </a:rPr>
                        <a:t>hospitalization</a:t>
                      </a:r>
                      <a:r>
                        <a:rPr lang="it-IT" sz="1600" dirty="0">
                          <a:latin typeface="Book Antiqua" panose="02040602050305030304" charset="0"/>
                          <a:cs typeface="Book Antiqua" panose="02040602050305030304" charset="0"/>
                        </a:rPr>
                        <a:t> in a </a:t>
                      </a:r>
                      <a:r>
                        <a:rPr lang="it-IT" sz="1600" dirty="0" err="1">
                          <a:latin typeface="Book Antiqua" panose="02040602050305030304" charset="0"/>
                          <a:cs typeface="Book Antiqua" panose="02040602050305030304" charset="0"/>
                        </a:rPr>
                        <a:t>mental</a:t>
                      </a:r>
                      <a:r>
                        <a:rPr lang="it-IT" sz="1600" dirty="0">
                          <a:latin typeface="Book Antiqua" panose="02040602050305030304" charset="0"/>
                          <a:cs typeface="Book Antiqua" panose="02040602050305030304" charset="0"/>
                        </a:rPr>
                        <a:t> health hospital.</a:t>
                      </a:r>
                    </a:p>
                    <a:p>
                      <a:r>
                        <a:rPr lang="it-IT" sz="1600" dirty="0">
                          <a:latin typeface="Book Antiqua" panose="02040602050305030304" charset="0"/>
                          <a:cs typeface="Book Antiqua" panose="02040602050305030304" charset="0"/>
                        </a:rPr>
                        <a:t>Farmacological therapy: Haldol; </a:t>
                      </a:r>
                      <a:r>
                        <a:rPr lang="it-IT" sz="1600" dirty="0" err="1">
                          <a:latin typeface="Book Antiqua" panose="02040602050305030304" charset="0"/>
                          <a:cs typeface="Book Antiqua" panose="02040602050305030304" charset="0"/>
                        </a:rPr>
                        <a:t>Daparox</a:t>
                      </a:r>
                      <a:r>
                        <a:rPr lang="it-IT" sz="1600" dirty="0">
                          <a:latin typeface="Book Antiqua" panose="02040602050305030304" charset="0"/>
                          <a:cs typeface="Book Antiqua" panose="02040602050305030304" charset="0"/>
                        </a:rPr>
                        <a:t>; </a:t>
                      </a:r>
                      <a:r>
                        <a:rPr lang="it-IT" sz="1600" dirty="0" err="1">
                          <a:latin typeface="Book Antiqua" panose="02040602050305030304" charset="0"/>
                          <a:cs typeface="Book Antiqua" panose="02040602050305030304" charset="0"/>
                        </a:rPr>
                        <a:t>Tranquirit</a:t>
                      </a:r>
                      <a:r>
                        <a:rPr lang="it-IT" sz="1600" dirty="0">
                          <a:latin typeface="Book Antiqua" panose="02040602050305030304" charset="0"/>
                          <a:cs typeface="Book Antiqua" panose="02040602050305030304" charset="0"/>
                        </a:rPr>
                        <a:t>.</a:t>
                      </a:r>
                    </a:p>
                  </a:txBody>
                  <a:tcPr marL="91281" marR="91281" marT="45641" marB="45641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067489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it-IT" sz="1600" dirty="0">
                        <a:latin typeface="Book Antiqua" panose="02040602050305030304" charset="0"/>
                        <a:cs typeface="Book Antiqua" panose="02040602050305030304" charset="0"/>
                      </a:endParaRPr>
                    </a:p>
                  </a:txBody>
                  <a:tcPr marL="91281" marR="91281" marT="45641" marB="4564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>
                          <a:latin typeface="Book Antiqua" panose="02040602050305030304" charset="0"/>
                          <a:cs typeface="Book Antiqua" panose="02040602050305030304" charset="0"/>
                        </a:rPr>
                        <a:t>2019</a:t>
                      </a:r>
                    </a:p>
                    <a:p>
                      <a:pPr algn="ctr"/>
                      <a:r>
                        <a:rPr lang="it-IT" sz="1600" dirty="0">
                          <a:latin typeface="Book Antiqua" panose="02040602050305030304" charset="0"/>
                          <a:cs typeface="Book Antiqua" panose="02040602050305030304" charset="0"/>
                        </a:rPr>
                        <a:t>24 Years old</a:t>
                      </a:r>
                    </a:p>
                  </a:txBody>
                  <a:tcPr marL="91281" marR="91281" marT="45641" marB="45641" anchor="ctr"/>
                </a:tc>
                <a:tc>
                  <a:txBody>
                    <a:bodyPr/>
                    <a:lstStyle/>
                    <a:p>
                      <a:r>
                        <a:rPr lang="it-IT" sz="1600" dirty="0">
                          <a:latin typeface="Book Antiqua" panose="02040602050305030304" charset="0"/>
                          <a:cs typeface="Book Antiqua" panose="02040602050305030304" charset="0"/>
                        </a:rPr>
                        <a:t>Aggressive acting-</a:t>
                      </a:r>
                      <a:r>
                        <a:rPr lang="it-IT" sz="1600" dirty="0" err="1">
                          <a:latin typeface="Book Antiqua" panose="02040602050305030304" charset="0"/>
                          <a:cs typeface="Book Antiqua" panose="02040602050305030304" charset="0"/>
                        </a:rPr>
                        <a:t>outs’s</a:t>
                      </a:r>
                      <a:r>
                        <a:rPr lang="it-IT" sz="1600" dirty="0">
                          <a:latin typeface="Book Antiqua" panose="02040602050305030304" charset="0"/>
                          <a:cs typeface="Book Antiqua" panose="02040602050305030304" charset="0"/>
                        </a:rPr>
                        <a:t> </a:t>
                      </a:r>
                      <a:r>
                        <a:rPr lang="it-IT" sz="1600" dirty="0" err="1">
                          <a:latin typeface="Book Antiqua" panose="02040602050305030304" charset="0"/>
                          <a:cs typeface="Book Antiqua" panose="02040602050305030304" charset="0"/>
                        </a:rPr>
                        <a:t>flare</a:t>
                      </a:r>
                      <a:r>
                        <a:rPr lang="it-IT" sz="1600" dirty="0">
                          <a:latin typeface="Book Antiqua" panose="02040602050305030304" charset="0"/>
                          <a:cs typeface="Book Antiqua" panose="02040602050305030304" charset="0"/>
                        </a:rPr>
                        <a:t>-ups </a:t>
                      </a:r>
                      <a:r>
                        <a:rPr lang="it-IT" sz="1600" dirty="0" err="1">
                          <a:latin typeface="Book Antiqua" panose="02040602050305030304" charset="0"/>
                          <a:cs typeface="Book Antiqua" panose="02040602050305030304" charset="0"/>
                        </a:rPr>
                        <a:t>toward</a:t>
                      </a:r>
                      <a:r>
                        <a:rPr lang="it-IT" sz="1600" dirty="0">
                          <a:latin typeface="Book Antiqua" panose="02040602050305030304" charset="0"/>
                          <a:cs typeface="Book Antiqua" panose="02040602050305030304" charset="0"/>
                        </a:rPr>
                        <a:t> </a:t>
                      </a:r>
                      <a:r>
                        <a:rPr lang="it-IT" sz="1600" dirty="0" err="1">
                          <a:latin typeface="Book Antiqua" panose="02040602050305030304" charset="0"/>
                          <a:cs typeface="Book Antiqua" panose="02040602050305030304" charset="0"/>
                        </a:rPr>
                        <a:t>other</a:t>
                      </a:r>
                      <a:r>
                        <a:rPr lang="it-IT" sz="1600" dirty="0">
                          <a:latin typeface="Book Antiqua" panose="02040602050305030304" charset="0"/>
                          <a:cs typeface="Book Antiqua" panose="02040602050305030304" charset="0"/>
                        </a:rPr>
                        <a:t> people.</a:t>
                      </a:r>
                    </a:p>
                    <a:p>
                      <a:r>
                        <a:rPr lang="it-IT" sz="1600" dirty="0" err="1">
                          <a:latin typeface="Book Antiqua" panose="02040602050305030304" charset="0"/>
                          <a:cs typeface="Book Antiqua" panose="02040602050305030304" charset="0"/>
                        </a:rPr>
                        <a:t>Taken</a:t>
                      </a:r>
                      <a:r>
                        <a:rPr lang="it-IT" sz="1600" dirty="0">
                          <a:latin typeface="Book Antiqua" panose="02040602050305030304" charset="0"/>
                          <a:cs typeface="Book Antiqua" panose="02040602050305030304" charset="0"/>
                        </a:rPr>
                        <a:t> over by the public health care. </a:t>
                      </a:r>
                    </a:p>
                    <a:p>
                      <a:r>
                        <a:rPr lang="it-IT" sz="1600" dirty="0">
                          <a:latin typeface="Book Antiqua" panose="02040602050305030304" charset="0"/>
                          <a:cs typeface="Book Antiqua" panose="02040602050305030304" charset="0"/>
                        </a:rPr>
                        <a:t>Farmacological therapy: </a:t>
                      </a:r>
                      <a:r>
                        <a:rPr lang="it-IT" sz="1600" dirty="0" err="1">
                          <a:latin typeface="Book Antiqua" panose="02040602050305030304" charset="0"/>
                          <a:cs typeface="Book Antiqua" panose="02040602050305030304" charset="0"/>
                        </a:rPr>
                        <a:t>Depakin</a:t>
                      </a:r>
                      <a:r>
                        <a:rPr lang="it-IT" sz="1600" dirty="0">
                          <a:latin typeface="Book Antiqua" panose="02040602050305030304" charset="0"/>
                          <a:cs typeface="Book Antiqua" panose="02040602050305030304" charset="0"/>
                        </a:rPr>
                        <a:t> </a:t>
                      </a:r>
                      <a:r>
                        <a:rPr lang="it-IT" sz="1600" dirty="0" err="1">
                          <a:latin typeface="Book Antiqua" panose="02040602050305030304" charset="0"/>
                          <a:cs typeface="Book Antiqua" panose="02040602050305030304" charset="0"/>
                        </a:rPr>
                        <a:t>chrono</a:t>
                      </a:r>
                      <a:r>
                        <a:rPr lang="it-IT" sz="1600" dirty="0">
                          <a:latin typeface="Book Antiqua" panose="02040602050305030304" charset="0"/>
                          <a:cs typeface="Book Antiqua" panose="02040602050305030304" charset="0"/>
                        </a:rPr>
                        <a:t>; Haldol; </a:t>
                      </a:r>
                      <a:r>
                        <a:rPr lang="it-IT" sz="1600" dirty="0" err="1">
                          <a:latin typeface="Book Antiqua" panose="02040602050305030304" charset="0"/>
                          <a:cs typeface="Book Antiqua" panose="02040602050305030304" charset="0"/>
                        </a:rPr>
                        <a:t>Rivotril</a:t>
                      </a:r>
                      <a:r>
                        <a:rPr lang="it-IT" sz="1600" dirty="0">
                          <a:latin typeface="Book Antiqua" panose="02040602050305030304" charset="0"/>
                          <a:cs typeface="Book Antiqua" panose="02040602050305030304" charset="0"/>
                        </a:rPr>
                        <a:t>.</a:t>
                      </a:r>
                    </a:p>
                    <a:p>
                      <a:r>
                        <a:rPr lang="it-IT" sz="1600" dirty="0" err="1">
                          <a:latin typeface="Book Antiqua" panose="02040602050305030304" charset="0"/>
                          <a:cs typeface="Book Antiqua" panose="02040602050305030304" charset="0"/>
                        </a:rPr>
                        <a:t>Hospitalization</a:t>
                      </a:r>
                      <a:r>
                        <a:rPr lang="it-IT" sz="1600" dirty="0">
                          <a:latin typeface="Book Antiqua" panose="02040602050305030304" charset="0"/>
                          <a:cs typeface="Book Antiqua" panose="02040602050305030304" charset="0"/>
                        </a:rPr>
                        <a:t> </a:t>
                      </a:r>
                      <a:r>
                        <a:rPr lang="it-IT" sz="1600" dirty="0" err="1">
                          <a:latin typeface="Book Antiqua" panose="02040602050305030304" charset="0"/>
                          <a:cs typeface="Book Antiqua" panose="02040602050305030304" charset="0"/>
                        </a:rPr>
                        <a:t>at</a:t>
                      </a:r>
                      <a:r>
                        <a:rPr lang="it-IT" sz="1600" dirty="0">
                          <a:latin typeface="Book Antiqua" panose="02040602050305030304" charset="0"/>
                          <a:cs typeface="Book Antiqua" panose="02040602050305030304" charset="0"/>
                        </a:rPr>
                        <a:t> «Kairos» (nursing home), </a:t>
                      </a:r>
                      <a:r>
                        <a:rPr lang="it-IT" sz="1600" dirty="0" err="1">
                          <a:latin typeface="Book Antiqua" panose="02040602050305030304" charset="0"/>
                          <a:cs typeface="Book Antiqua" panose="02040602050305030304" charset="0"/>
                        </a:rPr>
                        <a:t>because</a:t>
                      </a:r>
                      <a:r>
                        <a:rPr lang="it-IT" sz="1600" dirty="0">
                          <a:latin typeface="Book Antiqua" panose="02040602050305030304" charset="0"/>
                          <a:cs typeface="Book Antiqua" panose="02040602050305030304" charset="0"/>
                        </a:rPr>
                        <a:t> </a:t>
                      </a:r>
                      <a:r>
                        <a:rPr lang="it-IT" sz="1600" dirty="0" err="1">
                          <a:latin typeface="Book Antiqua" panose="02040602050305030304" charset="0"/>
                          <a:cs typeface="Book Antiqua" panose="02040602050305030304" charset="0"/>
                        </a:rPr>
                        <a:t>she</a:t>
                      </a:r>
                      <a:r>
                        <a:rPr lang="it-IT" sz="1600" dirty="0">
                          <a:latin typeface="Book Antiqua" panose="02040602050305030304" charset="0"/>
                          <a:cs typeface="Book Antiqua" panose="02040602050305030304" charset="0"/>
                        </a:rPr>
                        <a:t> </a:t>
                      </a:r>
                      <a:r>
                        <a:rPr lang="it-IT" sz="1600" dirty="0" err="1">
                          <a:latin typeface="Book Antiqua" panose="02040602050305030304" charset="0"/>
                          <a:cs typeface="Book Antiqua" panose="02040602050305030304" charset="0"/>
                        </a:rPr>
                        <a:t>was</a:t>
                      </a:r>
                      <a:r>
                        <a:rPr lang="it-IT" sz="1600" dirty="0">
                          <a:latin typeface="Book Antiqua" panose="02040602050305030304" charset="0"/>
                          <a:cs typeface="Book Antiqua" panose="02040602050305030304" charset="0"/>
                        </a:rPr>
                        <a:t> to </a:t>
                      </a:r>
                      <a:r>
                        <a:rPr lang="it-IT" sz="1600" dirty="0" err="1">
                          <a:latin typeface="Book Antiqua" panose="02040602050305030304" charset="0"/>
                          <a:cs typeface="Book Antiqua" panose="02040602050305030304" charset="0"/>
                        </a:rPr>
                        <a:t>unmanageable</a:t>
                      </a:r>
                      <a:r>
                        <a:rPr lang="it-IT" sz="1600" dirty="0">
                          <a:latin typeface="Book Antiqua" panose="02040602050305030304" charset="0"/>
                          <a:cs typeface="Book Antiqua" panose="02040602050305030304" charset="0"/>
                        </a:rPr>
                        <a:t> </a:t>
                      </a:r>
                      <a:r>
                        <a:rPr lang="it-IT" sz="1600" dirty="0" err="1">
                          <a:latin typeface="Book Antiqua" panose="02040602050305030304" charset="0"/>
                          <a:cs typeface="Book Antiqua" panose="02040602050305030304" charset="0"/>
                        </a:rPr>
                        <a:t>at</a:t>
                      </a:r>
                      <a:r>
                        <a:rPr lang="it-IT" sz="1600" dirty="0">
                          <a:latin typeface="Book Antiqua" panose="02040602050305030304" charset="0"/>
                          <a:cs typeface="Book Antiqua" panose="02040602050305030304" charset="0"/>
                        </a:rPr>
                        <a:t> home. </a:t>
                      </a:r>
                    </a:p>
                  </a:txBody>
                  <a:tcPr marL="91281" marR="91281" marT="45641" marB="45641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9" name="Text Box 18"/>
          <p:cNvSpPr txBox="1"/>
          <p:nvPr/>
        </p:nvSpPr>
        <p:spPr>
          <a:xfrm>
            <a:off x="830188" y="6401994"/>
            <a:ext cx="8553221" cy="39808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defTabSz="912751"/>
            <a:r>
              <a:rPr lang="it-IT" altLang="en-US" sz="998" b="1" i="1" dirty="0">
                <a:solidFill>
                  <a:prstClr val="black"/>
                </a:solidFill>
                <a:latin typeface="Book Antiqua" panose="02040602050305030304" charset="0"/>
                <a:cs typeface="Book Antiqua" panose="02040602050305030304" charset="0"/>
                <a:sym typeface="+mn-ea"/>
              </a:rPr>
              <a:t>Body and Integration</a:t>
            </a:r>
            <a:r>
              <a:rPr lang="it-IT" altLang="en-US" sz="998" i="1" dirty="0">
                <a:solidFill>
                  <a:prstClr val="black"/>
                </a:solidFill>
                <a:latin typeface="Book Antiqua" panose="02040602050305030304" charset="0"/>
                <a:cs typeface="Book Antiqua" panose="02040602050305030304" charset="0"/>
                <a:sym typeface="+mn-ea"/>
              </a:rPr>
              <a:t/>
            </a:r>
            <a:br>
              <a:rPr lang="it-IT" altLang="en-US" sz="998" i="1" dirty="0">
                <a:solidFill>
                  <a:prstClr val="black"/>
                </a:solidFill>
                <a:latin typeface="Book Antiqua" panose="02040602050305030304" charset="0"/>
                <a:cs typeface="Book Antiqua" panose="02040602050305030304" charset="0"/>
                <a:sym typeface="+mn-ea"/>
              </a:rPr>
            </a:br>
            <a:r>
              <a:rPr lang="it-IT" altLang="en-US" sz="998" i="1" dirty="0">
                <a:solidFill>
                  <a:prstClr val="black"/>
                </a:solidFill>
                <a:latin typeface="Book Antiqua" panose="02040602050305030304" charset="0"/>
                <a:cs typeface="Book Antiqua" panose="02040602050305030304" charset="0"/>
                <a:sym typeface="+mn-ea"/>
              </a:rPr>
              <a:t>Research the primary symptom into the care of the psychosis</a:t>
            </a:r>
          </a:p>
        </p:txBody>
      </p:sp>
      <p:pic>
        <p:nvPicPr>
          <p:cNvPr id="12" name="Content Placeholder 11" descr="logo_sipi-removebg-preview"/>
          <p:cNvPicPr>
            <a:picLocks noChangeAspect="1"/>
          </p:cNvPicPr>
          <p:nvPr/>
        </p:nvPicPr>
        <p:blipFill>
          <a:blip r:embed="rId2"/>
          <a:srcRect r="25272"/>
          <a:stretch>
            <a:fillRect/>
          </a:stretch>
        </p:blipFill>
        <p:spPr>
          <a:xfrm>
            <a:off x="84722" y="6340505"/>
            <a:ext cx="668765" cy="521067"/>
          </a:xfrm>
          <a:prstGeom prst="rect">
            <a:avLst/>
          </a:prstGeom>
        </p:spPr>
      </p:pic>
      <p:sp>
        <p:nvSpPr>
          <p:cNvPr id="3" name="Titolo 1"/>
          <p:cNvSpPr>
            <a:spLocks noGrp="1"/>
          </p:cNvSpPr>
          <p:nvPr/>
        </p:nvSpPr>
        <p:spPr>
          <a:xfrm>
            <a:off x="169029" y="847550"/>
            <a:ext cx="12183570" cy="953499"/>
          </a:xfrm>
          <a:prstGeom prst="rect">
            <a:avLst/>
          </a:prstGeom>
        </p:spPr>
        <p:txBody>
          <a:bodyPr vert="horz" lIns="91281" tIns="45641" rIns="91281" bIns="45641" rtlCol="0" anchor="ctr">
            <a:noAutofit/>
          </a:bodyPr>
          <a:lstStyle>
            <a:lvl1pPr algn="l" defTabSz="91503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5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913385"/>
            <a:r>
              <a:rPr lang="it-IT" sz="3194" b="1" dirty="0">
                <a:solidFill>
                  <a:srgbClr val="5B9BD5"/>
                </a:solidFill>
                <a:latin typeface="Book Antiqua" panose="02040602050305030304" charset="0"/>
                <a:sym typeface="+mn-ea"/>
              </a:rPr>
              <a:t>PALMIRA’S PSYCHOPATOLOGICAL ANAMNESIS</a:t>
            </a:r>
          </a:p>
        </p:txBody>
      </p:sp>
      <p:sp>
        <p:nvSpPr>
          <p:cNvPr id="10" name="Down Arrow 9"/>
          <p:cNvSpPr/>
          <p:nvPr/>
        </p:nvSpPr>
        <p:spPr>
          <a:xfrm>
            <a:off x="456188" y="1730780"/>
            <a:ext cx="297299" cy="4273124"/>
          </a:xfrm>
          <a:prstGeom prst="downArrow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2751"/>
            <a:endParaRPr lang="en-US" sz="1797">
              <a:solidFill>
                <a:prstClr val="white"/>
              </a:solidFill>
              <a:latin typeface="Calibri"/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Box 18"/>
          <p:cNvSpPr txBox="1"/>
          <p:nvPr/>
        </p:nvSpPr>
        <p:spPr>
          <a:xfrm>
            <a:off x="830188" y="6401994"/>
            <a:ext cx="8553221" cy="39808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defTabSz="912751"/>
            <a:r>
              <a:rPr lang="it-IT" altLang="en-US" sz="998" b="1" i="1" dirty="0">
                <a:solidFill>
                  <a:prstClr val="black"/>
                </a:solidFill>
                <a:latin typeface="Book Antiqua" panose="02040602050305030304" charset="0"/>
                <a:cs typeface="Book Antiqua" panose="02040602050305030304" charset="0"/>
                <a:sym typeface="+mn-ea"/>
              </a:rPr>
              <a:t>Body and Integration</a:t>
            </a:r>
            <a:r>
              <a:rPr lang="it-IT" altLang="en-US" sz="998" i="1" dirty="0">
                <a:solidFill>
                  <a:prstClr val="black"/>
                </a:solidFill>
                <a:latin typeface="Book Antiqua" panose="02040602050305030304" charset="0"/>
                <a:cs typeface="Book Antiqua" panose="02040602050305030304" charset="0"/>
                <a:sym typeface="+mn-ea"/>
              </a:rPr>
              <a:t/>
            </a:r>
            <a:br>
              <a:rPr lang="it-IT" altLang="en-US" sz="998" i="1" dirty="0">
                <a:solidFill>
                  <a:prstClr val="black"/>
                </a:solidFill>
                <a:latin typeface="Book Antiqua" panose="02040602050305030304" charset="0"/>
                <a:cs typeface="Book Antiqua" panose="02040602050305030304" charset="0"/>
                <a:sym typeface="+mn-ea"/>
              </a:rPr>
            </a:br>
            <a:r>
              <a:rPr lang="it-IT" altLang="en-US" sz="998" i="1" dirty="0">
                <a:solidFill>
                  <a:prstClr val="black"/>
                </a:solidFill>
                <a:latin typeface="Book Antiqua" panose="02040602050305030304" charset="0"/>
                <a:cs typeface="Book Antiqua" panose="02040602050305030304" charset="0"/>
                <a:sym typeface="+mn-ea"/>
              </a:rPr>
              <a:t>Research the primary symptom into the care of the psychosis</a:t>
            </a:r>
          </a:p>
        </p:txBody>
      </p:sp>
      <p:pic>
        <p:nvPicPr>
          <p:cNvPr id="12" name="Content Placeholder 11" descr="logo_sipi-removebg-preview"/>
          <p:cNvPicPr>
            <a:picLocks noChangeAspect="1"/>
          </p:cNvPicPr>
          <p:nvPr/>
        </p:nvPicPr>
        <p:blipFill>
          <a:blip r:embed="rId2"/>
          <a:srcRect r="25272"/>
          <a:stretch>
            <a:fillRect/>
          </a:stretch>
        </p:blipFill>
        <p:spPr>
          <a:xfrm>
            <a:off x="84722" y="6340505"/>
            <a:ext cx="668765" cy="521067"/>
          </a:xfrm>
          <a:prstGeom prst="rect">
            <a:avLst/>
          </a:prstGeom>
        </p:spPr>
      </p:pic>
      <p:sp>
        <p:nvSpPr>
          <p:cNvPr id="3" name="Titolo 1"/>
          <p:cNvSpPr>
            <a:spLocks noGrp="1"/>
          </p:cNvSpPr>
          <p:nvPr/>
        </p:nvSpPr>
        <p:spPr>
          <a:xfrm>
            <a:off x="169029" y="847550"/>
            <a:ext cx="12183570" cy="953499"/>
          </a:xfrm>
          <a:prstGeom prst="rect">
            <a:avLst/>
          </a:prstGeom>
        </p:spPr>
        <p:txBody>
          <a:bodyPr vert="horz" lIns="91281" tIns="45641" rIns="91281" bIns="45641" rtlCol="0" anchor="ctr">
            <a:noAutofit/>
          </a:bodyPr>
          <a:lstStyle>
            <a:lvl1pPr algn="l" defTabSz="91503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5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913385"/>
            <a:r>
              <a:rPr lang="it-IT" sz="3194" b="1" dirty="0">
                <a:solidFill>
                  <a:srgbClr val="5B9BD5"/>
                </a:solidFill>
                <a:latin typeface="Book Antiqua" panose="02040602050305030304" charset="0"/>
                <a:sym typeface="+mn-ea"/>
              </a:rPr>
              <a:t>ANAMNESIS OF ROBERTO’S LIFE CYCLE</a:t>
            </a:r>
          </a:p>
        </p:txBody>
      </p:sp>
      <p:graphicFrame>
        <p:nvGraphicFramePr>
          <p:cNvPr id="2" name="Tabella 4"/>
          <p:cNvGraphicFramePr>
            <a:graphicFrameLocks noGrp="1"/>
          </p:cNvGraphicFramePr>
          <p:nvPr/>
        </p:nvGraphicFramePr>
        <p:xfrm>
          <a:off x="11188" y="2100344"/>
          <a:ext cx="12170258" cy="4023990"/>
        </p:xfrm>
        <a:graphic>
          <a:graphicData uri="http://schemas.openxmlformats.org/drawingml/2006/table">
            <a:tbl>
              <a:tblPr firstRow="1" bandRow="1">
                <a:tableStyleId>{0660B408-B3CF-4A94-85FC-2B1E0A45F4A2}</a:tableStyleId>
              </a:tblPr>
              <a:tblGrid>
                <a:gridCol w="9020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2975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63845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65464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it-IT" sz="1600" b="0" dirty="0">
                        <a:solidFill>
                          <a:schemeClr val="tx1"/>
                        </a:solidFill>
                        <a:latin typeface="Book Antiqua" panose="02040602050305030304" charset="0"/>
                      </a:endParaRPr>
                    </a:p>
                  </a:txBody>
                  <a:tcPr marL="121836" marR="121836" marT="61023" marB="61023" anchor="ctr"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b="0" dirty="0">
                          <a:solidFill>
                            <a:schemeClr val="tx1"/>
                          </a:solidFill>
                          <a:latin typeface="Book Antiqua" panose="02040602050305030304" charset="0"/>
                        </a:rPr>
                        <a:t>0-3 </a:t>
                      </a:r>
                      <a:r>
                        <a:rPr lang="it-IT" sz="1600" b="0" dirty="0">
                          <a:solidFill>
                            <a:schemeClr val="tx1"/>
                          </a:solidFill>
                          <a:latin typeface="Book Antiqua" panose="02040602050305030304" charset="0"/>
                          <a:sym typeface="+mn-ea"/>
                        </a:rPr>
                        <a:t> Years old</a:t>
                      </a:r>
                    </a:p>
                  </a:txBody>
                  <a:tcPr marL="121836" marR="121836" marT="61023" marB="61023" anchor="ctr"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600" b="0" dirty="0" err="1">
                          <a:solidFill>
                            <a:schemeClr val="tx1"/>
                          </a:solidFill>
                          <a:latin typeface="Book Antiqua" panose="02040602050305030304" charset="0"/>
                          <a:sym typeface="+mn-ea"/>
                        </a:rPr>
                        <a:t>Normal</a:t>
                      </a:r>
                      <a:r>
                        <a:rPr lang="it-IT" sz="1600" b="0" dirty="0">
                          <a:solidFill>
                            <a:schemeClr val="tx1"/>
                          </a:solidFill>
                          <a:latin typeface="Book Antiqua" panose="02040602050305030304" charset="0"/>
                          <a:sym typeface="+mn-ea"/>
                        </a:rPr>
                        <a:t> </a:t>
                      </a:r>
                      <a:r>
                        <a:rPr lang="it-IT" sz="1600" b="0" dirty="0" err="1">
                          <a:solidFill>
                            <a:schemeClr val="tx1"/>
                          </a:solidFill>
                          <a:latin typeface="Book Antiqua" panose="02040602050305030304" charset="0"/>
                          <a:sym typeface="+mn-ea"/>
                        </a:rPr>
                        <a:t>physiological</a:t>
                      </a:r>
                      <a:r>
                        <a:rPr lang="it-IT" sz="1600" b="0" dirty="0">
                          <a:solidFill>
                            <a:schemeClr val="tx1"/>
                          </a:solidFill>
                          <a:latin typeface="Book Antiqua" panose="02040602050305030304" charset="0"/>
                          <a:sym typeface="+mn-ea"/>
                        </a:rPr>
                        <a:t> </a:t>
                      </a:r>
                      <a:r>
                        <a:rPr lang="it-IT" sz="1600" b="0" dirty="0" err="1">
                          <a:solidFill>
                            <a:schemeClr val="tx1"/>
                          </a:solidFill>
                          <a:latin typeface="Book Antiqua" panose="02040602050305030304" charset="0"/>
                          <a:sym typeface="+mn-ea"/>
                        </a:rPr>
                        <a:t>development</a:t>
                      </a:r>
                    </a:p>
                  </a:txBody>
                  <a:tcPr marL="121836" marR="121836" marT="61023" marB="61023">
                    <a:solidFill>
                      <a:srgbClr val="EAEF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5230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it-IT" sz="1600" dirty="0">
                        <a:latin typeface="Book Antiqua" panose="02040602050305030304" charset="0"/>
                      </a:endParaRPr>
                    </a:p>
                  </a:txBody>
                  <a:tcPr marL="121836" marR="121836" marT="61023" marB="6102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b="0" dirty="0">
                          <a:solidFill>
                            <a:schemeClr val="tx1"/>
                          </a:solidFill>
                          <a:latin typeface="Book Antiqua" panose="02040602050305030304" charset="0"/>
                        </a:rPr>
                        <a:t>3-6</a:t>
                      </a:r>
                      <a:r>
                        <a:rPr lang="it-IT" sz="1600" b="0" dirty="0">
                          <a:solidFill>
                            <a:schemeClr val="tx1"/>
                          </a:solidFill>
                          <a:latin typeface="Book Antiqua" panose="02040602050305030304" charset="0"/>
                          <a:sym typeface="+mn-ea"/>
                        </a:rPr>
                        <a:t> Years old</a:t>
                      </a:r>
                    </a:p>
                  </a:txBody>
                  <a:tcPr marL="121836" marR="121836" marT="61023" marB="61023" anchor="ctr"/>
                </a:tc>
                <a:tc>
                  <a:txBody>
                    <a:bodyPr/>
                    <a:lstStyle/>
                    <a:p>
                      <a:r>
                        <a:rPr lang="en-US" sz="1600" b="1" dirty="0">
                          <a:solidFill>
                            <a:schemeClr val="accent2"/>
                          </a:solidFill>
                          <a:latin typeface="Book Antiqua" panose="02040602050305030304" charset="0"/>
                          <a:sym typeface="+mn-ea"/>
                        </a:rPr>
                        <a:t>Shy and obedient child</a:t>
                      </a:r>
                      <a:r>
                        <a:rPr lang="en-US" sz="1600" b="1" dirty="0">
                          <a:solidFill>
                            <a:srgbClr val="FF0000"/>
                          </a:solidFill>
                          <a:latin typeface="Book Antiqua" panose="02040602050305030304" charset="0"/>
                          <a:sym typeface="+mn-ea"/>
                        </a:rPr>
                        <a:t>.</a:t>
                      </a:r>
                      <a:endParaRPr lang="en-US" sz="1600" b="1" baseline="0" dirty="0">
                        <a:solidFill>
                          <a:srgbClr val="FF0000"/>
                        </a:solidFill>
                        <a:latin typeface="Book Antiqua" panose="02040602050305030304" charset="0"/>
                      </a:endParaRPr>
                    </a:p>
                    <a:p>
                      <a:r>
                        <a:rPr lang="en-US" sz="1600" b="1" dirty="0">
                          <a:solidFill>
                            <a:schemeClr val="accent2"/>
                          </a:solidFill>
                          <a:latin typeface="Book Antiqua" panose="02040602050305030304" charset="0"/>
                          <a:sym typeface="+mn-ea"/>
                        </a:rPr>
                        <a:t>When his sister was born, he was jealous, but</a:t>
                      </a:r>
                      <a:r>
                        <a:rPr lang="en-US" sz="1600" dirty="0">
                          <a:solidFill>
                            <a:srgbClr val="FF0000"/>
                          </a:solidFill>
                          <a:latin typeface="Book Antiqua" panose="02040602050305030304" charset="0"/>
                          <a:sym typeface="+mn-ea"/>
                        </a:rPr>
                        <a:t> </a:t>
                      </a:r>
                      <a:r>
                        <a:rPr lang="en-US" sz="1600" dirty="0">
                          <a:latin typeface="Book Antiqua" panose="02040602050305030304" charset="0"/>
                          <a:sym typeface="+mn-ea"/>
                        </a:rPr>
                        <a:t>as children </a:t>
                      </a:r>
                      <a:r>
                        <a:rPr lang="en-US" sz="1600" b="1" dirty="0">
                          <a:solidFill>
                            <a:schemeClr val="accent2"/>
                          </a:solidFill>
                          <a:latin typeface="Book Antiqua" panose="02040602050305030304" charset="0"/>
                          <a:sym typeface="+mn-ea"/>
                        </a:rPr>
                        <a:t>he took care of her.</a:t>
                      </a:r>
                      <a:r>
                        <a:rPr lang="en-US" sz="1600" dirty="0">
                          <a:solidFill>
                            <a:srgbClr val="FF0000"/>
                          </a:solidFill>
                          <a:latin typeface="Book Antiqua" panose="02040602050305030304" charset="0"/>
                          <a:sym typeface="+mn-ea"/>
                        </a:rPr>
                        <a:t> </a:t>
                      </a:r>
                      <a:endParaRPr lang="en-US" sz="1600" baseline="0" dirty="0">
                        <a:solidFill>
                          <a:srgbClr val="FF0000"/>
                        </a:solidFill>
                        <a:latin typeface="Book Antiqua" panose="02040602050305030304" charset="0"/>
                      </a:endParaRPr>
                    </a:p>
                    <a:p>
                      <a:r>
                        <a:rPr lang="en-US" sz="1600" dirty="0">
                          <a:latin typeface="Book Antiqua" panose="02040602050305030304" charset="0"/>
                          <a:sym typeface="+mn-ea"/>
                        </a:rPr>
                        <a:t>He was often harassed by his older brother. </a:t>
                      </a:r>
                      <a:endParaRPr lang="it-IT" sz="1600" dirty="0">
                        <a:latin typeface="Book Antiqua" panose="02040602050305030304" charset="0"/>
                      </a:endParaRPr>
                    </a:p>
                  </a:txBody>
                  <a:tcPr marL="121836" marR="121836" marT="61023" marB="61023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08882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it-IT" sz="1600" dirty="0">
                        <a:latin typeface="Book Antiqua" panose="02040602050305030304" charset="0"/>
                      </a:endParaRPr>
                    </a:p>
                  </a:txBody>
                  <a:tcPr marL="121836" marR="121836" marT="61023" marB="6102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b="0" dirty="0">
                          <a:solidFill>
                            <a:schemeClr val="tx1"/>
                          </a:solidFill>
                          <a:latin typeface="Book Antiqua" panose="02040602050305030304" charset="0"/>
                        </a:rPr>
                        <a:t>6-10 Years old</a:t>
                      </a:r>
                    </a:p>
                  </a:txBody>
                  <a:tcPr marL="121836" marR="121836" marT="61023" marB="61023" anchor="ctr"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Book Antiqua" panose="02040602050305030304" charset="0"/>
                          <a:sym typeface="+mn-ea"/>
                        </a:rPr>
                        <a:t>He attended a private elementary school. He had attention problems, so he was followed by a private after-school</a:t>
                      </a:r>
                      <a:r>
                        <a:rPr lang="it-IT" sz="1600" dirty="0">
                          <a:latin typeface="Book Antiqua" panose="02040602050305030304" charset="0"/>
                          <a:sym typeface="+mn-ea"/>
                        </a:rPr>
                        <a:t>. </a:t>
                      </a:r>
                      <a:endParaRPr lang="it-IT" sz="1600" dirty="0">
                        <a:latin typeface="Book Antiqua" panose="02040602050305030304" charset="0"/>
                      </a:endParaRPr>
                    </a:p>
                  </a:txBody>
                  <a:tcPr marL="121836" marR="121836" marT="61023" marB="61023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3913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it-IT" sz="1600" dirty="0">
                        <a:latin typeface="Book Antiqua" panose="02040602050305030304" charset="0"/>
                      </a:endParaRPr>
                    </a:p>
                  </a:txBody>
                  <a:tcPr marL="121836" marR="121836" marT="61023" marB="6102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b="0" dirty="0">
                          <a:solidFill>
                            <a:schemeClr val="tx1"/>
                          </a:solidFill>
                          <a:latin typeface="Book Antiqua" panose="02040602050305030304" charset="0"/>
                        </a:rPr>
                        <a:t>10-14</a:t>
                      </a:r>
                      <a:r>
                        <a:rPr lang="it-IT" sz="1600" b="0" dirty="0">
                          <a:solidFill>
                            <a:schemeClr val="tx1"/>
                          </a:solidFill>
                          <a:latin typeface="Book Antiqua" panose="02040602050305030304" charset="0"/>
                          <a:sym typeface="+mn-ea"/>
                        </a:rPr>
                        <a:t> Years old</a:t>
                      </a:r>
                    </a:p>
                  </a:txBody>
                  <a:tcPr marL="121836" marR="121836" marT="61023" marB="61023" anchor="ctr"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1"/>
                          </a:solidFill>
                          <a:latin typeface="Book Antiqua" panose="02040602050305030304" charset="0"/>
                          <a:sym typeface="+mn-ea"/>
                        </a:rPr>
                        <a:t>In secondary school, </a:t>
                      </a:r>
                      <a:r>
                        <a:rPr lang="en-US" sz="1600" b="1" dirty="0">
                          <a:solidFill>
                            <a:schemeClr val="accent2"/>
                          </a:solidFill>
                          <a:latin typeface="Book Antiqua" panose="02040602050305030304" charset="0"/>
                          <a:sym typeface="+mn-ea"/>
                        </a:rPr>
                        <a:t>he met two friends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  <a:latin typeface="Book Antiqua" panose="02040602050305030304" charset="0"/>
                          <a:sym typeface="+mn-ea"/>
                        </a:rPr>
                        <a:t>, with whom he spent his afternoons on the street. He </a:t>
                      </a:r>
                      <a:r>
                        <a:rPr lang="en-US" sz="1600" b="1" dirty="0">
                          <a:solidFill>
                            <a:schemeClr val="accent2"/>
                          </a:solidFill>
                          <a:latin typeface="Book Antiqua" panose="02040602050305030304" charset="0"/>
                          <a:sym typeface="+mn-ea"/>
                        </a:rPr>
                        <a:t>was often involved in disputes between his mother and his father’s family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  <a:latin typeface="Book Antiqua" panose="02040602050305030304" charset="0"/>
                          <a:sym typeface="+mn-ea"/>
                        </a:rPr>
                        <a:t>, during which his paternal grandfather often beat or mistreated him. He often defected to school. </a:t>
                      </a:r>
                      <a:endParaRPr lang="en-US" sz="1600" dirty="0">
                        <a:solidFill>
                          <a:schemeClr val="tx1"/>
                        </a:solidFill>
                        <a:latin typeface="Book Antiqua" panose="02040602050305030304" charset="0"/>
                      </a:endParaRPr>
                    </a:p>
                    <a:p>
                      <a:r>
                        <a:rPr lang="en-US" sz="1600" dirty="0">
                          <a:solidFill>
                            <a:schemeClr val="tx1"/>
                          </a:solidFill>
                          <a:latin typeface="Book Antiqua" panose="02040602050305030304" charset="0"/>
                          <a:sym typeface="+mn-ea"/>
                        </a:rPr>
                        <a:t>He got his lower secondary school diploma</a:t>
                      </a:r>
                      <a:endParaRPr lang="en-US" sz="1600" dirty="0">
                        <a:solidFill>
                          <a:schemeClr val="tx1"/>
                        </a:solidFill>
                        <a:latin typeface="Book Antiqua" panose="02040602050305030304" charset="0"/>
                      </a:endParaRPr>
                    </a:p>
                    <a:p>
                      <a:r>
                        <a:rPr lang="en-US" sz="1600" b="1" dirty="0">
                          <a:solidFill>
                            <a:schemeClr val="accent2"/>
                          </a:solidFill>
                          <a:latin typeface="Book Antiqua" panose="02040602050305030304" charset="0"/>
                          <a:sym typeface="+mn-ea"/>
                        </a:rPr>
                        <a:t>He used cannabis with his brother.</a:t>
                      </a:r>
                    </a:p>
                  </a:txBody>
                  <a:tcPr marL="121836" marR="121836" marT="61023" marB="61023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5230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it-IT" sz="1600" dirty="0">
                        <a:latin typeface="Book Antiqua" panose="02040602050305030304" charset="0"/>
                      </a:endParaRPr>
                    </a:p>
                  </a:txBody>
                  <a:tcPr marL="121836" marR="121836" marT="61023" marB="6102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b="0" dirty="0">
                          <a:solidFill>
                            <a:schemeClr val="tx1"/>
                          </a:solidFill>
                          <a:latin typeface="Book Antiqua" panose="02040602050305030304" charset="0"/>
                        </a:rPr>
                        <a:t>14-20 </a:t>
                      </a:r>
                      <a:r>
                        <a:rPr lang="it-IT" sz="1600" b="0" dirty="0">
                          <a:solidFill>
                            <a:schemeClr val="tx1"/>
                          </a:solidFill>
                          <a:latin typeface="Book Antiqua" panose="02040602050305030304" charset="0"/>
                          <a:sym typeface="+mn-ea"/>
                        </a:rPr>
                        <a:t>Years old</a:t>
                      </a:r>
                    </a:p>
                  </a:txBody>
                  <a:tcPr marL="121836" marR="121836" marT="61023" marB="61023" anchor="ctr"/>
                </a:tc>
                <a:tc>
                  <a:txBody>
                    <a:bodyPr/>
                    <a:lstStyle/>
                    <a:p>
                      <a:r>
                        <a:rPr lang="en-US" sz="1600" b="1" dirty="0">
                          <a:solidFill>
                            <a:schemeClr val="accent2"/>
                          </a:solidFill>
                          <a:latin typeface="Book Antiqua" panose="02040602050305030304" charset="0"/>
                          <a:sym typeface="+mn-ea"/>
                        </a:rPr>
                        <a:t>Critical step</a:t>
                      </a:r>
                      <a:r>
                        <a:rPr lang="it-IT" altLang="en-US" sz="1600" b="1" dirty="0">
                          <a:solidFill>
                            <a:schemeClr val="accent2"/>
                          </a:solidFill>
                          <a:latin typeface="Book Antiqua" panose="02040602050305030304" charset="0"/>
                          <a:sym typeface="+mn-ea"/>
                        </a:rPr>
                        <a:t>s</a:t>
                      </a:r>
                      <a:r>
                        <a:rPr lang="en-US" sz="1600" b="1" dirty="0">
                          <a:solidFill>
                            <a:schemeClr val="accent2"/>
                          </a:solidFill>
                          <a:latin typeface="Book Antiqua" panose="02040602050305030304" charset="0"/>
                          <a:sym typeface="+mn-ea"/>
                        </a:rPr>
                        <a:t>:</a:t>
                      </a:r>
                      <a:endParaRPr lang="en-US" sz="1600" b="1" dirty="0">
                        <a:solidFill>
                          <a:schemeClr val="accent2"/>
                        </a:solidFill>
                        <a:latin typeface="Book Antiqua" panose="02040602050305030304" charset="0"/>
                      </a:endParaRPr>
                    </a:p>
                    <a:p>
                      <a:r>
                        <a:rPr lang="en-US" sz="1600" b="1" dirty="0">
                          <a:solidFill>
                            <a:schemeClr val="accent2"/>
                          </a:solidFill>
                          <a:latin typeface="Book Antiqua" panose="02040602050305030304" charset="0"/>
                          <a:sym typeface="+mn-ea"/>
                        </a:rPr>
                        <a:t>1- from school to work</a:t>
                      </a:r>
                      <a:endParaRPr lang="en-US" sz="1600" b="1" dirty="0">
                        <a:solidFill>
                          <a:schemeClr val="accent2"/>
                        </a:solidFill>
                        <a:latin typeface="Book Antiqua" panose="02040602050305030304" charset="0"/>
                      </a:endParaRPr>
                    </a:p>
                    <a:p>
                      <a:r>
                        <a:rPr lang="en-US" sz="1600" b="1" dirty="0">
                          <a:solidFill>
                            <a:schemeClr val="accent2"/>
                          </a:solidFill>
                          <a:latin typeface="Book Antiqua" panose="02040602050305030304" charset="0"/>
                          <a:sym typeface="+mn-ea"/>
                        </a:rPr>
                        <a:t>2- from work with the father and brother to work with the employer</a:t>
                      </a:r>
                    </a:p>
                  </a:txBody>
                  <a:tcPr marL="121836" marR="121836" marT="61023" marB="61023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0" name="Down Arrow 9"/>
          <p:cNvSpPr/>
          <p:nvPr/>
        </p:nvSpPr>
        <p:spPr>
          <a:xfrm>
            <a:off x="387093" y="2099711"/>
            <a:ext cx="297299" cy="3958075"/>
          </a:xfrm>
          <a:prstGeom prst="downArrow">
            <a:avLst/>
          </a:prstGeom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2751"/>
            <a:endParaRPr lang="en-US" sz="1797">
              <a:solidFill>
                <a:prstClr val="white"/>
              </a:solidFill>
              <a:latin typeface="Calibri"/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Segnaposto contenuto 3"/>
          <p:cNvGraphicFramePr>
            <a:graphicFrameLocks noGrp="1"/>
          </p:cNvGraphicFramePr>
          <p:nvPr/>
        </p:nvGraphicFramePr>
        <p:xfrm>
          <a:off x="0" y="1312545"/>
          <a:ext cx="12190730" cy="4602480"/>
        </p:xfrm>
        <a:graphic>
          <a:graphicData uri="http://schemas.openxmlformats.org/drawingml/2006/table">
            <a:tbl>
              <a:tblPr firstRow="1" bandRow="1">
                <a:tableStyleId>{0660B408-B3CF-4A94-85FC-2B1E0A45F4A2}</a:tableStyleId>
              </a:tblPr>
              <a:tblGrid>
                <a:gridCol w="9474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068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53643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7912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it-IT" sz="1600" b="0" dirty="0">
                        <a:solidFill>
                          <a:schemeClr val="tx1"/>
                        </a:solidFill>
                        <a:latin typeface="Book Antiqua" panose="02040602050305030304" charset="0"/>
                        <a:cs typeface="Book Antiqua" panose="02040602050305030304" charset="0"/>
                      </a:endParaRPr>
                    </a:p>
                  </a:txBody>
                  <a:tcPr anchor="ctr"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b="0" dirty="0">
                          <a:solidFill>
                            <a:schemeClr val="tx1"/>
                          </a:solidFill>
                          <a:latin typeface="Book Antiqua" panose="02040602050305030304" charset="0"/>
                        </a:rPr>
                        <a:t>2012</a:t>
                      </a:r>
                    </a:p>
                    <a:p>
                      <a:pPr algn="ctr"/>
                      <a:r>
                        <a:rPr lang="it-IT" sz="1600" b="0" dirty="0">
                          <a:solidFill>
                            <a:schemeClr val="tx1"/>
                          </a:solidFill>
                          <a:latin typeface="Book Antiqua" panose="02040602050305030304" charset="0"/>
                        </a:rPr>
                        <a:t>20 years old</a:t>
                      </a:r>
                    </a:p>
                  </a:txBody>
                  <a:tcPr anchor="ctr"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 dirty="0">
                          <a:solidFill>
                            <a:schemeClr val="tx1"/>
                          </a:solidFill>
                          <a:latin typeface="Book Antiqua" panose="02040602050305030304" charset="0"/>
                          <a:sym typeface="+mn-ea"/>
                        </a:rPr>
                        <a:t>EARLY SIGNS OF DECOMPENSATION: </a:t>
                      </a:r>
                      <a:r>
                        <a:rPr lang="en-US" sz="1600" b="1" dirty="0">
                          <a:solidFill>
                            <a:schemeClr val="accent2"/>
                          </a:solidFill>
                          <a:latin typeface="Book Antiqua" panose="02040602050305030304" charset="0"/>
                          <a:sym typeface="+mn-ea"/>
                        </a:rPr>
                        <a:t>erotomaniac delirium</a:t>
                      </a:r>
                      <a:r>
                        <a:rPr lang="en-US" sz="1600" b="0" dirty="0">
                          <a:solidFill>
                            <a:schemeClr val="tx1"/>
                          </a:solidFill>
                          <a:latin typeface="Book Antiqua" panose="02040602050305030304" charset="0"/>
                          <a:sym typeface="+mn-ea"/>
                        </a:rPr>
                        <a:t> related to the sister-in-law. </a:t>
                      </a:r>
                      <a:endParaRPr lang="en-US" sz="1600" b="0" baseline="0" dirty="0">
                        <a:solidFill>
                          <a:schemeClr val="tx1"/>
                        </a:solidFill>
                        <a:latin typeface="Book Antiqua" panose="02040602050305030304" charset="0"/>
                      </a:endParaRPr>
                    </a:p>
                    <a:p>
                      <a:r>
                        <a:rPr lang="en-US" sz="1600" b="0" dirty="0">
                          <a:solidFill>
                            <a:schemeClr val="tx1"/>
                          </a:solidFill>
                          <a:latin typeface="Book Antiqua" panose="02040602050305030304" charset="0"/>
                          <a:sym typeface="+mn-ea"/>
                        </a:rPr>
                        <a:t>Roberto is removed, he works elsewhere. He does not take psychotropic drugs.</a:t>
                      </a:r>
                      <a:endParaRPr lang="it-IT" sz="1600" b="0" baseline="0" dirty="0">
                        <a:solidFill>
                          <a:schemeClr val="tx1"/>
                        </a:solidFill>
                        <a:latin typeface="Book Antiqua" panose="02040602050305030304" charset="0"/>
                      </a:endParaRPr>
                    </a:p>
                  </a:txBody>
                  <a:tcPr>
                    <a:solidFill>
                      <a:srgbClr val="EAEF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5448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it-IT" sz="1600" dirty="0">
                        <a:latin typeface="Book Antiqua" panose="02040602050305030304" charset="0"/>
                        <a:cs typeface="Book Antiqua" panose="0204060205030503030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b="0" dirty="0">
                          <a:solidFill>
                            <a:schemeClr val="tx1"/>
                          </a:solidFill>
                          <a:latin typeface="Book Antiqua" panose="02040602050305030304" charset="0"/>
                        </a:rPr>
                        <a:t>2016</a:t>
                      </a:r>
                    </a:p>
                    <a:p>
                      <a:pPr algn="ctr"/>
                      <a:r>
                        <a:rPr lang="it-IT" sz="1600" b="0" dirty="0">
                          <a:solidFill>
                            <a:schemeClr val="tx1"/>
                          </a:solidFill>
                          <a:latin typeface="Book Antiqua" panose="02040602050305030304" charset="0"/>
                        </a:rPr>
                        <a:t>24 </a:t>
                      </a:r>
                      <a:r>
                        <a:rPr lang="it-IT" sz="1600" dirty="0">
                          <a:solidFill>
                            <a:schemeClr val="tx1"/>
                          </a:solidFill>
                          <a:latin typeface="Book Antiqua" panose="02040602050305030304" charset="0"/>
                          <a:sym typeface="+mn-ea"/>
                        </a:rPr>
                        <a:t>years old</a:t>
                      </a:r>
                      <a:endParaRPr lang="it-IT" sz="1600" b="0" dirty="0">
                        <a:solidFill>
                          <a:schemeClr val="tx1"/>
                        </a:solidFill>
                        <a:latin typeface="Book Antiqua" panose="0204060205030503030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it-IT" sz="1600" dirty="0">
                          <a:solidFill>
                            <a:schemeClr val="tx1"/>
                          </a:solidFill>
                          <a:latin typeface="Book Antiqua" panose="02040602050305030304" charset="0"/>
                          <a:sym typeface="+mn-ea"/>
                        </a:rPr>
                        <a:t>PSYCHOTIC ONSET</a:t>
                      </a:r>
                      <a:endParaRPr lang="it-IT" sz="1600" b="0" baseline="0" dirty="0">
                        <a:solidFill>
                          <a:schemeClr val="tx1"/>
                        </a:solidFill>
                        <a:latin typeface="Book Antiqua" panose="02040602050305030304" charset="0"/>
                      </a:endParaRPr>
                    </a:p>
                    <a:p>
                      <a:r>
                        <a:rPr lang="it-IT" sz="1600" dirty="0" err="1">
                          <a:solidFill>
                            <a:schemeClr val="tx1"/>
                          </a:solidFill>
                          <a:latin typeface="Book Antiqua" panose="02040602050305030304" charset="0"/>
                          <a:sym typeface="+mn-ea"/>
                        </a:rPr>
                        <a:t>Symptoms</a:t>
                      </a:r>
                      <a:r>
                        <a:rPr lang="it-IT" sz="1600" dirty="0">
                          <a:solidFill>
                            <a:schemeClr val="tx1"/>
                          </a:solidFill>
                          <a:latin typeface="Book Antiqua" panose="02040602050305030304" charset="0"/>
                          <a:sym typeface="+mn-ea"/>
                        </a:rPr>
                        <a:t>: </a:t>
                      </a:r>
                      <a:r>
                        <a:rPr lang="it-IT" sz="1600" dirty="0" err="1">
                          <a:solidFill>
                            <a:schemeClr val="tx1"/>
                          </a:solidFill>
                          <a:latin typeface="Book Antiqua" panose="02040602050305030304" charset="0"/>
                          <a:sym typeface="+mn-ea"/>
                        </a:rPr>
                        <a:t>Insomnia</a:t>
                      </a:r>
                      <a:r>
                        <a:rPr lang="it-IT" sz="1600" dirty="0">
                          <a:solidFill>
                            <a:schemeClr val="tx1"/>
                          </a:solidFill>
                          <a:latin typeface="Book Antiqua" panose="02040602050305030304" charset="0"/>
                          <a:sym typeface="+mn-ea"/>
                        </a:rPr>
                        <a:t>; </a:t>
                      </a:r>
                      <a:r>
                        <a:rPr lang="it-IT" sz="1600" b="1" dirty="0" err="1">
                          <a:solidFill>
                            <a:schemeClr val="accent2"/>
                          </a:solidFill>
                          <a:latin typeface="Book Antiqua" panose="02040602050305030304" charset="0"/>
                          <a:sym typeface="+mn-ea"/>
                        </a:rPr>
                        <a:t>persecution</a:t>
                      </a:r>
                      <a:r>
                        <a:rPr lang="it-IT" sz="1600" b="1" dirty="0">
                          <a:solidFill>
                            <a:schemeClr val="accent2"/>
                          </a:solidFill>
                          <a:latin typeface="Book Antiqua" panose="02040602050305030304" charset="0"/>
                          <a:sym typeface="+mn-ea"/>
                        </a:rPr>
                        <a:t> </a:t>
                      </a:r>
                      <a:r>
                        <a:rPr lang="it-IT" sz="1600" b="1" dirty="0" err="1">
                          <a:solidFill>
                            <a:schemeClr val="accent2"/>
                          </a:solidFill>
                          <a:latin typeface="Book Antiqua" panose="02040602050305030304" charset="0"/>
                          <a:sym typeface="+mn-ea"/>
                        </a:rPr>
                        <a:t>delirium</a:t>
                      </a:r>
                      <a:r>
                        <a:rPr lang="it-IT" sz="1600" dirty="0">
                          <a:solidFill>
                            <a:schemeClr val="tx1"/>
                          </a:solidFill>
                          <a:latin typeface="Book Antiqua" panose="02040602050305030304" charset="0"/>
                          <a:sym typeface="+mn-ea"/>
                        </a:rPr>
                        <a:t>; </a:t>
                      </a:r>
                      <a:r>
                        <a:rPr lang="it-IT" sz="1600" dirty="0" err="1">
                          <a:solidFill>
                            <a:schemeClr val="tx1"/>
                          </a:solidFill>
                          <a:latin typeface="Book Antiqua" panose="02040602050305030304" charset="0"/>
                          <a:sym typeface="+mn-ea"/>
                        </a:rPr>
                        <a:t>heterodirect</a:t>
                      </a:r>
                      <a:r>
                        <a:rPr lang="it-IT" sz="1600" dirty="0">
                          <a:solidFill>
                            <a:schemeClr val="tx1"/>
                          </a:solidFill>
                          <a:latin typeface="Book Antiqua" panose="02040602050305030304" charset="0"/>
                          <a:sym typeface="+mn-ea"/>
                        </a:rPr>
                        <a:t> </a:t>
                      </a:r>
                      <a:r>
                        <a:rPr lang="it-IT" sz="1600" dirty="0" err="1">
                          <a:solidFill>
                            <a:schemeClr val="tx1"/>
                          </a:solidFill>
                          <a:latin typeface="Book Antiqua" panose="02040602050305030304" charset="0"/>
                          <a:sym typeface="+mn-ea"/>
                        </a:rPr>
                        <a:t>aggression</a:t>
                      </a:r>
                      <a:r>
                        <a:rPr lang="it-IT" sz="1600" dirty="0">
                          <a:solidFill>
                            <a:schemeClr val="tx1"/>
                          </a:solidFill>
                          <a:latin typeface="Book Antiqua" panose="02040602050305030304" charset="0"/>
                          <a:sym typeface="+mn-ea"/>
                        </a:rPr>
                        <a:t> (he </a:t>
                      </a:r>
                      <a:r>
                        <a:rPr lang="it-IT" sz="1600" dirty="0" err="1">
                          <a:solidFill>
                            <a:schemeClr val="tx1"/>
                          </a:solidFill>
                          <a:latin typeface="Book Antiqua" panose="02040602050305030304" charset="0"/>
                          <a:sym typeface="+mn-ea"/>
                        </a:rPr>
                        <a:t>threatens</a:t>
                      </a:r>
                      <a:r>
                        <a:rPr lang="it-IT" sz="1600" dirty="0">
                          <a:solidFill>
                            <a:schemeClr val="tx1"/>
                          </a:solidFill>
                          <a:latin typeface="Book Antiqua" panose="02040602050305030304" charset="0"/>
                          <a:sym typeface="+mn-ea"/>
                        </a:rPr>
                        <a:t> </a:t>
                      </a:r>
                      <a:r>
                        <a:rPr lang="it-IT" sz="1600" dirty="0" err="1">
                          <a:solidFill>
                            <a:schemeClr val="tx1"/>
                          </a:solidFill>
                          <a:latin typeface="Book Antiqua" panose="02040602050305030304" charset="0"/>
                          <a:sym typeface="+mn-ea"/>
                        </a:rPr>
                        <a:t>neighbours</a:t>
                      </a:r>
                      <a:r>
                        <a:rPr lang="it-IT" sz="1600" dirty="0">
                          <a:solidFill>
                            <a:schemeClr val="tx1"/>
                          </a:solidFill>
                          <a:latin typeface="Book Antiqua" panose="02040602050305030304" charset="0"/>
                          <a:sym typeface="+mn-ea"/>
                        </a:rPr>
                        <a:t> with a </a:t>
                      </a:r>
                      <a:r>
                        <a:rPr lang="it-IT" sz="1600" dirty="0" err="1">
                          <a:solidFill>
                            <a:schemeClr val="tx1"/>
                          </a:solidFill>
                          <a:latin typeface="Book Antiqua" panose="02040602050305030304" charset="0"/>
                          <a:sym typeface="+mn-ea"/>
                        </a:rPr>
                        <a:t>chainsaw</a:t>
                      </a:r>
                      <a:r>
                        <a:rPr lang="it-IT" sz="1600" dirty="0">
                          <a:solidFill>
                            <a:schemeClr val="tx1"/>
                          </a:solidFill>
                          <a:latin typeface="Book Antiqua" panose="02040602050305030304" charset="0"/>
                          <a:sym typeface="+mn-ea"/>
                        </a:rPr>
                        <a:t>).</a:t>
                      </a:r>
                      <a:endParaRPr lang="it-IT" sz="1600" b="0" baseline="0" dirty="0">
                        <a:solidFill>
                          <a:schemeClr val="tx1"/>
                        </a:solidFill>
                        <a:latin typeface="Book Antiqua" panose="02040602050305030304" charset="0"/>
                      </a:endParaRPr>
                    </a:p>
                    <a:p>
                      <a:r>
                        <a:rPr lang="it-IT" sz="1600" dirty="0">
                          <a:solidFill>
                            <a:schemeClr val="tx1"/>
                          </a:solidFill>
                          <a:latin typeface="Book Antiqua" panose="02040602050305030304" charset="0"/>
                          <a:sym typeface="+mn-ea"/>
                        </a:rPr>
                        <a:t>Drug therapy: </a:t>
                      </a:r>
                      <a:r>
                        <a:rPr lang="it-IT" sz="1600" dirty="0" err="1">
                          <a:solidFill>
                            <a:schemeClr val="tx1"/>
                          </a:solidFill>
                          <a:latin typeface="Book Antiqua" panose="02040602050305030304" charset="0"/>
                          <a:sym typeface="+mn-ea"/>
                        </a:rPr>
                        <a:t>Valproic</a:t>
                      </a:r>
                      <a:r>
                        <a:rPr lang="it-IT" sz="1600" dirty="0">
                          <a:solidFill>
                            <a:schemeClr val="tx1"/>
                          </a:solidFill>
                          <a:latin typeface="Book Antiqua" panose="02040602050305030304" charset="0"/>
                          <a:sym typeface="+mn-ea"/>
                        </a:rPr>
                        <a:t> Acid and </a:t>
                      </a:r>
                      <a:r>
                        <a:rPr lang="it-IT" sz="1600" dirty="0" err="1">
                          <a:solidFill>
                            <a:schemeClr val="tx1"/>
                          </a:solidFill>
                          <a:latin typeface="Book Antiqua" panose="02040602050305030304" charset="0"/>
                          <a:sym typeface="+mn-ea"/>
                        </a:rPr>
                        <a:t>Risperidone</a:t>
                      </a:r>
                      <a:r>
                        <a:rPr lang="it-IT" sz="1600" dirty="0">
                          <a:solidFill>
                            <a:schemeClr val="tx1"/>
                          </a:solidFill>
                          <a:latin typeface="Book Antiqua" panose="02040602050305030304" charset="0"/>
                          <a:sym typeface="+mn-ea"/>
                        </a:rPr>
                        <a:t>. He </a:t>
                      </a:r>
                      <a:r>
                        <a:rPr lang="it-IT" sz="1600" dirty="0" err="1">
                          <a:solidFill>
                            <a:schemeClr val="tx1"/>
                          </a:solidFill>
                          <a:latin typeface="Book Antiqua" panose="02040602050305030304" charset="0"/>
                          <a:sym typeface="+mn-ea"/>
                        </a:rPr>
                        <a:t>suspends</a:t>
                      </a:r>
                      <a:r>
                        <a:rPr lang="it-IT" sz="1600" dirty="0">
                          <a:solidFill>
                            <a:schemeClr val="tx1"/>
                          </a:solidFill>
                          <a:latin typeface="Book Antiqua" panose="02040602050305030304" charset="0"/>
                          <a:sym typeface="+mn-ea"/>
                        </a:rPr>
                        <a:t> </a:t>
                      </a:r>
                      <a:r>
                        <a:rPr lang="it-IT" sz="1600" dirty="0" err="1">
                          <a:solidFill>
                            <a:schemeClr val="tx1"/>
                          </a:solidFill>
                          <a:latin typeface="Book Antiqua" panose="02040602050305030304" charset="0"/>
                          <a:sym typeface="+mn-ea"/>
                        </a:rPr>
                        <a:t>drug</a:t>
                      </a:r>
                      <a:r>
                        <a:rPr lang="it-IT" sz="1600" dirty="0">
                          <a:solidFill>
                            <a:schemeClr val="tx1"/>
                          </a:solidFill>
                          <a:latin typeface="Book Antiqua" panose="02040602050305030304" charset="0"/>
                          <a:sym typeface="+mn-ea"/>
                        </a:rPr>
                        <a:t> therapy by </a:t>
                      </a:r>
                      <a:r>
                        <a:rPr lang="it-IT" sz="1600" dirty="0" err="1">
                          <a:solidFill>
                            <a:schemeClr val="tx1"/>
                          </a:solidFill>
                          <a:latin typeface="Book Antiqua" panose="02040602050305030304" charset="0"/>
                          <a:sym typeface="+mn-ea"/>
                        </a:rPr>
                        <a:t>himself</a:t>
                      </a:r>
                      <a:r>
                        <a:rPr lang="it-IT" sz="1600" dirty="0">
                          <a:solidFill>
                            <a:schemeClr val="tx1"/>
                          </a:solidFill>
                          <a:latin typeface="Book Antiqua" panose="02040602050305030304" charset="0"/>
                          <a:sym typeface="+mn-ea"/>
                        </a:rPr>
                        <a:t>. </a:t>
                      </a:r>
                      <a:endParaRPr lang="it-IT" sz="1600" b="0" baseline="0" dirty="0">
                        <a:solidFill>
                          <a:schemeClr val="tx1"/>
                        </a:solidFill>
                        <a:latin typeface="Book Antiqua" panose="02040602050305030304" charset="0"/>
                      </a:endParaRPr>
                    </a:p>
                    <a:p>
                      <a:r>
                        <a:rPr lang="it-IT" sz="1600" dirty="0">
                          <a:solidFill>
                            <a:schemeClr val="tx1"/>
                          </a:solidFill>
                          <a:latin typeface="Book Antiqua" panose="02040602050305030304" charset="0"/>
                          <a:sym typeface="+mn-ea"/>
                        </a:rPr>
                        <a:t>Cannabis and cocaine use. </a:t>
                      </a:r>
                      <a:endParaRPr lang="it-IT" sz="1600" b="0" baseline="0" dirty="0">
                        <a:solidFill>
                          <a:schemeClr val="tx1"/>
                        </a:solidFill>
                        <a:latin typeface="Book Antiqua" panose="02040602050305030304" charset="0"/>
                      </a:endParaRPr>
                    </a:p>
                    <a:p>
                      <a:r>
                        <a:rPr lang="it-IT" sz="1600" dirty="0">
                          <a:solidFill>
                            <a:schemeClr val="tx1"/>
                          </a:solidFill>
                          <a:latin typeface="Book Antiqua" panose="02040602050305030304" charset="0"/>
                          <a:sym typeface="+mn-ea"/>
                        </a:rPr>
                        <a:t>Drug </a:t>
                      </a:r>
                      <a:r>
                        <a:rPr lang="it-IT" sz="1600" dirty="0" err="1">
                          <a:solidFill>
                            <a:schemeClr val="tx1"/>
                          </a:solidFill>
                          <a:latin typeface="Book Antiqua" panose="02040602050305030304" charset="0"/>
                          <a:sym typeface="+mn-ea"/>
                        </a:rPr>
                        <a:t>administration</a:t>
                      </a:r>
                      <a:r>
                        <a:rPr lang="it-IT" sz="1600" dirty="0">
                          <a:solidFill>
                            <a:schemeClr val="tx1"/>
                          </a:solidFill>
                          <a:latin typeface="Book Antiqua" panose="02040602050305030304" charset="0"/>
                          <a:sym typeface="+mn-ea"/>
                        </a:rPr>
                        <a:t>, </a:t>
                      </a:r>
                      <a:r>
                        <a:rPr lang="it-IT" sz="1600" dirty="0" err="1">
                          <a:solidFill>
                            <a:schemeClr val="tx1"/>
                          </a:solidFill>
                          <a:latin typeface="Book Antiqua" panose="02040602050305030304" charset="0"/>
                          <a:sym typeface="+mn-ea"/>
                        </a:rPr>
                        <a:t>without</a:t>
                      </a:r>
                      <a:r>
                        <a:rPr lang="it-IT" sz="1600" dirty="0">
                          <a:solidFill>
                            <a:schemeClr val="tx1"/>
                          </a:solidFill>
                          <a:latin typeface="Book Antiqua" panose="02040602050305030304" charset="0"/>
                          <a:sym typeface="+mn-ea"/>
                        </a:rPr>
                        <a:t> </a:t>
                      </a:r>
                      <a:r>
                        <a:rPr lang="it-IT" sz="1600" dirty="0" err="1">
                          <a:solidFill>
                            <a:schemeClr val="tx1"/>
                          </a:solidFill>
                          <a:latin typeface="Book Antiqua" panose="02040602050305030304" charset="0"/>
                          <a:sym typeface="+mn-ea"/>
                        </a:rPr>
                        <a:t>his</a:t>
                      </a:r>
                      <a:r>
                        <a:rPr lang="it-IT" sz="1600" dirty="0">
                          <a:solidFill>
                            <a:schemeClr val="tx1"/>
                          </a:solidFill>
                          <a:latin typeface="Book Antiqua" panose="02040602050305030304" charset="0"/>
                          <a:sym typeface="+mn-ea"/>
                        </a:rPr>
                        <a:t> knowledge : </a:t>
                      </a:r>
                      <a:r>
                        <a:rPr lang="it-IT" sz="1600" dirty="0" err="1">
                          <a:solidFill>
                            <a:schemeClr val="tx1"/>
                          </a:solidFill>
                          <a:latin typeface="Book Antiqua" panose="02040602050305030304" charset="0"/>
                          <a:sym typeface="+mn-ea"/>
                        </a:rPr>
                        <a:t>Delorazepam</a:t>
                      </a:r>
                      <a:r>
                        <a:rPr lang="it-IT" sz="1600" dirty="0">
                          <a:solidFill>
                            <a:schemeClr val="tx1"/>
                          </a:solidFill>
                          <a:latin typeface="Book Antiqua" panose="02040602050305030304" charset="0"/>
                          <a:sym typeface="+mn-ea"/>
                        </a:rPr>
                        <a:t> and </a:t>
                      </a:r>
                      <a:r>
                        <a:rPr lang="it-IT" sz="1600" dirty="0" err="1">
                          <a:solidFill>
                            <a:schemeClr val="tx1"/>
                          </a:solidFill>
                          <a:latin typeface="Book Antiqua" panose="02040602050305030304" charset="0"/>
                          <a:sym typeface="+mn-ea"/>
                        </a:rPr>
                        <a:t>Haloperidol</a:t>
                      </a:r>
                      <a:r>
                        <a:rPr lang="it-IT" sz="1600" dirty="0">
                          <a:solidFill>
                            <a:schemeClr val="tx1"/>
                          </a:solidFill>
                          <a:latin typeface="Book Antiqua" panose="02040602050305030304" charset="0"/>
                          <a:sym typeface="+mn-ea"/>
                        </a:rPr>
                        <a:t>.</a:t>
                      </a:r>
                      <a:endParaRPr lang="it-IT" sz="1600" b="0" baseline="0" dirty="0">
                        <a:solidFill>
                          <a:schemeClr val="tx1"/>
                        </a:solidFill>
                        <a:latin typeface="Book Antiqua" panose="0204060205030503030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6680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it-IT" sz="1600" dirty="0">
                        <a:latin typeface="Book Antiqua" panose="02040602050305030304" charset="0"/>
                        <a:cs typeface="Book Antiqua" panose="0204060205030503030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b="0" dirty="0">
                          <a:solidFill>
                            <a:schemeClr val="tx1"/>
                          </a:solidFill>
                          <a:latin typeface="Book Antiqua" panose="02040602050305030304" charset="0"/>
                        </a:rPr>
                        <a:t>2018</a:t>
                      </a:r>
                    </a:p>
                    <a:p>
                      <a:pPr algn="ctr"/>
                      <a:r>
                        <a:rPr lang="it-IT" sz="1600" b="0" dirty="0">
                          <a:solidFill>
                            <a:schemeClr val="tx1"/>
                          </a:solidFill>
                          <a:latin typeface="Book Antiqua" panose="02040602050305030304" charset="0"/>
                        </a:rPr>
                        <a:t>26 </a:t>
                      </a:r>
                      <a:r>
                        <a:rPr lang="it-IT" sz="1600" dirty="0">
                          <a:solidFill>
                            <a:schemeClr val="tx1"/>
                          </a:solidFill>
                          <a:latin typeface="Book Antiqua" panose="02040602050305030304" charset="0"/>
                          <a:sym typeface="+mn-ea"/>
                        </a:rPr>
                        <a:t>years old</a:t>
                      </a:r>
                      <a:endParaRPr lang="it-IT" sz="1600" b="0" dirty="0">
                        <a:solidFill>
                          <a:schemeClr val="tx1"/>
                        </a:solidFill>
                        <a:latin typeface="Book Antiqua" panose="0204060205030503030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1"/>
                          </a:solidFill>
                          <a:latin typeface="Book Antiqua" panose="02040602050305030304" charset="0"/>
                          <a:sym typeface="+mn-ea"/>
                        </a:rPr>
                        <a:t>Difficulty in keeping the job stable.</a:t>
                      </a:r>
                      <a:endParaRPr lang="en-US" sz="1600" b="0" baseline="0" dirty="0">
                        <a:solidFill>
                          <a:schemeClr val="tx1"/>
                        </a:solidFill>
                        <a:latin typeface="Book Antiqua" panose="02040602050305030304" charset="0"/>
                      </a:endParaRPr>
                    </a:p>
                    <a:p>
                      <a:r>
                        <a:rPr lang="en-US" sz="1600" dirty="0">
                          <a:solidFill>
                            <a:schemeClr val="tx1"/>
                          </a:solidFill>
                          <a:latin typeface="Book Antiqua" panose="02040602050305030304" charset="0"/>
                          <a:sym typeface="+mn-ea"/>
                        </a:rPr>
                        <a:t>Symptoms: lack of energy, </a:t>
                      </a:r>
                      <a:r>
                        <a:rPr lang="en-US" sz="1600" b="1" dirty="0">
                          <a:solidFill>
                            <a:schemeClr val="accent2"/>
                          </a:solidFill>
                          <a:latin typeface="Book Antiqua" panose="02040602050305030304" charset="0"/>
                          <a:sym typeface="+mn-ea"/>
                        </a:rPr>
                        <a:t>difficulty in concentration.</a:t>
                      </a:r>
                      <a:r>
                        <a:rPr lang="it-IT" sz="1600" b="1" dirty="0">
                          <a:solidFill>
                            <a:schemeClr val="accent2"/>
                          </a:solidFill>
                          <a:latin typeface="Book Antiqua" panose="02040602050305030304" charset="0"/>
                          <a:sym typeface="+mn-ea"/>
                        </a:rPr>
                        <a:t>.  </a:t>
                      </a:r>
                      <a:r>
                        <a:rPr lang="it-IT" sz="1600" dirty="0">
                          <a:solidFill>
                            <a:schemeClr val="tx1"/>
                          </a:solidFill>
                          <a:latin typeface="Book Antiqua" panose="02040602050305030304" charset="0"/>
                          <a:sym typeface="+mn-ea"/>
                        </a:rPr>
                        <a:t> </a:t>
                      </a:r>
                      <a:endParaRPr lang="it-IT" sz="1600" b="0" baseline="0" dirty="0">
                        <a:solidFill>
                          <a:schemeClr val="tx1"/>
                        </a:solidFill>
                        <a:latin typeface="Book Antiqua" panose="02040602050305030304" charset="0"/>
                      </a:endParaRPr>
                    </a:p>
                    <a:p>
                      <a:r>
                        <a:rPr lang="en-US" sz="1600" dirty="0">
                          <a:solidFill>
                            <a:schemeClr val="tx1"/>
                          </a:solidFill>
                          <a:latin typeface="Book Antiqua" panose="02040602050305030304" charset="0"/>
                          <a:sym typeface="+mn-ea"/>
                        </a:rPr>
                        <a:t>Pharmacological treatment at the public health service: Monthly vial of Paliperidone </a:t>
                      </a:r>
                      <a:r>
                        <a:rPr lang="en-US" sz="1600" dirty="0" err="1">
                          <a:solidFill>
                            <a:schemeClr val="tx1"/>
                          </a:solidFill>
                          <a:latin typeface="Book Antiqua" panose="02040602050305030304" charset="0"/>
                          <a:sym typeface="+mn-ea"/>
                        </a:rPr>
                        <a:t>Palmitato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  <a:latin typeface="Book Antiqua" panose="02040602050305030304" charset="0"/>
                          <a:sym typeface="+mn-ea"/>
                        </a:rPr>
                        <a:t>.</a:t>
                      </a:r>
                      <a:endParaRPr lang="en-US" sz="1600" b="0" baseline="0" dirty="0">
                        <a:solidFill>
                          <a:schemeClr val="tx1"/>
                        </a:solidFill>
                        <a:latin typeface="Book Antiqua" panose="02040602050305030304" charset="0"/>
                      </a:endParaRPr>
                    </a:p>
                    <a:p>
                      <a:r>
                        <a:rPr lang="en-US" sz="1600" dirty="0">
                          <a:solidFill>
                            <a:schemeClr val="tx1"/>
                          </a:solidFill>
                          <a:latin typeface="Book Antiqua" panose="02040602050305030304" charset="0"/>
                          <a:sym typeface="+mn-ea"/>
                        </a:rPr>
                        <a:t>Social withdrawal appears and he leaves work.</a:t>
                      </a:r>
                      <a:r>
                        <a:rPr lang="it-IT" sz="1600" dirty="0">
                          <a:solidFill>
                            <a:schemeClr val="tx1"/>
                          </a:solidFill>
                          <a:latin typeface="Book Antiqua" panose="02040602050305030304" charset="0"/>
                          <a:sym typeface="+mn-ea"/>
                        </a:rPr>
                        <a:t> </a:t>
                      </a:r>
                      <a:endParaRPr lang="it-IT" sz="1600" b="0" baseline="0" dirty="0">
                        <a:solidFill>
                          <a:schemeClr val="tx1"/>
                        </a:solidFill>
                        <a:latin typeface="Book Antiqua" panose="0204060205030503030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2296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it-IT" sz="1600" dirty="0">
                        <a:latin typeface="Book Antiqua" panose="02040602050305030304" charset="0"/>
                        <a:cs typeface="Book Antiqua" panose="0204060205030503030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b="0" dirty="0">
                          <a:solidFill>
                            <a:schemeClr val="tx1"/>
                          </a:solidFill>
                          <a:latin typeface="Book Antiqua" panose="02040602050305030304" charset="0"/>
                        </a:rPr>
                        <a:t>2019</a:t>
                      </a:r>
                    </a:p>
                    <a:p>
                      <a:pPr algn="ctr"/>
                      <a:r>
                        <a:rPr lang="it-IT" sz="1600" b="0" dirty="0">
                          <a:solidFill>
                            <a:schemeClr val="tx1"/>
                          </a:solidFill>
                          <a:latin typeface="Book Antiqua" panose="02040602050305030304" charset="0"/>
                        </a:rPr>
                        <a:t>27 </a:t>
                      </a:r>
                      <a:r>
                        <a:rPr lang="it-IT" sz="1600" dirty="0">
                          <a:solidFill>
                            <a:schemeClr val="tx1"/>
                          </a:solidFill>
                          <a:latin typeface="Book Antiqua" panose="02040602050305030304" charset="0"/>
                          <a:sym typeface="+mn-ea"/>
                        </a:rPr>
                        <a:t>years old</a:t>
                      </a:r>
                      <a:endParaRPr lang="it-IT" sz="1600" b="0" dirty="0">
                        <a:solidFill>
                          <a:schemeClr val="tx1"/>
                        </a:solidFill>
                        <a:latin typeface="Book Antiqua" panose="0204060205030503030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1"/>
                          </a:solidFill>
                          <a:latin typeface="Book Antiqua" panose="02040602050305030304" charset="0"/>
                          <a:sym typeface="+mn-ea"/>
                        </a:rPr>
                        <a:t>July 2019: he participates in family psychotherapy, at Kairos psychiatric residence, where his sister Palmira is admitted. </a:t>
                      </a:r>
                      <a:endParaRPr lang="it-IT" sz="1600" b="0" baseline="0" dirty="0">
                        <a:solidFill>
                          <a:schemeClr val="tx1"/>
                        </a:solidFill>
                        <a:latin typeface="Book Antiqua" panose="0204060205030503030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7912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it-IT" sz="1600" dirty="0">
                        <a:latin typeface="Book Antiqua" panose="02040602050305030304" charset="0"/>
                        <a:cs typeface="Book Antiqua" panose="0204060205030503030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b="0" dirty="0">
                          <a:solidFill>
                            <a:schemeClr val="tx1"/>
                          </a:solidFill>
                          <a:latin typeface="Book Antiqua" panose="02040602050305030304" charset="0"/>
                        </a:rPr>
                        <a:t>2020</a:t>
                      </a:r>
                    </a:p>
                    <a:p>
                      <a:pPr algn="ctr"/>
                      <a:r>
                        <a:rPr lang="it-IT" sz="1600" b="0" dirty="0">
                          <a:solidFill>
                            <a:schemeClr val="tx1"/>
                          </a:solidFill>
                          <a:latin typeface="Book Antiqua" panose="02040602050305030304" charset="0"/>
                        </a:rPr>
                        <a:t>28 </a:t>
                      </a:r>
                      <a:r>
                        <a:rPr lang="it-IT" sz="1600" dirty="0">
                          <a:solidFill>
                            <a:schemeClr val="tx1"/>
                          </a:solidFill>
                          <a:latin typeface="Book Antiqua" panose="02040602050305030304" charset="0"/>
                          <a:sym typeface="+mn-ea"/>
                        </a:rPr>
                        <a:t>years old</a:t>
                      </a:r>
                      <a:endParaRPr lang="it-IT" sz="1600" b="0" dirty="0">
                        <a:solidFill>
                          <a:schemeClr val="tx1"/>
                        </a:solidFill>
                        <a:latin typeface="Book Antiqua" panose="0204060205030503030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1"/>
                          </a:solidFill>
                          <a:latin typeface="Book Antiqua" panose="02040602050305030304" charset="0"/>
                          <a:sym typeface="+mn-ea"/>
                        </a:rPr>
                        <a:t>February 2020: Admission to the Kairos Psychiatric Residence</a:t>
                      </a:r>
                      <a:r>
                        <a:rPr lang="it-IT" sz="1600" dirty="0">
                          <a:solidFill>
                            <a:schemeClr val="tx1"/>
                          </a:solidFill>
                          <a:latin typeface="Book Antiqua" panose="02040602050305030304" charset="0"/>
                          <a:sym typeface="+mn-ea"/>
                        </a:rPr>
                        <a:t>. </a:t>
                      </a:r>
                      <a:endParaRPr lang="it-IT" sz="1600" b="0" baseline="0" dirty="0">
                        <a:solidFill>
                          <a:schemeClr val="tx1"/>
                        </a:solidFill>
                        <a:latin typeface="Book Antiqua" panose="0204060205030503030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9" name="Text Box 18"/>
          <p:cNvSpPr txBox="1"/>
          <p:nvPr/>
        </p:nvSpPr>
        <p:spPr>
          <a:xfrm>
            <a:off x="821055" y="6407150"/>
            <a:ext cx="8568055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it-IT" altLang="en-US" sz="1000" b="1" i="1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>Body and Integration</a:t>
            </a:r>
            <a:r>
              <a:rPr lang="it-IT" altLang="en-US" sz="1000" i="1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/>
            </a:r>
            <a:br>
              <a:rPr lang="it-IT" altLang="en-US" sz="1000" i="1" dirty="0">
                <a:latin typeface="Book Antiqua" panose="02040602050305030304" charset="0"/>
                <a:cs typeface="Book Antiqua" panose="02040602050305030304" charset="0"/>
                <a:sym typeface="+mn-ea"/>
              </a:rPr>
            </a:br>
            <a:r>
              <a:rPr lang="it-IT" altLang="en-US" sz="1000" i="1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>Research the primary symptom into the care of the psychosis</a:t>
            </a:r>
          </a:p>
        </p:txBody>
      </p:sp>
      <p:pic>
        <p:nvPicPr>
          <p:cNvPr id="12" name="Content Placeholder 11" descr="logo_sipi-removebg-preview"/>
          <p:cNvPicPr>
            <a:picLocks noChangeAspect="1"/>
          </p:cNvPicPr>
          <p:nvPr/>
        </p:nvPicPr>
        <p:blipFill>
          <a:blip r:embed="rId2"/>
          <a:srcRect r="25272"/>
          <a:stretch>
            <a:fillRect/>
          </a:stretch>
        </p:blipFill>
        <p:spPr>
          <a:xfrm>
            <a:off x="74295" y="6345555"/>
            <a:ext cx="669925" cy="521970"/>
          </a:xfrm>
          <a:prstGeom prst="rect">
            <a:avLst/>
          </a:prstGeom>
        </p:spPr>
      </p:pic>
      <p:sp>
        <p:nvSpPr>
          <p:cNvPr id="3" name="Titolo 1"/>
          <p:cNvSpPr>
            <a:spLocks noGrp="1"/>
          </p:cNvSpPr>
          <p:nvPr/>
        </p:nvSpPr>
        <p:spPr>
          <a:xfrm>
            <a:off x="158750" y="357297"/>
            <a:ext cx="12204700" cy="95515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503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5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3200" b="1" dirty="0">
                <a:solidFill>
                  <a:schemeClr val="accent1"/>
                </a:solidFill>
                <a:latin typeface="Book Antiqua" panose="02040602050305030304" charset="0"/>
                <a:sym typeface="+mn-ea"/>
              </a:rPr>
              <a:t>ROBERTO’S PSYCHOPATOLOGICAL ANAMNESIS</a:t>
            </a:r>
          </a:p>
        </p:txBody>
      </p:sp>
      <p:sp>
        <p:nvSpPr>
          <p:cNvPr id="10" name="Down Arrow 9"/>
          <p:cNvSpPr/>
          <p:nvPr/>
        </p:nvSpPr>
        <p:spPr>
          <a:xfrm>
            <a:off x="445770" y="1313180"/>
            <a:ext cx="297815" cy="4602480"/>
          </a:xfrm>
          <a:prstGeom prst="downArrow">
            <a:avLst/>
          </a:prstGeom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/>
          <p:nvPr/>
        </p:nvSpPr>
        <p:spPr>
          <a:xfrm flipH="1">
            <a:off x="0" y="6336665"/>
            <a:ext cx="12199620" cy="521335"/>
          </a:xfrm>
          <a:prstGeom prst="rect">
            <a:avLst/>
          </a:prstGeom>
          <a:gradFill rotWithShape="1">
            <a:gsLst>
              <a:gs pos="0">
                <a:srgbClr val="5B9BD5"/>
              </a:gs>
              <a:gs pos="100000">
                <a:schemeClr val="accent2">
                  <a:alpha val="100000"/>
                </a:schemeClr>
              </a:gs>
            </a:gsLst>
            <a:lin ang="10200000" scaled="0"/>
          </a:gradFill>
        </p:spPr>
        <p:txBody>
          <a:bodyPr wrap="square" rtlCol="0" anchor="ctr" anchorCtr="0">
            <a:noAutofit/>
          </a:bodyPr>
          <a:lstStyle/>
          <a:p>
            <a:pPr algn="ctr">
              <a:lnSpc>
                <a:spcPct val="90000"/>
              </a:lnSpc>
            </a:pPr>
            <a:r>
              <a:rPr lang="it-IT" altLang="en-US" sz="3200">
                <a:solidFill>
                  <a:schemeClr val="bg1"/>
                </a:solidFill>
                <a:latin typeface="Book Antiqua" panose="02040602050305030304" charset="0"/>
                <a:cs typeface="Book Antiqua" panose="02040602050305030304" charset="0"/>
              </a:rPr>
              <a:t>Diagnosis</a:t>
            </a:r>
          </a:p>
        </p:txBody>
      </p:sp>
      <p:pic>
        <p:nvPicPr>
          <p:cNvPr id="18" name="Content Placeholder 11" descr="logo_sipi-removebg-preview"/>
          <p:cNvPicPr>
            <a:picLocks noChangeAspect="1"/>
          </p:cNvPicPr>
          <p:nvPr/>
        </p:nvPicPr>
        <p:blipFill>
          <a:blip r:embed="rId2"/>
          <a:srcRect r="25272"/>
          <a:stretch>
            <a:fillRect/>
          </a:stretch>
        </p:blipFill>
        <p:spPr>
          <a:xfrm>
            <a:off x="74295" y="6336030"/>
            <a:ext cx="669925" cy="52197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alphaModFix amt="55000"/>
          </a:blip>
          <a:stretch>
            <a:fillRect/>
          </a:stretch>
        </p:blipFill>
        <p:spPr>
          <a:xfrm>
            <a:off x="0" y="635"/>
            <a:ext cx="12192000" cy="6335395"/>
          </a:xfrm>
          <a:prstGeom prst="rect">
            <a:avLst/>
          </a:prstGeom>
        </p:spPr>
      </p:pic>
      <p:sp>
        <p:nvSpPr>
          <p:cNvPr id="5" name="Text Box 4"/>
          <p:cNvSpPr txBox="1"/>
          <p:nvPr/>
        </p:nvSpPr>
        <p:spPr>
          <a:xfrm>
            <a:off x="407035" y="1103630"/>
            <a:ext cx="7603490" cy="18148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it-IT" sz="2800" i="1" dirty="0">
                <a:solidFill>
                  <a:srgbClr val="000000"/>
                </a:solidFill>
                <a:effectLst/>
                <a:latin typeface="Book Antiqua" panose="02040602050305030304" charset="0"/>
                <a:sym typeface="+mn-ea"/>
              </a:rPr>
              <a:t>PROCEDURE CONSISTING IN THE INTERPRETATION OF SIGNS AND SYMPTOMS COLLECTED AS EXPRESSION OF A PATHOLOGICAL PROCESS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Box 18"/>
          <p:cNvSpPr txBox="1"/>
          <p:nvPr/>
        </p:nvSpPr>
        <p:spPr>
          <a:xfrm>
            <a:off x="821055" y="6407150"/>
            <a:ext cx="8568055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it-IT" altLang="en-US" sz="1000" b="1" i="1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>Body and Integration</a:t>
            </a:r>
            <a:r>
              <a:rPr lang="it-IT" altLang="en-US" sz="1000" i="1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/>
            </a:r>
            <a:br>
              <a:rPr lang="it-IT" altLang="en-US" sz="1000" i="1" dirty="0">
                <a:latin typeface="Book Antiqua" panose="02040602050305030304" charset="0"/>
                <a:cs typeface="Book Antiqua" panose="02040602050305030304" charset="0"/>
                <a:sym typeface="+mn-ea"/>
              </a:rPr>
            </a:br>
            <a:r>
              <a:rPr lang="it-IT" altLang="en-US" sz="1000" i="1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>Research the primary symptom into the care of the psychosis</a:t>
            </a:r>
          </a:p>
        </p:txBody>
      </p:sp>
      <p:pic>
        <p:nvPicPr>
          <p:cNvPr id="12" name="Content Placeholder 11" descr="logo_sipi-removebg-preview"/>
          <p:cNvPicPr>
            <a:picLocks noChangeAspect="1"/>
          </p:cNvPicPr>
          <p:nvPr/>
        </p:nvPicPr>
        <p:blipFill>
          <a:blip r:embed="rId2"/>
          <a:srcRect r="25272"/>
          <a:stretch>
            <a:fillRect/>
          </a:stretch>
        </p:blipFill>
        <p:spPr>
          <a:xfrm>
            <a:off x="74295" y="6345555"/>
            <a:ext cx="669925" cy="52197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8337550" y="916940"/>
            <a:ext cx="3239770" cy="1624965"/>
          </a:xfrm>
          <a:prstGeom prst="round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altLang="en-US" dirty="0">
                <a:latin typeface="Book Antiqua" panose="02040602050305030304" charset="0"/>
                <a:cs typeface="Book Antiqua" panose="02040602050305030304" charset="0"/>
              </a:rPr>
              <a:t>The </a:t>
            </a:r>
            <a:r>
              <a:rPr lang="it-IT" altLang="en-US" dirty="0" err="1">
                <a:latin typeface="Book Antiqua" panose="02040602050305030304" charset="0"/>
                <a:cs typeface="Book Antiqua" panose="02040602050305030304" charset="0"/>
              </a:rPr>
              <a:t>symptoms</a:t>
            </a:r>
            <a:r>
              <a:rPr lang="it-IT" altLang="en-US" dirty="0">
                <a:latin typeface="Book Antiqua" panose="02040602050305030304" charset="0"/>
                <a:cs typeface="Book Antiqua" panose="02040602050305030304" charset="0"/>
              </a:rPr>
              <a:t> </a:t>
            </a:r>
            <a:r>
              <a:rPr lang="it-IT" altLang="en-US" dirty="0" err="1">
                <a:latin typeface="Book Antiqua" panose="02040602050305030304" charset="0"/>
                <a:cs typeface="Book Antiqua" panose="02040602050305030304" charset="0"/>
              </a:rPr>
              <a:t>coincides</a:t>
            </a:r>
            <a:r>
              <a:rPr lang="it-IT" altLang="en-US" dirty="0">
                <a:latin typeface="Book Antiqua" panose="02040602050305030304" charset="0"/>
                <a:cs typeface="Book Antiqua" panose="02040602050305030304" charset="0"/>
              </a:rPr>
              <a:t> with the </a:t>
            </a:r>
            <a:r>
              <a:rPr lang="it-IT" altLang="en-US" dirty="0" err="1">
                <a:latin typeface="Book Antiqua" panose="02040602050305030304" charset="0"/>
                <a:cs typeface="Book Antiqua" panose="02040602050305030304" charset="0"/>
              </a:rPr>
              <a:t>desease</a:t>
            </a:r>
            <a:endParaRPr lang="it-IT" altLang="en-US" dirty="0">
              <a:latin typeface="Book Antiqua" panose="02040602050305030304" charset="0"/>
              <a:cs typeface="Book Antiqua" panose="02040602050305030304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4619625" y="916940"/>
            <a:ext cx="3239770" cy="1624965"/>
          </a:xfrm>
          <a:prstGeom prst="round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latin typeface="Book Antiqua" panose="02040602050305030304" charset="0"/>
                <a:cs typeface="Book Antiqua" panose="02040602050305030304" charset="0"/>
                <a:sym typeface="+mn-ea"/>
              </a:rPr>
              <a:t>Manifestation of the malfunction of functions and sub-functions</a:t>
            </a:r>
            <a:endParaRPr lang="en-US" altLang="en-US">
              <a:latin typeface="Book Antiqua" panose="02040602050305030304" charset="0"/>
              <a:cs typeface="Book Antiqua" panose="02040602050305030304" charset="0"/>
              <a:sym typeface="+mn-ea"/>
            </a:endParaRPr>
          </a:p>
        </p:txBody>
      </p:sp>
      <p:sp>
        <p:nvSpPr>
          <p:cNvPr id="8" name="Text Box 7"/>
          <p:cNvSpPr txBox="1"/>
          <p:nvPr/>
        </p:nvSpPr>
        <p:spPr>
          <a:xfrm rot="16200000">
            <a:off x="-825272" y="4245203"/>
            <a:ext cx="3132000" cy="72644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endParaRPr lang="it-IT" altLang="en-US" sz="2000" b="1"/>
          </a:p>
        </p:txBody>
      </p:sp>
      <p:sp>
        <p:nvSpPr>
          <p:cNvPr id="9" name="Rounded Rectangle 8"/>
          <p:cNvSpPr/>
          <p:nvPr/>
        </p:nvSpPr>
        <p:spPr>
          <a:xfrm>
            <a:off x="2178050" y="4172585"/>
            <a:ext cx="1777365" cy="674370"/>
          </a:xfrm>
          <a:prstGeom prst="round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altLang="en-US" b="1" dirty="0" err="1">
                <a:solidFill>
                  <a:srgbClr val="FF9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charset="0"/>
                <a:cs typeface="Book Antiqua" panose="02040602050305030304" charset="0"/>
              </a:rPr>
              <a:t>Symptom</a:t>
            </a:r>
            <a:endParaRPr lang="it-IT" altLang="en-US" b="1" dirty="0">
              <a:solidFill>
                <a:srgbClr val="FF9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anose="02040602050305030304" charset="0"/>
              <a:cs typeface="Book Antiqua" panose="02040602050305030304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8337550" y="4846955"/>
            <a:ext cx="3239770" cy="730250"/>
          </a:xfrm>
          <a:prstGeom prst="round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altLang="en-US">
                <a:latin typeface="Book Antiqua" panose="02040602050305030304" charset="0"/>
                <a:cs typeface="Book Antiqua" panose="02040602050305030304" charset="0"/>
              </a:rPr>
              <a:t>Process of </a:t>
            </a:r>
            <a:r>
              <a:rPr lang="it-IT" altLang="en-US" b="1">
                <a:solidFill>
                  <a:srgbClr val="F9A347"/>
                </a:solidFill>
                <a:latin typeface="Book Antiqua" panose="02040602050305030304" charset="0"/>
                <a:cs typeface="Book Antiqua" panose="02040602050305030304" charset="0"/>
              </a:rPr>
              <a:t>recovery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4619625" y="3696970"/>
            <a:ext cx="3239770" cy="1624965"/>
          </a:xfrm>
          <a:prstGeom prst="round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latin typeface="Book Antiqua" panose="02040602050305030304" charset="0"/>
                <a:cs typeface="Book Antiqua" panose="02040602050305030304" charset="0"/>
                <a:sym typeface="+mn-ea"/>
              </a:rPr>
              <a:t>Attempt to keep a balance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74295" y="1054100"/>
            <a:ext cx="1777365" cy="1360170"/>
          </a:xfrm>
          <a:prstGeom prst="roundRect">
            <a:avLst/>
          </a:prstGeom>
          <a:solidFill>
            <a:srgbClr val="FF9300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altLang="en-US" b="1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charset="0"/>
                <a:cs typeface="Book Antiqua" panose="02040602050305030304" charset="0"/>
                <a:sym typeface="+mn-ea"/>
              </a:rPr>
              <a:t>Psychiatric</a:t>
            </a:r>
            <a:r>
              <a:rPr lang="it-IT" altLang="en-US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charset="0"/>
                <a:cs typeface="Book Antiqua" panose="02040602050305030304" charset="0"/>
                <a:sym typeface="+mn-ea"/>
              </a:rPr>
              <a:t> </a:t>
            </a:r>
            <a:endParaRPr lang="it-IT" altLang="en-US"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anose="02040602050305030304" charset="0"/>
              <a:cs typeface="Book Antiqua" panose="02040602050305030304" charset="0"/>
            </a:endParaRPr>
          </a:p>
          <a:p>
            <a:pPr algn="ctr"/>
            <a:r>
              <a:rPr lang="it-IT" altLang="en-US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charset="0"/>
                <a:cs typeface="Book Antiqua" panose="02040602050305030304" charset="0"/>
                <a:sym typeface="+mn-ea"/>
              </a:rPr>
              <a:t>model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74295" y="3829050"/>
            <a:ext cx="1777365" cy="1360170"/>
          </a:xfrm>
          <a:prstGeom prst="roundRect">
            <a:avLst/>
          </a:prstGeom>
          <a:solidFill>
            <a:srgbClr val="FF9300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altLang="en-US" b="1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charset="0"/>
                <a:cs typeface="Book Antiqua" panose="02040602050305030304" charset="0"/>
                <a:sym typeface="+mn-ea"/>
              </a:rPr>
              <a:t>Integrated</a:t>
            </a:r>
            <a:r>
              <a:rPr lang="it-IT" altLang="en-US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charset="0"/>
                <a:cs typeface="Book Antiqua" panose="02040602050305030304" charset="0"/>
                <a:sym typeface="+mn-ea"/>
              </a:rPr>
              <a:t> </a:t>
            </a:r>
            <a:endParaRPr lang="it-IT" altLang="en-US"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anose="02040602050305030304" charset="0"/>
              <a:cs typeface="Book Antiqua" panose="02040602050305030304" charset="0"/>
            </a:endParaRPr>
          </a:p>
          <a:p>
            <a:pPr algn="ctr"/>
            <a:r>
              <a:rPr lang="it-IT" altLang="en-US" b="1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charset="0"/>
                <a:cs typeface="Book Antiqua" panose="02040602050305030304" charset="0"/>
                <a:sym typeface="+mn-ea"/>
              </a:rPr>
              <a:t>structural</a:t>
            </a:r>
            <a:r>
              <a:rPr lang="it-IT" altLang="en-US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charset="0"/>
                <a:cs typeface="Book Antiqua" panose="02040602050305030304" charset="0"/>
                <a:sym typeface="+mn-ea"/>
              </a:rPr>
              <a:t> </a:t>
            </a:r>
            <a:endParaRPr lang="it-IT" altLang="en-US"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anose="02040602050305030304" charset="0"/>
              <a:cs typeface="Book Antiqua" panose="02040602050305030304" charset="0"/>
            </a:endParaRPr>
          </a:p>
          <a:p>
            <a:pPr algn="ctr"/>
            <a:r>
              <a:rPr lang="it-IT" altLang="en-US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charset="0"/>
                <a:cs typeface="Book Antiqua" panose="02040602050305030304" charset="0"/>
                <a:sym typeface="+mn-ea"/>
              </a:rPr>
              <a:t>model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2178050" y="1397000"/>
            <a:ext cx="1777365" cy="674370"/>
          </a:xfrm>
          <a:prstGeom prst="round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altLang="en-US" b="1" dirty="0" err="1">
                <a:solidFill>
                  <a:srgbClr val="FF9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charset="0"/>
                <a:cs typeface="Book Antiqua" panose="02040602050305030304" charset="0"/>
              </a:rPr>
              <a:t>Symptom</a:t>
            </a:r>
            <a:endParaRPr lang="it-IT" altLang="en-US" b="1" dirty="0">
              <a:solidFill>
                <a:srgbClr val="FF9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anose="02040602050305030304" charset="0"/>
              <a:cs typeface="Book Antiqua" panose="02040602050305030304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8337550" y="3540760"/>
            <a:ext cx="3239770" cy="730250"/>
          </a:xfrm>
          <a:prstGeom prst="round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altLang="en-US">
                <a:latin typeface="Book Antiqua" panose="02040602050305030304" charset="0"/>
                <a:cs typeface="Book Antiqua" panose="02040602050305030304" charset="0"/>
              </a:rPr>
              <a:t>Process of </a:t>
            </a:r>
            <a:r>
              <a:rPr lang="it-IT" altLang="en-US" b="1">
                <a:solidFill>
                  <a:srgbClr val="F9A347"/>
                </a:solidFill>
                <a:latin typeface="Book Antiqua" panose="02040602050305030304" charset="0"/>
                <a:cs typeface="Book Antiqua" panose="02040602050305030304" charset="0"/>
              </a:rPr>
              <a:t>desease</a:t>
            </a:r>
          </a:p>
        </p:txBody>
      </p:sp>
      <p:cxnSp>
        <p:nvCxnSpPr>
          <p:cNvPr id="16" name="Straight Connector 15"/>
          <p:cNvCxnSpPr>
            <a:stCxn id="5" idx="3"/>
            <a:endCxn id="14" idx="1"/>
          </p:cNvCxnSpPr>
          <p:nvPr/>
        </p:nvCxnSpPr>
        <p:spPr>
          <a:xfrm>
            <a:off x="1851660" y="1734185"/>
            <a:ext cx="326390" cy="0"/>
          </a:xfrm>
          <a:prstGeom prst="line">
            <a:avLst/>
          </a:prstGeom>
          <a:ln w="57150"/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7" name="Straight Connector 16"/>
          <p:cNvCxnSpPr>
            <a:stCxn id="6" idx="1"/>
            <a:endCxn id="14" idx="3"/>
          </p:cNvCxnSpPr>
          <p:nvPr/>
        </p:nvCxnSpPr>
        <p:spPr>
          <a:xfrm flipH="1">
            <a:off x="3955415" y="1729740"/>
            <a:ext cx="664210" cy="4445"/>
          </a:xfrm>
          <a:prstGeom prst="line">
            <a:avLst/>
          </a:prstGeom>
          <a:ln w="57150"/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8" name="Straight Connector 17"/>
          <p:cNvCxnSpPr>
            <a:stCxn id="6" idx="3"/>
            <a:endCxn id="3" idx="1"/>
          </p:cNvCxnSpPr>
          <p:nvPr/>
        </p:nvCxnSpPr>
        <p:spPr>
          <a:xfrm>
            <a:off x="7859395" y="1729740"/>
            <a:ext cx="478155" cy="0"/>
          </a:xfrm>
          <a:prstGeom prst="line">
            <a:avLst/>
          </a:prstGeom>
          <a:ln w="57150"/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0" name="Straight Connector 19"/>
          <p:cNvCxnSpPr>
            <a:stCxn id="11" idx="3"/>
            <a:endCxn id="15" idx="1"/>
          </p:cNvCxnSpPr>
          <p:nvPr/>
        </p:nvCxnSpPr>
        <p:spPr>
          <a:xfrm flipV="1">
            <a:off x="7859395" y="3905885"/>
            <a:ext cx="478155" cy="603885"/>
          </a:xfrm>
          <a:prstGeom prst="line">
            <a:avLst/>
          </a:prstGeom>
          <a:ln w="57150"/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1" name="Straight Connector 20"/>
          <p:cNvCxnSpPr>
            <a:stCxn id="11" idx="3"/>
            <a:endCxn id="10" idx="1"/>
          </p:cNvCxnSpPr>
          <p:nvPr/>
        </p:nvCxnSpPr>
        <p:spPr>
          <a:xfrm>
            <a:off x="7859395" y="4509770"/>
            <a:ext cx="478155" cy="702310"/>
          </a:xfrm>
          <a:prstGeom prst="line">
            <a:avLst/>
          </a:prstGeom>
          <a:ln w="57150"/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2" name="Straight Connector 21"/>
          <p:cNvCxnSpPr>
            <a:stCxn id="9" idx="3"/>
            <a:endCxn id="11" idx="1"/>
          </p:cNvCxnSpPr>
          <p:nvPr/>
        </p:nvCxnSpPr>
        <p:spPr>
          <a:xfrm>
            <a:off x="3955415" y="4509770"/>
            <a:ext cx="664210" cy="0"/>
          </a:xfrm>
          <a:prstGeom prst="line">
            <a:avLst/>
          </a:prstGeom>
          <a:ln w="57150"/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3" name="Straight Connector 22"/>
          <p:cNvCxnSpPr>
            <a:stCxn id="13" idx="3"/>
            <a:endCxn id="9" idx="1"/>
          </p:cNvCxnSpPr>
          <p:nvPr/>
        </p:nvCxnSpPr>
        <p:spPr>
          <a:xfrm>
            <a:off x="1851660" y="4509135"/>
            <a:ext cx="326390" cy="635"/>
          </a:xfrm>
          <a:prstGeom prst="line">
            <a:avLst/>
          </a:prstGeom>
          <a:ln w="57150"/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Box 18"/>
          <p:cNvSpPr txBox="1"/>
          <p:nvPr/>
        </p:nvSpPr>
        <p:spPr>
          <a:xfrm>
            <a:off x="870932" y="6345555"/>
            <a:ext cx="8568055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it-IT" altLang="en-US" sz="1000" b="1" i="1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>Body and Integration</a:t>
            </a:r>
            <a:r>
              <a:rPr lang="it-IT" altLang="en-US" sz="1000" i="1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/>
            </a:r>
            <a:br>
              <a:rPr lang="it-IT" altLang="en-US" sz="1000" i="1" dirty="0">
                <a:latin typeface="Book Antiqua" panose="02040602050305030304" charset="0"/>
                <a:cs typeface="Book Antiqua" panose="02040602050305030304" charset="0"/>
                <a:sym typeface="+mn-ea"/>
              </a:rPr>
            </a:br>
            <a:r>
              <a:rPr lang="it-IT" altLang="en-US" sz="1000" i="1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>Research the primary symptom into the care of the psychosis</a:t>
            </a:r>
          </a:p>
        </p:txBody>
      </p:sp>
      <p:pic>
        <p:nvPicPr>
          <p:cNvPr id="12" name="Content Placeholder 11" descr="logo_sipi-removebg-preview"/>
          <p:cNvPicPr>
            <a:picLocks noChangeAspect="1"/>
          </p:cNvPicPr>
          <p:nvPr/>
        </p:nvPicPr>
        <p:blipFill>
          <a:blip r:embed="rId2"/>
          <a:srcRect r="25272"/>
          <a:stretch>
            <a:fillRect/>
          </a:stretch>
        </p:blipFill>
        <p:spPr>
          <a:xfrm>
            <a:off x="74295" y="6345555"/>
            <a:ext cx="669925" cy="521970"/>
          </a:xfrm>
          <a:prstGeom prst="rect">
            <a:avLst/>
          </a:prstGeom>
        </p:spPr>
      </p:pic>
      <p:sp>
        <p:nvSpPr>
          <p:cNvPr id="4" name="Text Box 3"/>
          <p:cNvSpPr txBox="1"/>
          <p:nvPr/>
        </p:nvSpPr>
        <p:spPr>
          <a:xfrm>
            <a:off x="1333500" y="831215"/>
            <a:ext cx="370205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altLang="en-US" sz="3200" b="1">
                <a:solidFill>
                  <a:srgbClr val="F9A347"/>
                </a:solidFill>
                <a:latin typeface="Book Antiqua" panose="02040602050305030304" charset="0"/>
                <a:cs typeface="Book Antiqua" panose="02040602050305030304" charset="0"/>
              </a:rPr>
              <a:t>An exuberant girl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48450" y="2052320"/>
            <a:ext cx="4419600" cy="2505075"/>
          </a:xfrm>
          <a:prstGeom prst="rect">
            <a:avLst/>
          </a:prstGeom>
        </p:spPr>
      </p:pic>
      <p:sp>
        <p:nvSpPr>
          <p:cNvPr id="28" name="CasellaDiTesto 27"/>
          <p:cNvSpPr txBox="1"/>
          <p:nvPr/>
        </p:nvSpPr>
        <p:spPr>
          <a:xfrm>
            <a:off x="6910705" y="4466590"/>
            <a:ext cx="174498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 panose="02040602050305030304" charset="0"/>
                <a:ea typeface="+mn-ea"/>
                <a:cs typeface="+mn-cs"/>
              </a:rPr>
              <a:t>ENERGY</a:t>
            </a:r>
          </a:p>
        </p:txBody>
      </p:sp>
      <p:sp>
        <p:nvSpPr>
          <p:cNvPr id="29" name="CasellaDiTesto 28"/>
          <p:cNvSpPr txBox="1"/>
          <p:nvPr/>
        </p:nvSpPr>
        <p:spPr>
          <a:xfrm>
            <a:off x="9271704" y="4466283"/>
            <a:ext cx="2532856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 panose="02040602050305030304" charset="0"/>
                <a:ea typeface="+mn-ea"/>
                <a:cs typeface="+mn-cs"/>
              </a:rPr>
              <a:t>STRUCTURE</a:t>
            </a:r>
          </a:p>
        </p:txBody>
      </p:sp>
      <p:sp>
        <p:nvSpPr>
          <p:cNvPr id="3" name="CasellaDiTesto 2"/>
          <p:cNvSpPr txBox="1"/>
          <p:nvPr/>
        </p:nvSpPr>
        <p:spPr>
          <a:xfrm>
            <a:off x="1624445" y="2981691"/>
            <a:ext cx="37871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>
                <a:solidFill>
                  <a:srgbClr val="FF0000"/>
                </a:solidFill>
              </a:rPr>
              <a:t>Video non autorizzato alla pubblicazione</a:t>
            </a:r>
            <a:endParaRPr lang="it-IT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Box 18"/>
          <p:cNvSpPr txBox="1"/>
          <p:nvPr/>
        </p:nvSpPr>
        <p:spPr>
          <a:xfrm>
            <a:off x="821055" y="6407150"/>
            <a:ext cx="8568055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it-IT" altLang="en-US" sz="1000" b="1" i="1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>Body and Integration</a:t>
            </a:r>
            <a:r>
              <a:rPr lang="it-IT" altLang="en-US" sz="1000" i="1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/>
            </a:r>
            <a:br>
              <a:rPr lang="it-IT" altLang="en-US" sz="1000" i="1" dirty="0">
                <a:latin typeface="Book Antiqua" panose="02040602050305030304" charset="0"/>
                <a:cs typeface="Book Antiqua" panose="02040602050305030304" charset="0"/>
                <a:sym typeface="+mn-ea"/>
              </a:rPr>
            </a:br>
            <a:r>
              <a:rPr lang="it-IT" altLang="en-US" sz="1000" i="1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>Research the primary symptom into the care of the psychosis</a:t>
            </a:r>
          </a:p>
        </p:txBody>
      </p:sp>
      <p:pic>
        <p:nvPicPr>
          <p:cNvPr id="12" name="Content Placeholder 11" descr="logo_sipi-removebg-preview"/>
          <p:cNvPicPr>
            <a:picLocks noChangeAspect="1"/>
          </p:cNvPicPr>
          <p:nvPr/>
        </p:nvPicPr>
        <p:blipFill>
          <a:blip r:embed="rId2"/>
          <a:srcRect r="25272"/>
          <a:stretch>
            <a:fillRect/>
          </a:stretch>
        </p:blipFill>
        <p:spPr>
          <a:xfrm>
            <a:off x="74295" y="6345555"/>
            <a:ext cx="669925" cy="521970"/>
          </a:xfrm>
          <a:prstGeom prst="rect">
            <a:avLst/>
          </a:prstGeom>
        </p:spPr>
      </p:pic>
      <p:sp>
        <p:nvSpPr>
          <p:cNvPr id="4" name="Text Box 3"/>
          <p:cNvSpPr txBox="1"/>
          <p:nvPr/>
        </p:nvSpPr>
        <p:spPr>
          <a:xfrm>
            <a:off x="133985" y="831215"/>
            <a:ext cx="11854180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>
                <a:solidFill>
                  <a:schemeClr val="accent1"/>
                </a:solidFill>
                <a:latin typeface="Book Antiqua" panose="02040602050305030304" charset="0"/>
                <a:sym typeface="+mn-ea"/>
              </a:rPr>
              <a:t>«O’ BABBASONE»: is a </a:t>
            </a:r>
            <a:r>
              <a:rPr lang="it-IT" sz="3200" b="1" dirty="0" err="1">
                <a:solidFill>
                  <a:schemeClr val="accent1"/>
                </a:solidFill>
                <a:latin typeface="Book Antiqua" panose="02040602050305030304" charset="0"/>
                <a:sym typeface="+mn-ea"/>
              </a:rPr>
              <a:t>Neapolitan</a:t>
            </a:r>
            <a:r>
              <a:rPr lang="it-IT" sz="3200" b="1" dirty="0">
                <a:solidFill>
                  <a:schemeClr val="accent1"/>
                </a:solidFill>
                <a:latin typeface="Book Antiqua" panose="02040602050305030304" charset="0"/>
                <a:sym typeface="+mn-ea"/>
              </a:rPr>
              <a:t> word referred to a simple person who doesn’t look very smart</a:t>
            </a:r>
            <a:endParaRPr lang="it-IT" altLang="en-US" sz="3200" b="1">
              <a:solidFill>
                <a:srgbClr val="F9A347"/>
              </a:solidFill>
              <a:latin typeface="Book Antiqua" panose="02040602050305030304" charset="0"/>
              <a:cs typeface="Book Antiqua" panose="0204060205030503030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3745" y="2600325"/>
            <a:ext cx="4211955" cy="2343150"/>
          </a:xfrm>
          <a:prstGeom prst="rect">
            <a:avLst/>
          </a:prstGeom>
        </p:spPr>
      </p:pic>
      <p:sp>
        <p:nvSpPr>
          <p:cNvPr id="28" name="CasellaDiTesto 27"/>
          <p:cNvSpPr txBox="1"/>
          <p:nvPr/>
        </p:nvSpPr>
        <p:spPr>
          <a:xfrm>
            <a:off x="7265035" y="4943475"/>
            <a:ext cx="174498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 panose="02040602050305030304" charset="0"/>
                <a:ea typeface="+mn-ea"/>
                <a:cs typeface="+mn-cs"/>
              </a:rPr>
              <a:t>ENERGY</a:t>
            </a:r>
          </a:p>
        </p:txBody>
      </p:sp>
      <p:sp>
        <p:nvSpPr>
          <p:cNvPr id="29" name="CasellaDiTesto 28"/>
          <p:cNvSpPr txBox="1"/>
          <p:nvPr/>
        </p:nvSpPr>
        <p:spPr>
          <a:xfrm>
            <a:off x="9454584" y="4943168"/>
            <a:ext cx="2532856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 panose="02040602050305030304" charset="0"/>
                <a:ea typeface="+mn-ea"/>
                <a:cs typeface="+mn-cs"/>
              </a:rPr>
              <a:t>STRUCTURE</a:t>
            </a:r>
          </a:p>
        </p:txBody>
      </p:sp>
      <p:sp>
        <p:nvSpPr>
          <p:cNvPr id="3" name="Rettangolo 2"/>
          <p:cNvSpPr/>
          <p:nvPr/>
        </p:nvSpPr>
        <p:spPr>
          <a:xfrm>
            <a:off x="1124056" y="3502028"/>
            <a:ext cx="39810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>
                <a:solidFill>
                  <a:srgbClr val="FF0000"/>
                </a:solidFill>
              </a:rPr>
              <a:t>Video non autorizzato alla pubblicazione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s 14"/>
          <p:cNvSpPr/>
          <p:nvPr/>
        </p:nvSpPr>
        <p:spPr>
          <a:xfrm rot="5400000">
            <a:off x="6511290" y="1798320"/>
            <a:ext cx="5344160" cy="3235325"/>
          </a:xfrm>
          <a:prstGeom prst="rect">
            <a:avLst/>
          </a:prstGeom>
          <a:solidFill>
            <a:srgbClr val="ED7D31">
              <a:alpha val="70000"/>
            </a:srgb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s 13"/>
          <p:cNvSpPr/>
          <p:nvPr/>
        </p:nvSpPr>
        <p:spPr>
          <a:xfrm rot="5400000">
            <a:off x="2339340" y="1798955"/>
            <a:ext cx="5344160" cy="3235325"/>
          </a:xfrm>
          <a:prstGeom prst="rect">
            <a:avLst/>
          </a:prstGeom>
          <a:solidFill>
            <a:schemeClr val="accent1">
              <a:alpha val="70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s 10"/>
          <p:cNvSpPr/>
          <p:nvPr/>
        </p:nvSpPr>
        <p:spPr>
          <a:xfrm>
            <a:off x="0" y="3925570"/>
            <a:ext cx="12209145" cy="2165350"/>
          </a:xfrm>
          <a:prstGeom prst="rect">
            <a:avLst/>
          </a:prstGeom>
          <a:solidFill>
            <a:srgbClr val="ED7D31">
              <a:alpha val="70000"/>
            </a:srgb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s 8"/>
          <p:cNvSpPr/>
          <p:nvPr/>
        </p:nvSpPr>
        <p:spPr>
          <a:xfrm>
            <a:off x="9525" y="1505585"/>
            <a:ext cx="12182475" cy="2165350"/>
          </a:xfrm>
          <a:prstGeom prst="rect">
            <a:avLst/>
          </a:prstGeom>
          <a:solidFill>
            <a:schemeClr val="accent1">
              <a:alpha val="70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Text Box 18"/>
          <p:cNvSpPr txBox="1"/>
          <p:nvPr/>
        </p:nvSpPr>
        <p:spPr>
          <a:xfrm>
            <a:off x="821055" y="6407150"/>
            <a:ext cx="8568055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it-IT" altLang="en-US" sz="1000" b="1" i="1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>Body and Integration</a:t>
            </a:r>
            <a:r>
              <a:rPr lang="it-IT" altLang="en-US" sz="1000" i="1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/>
            </a:r>
            <a:br>
              <a:rPr lang="it-IT" altLang="en-US" sz="1000" i="1" dirty="0">
                <a:latin typeface="Book Antiqua" panose="02040602050305030304" charset="0"/>
                <a:cs typeface="Book Antiqua" panose="02040602050305030304" charset="0"/>
                <a:sym typeface="+mn-ea"/>
              </a:rPr>
            </a:br>
            <a:r>
              <a:rPr lang="it-IT" altLang="en-US" sz="1000" i="1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>Research the primary symptom into the care of the psychosis</a:t>
            </a:r>
          </a:p>
        </p:txBody>
      </p:sp>
      <p:pic>
        <p:nvPicPr>
          <p:cNvPr id="12" name="Content Placeholder 11" descr="logo_sipi-removebg-preview"/>
          <p:cNvPicPr>
            <a:picLocks noChangeAspect="1"/>
          </p:cNvPicPr>
          <p:nvPr/>
        </p:nvPicPr>
        <p:blipFill>
          <a:blip r:embed="rId2"/>
          <a:srcRect r="25272"/>
          <a:stretch>
            <a:fillRect/>
          </a:stretch>
        </p:blipFill>
        <p:spPr>
          <a:xfrm>
            <a:off x="74295" y="6345555"/>
            <a:ext cx="669925" cy="52197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3393440" y="549275"/>
            <a:ext cx="3240000" cy="891858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altLang="en-US" sz="2400" b="1" dirty="0" err="1">
                <a:solidFill>
                  <a:schemeClr val="tx1"/>
                </a:solidFill>
                <a:latin typeface="Book Antiqua" panose="02040602050305030304" charset="0"/>
                <a:cs typeface="Book Antiqua" panose="02040602050305030304" charset="0"/>
                <a:sym typeface="+mn-ea"/>
              </a:rPr>
              <a:t>Psychiatric</a:t>
            </a:r>
            <a:r>
              <a:rPr lang="it-IT" altLang="en-US" sz="2400" b="1" dirty="0">
                <a:solidFill>
                  <a:schemeClr val="tx1"/>
                </a:solidFill>
                <a:latin typeface="Book Antiqua" panose="02040602050305030304" charset="0"/>
                <a:cs typeface="Book Antiqua" panose="02040602050305030304" charset="0"/>
                <a:sym typeface="+mn-ea"/>
              </a:rPr>
              <a:t> Model</a:t>
            </a:r>
          </a:p>
          <a:p>
            <a:pPr algn="ctr"/>
            <a:r>
              <a:rPr lang="it-IT" altLang="en-US" sz="2400" b="1" dirty="0">
                <a:solidFill>
                  <a:schemeClr val="tx1"/>
                </a:solidFill>
                <a:latin typeface="Book Antiqua" panose="02040602050305030304" charset="0"/>
                <a:cs typeface="Book Antiqua" panose="02040602050305030304" charset="0"/>
                <a:sym typeface="+mn-ea"/>
              </a:rPr>
              <a:t>DSM-5 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7567930" y="549274"/>
            <a:ext cx="3240000" cy="891223"/>
          </a:xfrm>
          <a:prstGeom prst="roundRect">
            <a:avLst/>
          </a:prstGeom>
          <a:solidFill>
            <a:srgbClr val="ED7D31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altLang="en-US" sz="2400" b="1" dirty="0" err="1">
                <a:solidFill>
                  <a:schemeClr val="bg1"/>
                </a:solidFill>
                <a:latin typeface="Book Antiqua" panose="02040602050305030304" charset="0"/>
                <a:cs typeface="Book Antiqua" panose="02040602050305030304" charset="0"/>
                <a:sym typeface="+mn-ea"/>
              </a:rPr>
              <a:t>Integrated</a:t>
            </a:r>
            <a:r>
              <a:rPr lang="it-IT" altLang="en-US" sz="2400" b="1" dirty="0">
                <a:solidFill>
                  <a:schemeClr val="bg1"/>
                </a:solidFill>
                <a:latin typeface="Book Antiqua" panose="02040602050305030304" charset="0"/>
                <a:cs typeface="Book Antiqua" panose="02040602050305030304" charset="0"/>
                <a:sym typeface="+mn-ea"/>
              </a:rPr>
              <a:t> </a:t>
            </a:r>
            <a:r>
              <a:rPr lang="it-IT" altLang="en-US" sz="2400" b="1" dirty="0" err="1">
                <a:solidFill>
                  <a:schemeClr val="bg1"/>
                </a:solidFill>
                <a:latin typeface="Book Antiqua" panose="02040602050305030304" charset="0"/>
                <a:cs typeface="Book Antiqua" panose="02040602050305030304" charset="0"/>
                <a:sym typeface="+mn-ea"/>
              </a:rPr>
              <a:t>structural</a:t>
            </a:r>
            <a:r>
              <a:rPr lang="it-IT" altLang="en-US" sz="2400" b="1" dirty="0">
                <a:solidFill>
                  <a:schemeClr val="bg1"/>
                </a:solidFill>
                <a:latin typeface="Book Antiqua" panose="02040602050305030304" charset="0"/>
                <a:cs typeface="Book Antiqua" panose="02040602050305030304" charset="0"/>
                <a:sym typeface="+mn-ea"/>
              </a:rPr>
              <a:t> </a:t>
            </a:r>
            <a:endParaRPr lang="it-IT" altLang="en-US" sz="2400" b="1" dirty="0">
              <a:solidFill>
                <a:schemeClr val="bg1"/>
              </a:solidFill>
              <a:latin typeface="Book Antiqua" panose="02040602050305030304" charset="0"/>
              <a:cs typeface="Book Antiqua" panose="02040602050305030304" charset="0"/>
            </a:endParaRPr>
          </a:p>
          <a:p>
            <a:pPr algn="ctr"/>
            <a:r>
              <a:rPr lang="it-IT" altLang="en-US" sz="2400" b="1" dirty="0">
                <a:solidFill>
                  <a:schemeClr val="bg1"/>
                </a:solidFill>
                <a:latin typeface="Book Antiqua" panose="02040602050305030304" charset="0"/>
                <a:cs typeface="Book Antiqua" panose="02040602050305030304" charset="0"/>
                <a:sym typeface="+mn-ea"/>
              </a:rPr>
              <a:t>model</a:t>
            </a:r>
          </a:p>
        </p:txBody>
      </p:sp>
      <p:sp>
        <p:nvSpPr>
          <p:cNvPr id="4" name="Text Box 3"/>
          <p:cNvSpPr txBox="1"/>
          <p:nvPr/>
        </p:nvSpPr>
        <p:spPr>
          <a:xfrm>
            <a:off x="3821430" y="2206625"/>
            <a:ext cx="2229485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>DISORGANIZED SCHIZOPHRENIA</a:t>
            </a:r>
          </a:p>
        </p:txBody>
      </p:sp>
      <p:sp>
        <p:nvSpPr>
          <p:cNvPr id="6" name="Text Box 5"/>
          <p:cNvSpPr txBox="1"/>
          <p:nvPr/>
        </p:nvSpPr>
        <p:spPr>
          <a:xfrm>
            <a:off x="3393440" y="4055745"/>
            <a:ext cx="3238500" cy="17532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>
                <a:latin typeface="Book Antiqua" panose="02040602050305030304" charset="0"/>
                <a:cs typeface="Book Antiqua" panose="02040602050305030304" charset="0"/>
                <a:sym typeface="+mn-ea"/>
              </a:rPr>
              <a:t>SCHIZOAFFECTIVE DISORDER IN COMORBIDITY WITH ABUSE OF DRUGS (CANNABIS AND COCAINE)</a:t>
            </a:r>
          </a:p>
        </p:txBody>
      </p:sp>
      <p:sp>
        <p:nvSpPr>
          <p:cNvPr id="7" name="Text Box 6"/>
          <p:cNvSpPr txBox="1"/>
          <p:nvPr/>
        </p:nvSpPr>
        <p:spPr>
          <a:xfrm>
            <a:off x="7567930" y="2206625"/>
            <a:ext cx="3201035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dirty="0">
                <a:latin typeface="Book Antiqua" panose="02040602050305030304" charset="0"/>
                <a:cs typeface="Book Antiqua" panose="02040602050305030304" charset="0"/>
              </a:rPr>
              <a:t>DISSOCIATIVE PSYCHOSIS CONSIDERED “BLACK”</a:t>
            </a:r>
          </a:p>
        </p:txBody>
      </p:sp>
      <p:sp>
        <p:nvSpPr>
          <p:cNvPr id="8" name="Text Box 7"/>
          <p:cNvSpPr txBox="1"/>
          <p:nvPr/>
        </p:nvSpPr>
        <p:spPr>
          <a:xfrm>
            <a:off x="7567930" y="4609465"/>
            <a:ext cx="3201035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>
                <a:latin typeface="Book Antiqua" panose="02040602050305030304" charset="0"/>
                <a:cs typeface="Book Antiqua" panose="02040602050305030304" charset="0"/>
              </a:rPr>
              <a:t>DISSOCIATIVE PSYCHOSIS CONSIDERED “BLACK”</a:t>
            </a:r>
          </a:p>
        </p:txBody>
      </p:sp>
      <p:sp>
        <p:nvSpPr>
          <p:cNvPr id="2" name="CasellaDiTesto 1"/>
          <p:cNvSpPr txBox="1"/>
          <p:nvPr/>
        </p:nvSpPr>
        <p:spPr>
          <a:xfrm>
            <a:off x="409257" y="2036618"/>
            <a:ext cx="254176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Foto paziente P. non autorizzati alla pubblicazione</a:t>
            </a:r>
            <a:endParaRPr lang="it-IT" dirty="0"/>
          </a:p>
        </p:txBody>
      </p:sp>
      <p:sp>
        <p:nvSpPr>
          <p:cNvPr id="16" name="CasellaDiTesto 15"/>
          <p:cNvSpPr txBox="1"/>
          <p:nvPr/>
        </p:nvSpPr>
        <p:spPr>
          <a:xfrm>
            <a:off x="409257" y="4371975"/>
            <a:ext cx="232563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Foto paziente R. non autorizzati alla pubblicazione </a:t>
            </a:r>
            <a:endParaRPr lang="it-IT" dirty="0"/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Box 18"/>
          <p:cNvSpPr txBox="1"/>
          <p:nvPr/>
        </p:nvSpPr>
        <p:spPr>
          <a:xfrm>
            <a:off x="821055" y="6407150"/>
            <a:ext cx="8568055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it-IT" altLang="en-US" sz="1000" b="1" i="1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>Body and Integration</a:t>
            </a:r>
            <a:r>
              <a:rPr lang="it-IT" altLang="en-US" sz="1000" i="1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/>
            </a:r>
            <a:br>
              <a:rPr lang="it-IT" altLang="en-US" sz="1000" i="1" dirty="0">
                <a:latin typeface="Book Antiqua" panose="02040602050305030304" charset="0"/>
                <a:cs typeface="Book Antiqua" panose="02040602050305030304" charset="0"/>
                <a:sym typeface="+mn-ea"/>
              </a:rPr>
            </a:br>
            <a:r>
              <a:rPr lang="it-IT" altLang="en-US" sz="1000" i="1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>Research the primary symptom into the care of the psychosis</a:t>
            </a:r>
          </a:p>
        </p:txBody>
      </p:sp>
      <p:pic>
        <p:nvPicPr>
          <p:cNvPr id="12" name="Content Placeholder 11" descr="logo_sipi-removebg-preview"/>
          <p:cNvPicPr>
            <a:picLocks noChangeAspect="1"/>
          </p:cNvPicPr>
          <p:nvPr/>
        </p:nvPicPr>
        <p:blipFill>
          <a:blip r:embed="rId2"/>
          <a:srcRect r="25272"/>
          <a:stretch>
            <a:fillRect/>
          </a:stretch>
        </p:blipFill>
        <p:spPr>
          <a:xfrm>
            <a:off x="74295" y="6345555"/>
            <a:ext cx="669925" cy="521970"/>
          </a:xfrm>
          <a:prstGeom prst="rect">
            <a:avLst/>
          </a:prstGeom>
        </p:spPr>
      </p:pic>
      <p:graphicFrame>
        <p:nvGraphicFramePr>
          <p:cNvPr id="4" name="Segnaposto contenuto 3"/>
          <p:cNvGraphicFramePr>
            <a:graphicFrameLocks noGrp="1"/>
          </p:cNvGraphicFramePr>
          <p:nvPr/>
        </p:nvGraphicFramePr>
        <p:xfrm>
          <a:off x="3795695" y="1593530"/>
          <a:ext cx="5203783" cy="8664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5" name="Segnaposto contenuto 3"/>
          <p:cNvGraphicFramePr/>
          <p:nvPr/>
        </p:nvGraphicFramePr>
        <p:xfrm>
          <a:off x="3603472" y="2845136"/>
          <a:ext cx="5478309" cy="8664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graphicFrame>
        <p:nvGraphicFramePr>
          <p:cNvPr id="6" name="Segnaposto contenuto 3"/>
          <p:cNvGraphicFramePr/>
          <p:nvPr/>
        </p:nvGraphicFramePr>
        <p:xfrm>
          <a:off x="3795395" y="4003675"/>
          <a:ext cx="5203825" cy="11525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  <p:graphicFrame>
        <p:nvGraphicFramePr>
          <p:cNvPr id="7" name="Segnaposto contenuto 3"/>
          <p:cNvGraphicFramePr/>
          <p:nvPr/>
        </p:nvGraphicFramePr>
        <p:xfrm>
          <a:off x="3795695" y="5637179"/>
          <a:ext cx="5203783" cy="8664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8" r:lo="rId19" r:qs="rId20" r:cs="rId21"/>
          </a:graphicData>
        </a:graphic>
      </p:graphicFrame>
      <p:sp>
        <p:nvSpPr>
          <p:cNvPr id="8" name="Parentesi quadra aperta 7"/>
          <p:cNvSpPr/>
          <p:nvPr/>
        </p:nvSpPr>
        <p:spPr>
          <a:xfrm>
            <a:off x="2834587" y="1689807"/>
            <a:ext cx="768885" cy="4717591"/>
          </a:xfrm>
          <a:prstGeom prst="leftBracket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122105" tIns="61052" rIns="122105" bIns="61052" rtlCol="0" anchor="ctr"/>
          <a:lstStyle/>
          <a:p>
            <a:pPr algn="ctr"/>
            <a:endParaRPr lang="it-IT">
              <a:latin typeface="Book Antiqua" panose="02040602050305030304" charset="0"/>
            </a:endParaRPr>
          </a:p>
        </p:txBody>
      </p:sp>
      <p:sp>
        <p:nvSpPr>
          <p:cNvPr id="3" name="CasellaDiTesto 1"/>
          <p:cNvSpPr txBox="1"/>
          <p:nvPr/>
        </p:nvSpPr>
        <p:spPr>
          <a:xfrm>
            <a:off x="2536190" y="2040255"/>
            <a:ext cx="572135" cy="3799840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</p:spPr>
        <p:txBody>
          <a:bodyPr wrap="square" lIns="122105" tIns="61052" rIns="122105" bIns="61052" rtlCol="0" anchor="ctr" anchorCtr="0">
            <a:noAutofit/>
          </a:bodyPr>
          <a:lstStyle/>
          <a:p>
            <a:pPr algn="ctr"/>
            <a:r>
              <a:rPr lang="it-IT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charset="0"/>
              </a:rPr>
              <a:t>F</a:t>
            </a:r>
          </a:p>
          <a:p>
            <a:pPr algn="ctr"/>
            <a:r>
              <a:rPr lang="it-IT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charset="0"/>
              </a:rPr>
              <a:t>U</a:t>
            </a:r>
          </a:p>
          <a:p>
            <a:pPr algn="ctr"/>
            <a:r>
              <a:rPr lang="it-IT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charset="0"/>
              </a:rPr>
              <a:t>N</a:t>
            </a:r>
          </a:p>
          <a:p>
            <a:pPr algn="ctr"/>
            <a:r>
              <a:rPr lang="it-IT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charset="0"/>
              </a:rPr>
              <a:t>C</a:t>
            </a:r>
          </a:p>
          <a:p>
            <a:pPr algn="ctr"/>
            <a:r>
              <a:rPr lang="it-IT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charset="0"/>
              </a:rPr>
              <a:t>T</a:t>
            </a:r>
          </a:p>
          <a:p>
            <a:pPr algn="ctr"/>
            <a:r>
              <a:rPr lang="it-IT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charset="0"/>
              </a:rPr>
              <a:t>I</a:t>
            </a:r>
          </a:p>
          <a:p>
            <a:pPr algn="ctr"/>
            <a:r>
              <a:rPr lang="it-IT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charset="0"/>
              </a:rPr>
              <a:t>O</a:t>
            </a:r>
          </a:p>
          <a:p>
            <a:pPr algn="ctr"/>
            <a:r>
              <a:rPr lang="it-IT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charset="0"/>
              </a:rPr>
              <a:t>N</a:t>
            </a:r>
          </a:p>
          <a:p>
            <a:pPr algn="ctr"/>
            <a:r>
              <a:rPr lang="it-IT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charset="0"/>
              </a:rPr>
              <a:t>S</a:t>
            </a:r>
          </a:p>
        </p:txBody>
      </p:sp>
      <p:sp>
        <p:nvSpPr>
          <p:cNvPr id="9" name="Parentesi quadra chiusa 2"/>
          <p:cNvSpPr/>
          <p:nvPr/>
        </p:nvSpPr>
        <p:spPr>
          <a:xfrm>
            <a:off x="9274004" y="1689807"/>
            <a:ext cx="842694" cy="4717591"/>
          </a:xfrm>
          <a:prstGeom prst="rightBracket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CasellaDiTesto 9"/>
          <p:cNvSpPr txBox="1"/>
          <p:nvPr/>
        </p:nvSpPr>
        <p:spPr>
          <a:xfrm>
            <a:off x="-12700" y="581606"/>
            <a:ext cx="12204700" cy="429260"/>
          </a:xfrm>
          <a:prstGeom prst="rect">
            <a:avLst/>
          </a:prstGeom>
          <a:solidFill>
            <a:schemeClr val="accent2"/>
          </a:solidFill>
        </p:spPr>
        <p:txBody>
          <a:bodyPr wrap="square" lIns="122105" tIns="61052" rIns="122105" bIns="61052" rtlCol="0">
            <a:spAutoFit/>
          </a:bodyPr>
          <a:lstStyle/>
          <a:p>
            <a:pPr algn="ctr"/>
            <a:r>
              <a:rPr lang="it-IT" sz="2000" b="1">
                <a:solidFill>
                  <a:srgbClr val="5B9BD5"/>
                </a:solidFill>
                <a:latin typeface="Book Antiqua" panose="02040602050305030304" charset="0"/>
              </a:rPr>
              <a:t>PALMIRA</a:t>
            </a:r>
            <a:r>
              <a:rPr lang="it-IT" sz="2000">
                <a:solidFill>
                  <a:schemeClr val="bg1"/>
                </a:solidFill>
                <a:latin typeface="Book Antiqua" panose="02040602050305030304" charset="0"/>
              </a:rPr>
              <a:t>’S DIAGNOSIS IN THE PSYCHIATRIC MODEL</a:t>
            </a:r>
          </a:p>
        </p:txBody>
      </p:sp>
      <p:sp>
        <p:nvSpPr>
          <p:cNvPr id="13" name="CasellaDiTesto 1"/>
          <p:cNvSpPr txBox="1"/>
          <p:nvPr/>
        </p:nvSpPr>
        <p:spPr>
          <a:xfrm>
            <a:off x="9787890" y="2040255"/>
            <a:ext cx="572135" cy="3799840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</p:spPr>
        <p:txBody>
          <a:bodyPr wrap="square" lIns="122105" tIns="61052" rIns="122105" bIns="61052" rtlCol="0" anchor="ctr" anchorCtr="0">
            <a:noAutofit/>
          </a:bodyPr>
          <a:lstStyle/>
          <a:p>
            <a:pPr algn="ctr"/>
            <a:r>
              <a:rPr lang="it-IT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charset="0"/>
              </a:rPr>
              <a:t>S</a:t>
            </a:r>
          </a:p>
          <a:p>
            <a:pPr algn="ctr"/>
            <a:r>
              <a:rPr lang="it-IT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charset="0"/>
              </a:rPr>
              <a:t>Y</a:t>
            </a:r>
          </a:p>
          <a:p>
            <a:pPr algn="ctr"/>
            <a:r>
              <a:rPr lang="it-IT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charset="0"/>
              </a:rPr>
              <a:t>M</a:t>
            </a:r>
          </a:p>
          <a:p>
            <a:pPr algn="ctr"/>
            <a:r>
              <a:rPr lang="it-IT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charset="0"/>
              </a:rPr>
              <a:t>P</a:t>
            </a:r>
          </a:p>
          <a:p>
            <a:pPr algn="ctr"/>
            <a:r>
              <a:rPr lang="it-IT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charset="0"/>
              </a:rPr>
              <a:t>T</a:t>
            </a:r>
          </a:p>
          <a:p>
            <a:pPr algn="ctr"/>
            <a:r>
              <a:rPr lang="it-IT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charset="0"/>
              </a:rPr>
              <a:t>O</a:t>
            </a:r>
          </a:p>
          <a:p>
            <a:pPr algn="ctr"/>
            <a:r>
              <a:rPr lang="it-IT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charset="0"/>
              </a:rPr>
              <a:t>M</a:t>
            </a:r>
          </a:p>
          <a:p>
            <a:pPr algn="ctr"/>
            <a:r>
              <a:rPr lang="it-IT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charset="0"/>
              </a:rPr>
              <a:t>S</a:t>
            </a: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Box 18"/>
          <p:cNvSpPr txBox="1"/>
          <p:nvPr/>
        </p:nvSpPr>
        <p:spPr>
          <a:xfrm>
            <a:off x="821055" y="6407150"/>
            <a:ext cx="8568055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it-IT" altLang="en-US" sz="1000" b="1" i="1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>Body and Integration</a:t>
            </a:r>
            <a:r>
              <a:rPr lang="it-IT" altLang="en-US" sz="1000" i="1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/>
            </a:r>
            <a:br>
              <a:rPr lang="it-IT" altLang="en-US" sz="1000" i="1" dirty="0">
                <a:latin typeface="Book Antiqua" panose="02040602050305030304" charset="0"/>
                <a:cs typeface="Book Antiqua" panose="02040602050305030304" charset="0"/>
                <a:sym typeface="+mn-ea"/>
              </a:rPr>
            </a:br>
            <a:r>
              <a:rPr lang="it-IT" altLang="en-US" sz="1000" i="1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>Research the primary symptom into the care of the psychosis</a:t>
            </a:r>
          </a:p>
        </p:txBody>
      </p:sp>
      <p:pic>
        <p:nvPicPr>
          <p:cNvPr id="12" name="Content Placeholder 11" descr="logo_sipi-removebg-preview"/>
          <p:cNvPicPr>
            <a:picLocks noChangeAspect="1"/>
          </p:cNvPicPr>
          <p:nvPr/>
        </p:nvPicPr>
        <p:blipFill>
          <a:blip r:embed="rId2"/>
          <a:srcRect r="25272"/>
          <a:stretch>
            <a:fillRect/>
          </a:stretch>
        </p:blipFill>
        <p:spPr>
          <a:xfrm>
            <a:off x="74295" y="6345555"/>
            <a:ext cx="669925" cy="521970"/>
          </a:xfrm>
          <a:prstGeom prst="rect">
            <a:avLst/>
          </a:prstGeom>
        </p:spPr>
      </p:pic>
      <p:sp>
        <p:nvSpPr>
          <p:cNvPr id="10" name="CasellaDiTesto 9"/>
          <p:cNvSpPr txBox="1"/>
          <p:nvPr/>
        </p:nvSpPr>
        <p:spPr>
          <a:xfrm>
            <a:off x="-12700" y="581606"/>
            <a:ext cx="12204700" cy="429260"/>
          </a:xfrm>
          <a:prstGeom prst="rect">
            <a:avLst/>
          </a:prstGeom>
          <a:solidFill>
            <a:schemeClr val="accent2"/>
          </a:solidFill>
        </p:spPr>
        <p:txBody>
          <a:bodyPr wrap="square" lIns="122105" tIns="61052" rIns="122105" bIns="61052" rtlCol="0">
            <a:spAutoFit/>
          </a:bodyPr>
          <a:lstStyle/>
          <a:p>
            <a:pPr algn="ctr"/>
            <a:r>
              <a:rPr lang="it-IT" sz="2000" b="1" dirty="0">
                <a:solidFill>
                  <a:srgbClr val="5B9BD5"/>
                </a:solidFill>
                <a:latin typeface="Book Antiqua" panose="02040602050305030304" charset="0"/>
              </a:rPr>
              <a:t>PALMIRA</a:t>
            </a:r>
            <a:r>
              <a:rPr lang="it-IT" sz="2000" dirty="0">
                <a:solidFill>
                  <a:schemeClr val="bg1"/>
                </a:solidFill>
                <a:latin typeface="Book Antiqua" panose="02040602050305030304" charset="0"/>
              </a:rPr>
              <a:t>’S DIAGNOSIS INTO THE INTEGRATED STRUCTURAL MODEL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7144" y="2340970"/>
            <a:ext cx="5284979" cy="2995581"/>
          </a:xfrm>
          <a:prstGeom prst="rect">
            <a:avLst/>
          </a:prstGeom>
        </p:spPr>
      </p:pic>
      <p:sp>
        <p:nvSpPr>
          <p:cNvPr id="28" name="CasellaDiTesto 27"/>
          <p:cNvSpPr txBox="1"/>
          <p:nvPr/>
        </p:nvSpPr>
        <p:spPr>
          <a:xfrm>
            <a:off x="1854284" y="3433313"/>
            <a:ext cx="174498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 panose="02040602050305030304" charset="0"/>
                <a:ea typeface="+mn-ea"/>
                <a:cs typeface="+mn-cs"/>
              </a:rPr>
              <a:t>ENERGY</a:t>
            </a:r>
          </a:p>
        </p:txBody>
      </p:sp>
      <p:sp>
        <p:nvSpPr>
          <p:cNvPr id="29" name="CasellaDiTesto 28"/>
          <p:cNvSpPr txBox="1"/>
          <p:nvPr/>
        </p:nvSpPr>
        <p:spPr>
          <a:xfrm>
            <a:off x="8234820" y="3433313"/>
            <a:ext cx="2532856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 panose="02040602050305030304" charset="0"/>
                <a:ea typeface="+mn-ea"/>
                <a:cs typeface="+mn-cs"/>
              </a:rPr>
              <a:t>STRUCTURE</a:t>
            </a:r>
          </a:p>
        </p:txBody>
      </p:sp>
      <p:sp>
        <p:nvSpPr>
          <p:cNvPr id="3" name="Text Box 1"/>
          <p:cNvSpPr txBox="1"/>
          <p:nvPr/>
        </p:nvSpPr>
        <p:spPr>
          <a:xfrm>
            <a:off x="-12700" y="1521449"/>
            <a:ext cx="12192635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3200" b="1" dirty="0">
                <a:solidFill>
                  <a:srgbClr val="5B9BD5"/>
                </a:solidFill>
                <a:latin typeface="Book Antiqua" panose="02040602050305030304" charset="0"/>
                <a:sym typeface="+mn-ea"/>
              </a:rPr>
              <a:t>Dissociative psychosis considered “black”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reeform 19"/>
          <p:cNvSpPr/>
          <p:nvPr/>
        </p:nvSpPr>
        <p:spPr>
          <a:xfrm>
            <a:off x="-635" y="362585"/>
            <a:ext cx="12192000" cy="5982335"/>
          </a:xfrm>
          <a:custGeom>
            <a:avLst/>
            <a:gdLst>
              <a:gd name="connisteX0" fmla="*/ 0 w 10722610"/>
              <a:gd name="connsiteY0" fmla="*/ 0 h 5311140"/>
              <a:gd name="connisteX1" fmla="*/ 10712450 w 10722610"/>
              <a:gd name="connsiteY1" fmla="*/ 1647825 h 5311140"/>
              <a:gd name="connisteX2" fmla="*/ 10722610 w 10722610"/>
              <a:gd name="connsiteY2" fmla="*/ 3990975 h 5311140"/>
              <a:gd name="connisteX3" fmla="*/ 0 w 10722610"/>
              <a:gd name="connsiteY3" fmla="*/ 5311140 h 5311140"/>
              <a:gd name="connisteX4" fmla="*/ 0 w 10722610"/>
              <a:gd name="connsiteY4" fmla="*/ 0 h 531114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</a:cxnLst>
            <a:rect l="l" t="t" r="r" b="b"/>
            <a:pathLst>
              <a:path w="10722610" h="5311140">
                <a:moveTo>
                  <a:pt x="0" y="0"/>
                </a:moveTo>
                <a:lnTo>
                  <a:pt x="10712450" y="1647825"/>
                </a:lnTo>
                <a:lnTo>
                  <a:pt x="10722610" y="3990975"/>
                </a:lnTo>
                <a:lnTo>
                  <a:pt x="0" y="5311140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67000">
                <a:srgbClr val="E1C1CE"/>
              </a:gs>
              <a:gs pos="20000">
                <a:srgbClr val="5B9BD5"/>
              </a:gs>
              <a:gs pos="0">
                <a:srgbClr val="5B9BD5"/>
              </a:gs>
              <a:gs pos="100000">
                <a:srgbClr val="FF9300">
                  <a:alpha val="48000"/>
                  <a:lumMod val="92000"/>
                  <a:lumOff val="8000"/>
                </a:srgbClr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Text Box 59"/>
          <p:cNvSpPr txBox="1"/>
          <p:nvPr/>
        </p:nvSpPr>
        <p:spPr>
          <a:xfrm>
            <a:off x="821055" y="6407150"/>
            <a:ext cx="8568055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it-IT" altLang="en-US" sz="1000" b="1" i="1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>Body and Integration</a:t>
            </a:r>
            <a:r>
              <a:rPr lang="it-IT" altLang="en-US" sz="1000" i="1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/>
            </a:r>
            <a:br>
              <a:rPr lang="it-IT" altLang="en-US" sz="1000" i="1" dirty="0">
                <a:latin typeface="Book Antiqua" panose="02040602050305030304" charset="0"/>
                <a:cs typeface="Book Antiqua" panose="02040602050305030304" charset="0"/>
                <a:sym typeface="+mn-ea"/>
              </a:rPr>
            </a:br>
            <a:r>
              <a:rPr lang="it-IT" altLang="en-US" sz="1000" i="1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>Research the primary symptom into the care of the psychosis</a:t>
            </a:r>
          </a:p>
        </p:txBody>
      </p:sp>
      <p:pic>
        <p:nvPicPr>
          <p:cNvPr id="61" name="Content Placeholder 11" descr="logo_sipi-removebg-preview"/>
          <p:cNvPicPr>
            <a:picLocks noChangeAspect="1"/>
          </p:cNvPicPr>
          <p:nvPr/>
        </p:nvPicPr>
        <p:blipFill>
          <a:blip r:embed="rId2"/>
          <a:srcRect r="25272"/>
          <a:stretch>
            <a:fillRect/>
          </a:stretch>
        </p:blipFill>
        <p:spPr>
          <a:xfrm>
            <a:off x="74295" y="6345555"/>
            <a:ext cx="669925" cy="521970"/>
          </a:xfrm>
          <a:prstGeom prst="rect">
            <a:avLst/>
          </a:prstGeom>
        </p:spPr>
      </p:pic>
      <p:pic>
        <p:nvPicPr>
          <p:cNvPr id="7" name="Content Placeholder 6"/>
          <p:cNvPicPr>
            <a:picLocks noGrp="1" noChangeAspect="1"/>
          </p:cNvPicPr>
          <p:nvPr>
            <p:ph sz="half" idx="4294967295"/>
          </p:nvPr>
        </p:nvPicPr>
        <p:blipFill>
          <a:blip r:embed="rId3"/>
          <a:stretch>
            <a:fillRect/>
          </a:stretch>
        </p:blipFill>
        <p:spPr>
          <a:xfrm>
            <a:off x="2966720" y="1544955"/>
            <a:ext cx="4875530" cy="384429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9" name="Content Placeholder 8"/>
          <p:cNvPicPr>
            <a:picLocks noGrp="1" noChangeAspect="1"/>
          </p:cNvPicPr>
          <p:nvPr>
            <p:ph sz="half" idx="4294967295"/>
          </p:nvPr>
        </p:nvPicPr>
        <p:blipFill>
          <a:blip r:embed="rId4"/>
          <a:stretch>
            <a:fillRect/>
          </a:stretch>
        </p:blipFill>
        <p:spPr>
          <a:xfrm>
            <a:off x="485775" y="748030"/>
            <a:ext cx="1739265" cy="5325745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21" name="Text Box 20"/>
          <p:cNvSpPr txBox="1"/>
          <p:nvPr/>
        </p:nvSpPr>
        <p:spPr>
          <a:xfrm>
            <a:off x="4119880" y="593725"/>
            <a:ext cx="3623310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3200" b="1">
                <a:latin typeface="Book Antiqua" panose="02040602050305030304" charset="0"/>
                <a:cs typeface="Book Antiqua" panose="02040602050305030304" charset="0"/>
              </a:rPr>
              <a:t> </a:t>
            </a:r>
            <a:r>
              <a:rPr lang="it-IT" altLang="en-US" sz="3200" b="1">
                <a:latin typeface="Book Antiqua" panose="02040602050305030304" charset="0"/>
                <a:cs typeface="Book Antiqua" panose="02040602050305030304" charset="0"/>
              </a:rPr>
              <a:t>FOUNDATION</a:t>
            </a:r>
          </a:p>
        </p:txBody>
      </p:sp>
      <p:pic>
        <p:nvPicPr>
          <p:cNvPr id="100" name="Picture 99"/>
          <p:cNvPicPr/>
          <p:nvPr/>
        </p:nvPicPr>
        <p:blipFill>
          <a:blip r:embed="rId5"/>
          <a:stretch>
            <a:fillRect/>
          </a:stretch>
        </p:blipFill>
        <p:spPr>
          <a:xfrm>
            <a:off x="8462645" y="2032635"/>
            <a:ext cx="2483485" cy="3037205"/>
          </a:xfrm>
          <a:prstGeom prst="rect">
            <a:avLst/>
          </a:prstGeom>
          <a:noFill/>
          <a:ln w="9525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Box 18"/>
          <p:cNvSpPr txBox="1"/>
          <p:nvPr/>
        </p:nvSpPr>
        <p:spPr>
          <a:xfrm>
            <a:off x="821055" y="6407150"/>
            <a:ext cx="8568055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it-IT" altLang="en-US" sz="1000" b="1" i="1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>Body and Integration</a:t>
            </a:r>
            <a:r>
              <a:rPr lang="it-IT" altLang="en-US" sz="1000" i="1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/>
            </a:r>
            <a:br>
              <a:rPr lang="it-IT" altLang="en-US" sz="1000" i="1" dirty="0">
                <a:latin typeface="Book Antiqua" panose="02040602050305030304" charset="0"/>
                <a:cs typeface="Book Antiqua" panose="02040602050305030304" charset="0"/>
                <a:sym typeface="+mn-ea"/>
              </a:rPr>
            </a:br>
            <a:r>
              <a:rPr lang="it-IT" altLang="en-US" sz="1000" i="1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>Research the primary symptom into the care of the psychosis</a:t>
            </a:r>
          </a:p>
        </p:txBody>
      </p:sp>
      <p:pic>
        <p:nvPicPr>
          <p:cNvPr id="12" name="Content Placeholder 11" descr="logo_sipi-removebg-preview"/>
          <p:cNvPicPr>
            <a:picLocks noChangeAspect="1"/>
          </p:cNvPicPr>
          <p:nvPr/>
        </p:nvPicPr>
        <p:blipFill>
          <a:blip r:embed="rId2"/>
          <a:srcRect r="25272"/>
          <a:stretch>
            <a:fillRect/>
          </a:stretch>
        </p:blipFill>
        <p:spPr>
          <a:xfrm>
            <a:off x="74295" y="6345555"/>
            <a:ext cx="669925" cy="521970"/>
          </a:xfrm>
          <a:prstGeom prst="rect">
            <a:avLst/>
          </a:prstGeom>
        </p:spPr>
      </p:pic>
      <p:sp>
        <p:nvSpPr>
          <p:cNvPr id="10" name="CasellaDiTesto 9"/>
          <p:cNvSpPr txBox="1"/>
          <p:nvPr/>
        </p:nvSpPr>
        <p:spPr>
          <a:xfrm>
            <a:off x="-12700" y="581606"/>
            <a:ext cx="12204700" cy="429260"/>
          </a:xfrm>
          <a:prstGeom prst="rect">
            <a:avLst/>
          </a:prstGeom>
          <a:solidFill>
            <a:schemeClr val="accent2"/>
          </a:solidFill>
        </p:spPr>
        <p:txBody>
          <a:bodyPr wrap="square" lIns="122105" tIns="61052" rIns="122105" bIns="61052" rtlCol="0">
            <a:spAutoFit/>
          </a:bodyPr>
          <a:lstStyle/>
          <a:p>
            <a:pPr algn="ctr"/>
            <a:r>
              <a:rPr lang="it-IT" sz="2000" b="1">
                <a:solidFill>
                  <a:srgbClr val="5B9BD5"/>
                </a:solidFill>
                <a:latin typeface="Book Antiqua" panose="02040602050305030304" charset="0"/>
              </a:rPr>
              <a:t>PALMIRA</a:t>
            </a:r>
            <a:r>
              <a:rPr lang="it-IT" sz="2000">
                <a:solidFill>
                  <a:schemeClr val="bg1"/>
                </a:solidFill>
                <a:latin typeface="Book Antiqua" panose="02040602050305030304" charset="0"/>
              </a:rPr>
              <a:t>’S DIAGNOSIS INTO THE INTEGRATED STRUCTURAL MODEL</a:t>
            </a:r>
          </a:p>
        </p:txBody>
      </p:sp>
      <p:sp>
        <p:nvSpPr>
          <p:cNvPr id="8" name="Parentesi quadra aperta 7"/>
          <p:cNvSpPr/>
          <p:nvPr/>
        </p:nvSpPr>
        <p:spPr>
          <a:xfrm>
            <a:off x="796961" y="1478987"/>
            <a:ext cx="768885" cy="4717591"/>
          </a:xfrm>
          <a:prstGeom prst="leftBracket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122105" tIns="61052" rIns="122105" bIns="61052" rtlCol="0" anchor="ctr"/>
          <a:lstStyle/>
          <a:p>
            <a:pPr algn="ctr"/>
            <a:endParaRPr lang="it-IT">
              <a:latin typeface="Book Antiqua" panose="02040602050305030304" charset="0"/>
            </a:endParaRPr>
          </a:p>
        </p:txBody>
      </p:sp>
      <p:sp>
        <p:nvSpPr>
          <p:cNvPr id="3" name="Freccia a destra 28"/>
          <p:cNvSpPr/>
          <p:nvPr/>
        </p:nvSpPr>
        <p:spPr>
          <a:xfrm>
            <a:off x="2698115" y="3470910"/>
            <a:ext cx="622300" cy="670560"/>
          </a:xfrm>
          <a:prstGeom prst="rightArrow">
            <a:avLst>
              <a:gd name="adj1" fmla="val 44830"/>
              <a:gd name="adj2" fmla="val 36398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2105" tIns="61052" rIns="122105" bIns="61052" rtlCol="0" anchor="ctr"/>
          <a:lstStyle/>
          <a:p>
            <a:pPr algn="ctr"/>
            <a:endParaRPr lang="it-IT">
              <a:latin typeface="Book Antiqua" panose="02040602050305030304" charset="0"/>
            </a:endParaRPr>
          </a:p>
        </p:txBody>
      </p:sp>
      <p:cxnSp>
        <p:nvCxnSpPr>
          <p:cNvPr id="5" name="Connettore diritto 4"/>
          <p:cNvCxnSpPr/>
          <p:nvPr/>
        </p:nvCxnSpPr>
        <p:spPr>
          <a:xfrm>
            <a:off x="3480917" y="3806043"/>
            <a:ext cx="4637405" cy="13335"/>
          </a:xfrm>
          <a:prstGeom prst="line">
            <a:avLst/>
          </a:prstGeom>
          <a:ln w="76200">
            <a:solidFill>
              <a:srgbClr val="F9A347"/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6" name="Ovale 5"/>
          <p:cNvSpPr/>
          <p:nvPr/>
        </p:nvSpPr>
        <p:spPr>
          <a:xfrm>
            <a:off x="3615741" y="1240195"/>
            <a:ext cx="1099267" cy="244827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CasellaDiTesto 8"/>
          <p:cNvSpPr txBox="1"/>
          <p:nvPr/>
        </p:nvSpPr>
        <p:spPr>
          <a:xfrm>
            <a:off x="8931910" y="2426970"/>
            <a:ext cx="3197860" cy="2585323"/>
          </a:xfrm>
          <a:prstGeom prst="rect">
            <a:avLst/>
          </a:prstGeom>
          <a:noFill/>
          <a:ln w="38100">
            <a:solidFill>
              <a:srgbClr val="F9A347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dirty="0" err="1">
                <a:latin typeface="Book Antiqua" panose="02040602050305030304" charset="0"/>
                <a:sym typeface="+mn-ea"/>
              </a:rPr>
              <a:t>When</a:t>
            </a:r>
            <a:r>
              <a:rPr lang="it-IT" dirty="0">
                <a:latin typeface="Book Antiqua" panose="02040602050305030304" charset="0"/>
                <a:sym typeface="+mn-ea"/>
              </a:rPr>
              <a:t> the </a:t>
            </a:r>
            <a:r>
              <a:rPr lang="it-IT" dirty="0" err="1">
                <a:latin typeface="Book Antiqua" panose="02040602050305030304" charset="0"/>
                <a:sym typeface="+mn-ea"/>
              </a:rPr>
              <a:t>stimulus</a:t>
            </a:r>
            <a:r>
              <a:rPr lang="it-IT" dirty="0">
                <a:latin typeface="Book Antiqua" panose="02040602050305030304" charset="0"/>
                <a:sym typeface="+mn-ea"/>
              </a:rPr>
              <a:t> </a:t>
            </a:r>
            <a:r>
              <a:rPr lang="it-IT" dirty="0" err="1">
                <a:latin typeface="Book Antiqua" panose="02040602050305030304" charset="0"/>
                <a:sym typeface="+mn-ea"/>
              </a:rPr>
              <a:t>grows</a:t>
            </a:r>
            <a:r>
              <a:rPr lang="it-IT" dirty="0">
                <a:latin typeface="Book Antiqua" panose="02040602050305030304" charset="0"/>
                <a:sym typeface="+mn-ea"/>
              </a:rPr>
              <a:t>, energy in E and BO </a:t>
            </a:r>
            <a:r>
              <a:rPr lang="it-IT" dirty="0" err="1">
                <a:latin typeface="Book Antiqua" panose="02040602050305030304" charset="0"/>
                <a:sym typeface="+mn-ea"/>
              </a:rPr>
              <a:t>also</a:t>
            </a:r>
            <a:r>
              <a:rPr lang="it-IT" dirty="0">
                <a:latin typeface="Book Antiqua" panose="02040602050305030304" charset="0"/>
                <a:sym typeface="+mn-ea"/>
              </a:rPr>
              <a:t> </a:t>
            </a:r>
            <a:r>
              <a:rPr lang="it-IT" dirty="0" err="1">
                <a:latin typeface="Book Antiqua" panose="02040602050305030304" charset="0"/>
                <a:sym typeface="+mn-ea"/>
              </a:rPr>
              <a:t>grows</a:t>
            </a:r>
            <a:r>
              <a:rPr lang="it-IT" dirty="0">
                <a:latin typeface="Book Antiqua" panose="02040602050305030304" charset="0"/>
                <a:sym typeface="+mn-ea"/>
              </a:rPr>
              <a:t>. </a:t>
            </a:r>
          </a:p>
          <a:p>
            <a:pPr algn="ctr"/>
            <a:r>
              <a:rPr lang="it-IT" dirty="0">
                <a:latin typeface="Book Antiqua" panose="02040602050305030304" charset="0"/>
                <a:sym typeface="+mn-ea"/>
              </a:rPr>
              <a:t>The </a:t>
            </a:r>
            <a:r>
              <a:rPr lang="it-IT" dirty="0" err="1">
                <a:latin typeface="Book Antiqua" panose="02040602050305030304" charset="0"/>
                <a:sym typeface="+mn-ea"/>
              </a:rPr>
              <a:t>incoherence</a:t>
            </a:r>
            <a:endParaRPr lang="it-IT" dirty="0">
              <a:latin typeface="Book Antiqua" panose="02040602050305030304" charset="0"/>
              <a:sym typeface="+mn-ea"/>
            </a:endParaRPr>
          </a:p>
          <a:p>
            <a:pPr algn="ctr"/>
            <a:r>
              <a:rPr lang="it-IT" dirty="0">
                <a:latin typeface="Book Antiqua" panose="02040602050305030304" charset="0"/>
                <a:sym typeface="+mn-ea"/>
              </a:rPr>
              <a:t> </a:t>
            </a:r>
            <a:r>
              <a:rPr lang="it-IT" dirty="0" err="1">
                <a:latin typeface="Book Antiqua" panose="02040602050305030304" charset="0"/>
                <a:sym typeface="+mn-ea"/>
              </a:rPr>
              <a:t>between</a:t>
            </a:r>
            <a:r>
              <a:rPr lang="it-IT" dirty="0">
                <a:latin typeface="Book Antiqua" panose="02040602050305030304" charset="0"/>
                <a:sym typeface="+mn-ea"/>
              </a:rPr>
              <a:t> </a:t>
            </a:r>
          </a:p>
          <a:p>
            <a:pPr algn="ctr"/>
            <a:r>
              <a:rPr lang="it-IT" dirty="0">
                <a:latin typeface="Book Antiqua" panose="02040602050305030304" charset="0"/>
                <a:sym typeface="+mn-ea"/>
              </a:rPr>
              <a:t>RA and FA </a:t>
            </a:r>
          </a:p>
          <a:p>
            <a:pPr algn="ctr"/>
            <a:r>
              <a:rPr lang="it-IT" dirty="0" err="1">
                <a:latin typeface="Book Antiqua" panose="02040602050305030304" charset="0"/>
                <a:sym typeface="+mn-ea"/>
              </a:rPr>
              <a:t>doesn’t</a:t>
            </a:r>
            <a:r>
              <a:rPr lang="it-IT" dirty="0">
                <a:latin typeface="Book Antiqua" panose="02040602050305030304" charset="0"/>
                <a:sym typeface="+mn-ea"/>
              </a:rPr>
              <a:t> </a:t>
            </a:r>
            <a:r>
              <a:rPr lang="it-IT" dirty="0" err="1">
                <a:latin typeface="Book Antiqua" panose="02040602050305030304" charset="0"/>
                <a:sym typeface="+mn-ea"/>
              </a:rPr>
              <a:t>allow</a:t>
            </a:r>
            <a:r>
              <a:rPr lang="it-IT" dirty="0">
                <a:latin typeface="Book Antiqua" panose="02040602050305030304" charset="0"/>
                <a:sym typeface="+mn-ea"/>
              </a:rPr>
              <a:t> the </a:t>
            </a:r>
            <a:r>
              <a:rPr lang="it-IT" dirty="0" err="1">
                <a:latin typeface="Book Antiqua" panose="02040602050305030304" charset="0"/>
                <a:sym typeface="+mn-ea"/>
              </a:rPr>
              <a:t>denotation</a:t>
            </a:r>
            <a:r>
              <a:rPr lang="it-IT" dirty="0">
                <a:latin typeface="Book Antiqua" panose="02040602050305030304" charset="0"/>
                <a:sym typeface="+mn-ea"/>
              </a:rPr>
              <a:t> and </a:t>
            </a:r>
            <a:r>
              <a:rPr lang="it-IT" dirty="0" err="1">
                <a:latin typeface="Book Antiqua" panose="02040602050305030304" charset="0"/>
                <a:sym typeface="+mn-ea"/>
              </a:rPr>
              <a:t>connotation</a:t>
            </a:r>
            <a:r>
              <a:rPr lang="it-IT" dirty="0">
                <a:latin typeface="Book Antiqua" panose="02040602050305030304" charset="0"/>
                <a:sym typeface="+mn-ea"/>
              </a:rPr>
              <a:t> of </a:t>
            </a:r>
          </a:p>
          <a:p>
            <a:pPr algn="ctr"/>
            <a:r>
              <a:rPr lang="it-IT" dirty="0" err="1">
                <a:latin typeface="Book Antiqua" panose="02040602050305030304" charset="0"/>
                <a:sym typeface="+mn-ea"/>
              </a:rPr>
              <a:t>what</a:t>
            </a:r>
            <a:r>
              <a:rPr lang="it-IT" dirty="0">
                <a:latin typeface="Book Antiqua" panose="02040602050305030304" charset="0"/>
                <a:sym typeface="+mn-ea"/>
              </a:rPr>
              <a:t> </a:t>
            </a:r>
            <a:r>
              <a:rPr lang="it-IT" dirty="0" err="1">
                <a:latin typeface="Book Antiqua" panose="02040602050305030304" charset="0"/>
                <a:sym typeface="+mn-ea"/>
              </a:rPr>
              <a:t>is</a:t>
            </a:r>
            <a:r>
              <a:rPr lang="it-IT" dirty="0">
                <a:latin typeface="Book Antiqua" panose="02040602050305030304" charset="0"/>
                <a:sym typeface="+mn-ea"/>
              </a:rPr>
              <a:t> happening.</a:t>
            </a:r>
            <a:endParaRPr lang="it-IT" dirty="0">
              <a:latin typeface="Book Antiqua" panose="02040602050305030304" charset="0"/>
            </a:endParaRPr>
          </a:p>
        </p:txBody>
      </p:sp>
      <p:sp>
        <p:nvSpPr>
          <p:cNvPr id="41" name="CasellaDiTesto 40"/>
          <p:cNvSpPr txBox="1"/>
          <p:nvPr/>
        </p:nvSpPr>
        <p:spPr>
          <a:xfrm>
            <a:off x="5389245" y="1383030"/>
            <a:ext cx="2555875" cy="2087880"/>
          </a:xfrm>
          <a:prstGeom prst="rect">
            <a:avLst/>
          </a:prstGeom>
          <a:noFill/>
          <a:ln w="38100">
            <a:solidFill>
              <a:srgbClr val="F9A347"/>
            </a:solidFill>
          </a:ln>
        </p:spPr>
        <p:txBody>
          <a:bodyPr wrap="square" lIns="122105" tIns="61052" rIns="122105" bIns="61052" rtlCol="0">
            <a:noAutofit/>
          </a:bodyPr>
          <a:lstStyle/>
          <a:p>
            <a:pPr algn="ctr"/>
            <a:r>
              <a:rPr lang="it-IT" dirty="0">
                <a:latin typeface="Book Antiqua" panose="02040602050305030304" charset="0"/>
              </a:rPr>
              <a:t>RA and FA are </a:t>
            </a:r>
            <a:r>
              <a:rPr lang="it-IT" dirty="0" err="1">
                <a:latin typeface="Book Antiqua" panose="02040602050305030304" charset="0"/>
              </a:rPr>
              <a:t>poor</a:t>
            </a:r>
            <a:r>
              <a:rPr lang="it-IT" dirty="0">
                <a:latin typeface="Book Antiqua" panose="02040602050305030304" charset="0"/>
              </a:rPr>
              <a:t> and </a:t>
            </a:r>
          </a:p>
          <a:p>
            <a:pPr algn="ctr"/>
            <a:r>
              <a:rPr lang="it-IT" dirty="0" err="1">
                <a:latin typeface="Book Antiqua" panose="02040602050305030304" charset="0"/>
              </a:rPr>
              <a:t>undefferentiated</a:t>
            </a:r>
            <a:r>
              <a:rPr lang="it-IT" dirty="0">
                <a:latin typeface="Book Antiqua" panose="02040602050305030304" charset="0"/>
              </a:rPr>
              <a:t> </a:t>
            </a:r>
            <a:r>
              <a:rPr lang="it-IT" dirty="0" err="1">
                <a:latin typeface="Book Antiqua" panose="02040602050305030304" charset="0"/>
              </a:rPr>
              <a:t>among</a:t>
            </a:r>
            <a:r>
              <a:rPr lang="it-IT" dirty="0">
                <a:latin typeface="Book Antiqua" panose="02040602050305030304" charset="0"/>
              </a:rPr>
              <a:t> </a:t>
            </a:r>
            <a:r>
              <a:rPr lang="it-IT" dirty="0" err="1">
                <a:latin typeface="Book Antiqua" panose="02040602050305030304" charset="0"/>
              </a:rPr>
              <a:t>themselves</a:t>
            </a:r>
            <a:r>
              <a:rPr lang="it-IT" dirty="0">
                <a:latin typeface="Book Antiqua" panose="02040602050305030304" charset="0"/>
              </a:rPr>
              <a:t> and dissociate </a:t>
            </a:r>
          </a:p>
          <a:p>
            <a:pPr algn="ctr"/>
            <a:r>
              <a:rPr lang="it-IT" dirty="0">
                <a:latin typeface="Book Antiqua" panose="02040602050305030304" charset="0"/>
              </a:rPr>
              <a:t>from E and BO. </a:t>
            </a:r>
          </a:p>
        </p:txBody>
      </p:sp>
      <p:sp>
        <p:nvSpPr>
          <p:cNvPr id="4" name="CasellaDiTesto 3"/>
          <p:cNvSpPr txBox="1"/>
          <p:nvPr/>
        </p:nvSpPr>
        <p:spPr>
          <a:xfrm>
            <a:off x="5389245" y="4504055"/>
            <a:ext cx="2555240" cy="1231292"/>
          </a:xfrm>
          <a:prstGeom prst="rect">
            <a:avLst/>
          </a:prstGeom>
          <a:noFill/>
          <a:ln w="38100">
            <a:solidFill>
              <a:srgbClr val="F9A347"/>
            </a:solidFill>
          </a:ln>
        </p:spPr>
        <p:txBody>
          <a:bodyPr wrap="square" lIns="122105" tIns="61052" rIns="122105" bIns="61052" rtlCol="0">
            <a:spAutoFit/>
          </a:bodyPr>
          <a:lstStyle/>
          <a:p>
            <a:pPr algn="ctr"/>
            <a:r>
              <a:rPr lang="it-IT" dirty="0">
                <a:latin typeface="Book Antiqua" panose="02040602050305030304" charset="0"/>
              </a:rPr>
              <a:t>E and BO are </a:t>
            </a:r>
            <a:r>
              <a:rPr lang="it-IT" dirty="0" err="1">
                <a:latin typeface="Book Antiqua" panose="02040602050305030304" charset="0"/>
              </a:rPr>
              <a:t>rich</a:t>
            </a:r>
            <a:r>
              <a:rPr lang="it-IT" dirty="0">
                <a:latin typeface="Book Antiqua" panose="02040602050305030304" charset="0"/>
              </a:rPr>
              <a:t> </a:t>
            </a:r>
            <a:r>
              <a:rPr lang="it-IT" dirty="0" err="1">
                <a:latin typeface="Book Antiqua" panose="02040602050305030304" charset="0"/>
              </a:rPr>
              <a:t>languages</a:t>
            </a:r>
            <a:r>
              <a:rPr lang="it-IT" dirty="0">
                <a:latin typeface="Book Antiqua" panose="02040602050305030304" charset="0"/>
              </a:rPr>
              <a:t> and </a:t>
            </a:r>
            <a:r>
              <a:rPr lang="it-IT" dirty="0" err="1">
                <a:latin typeface="Book Antiqua" panose="02040602050305030304" charset="0"/>
              </a:rPr>
              <a:t>integrated</a:t>
            </a:r>
            <a:r>
              <a:rPr lang="it-IT" dirty="0">
                <a:latin typeface="Book Antiqua" panose="02040602050305030304" charset="0"/>
              </a:rPr>
              <a:t> </a:t>
            </a:r>
            <a:r>
              <a:rPr lang="it-IT" dirty="0" err="1">
                <a:latin typeface="Book Antiqua" panose="02040602050305030304" charset="0"/>
              </a:rPr>
              <a:t>among</a:t>
            </a:r>
            <a:r>
              <a:rPr lang="it-IT" dirty="0">
                <a:latin typeface="Book Antiqua" panose="02040602050305030304" charset="0"/>
              </a:rPr>
              <a:t> </a:t>
            </a:r>
            <a:r>
              <a:rPr lang="it-IT" dirty="0" err="1">
                <a:latin typeface="Book Antiqua" panose="02040602050305030304" charset="0"/>
              </a:rPr>
              <a:t>themselves</a:t>
            </a:r>
            <a:r>
              <a:rPr lang="it-IT" dirty="0">
                <a:latin typeface="Book Antiqua" panose="02040602050305030304" charset="0"/>
              </a:rPr>
              <a:t> </a:t>
            </a:r>
          </a:p>
        </p:txBody>
      </p:sp>
      <p:cxnSp>
        <p:nvCxnSpPr>
          <p:cNvPr id="11" name="Connettore diritto 10"/>
          <p:cNvCxnSpPr>
            <a:stCxn id="41" idx="3"/>
            <a:endCxn id="9" idx="1"/>
          </p:cNvCxnSpPr>
          <p:nvPr/>
        </p:nvCxnSpPr>
        <p:spPr>
          <a:xfrm>
            <a:off x="7945120" y="2426970"/>
            <a:ext cx="986790" cy="129266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ttore diritto 12"/>
          <p:cNvCxnSpPr>
            <a:stCxn id="4" idx="3"/>
            <a:endCxn id="9" idx="1"/>
          </p:cNvCxnSpPr>
          <p:nvPr/>
        </p:nvCxnSpPr>
        <p:spPr>
          <a:xfrm flipV="1">
            <a:off x="7944485" y="3719632"/>
            <a:ext cx="987425" cy="140006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Oval 17"/>
          <p:cNvSpPr/>
          <p:nvPr/>
        </p:nvSpPr>
        <p:spPr>
          <a:xfrm>
            <a:off x="1540312" y="5251637"/>
            <a:ext cx="781650" cy="755102"/>
          </a:xfrm>
          <a:prstGeom prst="ellipse">
            <a:avLst/>
          </a:prstGeom>
          <a:gradFill>
            <a:gsLst>
              <a:gs pos="0">
                <a:srgbClr val="FE4444"/>
              </a:gs>
              <a:gs pos="100000">
                <a:srgbClr val="832B2B"/>
              </a:gs>
            </a:gsLst>
            <a:lin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altLang="en-US" sz="2000">
                <a:solidFill>
                  <a:schemeClr val="tx1"/>
                </a:solidFill>
                <a:latin typeface="Book Antiqua" panose="02040602050305030304" charset="0"/>
                <a:cs typeface="Book Antiqua" panose="02040602050305030304" charset="0"/>
              </a:rPr>
              <a:t>Bo</a:t>
            </a:r>
          </a:p>
        </p:txBody>
      </p:sp>
      <p:sp>
        <p:nvSpPr>
          <p:cNvPr id="20" name="Oval 18"/>
          <p:cNvSpPr/>
          <p:nvPr/>
        </p:nvSpPr>
        <p:spPr>
          <a:xfrm>
            <a:off x="1553003" y="4024172"/>
            <a:ext cx="812093" cy="755102"/>
          </a:xfrm>
          <a:prstGeom prst="ellipse">
            <a:avLst/>
          </a:prstGeom>
          <a:gradFill>
            <a:gsLst>
              <a:gs pos="0">
                <a:srgbClr val="14CD68"/>
              </a:gs>
              <a:gs pos="100000">
                <a:srgbClr val="035C7D"/>
              </a:gs>
            </a:gsLst>
            <a:lin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altLang="en-US" sz="2000">
                <a:solidFill>
                  <a:schemeClr val="tx1"/>
                </a:solidFill>
                <a:latin typeface="Book Antiqua" panose="02040602050305030304" charset="0"/>
                <a:cs typeface="Book Antiqua" panose="02040602050305030304" charset="0"/>
              </a:rPr>
              <a:t>E</a:t>
            </a:r>
          </a:p>
        </p:txBody>
      </p:sp>
      <p:sp>
        <p:nvSpPr>
          <p:cNvPr id="21" name="Oval 19"/>
          <p:cNvSpPr/>
          <p:nvPr/>
        </p:nvSpPr>
        <p:spPr>
          <a:xfrm>
            <a:off x="1565845" y="2832813"/>
            <a:ext cx="756117" cy="755102"/>
          </a:xfrm>
          <a:prstGeom prst="ellipse">
            <a:avLst/>
          </a:prstGeom>
          <a:gradFill>
            <a:gsLst>
              <a:gs pos="0">
                <a:srgbClr val="007BD3"/>
              </a:gs>
              <a:gs pos="100000">
                <a:srgbClr val="034373"/>
              </a:gs>
            </a:gsLst>
            <a:lin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altLang="en-US" sz="2000" dirty="0">
                <a:solidFill>
                  <a:schemeClr val="tx1"/>
                </a:solidFill>
                <a:latin typeface="Book Antiqua" panose="02040602050305030304" charset="0"/>
                <a:cs typeface="Book Antiqua" panose="02040602050305030304" charset="0"/>
              </a:rPr>
              <a:t>Fa</a:t>
            </a:r>
          </a:p>
        </p:txBody>
      </p:sp>
      <p:sp>
        <p:nvSpPr>
          <p:cNvPr id="22" name="Oval 20"/>
          <p:cNvSpPr/>
          <p:nvPr/>
        </p:nvSpPr>
        <p:spPr>
          <a:xfrm>
            <a:off x="1553079" y="1605348"/>
            <a:ext cx="768884" cy="755102"/>
          </a:xfrm>
          <a:prstGeom prst="ellipse">
            <a:avLst/>
          </a:prstGeom>
          <a:gradFill>
            <a:gsLst>
              <a:gs pos="0">
                <a:srgbClr val="FECF40"/>
              </a:gs>
              <a:gs pos="100000">
                <a:srgbClr val="846C21"/>
              </a:gs>
            </a:gsLst>
            <a:lin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altLang="en-US" sz="2000" dirty="0">
                <a:solidFill>
                  <a:schemeClr val="tx1"/>
                </a:solidFill>
                <a:latin typeface="Book Antiqua" panose="02040602050305030304" charset="0"/>
                <a:cs typeface="Book Antiqua" panose="02040602050305030304" charset="0"/>
              </a:rPr>
              <a:t>Ra</a:t>
            </a:r>
          </a:p>
        </p:txBody>
      </p:sp>
      <p:sp>
        <p:nvSpPr>
          <p:cNvPr id="24" name="Oval 17"/>
          <p:cNvSpPr/>
          <p:nvPr/>
        </p:nvSpPr>
        <p:spPr>
          <a:xfrm>
            <a:off x="3718446" y="5255002"/>
            <a:ext cx="781650" cy="755102"/>
          </a:xfrm>
          <a:prstGeom prst="ellipse">
            <a:avLst/>
          </a:prstGeom>
          <a:gradFill>
            <a:gsLst>
              <a:gs pos="0">
                <a:srgbClr val="FE4444"/>
              </a:gs>
              <a:gs pos="100000">
                <a:srgbClr val="832B2B"/>
              </a:gs>
            </a:gsLst>
            <a:lin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altLang="en-US" sz="2000">
                <a:solidFill>
                  <a:schemeClr val="tx1"/>
                </a:solidFill>
                <a:latin typeface="Book Antiqua" panose="02040602050305030304" charset="0"/>
                <a:cs typeface="Book Antiqua" panose="02040602050305030304" charset="0"/>
              </a:rPr>
              <a:t>Bo</a:t>
            </a:r>
          </a:p>
        </p:txBody>
      </p:sp>
      <p:sp>
        <p:nvSpPr>
          <p:cNvPr id="25" name="Oval 18"/>
          <p:cNvSpPr/>
          <p:nvPr/>
        </p:nvSpPr>
        <p:spPr>
          <a:xfrm>
            <a:off x="3731137" y="4027537"/>
            <a:ext cx="812093" cy="755102"/>
          </a:xfrm>
          <a:prstGeom prst="ellipse">
            <a:avLst/>
          </a:prstGeom>
          <a:gradFill>
            <a:gsLst>
              <a:gs pos="0">
                <a:srgbClr val="14CD68"/>
              </a:gs>
              <a:gs pos="100000">
                <a:srgbClr val="035C7D"/>
              </a:gs>
            </a:gsLst>
            <a:lin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altLang="en-US" sz="2000">
                <a:solidFill>
                  <a:schemeClr val="tx1"/>
                </a:solidFill>
                <a:latin typeface="Book Antiqua" panose="02040602050305030304" charset="0"/>
                <a:cs typeface="Book Antiqua" panose="02040602050305030304" charset="0"/>
              </a:rPr>
              <a:t>E</a:t>
            </a:r>
          </a:p>
        </p:txBody>
      </p:sp>
      <p:sp>
        <p:nvSpPr>
          <p:cNvPr id="14" name="Oval 19"/>
          <p:cNvSpPr/>
          <p:nvPr/>
        </p:nvSpPr>
        <p:spPr>
          <a:xfrm>
            <a:off x="3908634" y="2806730"/>
            <a:ext cx="493618" cy="508220"/>
          </a:xfrm>
          <a:prstGeom prst="ellipse">
            <a:avLst/>
          </a:prstGeom>
          <a:gradFill>
            <a:gsLst>
              <a:gs pos="0">
                <a:srgbClr val="007BD3"/>
              </a:gs>
              <a:gs pos="100000">
                <a:srgbClr val="034373"/>
              </a:gs>
            </a:gsLst>
            <a:lin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altLang="en-US" sz="1200" dirty="0">
                <a:solidFill>
                  <a:schemeClr val="tx1"/>
                </a:solidFill>
                <a:latin typeface="Book Antiqua" panose="02040602050305030304" charset="0"/>
                <a:cs typeface="Book Antiqua" panose="02040602050305030304" charset="0"/>
              </a:rPr>
              <a:t>Fa</a:t>
            </a:r>
          </a:p>
        </p:txBody>
      </p:sp>
      <p:sp>
        <p:nvSpPr>
          <p:cNvPr id="15" name="Oval 20"/>
          <p:cNvSpPr/>
          <p:nvPr/>
        </p:nvSpPr>
        <p:spPr>
          <a:xfrm>
            <a:off x="3908634" y="1721916"/>
            <a:ext cx="493618" cy="565755"/>
          </a:xfrm>
          <a:prstGeom prst="ellipse">
            <a:avLst/>
          </a:prstGeom>
          <a:gradFill>
            <a:gsLst>
              <a:gs pos="0">
                <a:srgbClr val="FECF40"/>
              </a:gs>
              <a:gs pos="100000">
                <a:srgbClr val="846C21"/>
              </a:gs>
            </a:gsLst>
            <a:lin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altLang="en-US" sz="1100" dirty="0">
                <a:solidFill>
                  <a:schemeClr val="tx1"/>
                </a:solidFill>
                <a:latin typeface="Book Antiqua" panose="02040602050305030304" charset="0"/>
                <a:cs typeface="Book Antiqua" panose="02040602050305030304" charset="0"/>
              </a:rPr>
              <a:t>Ra</a:t>
            </a:r>
          </a:p>
        </p:txBody>
      </p:sp>
      <p:sp>
        <p:nvSpPr>
          <p:cNvPr id="16" name="CasellaDiTesto 1"/>
          <p:cNvSpPr txBox="1"/>
          <p:nvPr/>
        </p:nvSpPr>
        <p:spPr>
          <a:xfrm>
            <a:off x="516890" y="1778000"/>
            <a:ext cx="572135" cy="3799840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</p:spPr>
        <p:txBody>
          <a:bodyPr wrap="square" lIns="122105" tIns="61052" rIns="122105" bIns="61052" rtlCol="0" anchor="ctr" anchorCtr="0">
            <a:noAutofit/>
          </a:bodyPr>
          <a:lstStyle/>
          <a:p>
            <a:pPr algn="ctr"/>
            <a:r>
              <a:rPr lang="it-IT" dirty="0">
                <a:solidFill>
                  <a:schemeClr val="bg1"/>
                </a:solidFill>
                <a:latin typeface="Book Antiqua" panose="02040602050305030304" charset="0"/>
                <a:sym typeface="+mn-ea"/>
              </a:rPr>
              <a:t>L</a:t>
            </a:r>
          </a:p>
          <a:p>
            <a:pPr algn="ctr"/>
            <a:r>
              <a:rPr lang="it-IT" dirty="0">
                <a:solidFill>
                  <a:schemeClr val="bg1"/>
                </a:solidFill>
                <a:latin typeface="Book Antiqua" panose="02040602050305030304" charset="0"/>
                <a:sym typeface="+mn-ea"/>
              </a:rPr>
              <a:t>ANGUAG</a:t>
            </a:r>
          </a:p>
          <a:p>
            <a:pPr algn="ctr"/>
            <a:r>
              <a:rPr lang="it-IT" dirty="0">
                <a:solidFill>
                  <a:schemeClr val="bg1"/>
                </a:solidFill>
                <a:latin typeface="Book Antiqua" panose="02040602050305030304" charset="0"/>
                <a:sym typeface="+mn-ea"/>
              </a:rPr>
              <a:t>E</a:t>
            </a:r>
            <a:endParaRPr lang="it-IT" dirty="0">
              <a:solidFill>
                <a:schemeClr val="bg1"/>
              </a:solidFill>
              <a:latin typeface="Book Antiqua" panose="02040602050305030304" charset="0"/>
            </a:endParaRPr>
          </a:p>
          <a:p>
            <a:pPr algn="ctr"/>
            <a:r>
              <a:rPr lang="it-IT" dirty="0">
                <a:solidFill>
                  <a:schemeClr val="bg1"/>
                </a:solidFill>
                <a:latin typeface="Book Antiqua" panose="02040602050305030304" charset="0"/>
                <a:sym typeface="+mn-ea"/>
              </a:rPr>
              <a:t>S</a:t>
            </a: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Box 18"/>
          <p:cNvSpPr txBox="1"/>
          <p:nvPr/>
        </p:nvSpPr>
        <p:spPr>
          <a:xfrm>
            <a:off x="821055" y="6407150"/>
            <a:ext cx="8568055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it-IT" altLang="en-US" sz="1000" b="1" i="1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>Body and Integration</a:t>
            </a:r>
            <a:r>
              <a:rPr lang="it-IT" altLang="en-US" sz="1000" i="1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/>
            </a:r>
            <a:br>
              <a:rPr lang="it-IT" altLang="en-US" sz="1000" i="1" dirty="0">
                <a:latin typeface="Book Antiqua" panose="02040602050305030304" charset="0"/>
                <a:cs typeface="Book Antiqua" panose="02040602050305030304" charset="0"/>
                <a:sym typeface="+mn-ea"/>
              </a:rPr>
            </a:br>
            <a:r>
              <a:rPr lang="it-IT" altLang="en-US" sz="1000" i="1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>Research the primary symptom into the care of the psychosis</a:t>
            </a:r>
          </a:p>
        </p:txBody>
      </p:sp>
      <p:pic>
        <p:nvPicPr>
          <p:cNvPr id="12" name="Content Placeholder 11" descr="logo_sipi-removebg-preview"/>
          <p:cNvPicPr>
            <a:picLocks noChangeAspect="1"/>
          </p:cNvPicPr>
          <p:nvPr/>
        </p:nvPicPr>
        <p:blipFill>
          <a:blip r:embed="rId2"/>
          <a:srcRect r="25272"/>
          <a:stretch>
            <a:fillRect/>
          </a:stretch>
        </p:blipFill>
        <p:spPr>
          <a:xfrm>
            <a:off x="74295" y="6345555"/>
            <a:ext cx="669925" cy="521970"/>
          </a:xfrm>
          <a:prstGeom prst="rect">
            <a:avLst/>
          </a:prstGeom>
        </p:spPr>
      </p:pic>
      <p:graphicFrame>
        <p:nvGraphicFramePr>
          <p:cNvPr id="4" name="Segnaposto contenuto 3"/>
          <p:cNvGraphicFramePr>
            <a:graphicFrameLocks noGrp="1"/>
          </p:cNvGraphicFramePr>
          <p:nvPr/>
        </p:nvGraphicFramePr>
        <p:xfrm>
          <a:off x="3836970" y="1260155"/>
          <a:ext cx="5203783" cy="8664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5" name="Segnaposto contenuto 3"/>
          <p:cNvGraphicFramePr/>
          <p:nvPr/>
        </p:nvGraphicFramePr>
        <p:xfrm>
          <a:off x="3644747" y="2511761"/>
          <a:ext cx="5478309" cy="8664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graphicFrame>
        <p:nvGraphicFramePr>
          <p:cNvPr id="6" name="Segnaposto contenuto 3"/>
          <p:cNvGraphicFramePr/>
          <p:nvPr>
            <p:extLst>
              <p:ext uri="{D42A27DB-BD31-4B8C-83A1-F6EECF244321}">
                <p14:modId xmlns:p14="http://schemas.microsoft.com/office/powerpoint/2010/main" val="670459902"/>
              </p:ext>
            </p:extLst>
          </p:nvPr>
        </p:nvGraphicFramePr>
        <p:xfrm>
          <a:off x="3836670" y="3670300"/>
          <a:ext cx="5203825" cy="13227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  <p:graphicFrame>
        <p:nvGraphicFramePr>
          <p:cNvPr id="7" name="Segnaposto contenuto 3"/>
          <p:cNvGraphicFramePr/>
          <p:nvPr/>
        </p:nvGraphicFramePr>
        <p:xfrm>
          <a:off x="3836970" y="5303804"/>
          <a:ext cx="5203783" cy="8664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8" r:lo="rId19" r:qs="rId20" r:cs="rId21"/>
          </a:graphicData>
        </a:graphic>
      </p:graphicFrame>
      <p:sp>
        <p:nvSpPr>
          <p:cNvPr id="8" name="Parentesi quadra aperta 7"/>
          <p:cNvSpPr/>
          <p:nvPr/>
        </p:nvSpPr>
        <p:spPr>
          <a:xfrm>
            <a:off x="2875862" y="1356432"/>
            <a:ext cx="768885" cy="4717591"/>
          </a:xfrm>
          <a:prstGeom prst="leftBracket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122105" tIns="61052" rIns="122105" bIns="61052" rtlCol="0" anchor="ctr"/>
          <a:lstStyle/>
          <a:p>
            <a:pPr algn="ctr"/>
            <a:endParaRPr lang="it-IT">
              <a:latin typeface="Book Antiqua" panose="02040602050305030304" charset="0"/>
            </a:endParaRPr>
          </a:p>
        </p:txBody>
      </p:sp>
      <p:sp>
        <p:nvSpPr>
          <p:cNvPr id="3" name="CasellaDiTesto 1"/>
          <p:cNvSpPr txBox="1"/>
          <p:nvPr/>
        </p:nvSpPr>
        <p:spPr>
          <a:xfrm>
            <a:off x="2577465" y="1706880"/>
            <a:ext cx="572135" cy="3799840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</p:spPr>
        <p:txBody>
          <a:bodyPr wrap="square" lIns="122105" tIns="61052" rIns="122105" bIns="61052" rtlCol="0" anchor="ctr" anchorCtr="0">
            <a:noAutofit/>
          </a:bodyPr>
          <a:lstStyle/>
          <a:p>
            <a:pPr algn="ctr"/>
            <a:r>
              <a:rPr lang="it-IT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charset="0"/>
              </a:rPr>
              <a:t>F</a:t>
            </a:r>
          </a:p>
          <a:p>
            <a:pPr algn="ctr"/>
            <a:r>
              <a:rPr lang="it-IT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charset="0"/>
              </a:rPr>
              <a:t>U</a:t>
            </a:r>
          </a:p>
          <a:p>
            <a:pPr algn="ctr"/>
            <a:r>
              <a:rPr lang="it-IT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charset="0"/>
              </a:rPr>
              <a:t>N</a:t>
            </a:r>
          </a:p>
          <a:p>
            <a:pPr algn="ctr"/>
            <a:r>
              <a:rPr lang="it-IT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charset="0"/>
              </a:rPr>
              <a:t>C</a:t>
            </a:r>
          </a:p>
          <a:p>
            <a:pPr algn="ctr"/>
            <a:r>
              <a:rPr lang="it-IT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charset="0"/>
              </a:rPr>
              <a:t>T</a:t>
            </a:r>
          </a:p>
          <a:p>
            <a:pPr algn="ctr"/>
            <a:r>
              <a:rPr lang="it-IT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charset="0"/>
              </a:rPr>
              <a:t>I</a:t>
            </a:r>
          </a:p>
          <a:p>
            <a:pPr algn="ctr"/>
            <a:r>
              <a:rPr lang="it-IT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charset="0"/>
              </a:rPr>
              <a:t>O</a:t>
            </a:r>
          </a:p>
          <a:p>
            <a:pPr algn="ctr"/>
            <a:r>
              <a:rPr lang="it-IT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charset="0"/>
              </a:rPr>
              <a:t>N</a:t>
            </a:r>
          </a:p>
          <a:p>
            <a:pPr algn="ctr"/>
            <a:r>
              <a:rPr lang="it-IT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charset="0"/>
              </a:rPr>
              <a:t>S</a:t>
            </a:r>
          </a:p>
        </p:txBody>
      </p:sp>
      <p:sp>
        <p:nvSpPr>
          <p:cNvPr id="9" name="Parentesi quadra chiusa 2"/>
          <p:cNvSpPr/>
          <p:nvPr/>
        </p:nvSpPr>
        <p:spPr>
          <a:xfrm>
            <a:off x="9315279" y="1356432"/>
            <a:ext cx="842694" cy="4717591"/>
          </a:xfrm>
          <a:prstGeom prst="rightBracket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CasellaDiTesto 9"/>
          <p:cNvSpPr txBox="1"/>
          <p:nvPr/>
        </p:nvSpPr>
        <p:spPr>
          <a:xfrm>
            <a:off x="-12700" y="581606"/>
            <a:ext cx="12204700" cy="429260"/>
          </a:xfrm>
          <a:prstGeom prst="rect">
            <a:avLst/>
          </a:prstGeom>
          <a:solidFill>
            <a:schemeClr val="accent2"/>
          </a:solidFill>
        </p:spPr>
        <p:txBody>
          <a:bodyPr wrap="square" lIns="122105" tIns="61052" rIns="122105" bIns="61052" rtlCol="0">
            <a:spAutoFit/>
          </a:bodyPr>
          <a:lstStyle/>
          <a:p>
            <a:pPr algn="ctr"/>
            <a:r>
              <a:rPr lang="it-IT" sz="2000" b="1">
                <a:solidFill>
                  <a:srgbClr val="5B9BD5"/>
                </a:solidFill>
                <a:latin typeface="Book Antiqua" panose="02040602050305030304" charset="0"/>
              </a:rPr>
              <a:t>ROBERTO</a:t>
            </a:r>
            <a:r>
              <a:rPr lang="it-IT" sz="2000">
                <a:solidFill>
                  <a:schemeClr val="bg1"/>
                </a:solidFill>
                <a:latin typeface="Book Antiqua" panose="02040602050305030304" charset="0"/>
              </a:rPr>
              <a:t>’S DIAGNOSIS IN THE PSYCHIATRIC MODEL</a:t>
            </a:r>
          </a:p>
        </p:txBody>
      </p:sp>
      <p:sp>
        <p:nvSpPr>
          <p:cNvPr id="13" name="CasellaDiTesto 1"/>
          <p:cNvSpPr txBox="1"/>
          <p:nvPr/>
        </p:nvSpPr>
        <p:spPr>
          <a:xfrm>
            <a:off x="9829165" y="1706880"/>
            <a:ext cx="572135" cy="3799840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</p:spPr>
        <p:txBody>
          <a:bodyPr wrap="square" lIns="122105" tIns="61052" rIns="122105" bIns="61052" rtlCol="0" anchor="ctr" anchorCtr="0">
            <a:noAutofit/>
          </a:bodyPr>
          <a:lstStyle/>
          <a:p>
            <a:pPr algn="ctr"/>
            <a:r>
              <a:rPr lang="it-IT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charset="0"/>
              </a:rPr>
              <a:t>S</a:t>
            </a:r>
          </a:p>
          <a:p>
            <a:pPr algn="ctr"/>
            <a:r>
              <a:rPr lang="it-IT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charset="0"/>
              </a:rPr>
              <a:t>Y</a:t>
            </a:r>
          </a:p>
          <a:p>
            <a:pPr algn="ctr"/>
            <a:r>
              <a:rPr lang="it-IT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charset="0"/>
              </a:rPr>
              <a:t>M</a:t>
            </a:r>
          </a:p>
          <a:p>
            <a:pPr algn="ctr"/>
            <a:r>
              <a:rPr lang="it-IT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charset="0"/>
              </a:rPr>
              <a:t>P</a:t>
            </a:r>
          </a:p>
          <a:p>
            <a:pPr algn="ctr"/>
            <a:r>
              <a:rPr lang="it-IT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charset="0"/>
              </a:rPr>
              <a:t>T</a:t>
            </a:r>
          </a:p>
          <a:p>
            <a:pPr algn="ctr"/>
            <a:r>
              <a:rPr lang="it-IT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charset="0"/>
              </a:rPr>
              <a:t>O</a:t>
            </a:r>
          </a:p>
          <a:p>
            <a:pPr algn="ctr"/>
            <a:r>
              <a:rPr lang="it-IT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charset="0"/>
              </a:rPr>
              <a:t>M</a:t>
            </a:r>
          </a:p>
          <a:p>
            <a:pPr algn="ctr"/>
            <a:r>
              <a:rPr lang="it-IT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charset="0"/>
              </a:rPr>
              <a:t>S</a:t>
            </a: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Box 18"/>
          <p:cNvSpPr txBox="1"/>
          <p:nvPr/>
        </p:nvSpPr>
        <p:spPr>
          <a:xfrm>
            <a:off x="821055" y="6407150"/>
            <a:ext cx="8568055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it-IT" altLang="en-US" sz="1000" b="1" i="1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>Body and Integration</a:t>
            </a:r>
            <a:r>
              <a:rPr lang="it-IT" altLang="en-US" sz="1000" i="1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/>
            </a:r>
            <a:br>
              <a:rPr lang="it-IT" altLang="en-US" sz="1000" i="1" dirty="0">
                <a:latin typeface="Book Antiqua" panose="02040602050305030304" charset="0"/>
                <a:cs typeface="Book Antiqua" panose="02040602050305030304" charset="0"/>
                <a:sym typeface="+mn-ea"/>
              </a:rPr>
            </a:br>
            <a:r>
              <a:rPr lang="it-IT" altLang="en-US" sz="1000" i="1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>Research the primary symptom into the care of the psychosis</a:t>
            </a:r>
          </a:p>
        </p:txBody>
      </p:sp>
      <p:pic>
        <p:nvPicPr>
          <p:cNvPr id="12" name="Content Placeholder 11" descr="logo_sipi-removebg-preview"/>
          <p:cNvPicPr>
            <a:picLocks noChangeAspect="1"/>
          </p:cNvPicPr>
          <p:nvPr/>
        </p:nvPicPr>
        <p:blipFill>
          <a:blip r:embed="rId2"/>
          <a:srcRect r="25272"/>
          <a:stretch>
            <a:fillRect/>
          </a:stretch>
        </p:blipFill>
        <p:spPr>
          <a:xfrm>
            <a:off x="74295" y="6345555"/>
            <a:ext cx="669925" cy="521970"/>
          </a:xfrm>
          <a:prstGeom prst="rect">
            <a:avLst/>
          </a:prstGeom>
        </p:spPr>
      </p:pic>
      <p:sp>
        <p:nvSpPr>
          <p:cNvPr id="10" name="CasellaDiTesto 9"/>
          <p:cNvSpPr txBox="1"/>
          <p:nvPr/>
        </p:nvSpPr>
        <p:spPr>
          <a:xfrm>
            <a:off x="-12700" y="581606"/>
            <a:ext cx="12204700" cy="429260"/>
          </a:xfrm>
          <a:prstGeom prst="rect">
            <a:avLst/>
          </a:prstGeom>
          <a:solidFill>
            <a:schemeClr val="accent2"/>
          </a:solidFill>
        </p:spPr>
        <p:txBody>
          <a:bodyPr wrap="square" lIns="122105" tIns="61052" rIns="122105" bIns="61052" rtlCol="0">
            <a:spAutoFit/>
          </a:bodyPr>
          <a:lstStyle/>
          <a:p>
            <a:pPr algn="ctr"/>
            <a:r>
              <a:rPr lang="it-IT" sz="2000" b="1">
                <a:solidFill>
                  <a:srgbClr val="5B9BD5"/>
                </a:solidFill>
                <a:latin typeface="Book Antiqua" panose="02040602050305030304" charset="0"/>
              </a:rPr>
              <a:t>ROBERTO</a:t>
            </a:r>
            <a:r>
              <a:rPr lang="it-IT" sz="2000">
                <a:solidFill>
                  <a:schemeClr val="bg1"/>
                </a:solidFill>
                <a:latin typeface="Book Antiqua" panose="02040602050305030304" charset="0"/>
              </a:rPr>
              <a:t>’S DIAGNOSIS IN THE PSYCHIATRIC MODEL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1886" y="2229041"/>
            <a:ext cx="4717379" cy="2624253"/>
          </a:xfrm>
          <a:prstGeom prst="rect">
            <a:avLst/>
          </a:prstGeom>
        </p:spPr>
      </p:pic>
      <p:sp>
        <p:nvSpPr>
          <p:cNvPr id="28" name="CasellaDiTesto 27"/>
          <p:cNvSpPr txBox="1"/>
          <p:nvPr/>
        </p:nvSpPr>
        <p:spPr>
          <a:xfrm>
            <a:off x="2438017" y="3198188"/>
            <a:ext cx="174498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 panose="02040602050305030304" charset="0"/>
                <a:ea typeface="+mn-ea"/>
                <a:cs typeface="+mn-cs"/>
              </a:rPr>
              <a:t>ENERGY</a:t>
            </a:r>
          </a:p>
        </p:txBody>
      </p:sp>
      <p:sp>
        <p:nvSpPr>
          <p:cNvPr id="29" name="CasellaDiTesto 28"/>
          <p:cNvSpPr txBox="1"/>
          <p:nvPr/>
        </p:nvSpPr>
        <p:spPr>
          <a:xfrm>
            <a:off x="8414466" y="3213229"/>
            <a:ext cx="2532856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 panose="02040602050305030304" charset="0"/>
                <a:ea typeface="+mn-ea"/>
                <a:cs typeface="+mn-cs"/>
              </a:rPr>
              <a:t>STRUCTURE</a:t>
            </a:r>
          </a:p>
        </p:txBody>
      </p:sp>
      <p:sp>
        <p:nvSpPr>
          <p:cNvPr id="3" name="Text Box 1"/>
          <p:cNvSpPr txBox="1"/>
          <p:nvPr/>
        </p:nvSpPr>
        <p:spPr>
          <a:xfrm>
            <a:off x="-12700" y="1521449"/>
            <a:ext cx="12192635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3200" b="1" dirty="0">
                <a:solidFill>
                  <a:srgbClr val="5B9BD5"/>
                </a:solidFill>
                <a:latin typeface="Book Antiqua" panose="02040602050305030304" charset="0"/>
                <a:sym typeface="+mn-ea"/>
              </a:rPr>
              <a:t>Dissociative psychosis considered “black”</a:t>
            </a: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Box 18"/>
          <p:cNvSpPr txBox="1"/>
          <p:nvPr/>
        </p:nvSpPr>
        <p:spPr>
          <a:xfrm>
            <a:off x="821055" y="6407150"/>
            <a:ext cx="8568055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it-IT" altLang="en-US" sz="1000" b="1" i="1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>Body and Integration</a:t>
            </a:r>
            <a:r>
              <a:rPr lang="it-IT" altLang="en-US" sz="1000" i="1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/>
            </a:r>
            <a:br>
              <a:rPr lang="it-IT" altLang="en-US" sz="1000" i="1" dirty="0">
                <a:latin typeface="Book Antiqua" panose="02040602050305030304" charset="0"/>
                <a:cs typeface="Book Antiqua" panose="02040602050305030304" charset="0"/>
                <a:sym typeface="+mn-ea"/>
              </a:rPr>
            </a:br>
            <a:r>
              <a:rPr lang="it-IT" altLang="en-US" sz="1000" i="1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>Research the primary symptom into the care of the psychosis</a:t>
            </a:r>
          </a:p>
        </p:txBody>
      </p:sp>
      <p:pic>
        <p:nvPicPr>
          <p:cNvPr id="12" name="Content Placeholder 11" descr="logo_sipi-removebg-preview"/>
          <p:cNvPicPr>
            <a:picLocks noChangeAspect="1"/>
          </p:cNvPicPr>
          <p:nvPr/>
        </p:nvPicPr>
        <p:blipFill>
          <a:blip r:embed="rId2"/>
          <a:srcRect r="25272"/>
          <a:stretch>
            <a:fillRect/>
          </a:stretch>
        </p:blipFill>
        <p:spPr>
          <a:xfrm>
            <a:off x="74295" y="6345555"/>
            <a:ext cx="669925" cy="521970"/>
          </a:xfrm>
          <a:prstGeom prst="rect">
            <a:avLst/>
          </a:prstGeom>
        </p:spPr>
      </p:pic>
      <p:sp>
        <p:nvSpPr>
          <p:cNvPr id="10" name="CasellaDiTesto 9"/>
          <p:cNvSpPr txBox="1"/>
          <p:nvPr/>
        </p:nvSpPr>
        <p:spPr>
          <a:xfrm>
            <a:off x="-12700" y="581606"/>
            <a:ext cx="12204700" cy="429260"/>
          </a:xfrm>
          <a:prstGeom prst="rect">
            <a:avLst/>
          </a:prstGeom>
          <a:solidFill>
            <a:schemeClr val="accent2"/>
          </a:solidFill>
        </p:spPr>
        <p:txBody>
          <a:bodyPr wrap="square" lIns="122105" tIns="61052" rIns="122105" bIns="61052" rtlCol="0">
            <a:spAutoFit/>
          </a:bodyPr>
          <a:lstStyle/>
          <a:p>
            <a:pPr algn="ctr"/>
            <a:r>
              <a:rPr lang="it-IT" sz="2000" b="1">
                <a:solidFill>
                  <a:srgbClr val="5B9BD5"/>
                </a:solidFill>
                <a:latin typeface="Book Antiqua" panose="02040602050305030304" charset="0"/>
              </a:rPr>
              <a:t>PALMIRA</a:t>
            </a:r>
            <a:r>
              <a:rPr lang="it-IT" sz="2000">
                <a:solidFill>
                  <a:schemeClr val="bg1"/>
                </a:solidFill>
                <a:latin typeface="Book Antiqua" panose="02040602050305030304" charset="0"/>
              </a:rPr>
              <a:t>’S DIAGNOSIS INTO THE INTEGRATED STRUCTURAL MODEL</a:t>
            </a:r>
          </a:p>
        </p:txBody>
      </p:sp>
      <p:sp>
        <p:nvSpPr>
          <p:cNvPr id="8" name="Parentesi quadra aperta 7"/>
          <p:cNvSpPr/>
          <p:nvPr/>
        </p:nvSpPr>
        <p:spPr>
          <a:xfrm>
            <a:off x="796961" y="1478987"/>
            <a:ext cx="768885" cy="4717591"/>
          </a:xfrm>
          <a:prstGeom prst="leftBracket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122105" tIns="61052" rIns="122105" bIns="61052" rtlCol="0" anchor="ctr"/>
          <a:lstStyle/>
          <a:p>
            <a:pPr algn="ctr"/>
            <a:endParaRPr lang="it-IT">
              <a:latin typeface="Book Antiqua" panose="02040602050305030304" charset="0"/>
            </a:endParaRPr>
          </a:p>
        </p:txBody>
      </p:sp>
      <p:sp>
        <p:nvSpPr>
          <p:cNvPr id="3" name="Freccia a destra 28"/>
          <p:cNvSpPr/>
          <p:nvPr/>
        </p:nvSpPr>
        <p:spPr>
          <a:xfrm>
            <a:off x="2698115" y="3470910"/>
            <a:ext cx="622300" cy="670560"/>
          </a:xfrm>
          <a:prstGeom prst="rightArrow">
            <a:avLst>
              <a:gd name="adj1" fmla="val 44830"/>
              <a:gd name="adj2" fmla="val 36398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2105" tIns="61052" rIns="122105" bIns="61052" rtlCol="0" anchor="ctr"/>
          <a:lstStyle/>
          <a:p>
            <a:pPr algn="ctr"/>
            <a:endParaRPr lang="it-IT">
              <a:latin typeface="Book Antiqua" panose="02040602050305030304" charset="0"/>
            </a:endParaRPr>
          </a:p>
        </p:txBody>
      </p:sp>
      <p:cxnSp>
        <p:nvCxnSpPr>
          <p:cNvPr id="5" name="Connettore diritto 4"/>
          <p:cNvCxnSpPr/>
          <p:nvPr/>
        </p:nvCxnSpPr>
        <p:spPr>
          <a:xfrm>
            <a:off x="3480917" y="3806043"/>
            <a:ext cx="4637405" cy="13335"/>
          </a:xfrm>
          <a:prstGeom prst="line">
            <a:avLst/>
          </a:prstGeom>
          <a:ln w="76200">
            <a:solidFill>
              <a:srgbClr val="F9A347"/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9" name="CasellaDiTesto 8"/>
          <p:cNvSpPr txBox="1"/>
          <p:nvPr/>
        </p:nvSpPr>
        <p:spPr>
          <a:xfrm>
            <a:off x="8833485" y="2887717"/>
            <a:ext cx="3197860" cy="1477328"/>
          </a:xfrm>
          <a:prstGeom prst="rect">
            <a:avLst/>
          </a:prstGeom>
          <a:noFill/>
          <a:ln w="38100">
            <a:solidFill>
              <a:srgbClr val="F9A347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dirty="0" err="1">
                <a:latin typeface="Book Antiqua" panose="02040602050305030304" charset="0"/>
                <a:sym typeface="+mn-ea"/>
              </a:rPr>
              <a:t>When</a:t>
            </a:r>
            <a:r>
              <a:rPr lang="it-IT" dirty="0">
                <a:latin typeface="Book Antiqua" panose="02040602050305030304" charset="0"/>
                <a:sym typeface="+mn-ea"/>
              </a:rPr>
              <a:t> </a:t>
            </a:r>
            <a:r>
              <a:rPr lang="it-IT" dirty="0" err="1">
                <a:latin typeface="Book Antiqua" panose="02040602050305030304" charset="0"/>
                <a:sym typeface="+mn-ea"/>
              </a:rPr>
              <a:t>stimulus</a:t>
            </a:r>
            <a:r>
              <a:rPr lang="it-IT" dirty="0">
                <a:latin typeface="Book Antiqua" panose="02040602050305030304" charset="0"/>
                <a:sym typeface="+mn-ea"/>
              </a:rPr>
              <a:t> </a:t>
            </a:r>
            <a:r>
              <a:rPr lang="it-IT" dirty="0" err="1">
                <a:latin typeface="Book Antiqua" panose="02040602050305030304" charset="0"/>
                <a:sym typeface="+mn-ea"/>
              </a:rPr>
              <a:t>increase</a:t>
            </a:r>
            <a:r>
              <a:rPr lang="it-IT" dirty="0">
                <a:latin typeface="Book Antiqua" panose="02040602050305030304" charset="0"/>
                <a:sym typeface="+mn-ea"/>
              </a:rPr>
              <a:t>, the </a:t>
            </a:r>
            <a:r>
              <a:rPr lang="it-IT" dirty="0" err="1">
                <a:latin typeface="Book Antiqua" panose="02040602050305030304" charset="0"/>
                <a:sym typeface="+mn-ea"/>
              </a:rPr>
              <a:t>inconsistency</a:t>
            </a:r>
            <a:r>
              <a:rPr lang="it-IT" dirty="0">
                <a:latin typeface="Book Antiqua" panose="02040602050305030304" charset="0"/>
                <a:sym typeface="+mn-ea"/>
              </a:rPr>
              <a:t> </a:t>
            </a:r>
            <a:r>
              <a:rPr lang="it-IT" dirty="0" err="1">
                <a:latin typeface="Book Antiqua" panose="02040602050305030304" charset="0"/>
                <a:sym typeface="+mn-ea"/>
              </a:rPr>
              <a:t>among</a:t>
            </a:r>
            <a:r>
              <a:rPr lang="it-IT" dirty="0">
                <a:latin typeface="Book Antiqua" panose="02040602050305030304" charset="0"/>
                <a:sym typeface="+mn-ea"/>
              </a:rPr>
              <a:t> </a:t>
            </a:r>
            <a:r>
              <a:rPr lang="it-IT" dirty="0" err="1">
                <a:latin typeface="Book Antiqua" panose="02040602050305030304" charset="0"/>
                <a:sym typeface="+mn-ea"/>
              </a:rPr>
              <a:t>language</a:t>
            </a:r>
            <a:r>
              <a:rPr lang="it-IT" dirty="0">
                <a:latin typeface="Book Antiqua" panose="02040602050305030304" charset="0"/>
                <a:sym typeface="+mn-ea"/>
              </a:rPr>
              <a:t> makes </a:t>
            </a:r>
            <a:r>
              <a:rPr lang="it-IT" dirty="0" err="1">
                <a:latin typeface="Book Antiqua" panose="02040602050305030304" charset="0"/>
                <a:sym typeface="+mn-ea"/>
              </a:rPr>
              <a:t>it</a:t>
            </a:r>
            <a:r>
              <a:rPr lang="it-IT" dirty="0">
                <a:latin typeface="Book Antiqua" panose="02040602050305030304" charset="0"/>
                <a:sym typeface="+mn-ea"/>
              </a:rPr>
              <a:t> </a:t>
            </a:r>
            <a:r>
              <a:rPr lang="it-IT" dirty="0" err="1">
                <a:latin typeface="Book Antiqua" panose="02040602050305030304" charset="0"/>
                <a:sym typeface="+mn-ea"/>
              </a:rPr>
              <a:t>impossible</a:t>
            </a:r>
            <a:r>
              <a:rPr lang="it-IT" dirty="0">
                <a:latin typeface="Book Antiqua" panose="02040602050305030304" charset="0"/>
                <a:sym typeface="+mn-ea"/>
              </a:rPr>
              <a:t> to </a:t>
            </a:r>
            <a:r>
              <a:rPr lang="it-IT" dirty="0" err="1">
                <a:latin typeface="Book Antiqua" panose="02040602050305030304" charset="0"/>
                <a:sym typeface="+mn-ea"/>
              </a:rPr>
              <a:t>denote</a:t>
            </a:r>
            <a:r>
              <a:rPr lang="it-IT" dirty="0">
                <a:latin typeface="Book Antiqua" panose="02040602050305030304" charset="0"/>
                <a:sym typeface="+mn-ea"/>
              </a:rPr>
              <a:t> and </a:t>
            </a:r>
            <a:r>
              <a:rPr lang="it-IT" dirty="0" err="1">
                <a:latin typeface="Book Antiqua" panose="02040602050305030304" charset="0"/>
                <a:sym typeface="+mn-ea"/>
              </a:rPr>
              <a:t>connote</a:t>
            </a:r>
            <a:r>
              <a:rPr lang="it-IT" dirty="0">
                <a:latin typeface="Book Antiqua" panose="02040602050305030304" charset="0"/>
                <a:sym typeface="+mn-ea"/>
              </a:rPr>
              <a:t> new </a:t>
            </a:r>
            <a:r>
              <a:rPr lang="it-IT" dirty="0" err="1">
                <a:latin typeface="Book Antiqua" panose="02040602050305030304" charset="0"/>
                <a:sym typeface="+mn-ea"/>
              </a:rPr>
              <a:t>elements</a:t>
            </a:r>
            <a:endParaRPr lang="it-IT" dirty="0">
              <a:latin typeface="Book Antiqua" panose="02040602050305030304" charset="0"/>
              <a:sym typeface="+mn-ea"/>
            </a:endParaRPr>
          </a:p>
        </p:txBody>
      </p:sp>
      <p:sp>
        <p:nvSpPr>
          <p:cNvPr id="41" name="CasellaDiTesto 40"/>
          <p:cNvSpPr txBox="1"/>
          <p:nvPr/>
        </p:nvSpPr>
        <p:spPr>
          <a:xfrm>
            <a:off x="5389245" y="1383030"/>
            <a:ext cx="2555875" cy="1823720"/>
          </a:xfrm>
          <a:prstGeom prst="rect">
            <a:avLst/>
          </a:prstGeom>
          <a:noFill/>
          <a:ln w="38100">
            <a:solidFill>
              <a:srgbClr val="F9A347"/>
            </a:solidFill>
          </a:ln>
        </p:spPr>
        <p:txBody>
          <a:bodyPr wrap="square" lIns="122105" tIns="61052" rIns="122105" bIns="61052" rtlCol="0">
            <a:noAutofit/>
          </a:bodyPr>
          <a:lstStyle/>
          <a:p>
            <a:pPr algn="ctr"/>
            <a:r>
              <a:rPr lang="it-IT" dirty="0">
                <a:latin typeface="Book Antiqua" panose="02040602050305030304" charset="0"/>
              </a:rPr>
              <a:t>RA an FA </a:t>
            </a:r>
          </a:p>
          <a:p>
            <a:pPr algn="ctr"/>
            <a:r>
              <a:rPr lang="it-IT" dirty="0">
                <a:latin typeface="Book Antiqua" panose="02040602050305030304" charset="0"/>
              </a:rPr>
              <a:t>are </a:t>
            </a:r>
            <a:r>
              <a:rPr lang="it-IT" dirty="0" err="1">
                <a:latin typeface="Book Antiqua" panose="02040602050305030304" charset="0"/>
              </a:rPr>
              <a:t>dominant</a:t>
            </a:r>
            <a:r>
              <a:rPr lang="it-IT" dirty="0">
                <a:latin typeface="Book Antiqua" panose="02040602050305030304" charset="0"/>
              </a:rPr>
              <a:t> </a:t>
            </a:r>
          </a:p>
          <a:p>
            <a:pPr algn="ctr"/>
            <a:r>
              <a:rPr lang="it-IT" dirty="0">
                <a:latin typeface="Book Antiqua" panose="02040602050305030304" charset="0"/>
              </a:rPr>
              <a:t>with an </a:t>
            </a:r>
            <a:r>
              <a:rPr lang="it-IT" dirty="0" err="1">
                <a:latin typeface="Book Antiqua" panose="02040602050305030304" charset="0"/>
              </a:rPr>
              <a:t>egocentric</a:t>
            </a:r>
            <a:r>
              <a:rPr lang="it-IT" dirty="0">
                <a:latin typeface="Book Antiqua" panose="02040602050305030304" charset="0"/>
              </a:rPr>
              <a:t> </a:t>
            </a:r>
            <a:r>
              <a:rPr lang="it-IT" dirty="0" err="1">
                <a:latin typeface="Book Antiqua" panose="02040602050305030304" charset="0"/>
              </a:rPr>
              <a:t>program</a:t>
            </a:r>
            <a:r>
              <a:rPr lang="it-IT" dirty="0">
                <a:latin typeface="Book Antiqua" panose="02040602050305030304" charset="0"/>
              </a:rPr>
              <a:t>, </a:t>
            </a:r>
          </a:p>
          <a:p>
            <a:pPr algn="ctr"/>
            <a:r>
              <a:rPr lang="it-IT" dirty="0" err="1">
                <a:latin typeface="Book Antiqua" panose="02040602050305030304" charset="0"/>
              </a:rPr>
              <a:t>dissociated</a:t>
            </a:r>
            <a:r>
              <a:rPr lang="it-IT" dirty="0">
                <a:latin typeface="Book Antiqua" panose="02040602050305030304" charset="0"/>
              </a:rPr>
              <a:t> from</a:t>
            </a:r>
          </a:p>
          <a:p>
            <a:pPr algn="ctr"/>
            <a:r>
              <a:rPr lang="it-IT" dirty="0">
                <a:latin typeface="Book Antiqua" panose="02040602050305030304" charset="0"/>
              </a:rPr>
              <a:t> E and BO</a:t>
            </a:r>
          </a:p>
        </p:txBody>
      </p:sp>
      <p:sp>
        <p:nvSpPr>
          <p:cNvPr id="4" name="CasellaDiTesto 3"/>
          <p:cNvSpPr txBox="1"/>
          <p:nvPr/>
        </p:nvSpPr>
        <p:spPr>
          <a:xfrm>
            <a:off x="5389245" y="4504055"/>
            <a:ext cx="2555240" cy="954293"/>
          </a:xfrm>
          <a:prstGeom prst="rect">
            <a:avLst/>
          </a:prstGeom>
          <a:noFill/>
          <a:ln w="38100">
            <a:solidFill>
              <a:srgbClr val="F9A347"/>
            </a:solidFill>
          </a:ln>
        </p:spPr>
        <p:txBody>
          <a:bodyPr wrap="square" lIns="122105" tIns="61052" rIns="122105" bIns="61052" rtlCol="0">
            <a:spAutoFit/>
          </a:bodyPr>
          <a:lstStyle/>
          <a:p>
            <a:pPr algn="ctr"/>
            <a:r>
              <a:rPr lang="it-IT" dirty="0">
                <a:latin typeface="Book Antiqua" panose="02040602050305030304" charset="0"/>
              </a:rPr>
              <a:t>E and BO </a:t>
            </a:r>
            <a:r>
              <a:rPr lang="it-IT" dirty="0" err="1">
                <a:latin typeface="Book Antiqua" panose="02040602050305030304" charset="0"/>
              </a:rPr>
              <a:t>languges</a:t>
            </a:r>
            <a:r>
              <a:rPr lang="it-IT" dirty="0">
                <a:latin typeface="Book Antiqua" panose="02040602050305030304" charset="0"/>
              </a:rPr>
              <a:t> are recessive </a:t>
            </a:r>
            <a:r>
              <a:rPr lang="it-IT" dirty="0" err="1">
                <a:latin typeface="Book Antiqua" panose="02040602050305030304" charset="0"/>
              </a:rPr>
              <a:t>languages</a:t>
            </a:r>
            <a:r>
              <a:rPr lang="it-IT" dirty="0">
                <a:latin typeface="Book Antiqua" panose="02040602050305030304" charset="0"/>
              </a:rPr>
              <a:t>, </a:t>
            </a:r>
            <a:r>
              <a:rPr lang="it-IT" dirty="0" err="1">
                <a:latin typeface="Book Antiqua" panose="02040602050305030304" charset="0"/>
              </a:rPr>
              <a:t>even</a:t>
            </a:r>
            <a:r>
              <a:rPr lang="it-IT" dirty="0">
                <a:latin typeface="Book Antiqua" panose="02040602050305030304" charset="0"/>
              </a:rPr>
              <a:t> </a:t>
            </a:r>
            <a:r>
              <a:rPr lang="it-IT" dirty="0" err="1">
                <a:latin typeface="Book Antiqua" panose="02040602050305030304" charset="0"/>
              </a:rPr>
              <a:t>if</a:t>
            </a:r>
            <a:r>
              <a:rPr lang="it-IT" dirty="0">
                <a:latin typeface="Book Antiqua" panose="02040602050305030304" charset="0"/>
              </a:rPr>
              <a:t> </a:t>
            </a:r>
            <a:r>
              <a:rPr lang="it-IT" dirty="0" err="1">
                <a:latin typeface="Book Antiqua" panose="02040602050305030304" charset="0"/>
              </a:rPr>
              <a:t>larger</a:t>
            </a:r>
            <a:r>
              <a:rPr lang="it-IT" dirty="0">
                <a:latin typeface="Book Antiqua" panose="02040602050305030304" charset="0"/>
              </a:rPr>
              <a:t>. </a:t>
            </a:r>
          </a:p>
        </p:txBody>
      </p:sp>
      <p:cxnSp>
        <p:nvCxnSpPr>
          <p:cNvPr id="11" name="Connettore diritto 10"/>
          <p:cNvCxnSpPr>
            <a:stCxn id="41" idx="3"/>
            <a:endCxn id="9" idx="1"/>
          </p:cNvCxnSpPr>
          <p:nvPr/>
        </p:nvCxnSpPr>
        <p:spPr>
          <a:xfrm>
            <a:off x="7945120" y="2294890"/>
            <a:ext cx="888365" cy="133149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ttore diritto 12"/>
          <p:cNvCxnSpPr>
            <a:stCxn id="4" idx="3"/>
            <a:endCxn id="9" idx="1"/>
          </p:cNvCxnSpPr>
          <p:nvPr/>
        </p:nvCxnSpPr>
        <p:spPr>
          <a:xfrm flipV="1">
            <a:off x="7944485" y="3626381"/>
            <a:ext cx="889000" cy="135482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Oval 17"/>
          <p:cNvSpPr/>
          <p:nvPr/>
        </p:nvSpPr>
        <p:spPr>
          <a:xfrm>
            <a:off x="1540312" y="5251637"/>
            <a:ext cx="781650" cy="755102"/>
          </a:xfrm>
          <a:prstGeom prst="ellipse">
            <a:avLst/>
          </a:prstGeom>
          <a:gradFill>
            <a:gsLst>
              <a:gs pos="0">
                <a:srgbClr val="FE4444"/>
              </a:gs>
              <a:gs pos="100000">
                <a:srgbClr val="832B2B"/>
              </a:gs>
            </a:gsLst>
            <a:lin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altLang="en-US" sz="2000">
                <a:solidFill>
                  <a:schemeClr val="tx1"/>
                </a:solidFill>
                <a:latin typeface="Book Antiqua" panose="02040602050305030304" charset="0"/>
                <a:cs typeface="Book Antiqua" panose="02040602050305030304" charset="0"/>
              </a:rPr>
              <a:t>Bo</a:t>
            </a:r>
          </a:p>
        </p:txBody>
      </p:sp>
      <p:sp>
        <p:nvSpPr>
          <p:cNvPr id="20" name="Oval 18"/>
          <p:cNvSpPr/>
          <p:nvPr/>
        </p:nvSpPr>
        <p:spPr>
          <a:xfrm>
            <a:off x="1553003" y="4024172"/>
            <a:ext cx="812093" cy="755102"/>
          </a:xfrm>
          <a:prstGeom prst="ellipse">
            <a:avLst/>
          </a:prstGeom>
          <a:gradFill>
            <a:gsLst>
              <a:gs pos="0">
                <a:srgbClr val="14CD68"/>
              </a:gs>
              <a:gs pos="100000">
                <a:srgbClr val="035C7D"/>
              </a:gs>
            </a:gsLst>
            <a:lin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altLang="en-US" sz="2000">
                <a:solidFill>
                  <a:schemeClr val="tx1"/>
                </a:solidFill>
                <a:latin typeface="Book Antiqua" panose="02040602050305030304" charset="0"/>
                <a:cs typeface="Book Antiqua" panose="02040602050305030304" charset="0"/>
              </a:rPr>
              <a:t>E</a:t>
            </a:r>
          </a:p>
        </p:txBody>
      </p:sp>
      <p:sp>
        <p:nvSpPr>
          <p:cNvPr id="21" name="Oval 19"/>
          <p:cNvSpPr/>
          <p:nvPr/>
        </p:nvSpPr>
        <p:spPr>
          <a:xfrm>
            <a:off x="1565845" y="2832813"/>
            <a:ext cx="756117" cy="755102"/>
          </a:xfrm>
          <a:prstGeom prst="ellipse">
            <a:avLst/>
          </a:prstGeom>
          <a:gradFill>
            <a:gsLst>
              <a:gs pos="0">
                <a:srgbClr val="007BD3"/>
              </a:gs>
              <a:gs pos="100000">
                <a:srgbClr val="034373"/>
              </a:gs>
            </a:gsLst>
            <a:lin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altLang="en-US" sz="2000" dirty="0">
                <a:solidFill>
                  <a:schemeClr val="tx1"/>
                </a:solidFill>
                <a:latin typeface="Book Antiqua" panose="02040602050305030304" charset="0"/>
                <a:cs typeface="Book Antiqua" panose="02040602050305030304" charset="0"/>
              </a:rPr>
              <a:t>Fa</a:t>
            </a:r>
          </a:p>
        </p:txBody>
      </p:sp>
      <p:sp>
        <p:nvSpPr>
          <p:cNvPr id="22" name="Oval 20"/>
          <p:cNvSpPr/>
          <p:nvPr/>
        </p:nvSpPr>
        <p:spPr>
          <a:xfrm>
            <a:off x="1553079" y="1605348"/>
            <a:ext cx="768884" cy="755102"/>
          </a:xfrm>
          <a:prstGeom prst="ellipse">
            <a:avLst/>
          </a:prstGeom>
          <a:gradFill>
            <a:gsLst>
              <a:gs pos="0">
                <a:srgbClr val="FECF40"/>
              </a:gs>
              <a:gs pos="100000">
                <a:srgbClr val="846C21"/>
              </a:gs>
            </a:gsLst>
            <a:lin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altLang="en-US" sz="2000" dirty="0">
                <a:solidFill>
                  <a:schemeClr val="tx1"/>
                </a:solidFill>
                <a:latin typeface="Book Antiqua" panose="02040602050305030304" charset="0"/>
                <a:cs typeface="Book Antiqua" panose="02040602050305030304" charset="0"/>
              </a:rPr>
              <a:t>Ra</a:t>
            </a:r>
          </a:p>
        </p:txBody>
      </p:sp>
      <p:sp>
        <p:nvSpPr>
          <p:cNvPr id="24" name="Oval 17"/>
          <p:cNvSpPr/>
          <p:nvPr/>
        </p:nvSpPr>
        <p:spPr>
          <a:xfrm>
            <a:off x="3718446" y="5255002"/>
            <a:ext cx="781650" cy="755102"/>
          </a:xfrm>
          <a:prstGeom prst="ellipse">
            <a:avLst/>
          </a:prstGeom>
          <a:gradFill>
            <a:gsLst>
              <a:gs pos="0">
                <a:srgbClr val="FE4444"/>
              </a:gs>
              <a:gs pos="100000">
                <a:srgbClr val="832B2B"/>
              </a:gs>
            </a:gsLst>
            <a:lin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altLang="en-US" sz="2000">
                <a:solidFill>
                  <a:schemeClr val="tx1"/>
                </a:solidFill>
                <a:latin typeface="Book Antiqua" panose="02040602050305030304" charset="0"/>
                <a:cs typeface="Book Antiqua" panose="02040602050305030304" charset="0"/>
              </a:rPr>
              <a:t>Bo</a:t>
            </a:r>
          </a:p>
        </p:txBody>
      </p:sp>
      <p:sp>
        <p:nvSpPr>
          <p:cNvPr id="25" name="Oval 18"/>
          <p:cNvSpPr/>
          <p:nvPr/>
        </p:nvSpPr>
        <p:spPr>
          <a:xfrm>
            <a:off x="3731137" y="4027537"/>
            <a:ext cx="812093" cy="755102"/>
          </a:xfrm>
          <a:prstGeom prst="ellipse">
            <a:avLst/>
          </a:prstGeom>
          <a:gradFill>
            <a:gsLst>
              <a:gs pos="0">
                <a:srgbClr val="14CD68"/>
              </a:gs>
              <a:gs pos="100000">
                <a:srgbClr val="035C7D"/>
              </a:gs>
            </a:gsLst>
            <a:lin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altLang="en-US" sz="2000">
                <a:solidFill>
                  <a:schemeClr val="tx1"/>
                </a:solidFill>
                <a:latin typeface="Book Antiqua" panose="02040602050305030304" charset="0"/>
                <a:cs typeface="Book Antiqua" panose="02040602050305030304" charset="0"/>
              </a:rPr>
              <a:t>E</a:t>
            </a:r>
          </a:p>
        </p:txBody>
      </p:sp>
      <p:sp>
        <p:nvSpPr>
          <p:cNvPr id="14" name="Oval 19"/>
          <p:cNvSpPr/>
          <p:nvPr/>
        </p:nvSpPr>
        <p:spPr>
          <a:xfrm>
            <a:off x="3908634" y="2806730"/>
            <a:ext cx="493618" cy="508220"/>
          </a:xfrm>
          <a:prstGeom prst="ellipse">
            <a:avLst/>
          </a:prstGeom>
          <a:gradFill>
            <a:gsLst>
              <a:gs pos="0">
                <a:srgbClr val="007BD3"/>
              </a:gs>
              <a:gs pos="100000">
                <a:srgbClr val="034373"/>
              </a:gs>
            </a:gsLst>
            <a:lin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altLang="en-US" sz="1200" dirty="0">
                <a:solidFill>
                  <a:schemeClr val="tx1"/>
                </a:solidFill>
                <a:latin typeface="Book Antiqua" panose="02040602050305030304" charset="0"/>
                <a:cs typeface="Book Antiqua" panose="02040602050305030304" charset="0"/>
              </a:rPr>
              <a:t>Fa</a:t>
            </a:r>
          </a:p>
        </p:txBody>
      </p:sp>
      <p:sp>
        <p:nvSpPr>
          <p:cNvPr id="15" name="Oval 20"/>
          <p:cNvSpPr/>
          <p:nvPr/>
        </p:nvSpPr>
        <p:spPr>
          <a:xfrm>
            <a:off x="3908634" y="1721916"/>
            <a:ext cx="493618" cy="565755"/>
          </a:xfrm>
          <a:prstGeom prst="ellipse">
            <a:avLst/>
          </a:prstGeom>
          <a:gradFill>
            <a:gsLst>
              <a:gs pos="0">
                <a:srgbClr val="FECF40"/>
              </a:gs>
              <a:gs pos="100000">
                <a:srgbClr val="846C21"/>
              </a:gs>
            </a:gsLst>
            <a:lin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altLang="en-US" sz="1100" dirty="0">
                <a:solidFill>
                  <a:schemeClr val="tx1"/>
                </a:solidFill>
                <a:latin typeface="Book Antiqua" panose="02040602050305030304" charset="0"/>
                <a:cs typeface="Book Antiqua" panose="02040602050305030304" charset="0"/>
              </a:rPr>
              <a:t>Ra</a:t>
            </a:r>
          </a:p>
        </p:txBody>
      </p:sp>
      <p:sp>
        <p:nvSpPr>
          <p:cNvPr id="16" name="CasellaDiTesto 1"/>
          <p:cNvSpPr txBox="1"/>
          <p:nvPr/>
        </p:nvSpPr>
        <p:spPr>
          <a:xfrm>
            <a:off x="516890" y="1778000"/>
            <a:ext cx="572135" cy="3799840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</p:spPr>
        <p:txBody>
          <a:bodyPr wrap="square" lIns="122105" tIns="61052" rIns="122105" bIns="61052" rtlCol="0" anchor="ctr" anchorCtr="0">
            <a:noAutofit/>
          </a:bodyPr>
          <a:lstStyle/>
          <a:p>
            <a:pPr algn="ctr"/>
            <a:r>
              <a:rPr lang="it-IT" dirty="0">
                <a:solidFill>
                  <a:schemeClr val="bg1"/>
                </a:solidFill>
                <a:latin typeface="Book Antiqua" panose="02040602050305030304" charset="0"/>
                <a:sym typeface="+mn-ea"/>
              </a:rPr>
              <a:t>L</a:t>
            </a:r>
          </a:p>
          <a:p>
            <a:pPr algn="ctr"/>
            <a:r>
              <a:rPr lang="it-IT" dirty="0">
                <a:solidFill>
                  <a:schemeClr val="bg1"/>
                </a:solidFill>
                <a:latin typeface="Book Antiqua" panose="02040602050305030304" charset="0"/>
                <a:sym typeface="+mn-ea"/>
              </a:rPr>
              <a:t>ANGUAG</a:t>
            </a:r>
          </a:p>
          <a:p>
            <a:pPr algn="ctr"/>
            <a:r>
              <a:rPr lang="it-IT" dirty="0">
                <a:solidFill>
                  <a:schemeClr val="bg1"/>
                </a:solidFill>
                <a:latin typeface="Book Antiqua" panose="02040602050305030304" charset="0"/>
                <a:sym typeface="+mn-ea"/>
              </a:rPr>
              <a:t>E</a:t>
            </a:r>
            <a:endParaRPr lang="it-IT" dirty="0">
              <a:solidFill>
                <a:schemeClr val="bg1"/>
              </a:solidFill>
              <a:latin typeface="Book Antiqua" panose="02040602050305030304" charset="0"/>
            </a:endParaRPr>
          </a:p>
          <a:p>
            <a:pPr algn="ctr"/>
            <a:r>
              <a:rPr lang="it-IT" dirty="0">
                <a:solidFill>
                  <a:schemeClr val="bg1"/>
                </a:solidFill>
                <a:latin typeface="Book Antiqua" panose="02040602050305030304" charset="0"/>
                <a:sym typeface="+mn-ea"/>
              </a:rPr>
              <a:t>S</a:t>
            </a: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egnaposto contenuto 5" descr="Immagine che contiene schermata, arte&#10;&#10;Descrizione generata automaticamente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7" t="1605" r="5153" b="2522"/>
          <a:stretch>
            <a:fillRect/>
          </a:stretch>
        </p:blipFill>
        <p:spPr>
          <a:xfrm>
            <a:off x="0" y="352425"/>
            <a:ext cx="9368790" cy="6505575"/>
          </a:xfrm>
          <a:prstGeom prst="rect">
            <a:avLst/>
          </a:prstGeom>
        </p:spPr>
      </p:pic>
      <p:sp>
        <p:nvSpPr>
          <p:cNvPr id="19" name="Rectangle 12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flipH="1">
            <a:off x="1751965" y="333375"/>
            <a:ext cx="10440035" cy="6524625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>
              <a:solidFill>
                <a:schemeClr val="tx1"/>
              </a:solidFill>
              <a:latin typeface="Book Antiqua" panose="02040602050305030304" charset="0"/>
              <a:cs typeface="Book Antiqua" panose="02040602050305030304" charset="0"/>
            </a:endParaRPr>
          </a:p>
        </p:txBody>
      </p:sp>
      <p:sp>
        <p:nvSpPr>
          <p:cNvPr id="5" name="Text Box 4"/>
          <p:cNvSpPr txBox="1"/>
          <p:nvPr/>
        </p:nvSpPr>
        <p:spPr>
          <a:xfrm>
            <a:off x="7608498" y="2366645"/>
            <a:ext cx="4093282" cy="266255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r>
              <a:rPr lang="it-IT" altLang="en-US" dirty="0">
                <a:solidFill>
                  <a:srgbClr val="FF9300"/>
                </a:solidFill>
                <a:latin typeface="Book Antiqua" panose="02040602050305030304" charset="0"/>
                <a:cs typeface="Book Antiqua" panose="02040602050305030304" charset="0"/>
                <a:sym typeface="+mn-ea"/>
              </a:rPr>
              <a:t>I</a:t>
            </a:r>
            <a:r>
              <a:rPr lang="en-US" dirty="0">
                <a:solidFill>
                  <a:srgbClr val="FF9300"/>
                </a:solidFill>
                <a:latin typeface="Book Antiqua" panose="02040602050305030304" charset="0"/>
                <a:cs typeface="Book Antiqua" panose="02040602050305030304" charset="0"/>
                <a:sym typeface="+mn-ea"/>
              </a:rPr>
              <a:t>N BOTH </a:t>
            </a:r>
            <a:r>
              <a:rPr lang="en-US" dirty="0">
                <a:solidFill>
                  <a:schemeClr val="accent1"/>
                </a:solidFill>
                <a:latin typeface="Book Antiqua" panose="02040602050305030304" charset="0"/>
                <a:cs typeface="Book Antiqua" panose="02040602050305030304" charset="0"/>
                <a:sym typeface="+mn-ea"/>
              </a:rPr>
              <a:t>PALMIRA</a:t>
            </a:r>
            <a:r>
              <a:rPr lang="en-US" dirty="0">
                <a:solidFill>
                  <a:srgbClr val="FF9300"/>
                </a:solidFill>
                <a:latin typeface="Book Antiqua" panose="02040602050305030304" charset="0"/>
                <a:cs typeface="Book Antiqua" panose="02040602050305030304" charset="0"/>
                <a:sym typeface="+mn-ea"/>
              </a:rPr>
              <a:t> AND </a:t>
            </a:r>
            <a:r>
              <a:rPr lang="en-US" dirty="0">
                <a:solidFill>
                  <a:schemeClr val="accent1"/>
                </a:solidFill>
                <a:latin typeface="Book Antiqua" panose="02040602050305030304" charset="0"/>
                <a:cs typeface="Book Antiqua" panose="02040602050305030304" charset="0"/>
                <a:sym typeface="+mn-ea"/>
              </a:rPr>
              <a:t>ROBERTO</a:t>
            </a:r>
            <a:r>
              <a:rPr lang="en-US" dirty="0">
                <a:solidFill>
                  <a:srgbClr val="FF9300"/>
                </a:solidFill>
                <a:latin typeface="Book Antiqua" panose="02040602050305030304" charset="0"/>
                <a:cs typeface="Book Antiqua" panose="02040602050305030304" charset="0"/>
                <a:sym typeface="+mn-ea"/>
              </a:rPr>
              <a:t>, THE SEVERE INCOHERENCE AMONG LANGUAGES AND INSIDE  THE LANGUAGES (SPONTANEOUS SYMBOLIC) AVOIDS THE BIRTH OF THE SELF-CONSCIOUSNESS (SYMBOLIC REFLECT) AND JUSTIFIES THE DIFFERENT 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Book Antiqua" panose="02040602050305030304" charset="0"/>
                <a:cs typeface="Book Antiqua" panose="02040602050305030304" charset="0"/>
                <a:sym typeface="+mn-ea"/>
              </a:rPr>
              <a:t>SYMPTOMATOLOGY</a:t>
            </a: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/>
          <p:nvPr/>
        </p:nvSpPr>
        <p:spPr>
          <a:xfrm flipH="1">
            <a:off x="0" y="6336665"/>
            <a:ext cx="12199620" cy="521335"/>
          </a:xfrm>
          <a:prstGeom prst="rect">
            <a:avLst/>
          </a:prstGeom>
          <a:gradFill rotWithShape="1">
            <a:gsLst>
              <a:gs pos="0">
                <a:srgbClr val="5B9BD5"/>
              </a:gs>
              <a:gs pos="100000">
                <a:schemeClr val="accent2">
                  <a:alpha val="100000"/>
                </a:schemeClr>
              </a:gs>
            </a:gsLst>
            <a:lin ang="10200000" scaled="0"/>
          </a:gradFill>
        </p:spPr>
        <p:txBody>
          <a:bodyPr wrap="square" rtlCol="0" anchor="ctr" anchorCtr="0">
            <a:noAutofit/>
          </a:bodyPr>
          <a:lstStyle/>
          <a:p>
            <a:pPr algn="ctr">
              <a:lnSpc>
                <a:spcPct val="90000"/>
              </a:lnSpc>
            </a:pPr>
            <a:r>
              <a:rPr lang="it-IT" altLang="en-US" sz="3200">
                <a:solidFill>
                  <a:schemeClr val="bg1"/>
                </a:solidFill>
                <a:latin typeface="Book Antiqua" panose="02040602050305030304" charset="0"/>
                <a:cs typeface="Book Antiqua" panose="02040602050305030304" charset="0"/>
              </a:rPr>
              <a:t>Prognosis</a:t>
            </a:r>
          </a:p>
        </p:txBody>
      </p:sp>
      <p:pic>
        <p:nvPicPr>
          <p:cNvPr id="18" name="Content Placeholder 11" descr="logo_sipi-removebg-preview"/>
          <p:cNvPicPr>
            <a:picLocks noChangeAspect="1"/>
          </p:cNvPicPr>
          <p:nvPr/>
        </p:nvPicPr>
        <p:blipFill>
          <a:blip r:embed="rId2"/>
          <a:srcRect r="25272"/>
          <a:stretch>
            <a:fillRect/>
          </a:stretch>
        </p:blipFill>
        <p:spPr>
          <a:xfrm>
            <a:off x="74295" y="6336030"/>
            <a:ext cx="669925" cy="52197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alphaModFix amt="55000"/>
          </a:blip>
          <a:stretch>
            <a:fillRect/>
          </a:stretch>
        </p:blipFill>
        <p:spPr>
          <a:xfrm>
            <a:off x="0" y="0"/>
            <a:ext cx="12192000" cy="6336030"/>
          </a:xfrm>
          <a:prstGeom prst="rect">
            <a:avLst/>
          </a:prstGeom>
        </p:spPr>
      </p:pic>
      <p:sp>
        <p:nvSpPr>
          <p:cNvPr id="5" name="Text Box 4"/>
          <p:cNvSpPr txBox="1"/>
          <p:nvPr/>
        </p:nvSpPr>
        <p:spPr>
          <a:xfrm>
            <a:off x="407035" y="1103630"/>
            <a:ext cx="9688830" cy="13849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/>
            <a:r>
              <a:rPr lang="it-IT" sz="2800" i="1" dirty="0">
                <a:solidFill>
                  <a:schemeClr val="tx1"/>
                </a:solidFill>
                <a:latin typeface="Book Antiqua" panose="02040602050305030304" charset="0"/>
                <a:sym typeface="+mn-ea"/>
              </a:rPr>
              <a:t>PREDICTION OF </a:t>
            </a:r>
          </a:p>
          <a:p>
            <a:pPr algn="l"/>
            <a:r>
              <a:rPr lang="it-IT" sz="2800" i="1" dirty="0">
                <a:solidFill>
                  <a:schemeClr val="tx1"/>
                </a:solidFill>
                <a:latin typeface="Book Antiqua" panose="02040602050305030304" charset="0"/>
                <a:sym typeface="+mn-ea"/>
              </a:rPr>
              <a:t>DISEASE COURSE </a:t>
            </a:r>
          </a:p>
          <a:p>
            <a:pPr algn="l"/>
            <a:r>
              <a:rPr lang="it-IT" sz="2800" i="1" dirty="0">
                <a:solidFill>
                  <a:schemeClr val="tx1"/>
                </a:solidFill>
                <a:latin typeface="Book Antiqua" panose="02040602050305030304" charset="0"/>
                <a:sym typeface="+mn-ea"/>
              </a:rPr>
              <a:t>AND OUTCOME</a:t>
            </a: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asellaDiTesto 1"/>
          <p:cNvSpPr txBox="1"/>
          <p:nvPr/>
        </p:nvSpPr>
        <p:spPr>
          <a:xfrm>
            <a:off x="8029575" y="3324860"/>
            <a:ext cx="3987021" cy="1641475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</p:spPr>
        <p:txBody>
          <a:bodyPr wrap="square" lIns="122105" tIns="61052" rIns="122105" bIns="61052" rtlCol="0" anchor="ctr" anchorCtr="0">
            <a:noAutofit/>
          </a:bodyPr>
          <a:lstStyle/>
          <a:p>
            <a:pPr algn="ctr"/>
            <a:r>
              <a:rPr lang="it-IT" sz="2000" dirty="0">
                <a:solidFill>
                  <a:schemeClr val="bg1"/>
                </a:solidFill>
                <a:latin typeface="Book Antiqua" panose="02040602050305030304" charset="0"/>
                <a:sym typeface="+mn-ea"/>
              </a:rPr>
              <a:t>Absence of </a:t>
            </a:r>
          </a:p>
          <a:p>
            <a:pPr algn="ctr"/>
            <a:r>
              <a:rPr lang="it-IT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charset="0"/>
                <a:sym typeface="+mn-ea"/>
              </a:rPr>
              <a:t>RELATIONAL FACTORS</a:t>
            </a:r>
          </a:p>
        </p:txBody>
      </p:sp>
      <p:sp>
        <p:nvSpPr>
          <p:cNvPr id="6" name="Rectangles 5"/>
          <p:cNvSpPr/>
          <p:nvPr/>
        </p:nvSpPr>
        <p:spPr>
          <a:xfrm>
            <a:off x="-635" y="2290445"/>
            <a:ext cx="12202795" cy="63817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 Box 18"/>
          <p:cNvSpPr txBox="1"/>
          <p:nvPr/>
        </p:nvSpPr>
        <p:spPr>
          <a:xfrm>
            <a:off x="821055" y="6407150"/>
            <a:ext cx="8568055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it-IT" altLang="en-US" sz="1000" b="1" i="1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>Body and Integration</a:t>
            </a:r>
            <a:r>
              <a:rPr lang="it-IT" altLang="en-US" sz="1000" i="1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/>
            </a:r>
            <a:br>
              <a:rPr lang="it-IT" altLang="en-US" sz="1000" i="1" dirty="0">
                <a:latin typeface="Book Antiqua" panose="02040602050305030304" charset="0"/>
                <a:cs typeface="Book Antiqua" panose="02040602050305030304" charset="0"/>
                <a:sym typeface="+mn-ea"/>
              </a:rPr>
            </a:br>
            <a:r>
              <a:rPr lang="it-IT" altLang="en-US" sz="1000" i="1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>Research the primary symptom into the care of the psychosis</a:t>
            </a:r>
          </a:p>
        </p:txBody>
      </p:sp>
      <p:pic>
        <p:nvPicPr>
          <p:cNvPr id="12" name="Content Placeholder 11" descr="logo_sipi-removebg-preview"/>
          <p:cNvPicPr>
            <a:picLocks noChangeAspect="1"/>
          </p:cNvPicPr>
          <p:nvPr/>
        </p:nvPicPr>
        <p:blipFill>
          <a:blip r:embed="rId2"/>
          <a:srcRect r="25272"/>
          <a:stretch>
            <a:fillRect/>
          </a:stretch>
        </p:blipFill>
        <p:spPr>
          <a:xfrm>
            <a:off x="74295" y="6345555"/>
            <a:ext cx="669925" cy="521970"/>
          </a:xfrm>
          <a:prstGeom prst="rect">
            <a:avLst/>
          </a:prstGeom>
        </p:spPr>
      </p:pic>
      <p:sp>
        <p:nvSpPr>
          <p:cNvPr id="2" name="Text Box 1"/>
          <p:cNvSpPr txBox="1"/>
          <p:nvPr/>
        </p:nvSpPr>
        <p:spPr>
          <a:xfrm>
            <a:off x="0" y="742950"/>
            <a:ext cx="12192635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3200" b="1" dirty="0">
                <a:solidFill>
                  <a:srgbClr val="5B9BD5"/>
                </a:solidFill>
                <a:latin typeface="Book Antiqua" panose="02040602050305030304" charset="0"/>
                <a:sym typeface="+mn-ea"/>
              </a:rPr>
              <a:t>Factors influencing prognosis in the psychiatric model </a:t>
            </a:r>
          </a:p>
        </p:txBody>
      </p:sp>
      <p:sp>
        <p:nvSpPr>
          <p:cNvPr id="3" name="Text Box 2"/>
          <p:cNvSpPr txBox="1"/>
          <p:nvPr/>
        </p:nvSpPr>
        <p:spPr>
          <a:xfrm>
            <a:off x="268605" y="1701800"/>
            <a:ext cx="1972310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</a:pPr>
            <a:r>
              <a:rPr lang="it-IT" sz="3600" b="1" dirty="0">
                <a:solidFill>
                  <a:srgbClr val="5B9BD5"/>
                </a:solidFill>
                <a:latin typeface="Book Antiqua" panose="02040602050305030304" charset="0"/>
                <a:cs typeface="Book Antiqua" panose="02040602050305030304" charset="0"/>
                <a:sym typeface="+mn-ea"/>
              </a:rPr>
              <a:t>Dsm-5</a:t>
            </a:r>
          </a:p>
        </p:txBody>
      </p:sp>
      <p:sp>
        <p:nvSpPr>
          <p:cNvPr id="4" name="Text Box 3"/>
          <p:cNvSpPr txBox="1"/>
          <p:nvPr/>
        </p:nvSpPr>
        <p:spPr>
          <a:xfrm>
            <a:off x="268605" y="2283460"/>
            <a:ext cx="11447145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Book Antiqua" panose="02040602050305030304" charset="0"/>
                <a:cs typeface="Book Antiqua" panose="02040602050305030304" charset="0"/>
                <a:sym typeface="+mn-ea"/>
              </a:rPr>
              <a:t>«</a:t>
            </a:r>
            <a:r>
              <a:rPr lang="it-IT" altLang="en-US" dirty="0">
                <a:solidFill>
                  <a:schemeClr val="bg1"/>
                </a:solidFill>
                <a:latin typeface="Book Antiqua" panose="02040602050305030304" charset="0"/>
                <a:cs typeface="Book Antiqua" panose="02040602050305030304" charset="0"/>
                <a:sym typeface="+mn-ea"/>
              </a:rPr>
              <a:t>P</a:t>
            </a:r>
            <a:r>
              <a:rPr lang="en-US" dirty="0">
                <a:solidFill>
                  <a:schemeClr val="bg1"/>
                </a:solidFill>
                <a:latin typeface="Book Antiqua" panose="02040602050305030304" charset="0"/>
                <a:cs typeface="Book Antiqua" panose="02040602050305030304" charset="0"/>
                <a:sym typeface="+mn-ea"/>
              </a:rPr>
              <a:t>redisposing, precipitating, perpetuating and protective factors» and «course» (e.g. partial, complete, recurrent) remission</a:t>
            </a:r>
            <a:r>
              <a:rPr lang="it-IT" dirty="0">
                <a:solidFill>
                  <a:schemeClr val="bg1"/>
                </a:solidFill>
                <a:latin typeface="Book Antiqua" panose="02040602050305030304" charset="0"/>
                <a:cs typeface="Book Antiqua" panose="02040602050305030304" charset="0"/>
                <a:sym typeface="+mn-ea"/>
              </a:rPr>
              <a:t>).</a:t>
            </a:r>
          </a:p>
        </p:txBody>
      </p:sp>
      <p:sp>
        <p:nvSpPr>
          <p:cNvPr id="5" name="Text Box 4"/>
          <p:cNvSpPr txBox="1"/>
          <p:nvPr/>
        </p:nvSpPr>
        <p:spPr>
          <a:xfrm>
            <a:off x="344805" y="3077210"/>
            <a:ext cx="7248525" cy="282321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marL="285750" lvl="0" indent="-285750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buFont typeface="Wingdings" panose="05000000000000000000" charset="0"/>
              <a:buChar char="q"/>
            </a:pPr>
            <a:r>
              <a:rPr lang="it-IT" sz="1600" dirty="0" err="1">
                <a:latin typeface="Book Antiqua" panose="02040602050305030304" charset="0"/>
                <a:cs typeface="Book Antiqua" panose="02040602050305030304" charset="0"/>
                <a:sym typeface="+mn-ea"/>
              </a:rPr>
              <a:t>Temperamental</a:t>
            </a:r>
            <a:r>
              <a:rPr lang="it-IT" sz="1600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> </a:t>
            </a:r>
            <a:r>
              <a:rPr lang="it-IT" sz="1600" dirty="0" err="1">
                <a:latin typeface="Book Antiqua" panose="02040602050305030304" charset="0"/>
                <a:cs typeface="Book Antiqua" panose="02040602050305030304" charset="0"/>
                <a:sym typeface="+mn-ea"/>
              </a:rPr>
              <a:t>factors</a:t>
            </a:r>
          </a:p>
          <a:p>
            <a:pPr marL="285750" lvl="0" indent="-285750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buFont typeface="Wingdings" panose="05000000000000000000" charset="0"/>
              <a:buChar char="q"/>
            </a:pPr>
            <a:r>
              <a:rPr lang="it-IT" sz="1600" dirty="0" err="1">
                <a:latin typeface="Book Antiqua" panose="02040602050305030304" charset="0"/>
                <a:cs typeface="Book Antiqua" panose="02040602050305030304" charset="0"/>
                <a:sym typeface="+mn-ea"/>
              </a:rPr>
              <a:t>Pre-existing</a:t>
            </a:r>
            <a:r>
              <a:rPr lang="it-IT" sz="1600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> </a:t>
            </a:r>
            <a:r>
              <a:rPr lang="it-IT" sz="1600" dirty="0" err="1">
                <a:latin typeface="Book Antiqua" panose="02040602050305030304" charset="0"/>
                <a:cs typeface="Book Antiqua" panose="02040602050305030304" charset="0"/>
                <a:sym typeface="+mn-ea"/>
              </a:rPr>
              <a:t>mental</a:t>
            </a:r>
            <a:r>
              <a:rPr lang="it-IT" sz="1600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> </a:t>
            </a:r>
            <a:r>
              <a:rPr lang="it-IT" sz="1600" dirty="0" err="1">
                <a:latin typeface="Book Antiqua" panose="02040602050305030304" charset="0"/>
                <a:cs typeface="Book Antiqua" panose="02040602050305030304" charset="0"/>
                <a:sym typeface="+mn-ea"/>
              </a:rPr>
              <a:t>illness</a:t>
            </a:r>
          </a:p>
          <a:p>
            <a:pPr marL="285750" lvl="0" indent="-285750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buFont typeface="Wingdings" panose="05000000000000000000" charset="0"/>
              <a:buChar char="q"/>
            </a:pPr>
            <a:r>
              <a:rPr lang="it-IT" sz="1600" dirty="0" err="1">
                <a:latin typeface="Book Antiqua" panose="02040602050305030304" charset="0"/>
                <a:cs typeface="Book Antiqua" panose="02040602050305030304" charset="0"/>
                <a:sym typeface="+mn-ea"/>
              </a:rPr>
              <a:t>Genetic</a:t>
            </a:r>
            <a:r>
              <a:rPr lang="it-IT" sz="1600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> and </a:t>
            </a:r>
            <a:r>
              <a:rPr lang="it-IT" sz="1600" dirty="0" err="1">
                <a:latin typeface="Book Antiqua" panose="02040602050305030304" charset="0"/>
                <a:cs typeface="Book Antiqua" panose="02040602050305030304" charset="0"/>
                <a:sym typeface="+mn-ea"/>
              </a:rPr>
              <a:t>physiological</a:t>
            </a:r>
            <a:r>
              <a:rPr lang="it-IT" sz="1600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> </a:t>
            </a:r>
            <a:r>
              <a:rPr lang="it-IT" sz="1600" dirty="0" err="1">
                <a:latin typeface="Book Antiqua" panose="02040602050305030304" charset="0"/>
                <a:cs typeface="Book Antiqua" panose="02040602050305030304" charset="0"/>
                <a:sym typeface="+mn-ea"/>
              </a:rPr>
              <a:t>factors</a:t>
            </a:r>
          </a:p>
          <a:p>
            <a:pPr marL="285750" lvl="0" indent="-285750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buFont typeface="Wingdings" panose="05000000000000000000" charset="0"/>
              <a:buChar char="q"/>
            </a:pPr>
            <a:r>
              <a:rPr lang="it-IT" altLang="en-US" sz="1600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>E</a:t>
            </a:r>
            <a:r>
              <a:rPr lang="en-US" sz="1600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>nvironmental factors (e.g. late winter/early spring in some locations)</a:t>
            </a:r>
            <a:endParaRPr lang="it-IT" sz="1600" dirty="0">
              <a:solidFill>
                <a:schemeClr val="tx1"/>
              </a:solidFill>
              <a:latin typeface="Book Antiqua" panose="02040602050305030304" charset="0"/>
              <a:cs typeface="Book Antiqua" panose="02040602050305030304" charset="0"/>
              <a:sym typeface="+mn-ea"/>
            </a:endParaRPr>
          </a:p>
          <a:p>
            <a:pPr marL="285750" lvl="0" indent="-285750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buFont typeface="Wingdings" panose="05000000000000000000" charset="0"/>
              <a:buChar char="q"/>
            </a:pPr>
            <a:r>
              <a:rPr lang="it-IT" sz="1600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>Risk of suicide</a:t>
            </a:r>
          </a:p>
          <a:p>
            <a:pPr marL="285750" lvl="0" indent="-285750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buFont typeface="Wingdings" panose="05000000000000000000" charset="0"/>
              <a:buChar char="q"/>
            </a:pPr>
            <a:r>
              <a:rPr lang="en-US" sz="1600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>Editor of the course (when there are pre-existing medical diseases)</a:t>
            </a:r>
            <a:endParaRPr lang="it-IT" sz="1600" dirty="0">
              <a:solidFill>
                <a:schemeClr val="tx1"/>
              </a:solidFill>
              <a:latin typeface="Book Antiqua" panose="02040602050305030304" charset="0"/>
              <a:cs typeface="Book Antiqua" panose="02040602050305030304" charset="0"/>
            </a:endParaRPr>
          </a:p>
          <a:p>
            <a:pPr marL="285750" lvl="0" indent="-285750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buFont typeface="Wingdings" panose="05000000000000000000" charset="0"/>
              <a:buChar char="q"/>
            </a:pPr>
            <a:endParaRPr sz="1600">
              <a:solidFill>
                <a:schemeClr val="tx1"/>
              </a:solidFill>
              <a:latin typeface="Book Antiqua" panose="02040602050305030304" charset="0"/>
              <a:cs typeface="Book Antiqua" panose="02040602050305030304" charset="0"/>
            </a:endParaRPr>
          </a:p>
          <a:p>
            <a:pPr marL="285750" lvl="0" indent="-285750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buFont typeface="Wingdings" panose="05000000000000000000" charset="0"/>
              <a:buChar char="q"/>
            </a:pPr>
            <a:endParaRPr lang="it-IT" sz="1600" dirty="0">
              <a:solidFill>
                <a:schemeClr val="tx1"/>
              </a:solidFill>
              <a:latin typeface="Book Antiqua" panose="02040602050305030304" charset="0"/>
              <a:cs typeface="Book Antiqua" panose="02040602050305030304" charset="0"/>
            </a:endParaRPr>
          </a:p>
          <a:p>
            <a:pPr lvl="0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</a:pPr>
            <a:endParaRPr lang="it-IT" sz="1600" dirty="0">
              <a:solidFill>
                <a:schemeClr val="tx1"/>
              </a:solidFill>
              <a:latin typeface="Book Antiqua" panose="02040602050305030304" charset="0"/>
              <a:cs typeface="Book Antiqua" panose="02040602050305030304" charset="0"/>
              <a:sym typeface="+mn-ea"/>
            </a:endParaRPr>
          </a:p>
        </p:txBody>
      </p:sp>
      <p:sp>
        <p:nvSpPr>
          <p:cNvPr id="10" name="Parentesi quadra chiusa 2"/>
          <p:cNvSpPr/>
          <p:nvPr/>
        </p:nvSpPr>
        <p:spPr>
          <a:xfrm>
            <a:off x="6675120" y="3011805"/>
            <a:ext cx="842645" cy="2441575"/>
          </a:xfrm>
          <a:prstGeom prst="rightBracket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CasellaDiTesto 1"/>
          <p:cNvSpPr txBox="1"/>
          <p:nvPr/>
        </p:nvSpPr>
        <p:spPr>
          <a:xfrm>
            <a:off x="7254875" y="3514725"/>
            <a:ext cx="647700" cy="1184910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</p:spPr>
        <p:txBody>
          <a:bodyPr wrap="square" lIns="122105" tIns="61052" rIns="122105" bIns="61052" rtlCol="0" anchor="ctr" anchorCtr="0">
            <a:noAutofit/>
          </a:bodyPr>
          <a:lstStyle/>
          <a:p>
            <a:pPr algn="ctr"/>
            <a:r>
              <a:rPr lang="it-IT" sz="8000" dirty="0">
                <a:solidFill>
                  <a:schemeClr val="bg1"/>
                </a:solidFill>
                <a:latin typeface="Book Antiqua" panose="02040602050305030304" charset="0"/>
              </a:rPr>
              <a:t>?</a:t>
            </a: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Box 18"/>
          <p:cNvSpPr txBox="1"/>
          <p:nvPr/>
        </p:nvSpPr>
        <p:spPr>
          <a:xfrm>
            <a:off x="821055" y="6407150"/>
            <a:ext cx="8568055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it-IT" altLang="en-US" sz="1000" b="1" i="1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>Body and Integration</a:t>
            </a:r>
            <a:r>
              <a:rPr lang="it-IT" altLang="en-US" sz="1000" i="1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/>
            </a:r>
            <a:br>
              <a:rPr lang="it-IT" altLang="en-US" sz="1000" i="1" dirty="0">
                <a:latin typeface="Book Antiqua" panose="02040602050305030304" charset="0"/>
                <a:cs typeface="Book Antiqua" panose="02040602050305030304" charset="0"/>
                <a:sym typeface="+mn-ea"/>
              </a:rPr>
            </a:br>
            <a:r>
              <a:rPr lang="it-IT" altLang="en-US" sz="1000" i="1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>Research the primary symptom into the care of the psychosis</a:t>
            </a:r>
          </a:p>
        </p:txBody>
      </p:sp>
      <p:pic>
        <p:nvPicPr>
          <p:cNvPr id="12" name="Content Placeholder 11" descr="logo_sipi-removebg-preview"/>
          <p:cNvPicPr>
            <a:picLocks noChangeAspect="1"/>
          </p:cNvPicPr>
          <p:nvPr/>
        </p:nvPicPr>
        <p:blipFill>
          <a:blip r:embed="rId2"/>
          <a:srcRect r="25272"/>
          <a:stretch>
            <a:fillRect/>
          </a:stretch>
        </p:blipFill>
        <p:spPr>
          <a:xfrm>
            <a:off x="74295" y="6345555"/>
            <a:ext cx="669925" cy="521970"/>
          </a:xfrm>
          <a:prstGeom prst="rect">
            <a:avLst/>
          </a:prstGeom>
        </p:spPr>
      </p:pic>
      <p:sp>
        <p:nvSpPr>
          <p:cNvPr id="2" name="Text Box 1"/>
          <p:cNvSpPr txBox="1"/>
          <p:nvPr/>
        </p:nvSpPr>
        <p:spPr>
          <a:xfrm>
            <a:off x="0" y="901700"/>
            <a:ext cx="12192635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3200" b="1" dirty="0">
                <a:solidFill>
                  <a:srgbClr val="5B9BD5"/>
                </a:solidFill>
                <a:latin typeface="Book Antiqua" panose="02040602050305030304" charset="0"/>
                <a:sym typeface="+mn-ea"/>
              </a:rPr>
              <a:t>Factors influencing prognosis in the </a:t>
            </a:r>
            <a:r>
              <a:rPr lang="it-IT" altLang="en-US" sz="3200" b="1" dirty="0">
                <a:solidFill>
                  <a:srgbClr val="5B9BD5"/>
                </a:solidFill>
                <a:latin typeface="Book Antiqua" panose="02040602050305030304" charset="0"/>
                <a:sym typeface="+mn-ea"/>
              </a:rPr>
              <a:t>integrated structural  model</a:t>
            </a:r>
          </a:p>
        </p:txBody>
      </p:sp>
      <p:sp>
        <p:nvSpPr>
          <p:cNvPr id="6" name="Freccia bidirezionale orizzontale 5"/>
          <p:cNvSpPr/>
          <p:nvPr/>
        </p:nvSpPr>
        <p:spPr>
          <a:xfrm>
            <a:off x="2646045" y="1607185"/>
            <a:ext cx="6640195" cy="911225"/>
          </a:xfrm>
          <a:prstGeom prst="leftRightArrow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986155" y="1832610"/>
            <a:ext cx="219011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 panose="02040602050305030304" charset="0"/>
                <a:ea typeface="+mn-ea"/>
                <a:cs typeface="+mn-cs"/>
              </a:rPr>
              <a:t>SEVERITY</a:t>
            </a:r>
          </a:p>
        </p:txBody>
      </p:sp>
      <p:sp>
        <p:nvSpPr>
          <p:cNvPr id="9" name="CasellaDiTesto 8"/>
          <p:cNvSpPr txBox="1"/>
          <p:nvPr/>
        </p:nvSpPr>
        <p:spPr>
          <a:xfrm>
            <a:off x="9389110" y="1832610"/>
            <a:ext cx="222059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 panose="02040602050305030304" charset="0"/>
                <a:ea typeface="+mn-ea"/>
                <a:cs typeface="+mn-cs"/>
              </a:rPr>
              <a:t>RESOURCES</a:t>
            </a:r>
          </a:p>
        </p:txBody>
      </p:sp>
      <p:pic>
        <p:nvPicPr>
          <p:cNvPr id="4" name="Content Placeholder 1"/>
          <p:cNvPicPr>
            <a:picLocks noChangeAspect="1"/>
          </p:cNvPicPr>
          <p:nvPr/>
        </p:nvPicPr>
        <p:blipFill>
          <a:blip r:embed="rId3"/>
          <a:srcRect r="11677"/>
          <a:stretch>
            <a:fillRect/>
          </a:stretch>
        </p:blipFill>
        <p:spPr>
          <a:xfrm>
            <a:off x="7654290" y="2640330"/>
            <a:ext cx="3669665" cy="349123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6155" y="2640330"/>
            <a:ext cx="3677285" cy="3473450"/>
          </a:xfrm>
          <a:prstGeom prst="rect">
            <a:avLst/>
          </a:prstGeom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s 24"/>
          <p:cNvSpPr/>
          <p:nvPr/>
        </p:nvSpPr>
        <p:spPr>
          <a:xfrm>
            <a:off x="4601210" y="4754245"/>
            <a:ext cx="3220085" cy="1100455"/>
          </a:xfrm>
          <a:prstGeom prst="rect">
            <a:avLst/>
          </a:prstGeom>
          <a:solidFill>
            <a:srgbClr val="F2B597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6" name="Diagramma 5"/>
          <p:cNvGraphicFramePr/>
          <p:nvPr/>
        </p:nvGraphicFramePr>
        <p:xfrm>
          <a:off x="64770" y="1137920"/>
          <a:ext cx="3869055" cy="47485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3" name="Rectangles 22"/>
          <p:cNvSpPr/>
          <p:nvPr/>
        </p:nvSpPr>
        <p:spPr>
          <a:xfrm>
            <a:off x="4078605" y="3559810"/>
            <a:ext cx="3743325" cy="1100455"/>
          </a:xfrm>
          <a:prstGeom prst="rect">
            <a:avLst/>
          </a:prstGeom>
          <a:solidFill>
            <a:srgbClr val="F4B07E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ight Triangle 23"/>
          <p:cNvSpPr/>
          <p:nvPr/>
        </p:nvSpPr>
        <p:spPr>
          <a:xfrm rot="10800000">
            <a:off x="3605530" y="3559810"/>
            <a:ext cx="473075" cy="1100455"/>
          </a:xfrm>
          <a:prstGeom prst="rtTriangle">
            <a:avLst/>
          </a:prstGeom>
          <a:solidFill>
            <a:srgbClr val="F4B07E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ight Triangle 21"/>
          <p:cNvSpPr/>
          <p:nvPr/>
        </p:nvSpPr>
        <p:spPr>
          <a:xfrm rot="10800000">
            <a:off x="3132455" y="2365375"/>
            <a:ext cx="473075" cy="1100455"/>
          </a:xfrm>
          <a:prstGeom prst="rtTriangle">
            <a:avLst/>
          </a:prstGeom>
          <a:solidFill>
            <a:srgbClr val="FB9F33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s 20"/>
          <p:cNvSpPr/>
          <p:nvPr/>
        </p:nvSpPr>
        <p:spPr>
          <a:xfrm>
            <a:off x="3605530" y="2365375"/>
            <a:ext cx="4215765" cy="1100455"/>
          </a:xfrm>
          <a:prstGeom prst="rect">
            <a:avLst/>
          </a:prstGeom>
          <a:solidFill>
            <a:srgbClr val="FB9F33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s 15"/>
          <p:cNvSpPr/>
          <p:nvPr/>
        </p:nvSpPr>
        <p:spPr>
          <a:xfrm>
            <a:off x="3100070" y="1137920"/>
            <a:ext cx="4721860" cy="1133475"/>
          </a:xfrm>
          <a:prstGeom prst="rect">
            <a:avLst/>
          </a:prstGeom>
          <a:solidFill>
            <a:srgbClr val="FF93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 Box 18"/>
          <p:cNvSpPr txBox="1"/>
          <p:nvPr/>
        </p:nvSpPr>
        <p:spPr>
          <a:xfrm>
            <a:off x="821055" y="6407150"/>
            <a:ext cx="8568055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it-IT" altLang="en-US" sz="1000" b="1" i="1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>Body and Integration</a:t>
            </a:r>
            <a:r>
              <a:rPr lang="it-IT" altLang="en-US" sz="1000" i="1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/>
            </a:r>
            <a:br>
              <a:rPr lang="it-IT" altLang="en-US" sz="1000" i="1" dirty="0">
                <a:latin typeface="Book Antiqua" panose="02040602050305030304" charset="0"/>
                <a:cs typeface="Book Antiqua" panose="02040602050305030304" charset="0"/>
                <a:sym typeface="+mn-ea"/>
              </a:rPr>
            </a:br>
            <a:r>
              <a:rPr lang="it-IT" altLang="en-US" sz="1000" i="1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>Research the primary symptom into the care of the psychosis</a:t>
            </a:r>
          </a:p>
        </p:txBody>
      </p:sp>
      <p:pic>
        <p:nvPicPr>
          <p:cNvPr id="12" name="Content Placeholder 11" descr="logo_sipi-removebg-preview"/>
          <p:cNvPicPr>
            <a:picLocks noChangeAspect="1"/>
          </p:cNvPicPr>
          <p:nvPr/>
        </p:nvPicPr>
        <p:blipFill>
          <a:blip r:embed="rId7"/>
          <a:srcRect r="25272"/>
          <a:stretch>
            <a:fillRect/>
          </a:stretch>
        </p:blipFill>
        <p:spPr>
          <a:xfrm>
            <a:off x="74295" y="6345555"/>
            <a:ext cx="669925" cy="521970"/>
          </a:xfrm>
          <a:prstGeom prst="rect">
            <a:avLst/>
          </a:prstGeom>
        </p:spPr>
      </p:pic>
      <p:sp>
        <p:nvSpPr>
          <p:cNvPr id="2" name="Text Box 1"/>
          <p:cNvSpPr txBox="1"/>
          <p:nvPr/>
        </p:nvSpPr>
        <p:spPr>
          <a:xfrm>
            <a:off x="861060" y="1488440"/>
            <a:ext cx="2277110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ctr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it-IT" b="1" dirty="0">
                <a:latin typeface="Book Antiqua" panose="02040602050305030304" charset="0"/>
                <a:sym typeface="+mn-ea"/>
              </a:rPr>
              <a:t>INTER SUBJECTIVITY</a:t>
            </a:r>
          </a:p>
        </p:txBody>
      </p:sp>
      <p:sp>
        <p:nvSpPr>
          <p:cNvPr id="11" name="Text Box 10"/>
          <p:cNvSpPr txBox="1"/>
          <p:nvPr/>
        </p:nvSpPr>
        <p:spPr>
          <a:xfrm>
            <a:off x="3195320" y="1488440"/>
            <a:ext cx="4238625" cy="3371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1600">
                <a:latin typeface="Book Antiqua" panose="02040602050305030304" charset="0"/>
                <a:cs typeface="Book Antiqua" panose="02040602050305030304" charset="0"/>
              </a:rPr>
              <a:t>PRESENCE/ABSENCE OF THE OTHER</a:t>
            </a:r>
          </a:p>
        </p:txBody>
      </p:sp>
      <p:sp>
        <p:nvSpPr>
          <p:cNvPr id="13" name="Text Box 12"/>
          <p:cNvSpPr txBox="1"/>
          <p:nvPr/>
        </p:nvSpPr>
        <p:spPr>
          <a:xfrm>
            <a:off x="3837940" y="2680335"/>
            <a:ext cx="4725035" cy="3371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1600">
                <a:latin typeface="Book Antiqua" panose="02040602050305030304" charset="0"/>
                <a:cs typeface="Book Antiqua" panose="02040602050305030304" charset="0"/>
              </a:rPr>
              <a:t>DECISION</a:t>
            </a:r>
          </a:p>
        </p:txBody>
      </p:sp>
      <p:sp>
        <p:nvSpPr>
          <p:cNvPr id="14" name="Text Box 13"/>
          <p:cNvSpPr txBox="1"/>
          <p:nvPr/>
        </p:nvSpPr>
        <p:spPr>
          <a:xfrm>
            <a:off x="4000500" y="3872230"/>
            <a:ext cx="4562475" cy="3371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1600">
                <a:latin typeface="Book Antiqua" panose="02040602050305030304" charset="0"/>
                <a:cs typeface="Book Antiqua" panose="02040602050305030304" charset="0"/>
              </a:rPr>
              <a:t>NEED FOR BOND:USE /RESPECT</a:t>
            </a:r>
          </a:p>
        </p:txBody>
      </p:sp>
      <p:sp>
        <p:nvSpPr>
          <p:cNvPr id="15" name="Text Box 14"/>
          <p:cNvSpPr txBox="1"/>
          <p:nvPr/>
        </p:nvSpPr>
        <p:spPr>
          <a:xfrm>
            <a:off x="4362450" y="4899660"/>
            <a:ext cx="6096000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1600" dirty="0">
                <a:latin typeface="Book Antiqua" panose="02040602050305030304" charset="0"/>
                <a:cs typeface="Book Antiqua" panose="02040602050305030304" charset="0"/>
              </a:rPr>
              <a:t>PPRESENCE\ ABSENCE</a:t>
            </a:r>
          </a:p>
          <a:p>
            <a:r>
              <a:rPr lang="en-US" sz="1600" dirty="0">
                <a:latin typeface="Book Antiqua" panose="02040602050305030304" charset="0"/>
                <a:cs typeface="Book Antiqua" panose="02040602050305030304" charset="0"/>
              </a:rPr>
              <a:t>CCONNECTION: INTEGRATION\ </a:t>
            </a:r>
          </a:p>
          <a:p>
            <a:r>
              <a:rPr lang="en-US" sz="1600" dirty="0">
                <a:latin typeface="Book Antiqua" panose="02040602050305030304" charset="0"/>
                <a:cs typeface="Book Antiqua" panose="02040602050305030304" charset="0"/>
              </a:rPr>
              <a:t> </a:t>
            </a:r>
            <a:r>
              <a:rPr lang="it-IT" altLang="en-US" sz="1600">
                <a:latin typeface="Book Antiqua" panose="02040602050305030304" charset="0"/>
                <a:cs typeface="Book Antiqua" panose="02040602050305030304" charset="0"/>
              </a:rPr>
              <a:t>                                 </a:t>
            </a:r>
            <a:r>
              <a:rPr lang="en-US" sz="1600">
                <a:latin typeface="Book Antiqua" panose="02040602050305030304" charset="0"/>
                <a:cs typeface="Book Antiqua" panose="02040602050305030304" charset="0"/>
              </a:rPr>
              <a:t>DISSOCIATION</a:t>
            </a:r>
            <a:endParaRPr lang="en-US" sz="1600" dirty="0">
              <a:latin typeface="Book Antiqua" panose="02040602050305030304" charset="0"/>
              <a:cs typeface="Book Antiqua" panose="02040602050305030304" charset="0"/>
            </a:endParaRPr>
          </a:p>
        </p:txBody>
      </p:sp>
      <p:sp>
        <p:nvSpPr>
          <p:cNvPr id="17" name="Right Triangle 16"/>
          <p:cNvSpPr/>
          <p:nvPr/>
        </p:nvSpPr>
        <p:spPr>
          <a:xfrm rot="10800000">
            <a:off x="2626995" y="1137920"/>
            <a:ext cx="473075" cy="1100455"/>
          </a:xfrm>
          <a:prstGeom prst="rtTriangle">
            <a:avLst/>
          </a:prstGeom>
          <a:solidFill>
            <a:srgbClr val="FF93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ight Triangle 25"/>
          <p:cNvSpPr/>
          <p:nvPr/>
        </p:nvSpPr>
        <p:spPr>
          <a:xfrm rot="10800000">
            <a:off x="4083685" y="4754880"/>
            <a:ext cx="517525" cy="1132840"/>
          </a:xfrm>
          <a:prstGeom prst="rtTriangle">
            <a:avLst/>
          </a:prstGeom>
          <a:solidFill>
            <a:srgbClr val="F2B597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Up Arrow 27"/>
          <p:cNvSpPr/>
          <p:nvPr/>
        </p:nvSpPr>
        <p:spPr>
          <a:xfrm>
            <a:off x="9903460" y="1137920"/>
            <a:ext cx="894715" cy="4717415"/>
          </a:xfrm>
          <a:prstGeom prst="upArrow">
            <a:avLst/>
          </a:prstGeom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="eaVert" rtlCol="0" anchor="ctr"/>
          <a:lstStyle/>
          <a:p>
            <a:pPr algn="ctr"/>
            <a:r>
              <a:rPr lang="it-IT" altLang="en-US" sz="2800">
                <a:latin typeface="Book Antiqua" panose="02040602050305030304" charset="0"/>
                <a:cs typeface="Book Antiqua" panose="02040602050305030304" charset="0"/>
                <a:sym typeface="+mn-ea"/>
              </a:rPr>
              <a:t>SEVERITY</a:t>
            </a:r>
          </a:p>
        </p:txBody>
      </p:sp>
      <p:sp>
        <p:nvSpPr>
          <p:cNvPr id="30" name="Text Box 29"/>
          <p:cNvSpPr txBox="1"/>
          <p:nvPr/>
        </p:nvSpPr>
        <p:spPr>
          <a:xfrm>
            <a:off x="8442325" y="2037080"/>
            <a:ext cx="1200150" cy="7067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ctr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</a:pPr>
            <a:r>
              <a:rPr lang="it-IT" sz="4000" b="1" dirty="0">
                <a:solidFill>
                  <a:srgbClr val="5B9BD5"/>
                </a:solidFill>
                <a:latin typeface="Book Antiqua" panose="02040602050305030304" charset="0"/>
                <a:sym typeface="+mn-ea"/>
              </a:rPr>
              <a:t>+++</a:t>
            </a:r>
          </a:p>
        </p:txBody>
      </p:sp>
      <p:sp>
        <p:nvSpPr>
          <p:cNvPr id="31" name="Text Box 30"/>
          <p:cNvSpPr txBox="1"/>
          <p:nvPr/>
        </p:nvSpPr>
        <p:spPr>
          <a:xfrm>
            <a:off x="8442325" y="3687445"/>
            <a:ext cx="1200150" cy="7067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ctr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</a:pPr>
            <a:r>
              <a:rPr lang="it-IT" sz="4000" b="1" dirty="0">
                <a:solidFill>
                  <a:srgbClr val="5B9BD5"/>
                </a:solidFill>
                <a:latin typeface="Book Antiqua" panose="02040602050305030304" charset="0"/>
                <a:sym typeface="+mn-ea"/>
              </a:rPr>
              <a:t>++</a:t>
            </a:r>
          </a:p>
        </p:txBody>
      </p:sp>
      <p:sp>
        <p:nvSpPr>
          <p:cNvPr id="32" name="Text Box 31"/>
          <p:cNvSpPr txBox="1"/>
          <p:nvPr/>
        </p:nvSpPr>
        <p:spPr>
          <a:xfrm>
            <a:off x="8442325" y="4899660"/>
            <a:ext cx="1200150" cy="7067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ctr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</a:pPr>
            <a:r>
              <a:rPr lang="it-IT" sz="4000" b="1" dirty="0">
                <a:solidFill>
                  <a:srgbClr val="5B9BD5"/>
                </a:solidFill>
                <a:latin typeface="Book Antiqua" panose="02040602050305030304" charset="0"/>
                <a:sym typeface="+mn-ea"/>
              </a:rPr>
              <a:t>+</a:t>
            </a:r>
          </a:p>
        </p:txBody>
      </p:sp>
      <p:cxnSp>
        <p:nvCxnSpPr>
          <p:cNvPr id="33" name="Straight Connector 32"/>
          <p:cNvCxnSpPr/>
          <p:nvPr/>
        </p:nvCxnSpPr>
        <p:spPr>
          <a:xfrm flipV="1">
            <a:off x="7791450" y="3433445"/>
            <a:ext cx="2362200" cy="9525"/>
          </a:xfrm>
          <a:prstGeom prst="line">
            <a:avLst/>
          </a:prstGeom>
          <a:ln w="28575">
            <a:gradFill>
              <a:gsLst>
                <a:gs pos="0">
                  <a:srgbClr val="FB9F33"/>
                </a:gs>
                <a:gs pos="100000">
                  <a:srgbClr val="5B9BD5"/>
                </a:gs>
              </a:gsLst>
              <a:lin ang="0" scaled="0"/>
            </a:gra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flipV="1">
            <a:off x="7821295" y="1139190"/>
            <a:ext cx="2559685" cy="9525"/>
          </a:xfrm>
          <a:prstGeom prst="line">
            <a:avLst/>
          </a:prstGeom>
          <a:ln w="28575">
            <a:gradFill>
              <a:gsLst>
                <a:gs pos="1000">
                  <a:srgbClr val="FF9300"/>
                </a:gs>
                <a:gs pos="100000">
                  <a:srgbClr val="5B9BD5"/>
                </a:gs>
              </a:gsLst>
              <a:lin ang="0" scaled="0"/>
            </a:gra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 flipV="1">
            <a:off x="7821295" y="3571875"/>
            <a:ext cx="2362200" cy="9525"/>
          </a:xfrm>
          <a:prstGeom prst="line">
            <a:avLst/>
          </a:prstGeom>
          <a:ln w="28575">
            <a:gradFill>
              <a:gsLst>
                <a:gs pos="0">
                  <a:srgbClr val="F4B07E"/>
                </a:gs>
                <a:gs pos="100000">
                  <a:srgbClr val="5B9BD5"/>
                </a:gs>
              </a:gsLst>
              <a:lin ang="0" scaled="0"/>
            </a:gra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 flipV="1">
            <a:off x="7791450" y="5836285"/>
            <a:ext cx="2362200" cy="9525"/>
          </a:xfrm>
          <a:prstGeom prst="line">
            <a:avLst/>
          </a:prstGeom>
          <a:ln w="28575">
            <a:gradFill>
              <a:gsLst>
                <a:gs pos="0">
                  <a:srgbClr val="FDCF99"/>
                </a:gs>
                <a:gs pos="100000">
                  <a:srgbClr val="5B9BD5"/>
                </a:gs>
              </a:gsLst>
              <a:lin ang="0" scaled="0"/>
            </a:gra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 flipV="1">
            <a:off x="7821295" y="4767580"/>
            <a:ext cx="2362200" cy="9525"/>
          </a:xfrm>
          <a:prstGeom prst="line">
            <a:avLst/>
          </a:prstGeom>
          <a:ln w="28575">
            <a:gradFill>
              <a:gsLst>
                <a:gs pos="0">
                  <a:srgbClr val="FDCF99"/>
                </a:gs>
                <a:gs pos="100000">
                  <a:srgbClr val="5B9BD5"/>
                </a:gs>
              </a:gsLst>
              <a:lin ang="0" scaled="0"/>
            </a:gra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V="1">
            <a:off x="7791450" y="4634865"/>
            <a:ext cx="2362200" cy="9525"/>
          </a:xfrm>
          <a:prstGeom prst="line">
            <a:avLst/>
          </a:prstGeom>
          <a:ln w="28575">
            <a:gradFill>
              <a:gsLst>
                <a:gs pos="0">
                  <a:srgbClr val="F4B07E"/>
                </a:gs>
                <a:gs pos="100000">
                  <a:srgbClr val="5B9BD5"/>
                </a:gs>
              </a:gsLst>
              <a:lin ang="0" scaled="0"/>
            </a:gra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42" name="Text Box 41"/>
          <p:cNvSpPr txBox="1"/>
          <p:nvPr/>
        </p:nvSpPr>
        <p:spPr>
          <a:xfrm>
            <a:off x="74295" y="456565"/>
            <a:ext cx="12192635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3200" b="1" dirty="0">
                <a:solidFill>
                  <a:srgbClr val="5B9BD5"/>
                </a:solidFill>
                <a:latin typeface="Book Antiqua" panose="02040602050305030304" charset="0"/>
                <a:sym typeface="+mn-ea"/>
              </a:rPr>
              <a:t>Factors influencing prognosis in the </a:t>
            </a:r>
            <a:r>
              <a:rPr lang="it-IT" altLang="en-US" sz="3200" b="1" dirty="0">
                <a:solidFill>
                  <a:srgbClr val="5B9BD5"/>
                </a:solidFill>
                <a:latin typeface="Book Antiqua" panose="02040602050305030304" charset="0"/>
                <a:sym typeface="+mn-ea"/>
              </a:rPr>
              <a:t>integrated structural  model</a:t>
            </a: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Box 18"/>
          <p:cNvSpPr txBox="1"/>
          <p:nvPr/>
        </p:nvSpPr>
        <p:spPr>
          <a:xfrm>
            <a:off x="821055" y="6407150"/>
            <a:ext cx="8568055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it-IT" altLang="en-US" sz="1000" b="1" i="1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>Body and Integration</a:t>
            </a:r>
            <a:r>
              <a:rPr lang="it-IT" altLang="en-US" sz="1000" i="1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/>
            </a:r>
            <a:br>
              <a:rPr lang="it-IT" altLang="en-US" sz="1000" i="1" dirty="0">
                <a:latin typeface="Book Antiqua" panose="02040602050305030304" charset="0"/>
                <a:cs typeface="Book Antiqua" panose="02040602050305030304" charset="0"/>
                <a:sym typeface="+mn-ea"/>
              </a:rPr>
            </a:br>
            <a:r>
              <a:rPr lang="it-IT" altLang="en-US" sz="1000" i="1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>Research the primary symptom into the care of the psychosis</a:t>
            </a:r>
          </a:p>
        </p:txBody>
      </p:sp>
      <p:graphicFrame>
        <p:nvGraphicFramePr>
          <p:cNvPr id="5" name="Segnaposto contenuto 5"/>
          <p:cNvGraphicFramePr>
            <a:graphicFrameLocks noGrp="1"/>
          </p:cNvGraphicFramePr>
          <p:nvPr/>
        </p:nvGraphicFramePr>
        <p:xfrm>
          <a:off x="3946110" y="1335547"/>
          <a:ext cx="7346908" cy="45446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2" name="Content Placeholder 11" descr="logo_sipi-removebg-preview"/>
          <p:cNvPicPr>
            <a:picLocks noChangeAspect="1"/>
          </p:cNvPicPr>
          <p:nvPr/>
        </p:nvPicPr>
        <p:blipFill>
          <a:blip r:embed="rId7"/>
          <a:srcRect r="25272"/>
          <a:stretch>
            <a:fillRect/>
          </a:stretch>
        </p:blipFill>
        <p:spPr>
          <a:xfrm>
            <a:off x="74295" y="6345555"/>
            <a:ext cx="669925" cy="521970"/>
          </a:xfrm>
          <a:prstGeom prst="rect">
            <a:avLst/>
          </a:prstGeom>
        </p:spPr>
      </p:pic>
      <p:sp>
        <p:nvSpPr>
          <p:cNvPr id="3" name="Text Box 2"/>
          <p:cNvSpPr txBox="1"/>
          <p:nvPr/>
        </p:nvSpPr>
        <p:spPr>
          <a:xfrm>
            <a:off x="-635" y="444500"/>
            <a:ext cx="12192635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3200" b="1" dirty="0">
                <a:solidFill>
                  <a:srgbClr val="5B9BD5"/>
                </a:solidFill>
                <a:latin typeface="Book Antiqua" panose="02040602050305030304" charset="0"/>
                <a:sym typeface="+mn-ea"/>
              </a:rPr>
              <a:t>Factors influencing prognosis in the </a:t>
            </a:r>
            <a:r>
              <a:rPr lang="it-IT" altLang="en-US" sz="3200" b="1" dirty="0">
                <a:solidFill>
                  <a:srgbClr val="5B9BD5"/>
                </a:solidFill>
                <a:latin typeface="Book Antiqua" panose="02040602050305030304" charset="0"/>
                <a:sym typeface="+mn-ea"/>
              </a:rPr>
              <a:t>integrated structural  model</a:t>
            </a:r>
          </a:p>
        </p:txBody>
      </p:sp>
      <p:sp>
        <p:nvSpPr>
          <p:cNvPr id="10" name="Ovale 9"/>
          <p:cNvSpPr/>
          <p:nvPr/>
        </p:nvSpPr>
        <p:spPr>
          <a:xfrm>
            <a:off x="550545" y="1753235"/>
            <a:ext cx="3600000" cy="3600000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Book Antiqua" panose="02040602050305030304" charset="0"/>
                <a:ea typeface="Cambria" panose="02040503050406030204" pitchFamily="18" charset="0"/>
              </a:rPr>
              <a:t>RESOURCES</a:t>
            </a:r>
          </a:p>
          <a:p>
            <a:pPr algn="ctr"/>
            <a:r>
              <a:rPr lang="en-US" sz="2400" b="1" dirty="0">
                <a:latin typeface="Book Antiqua" panose="02040602050305030304" charset="0"/>
                <a:ea typeface="Cambria" panose="02040503050406030204" pitchFamily="18" charset="0"/>
              </a:rPr>
              <a:t>= </a:t>
            </a:r>
          </a:p>
          <a:p>
            <a:pPr algn="ctr"/>
            <a:r>
              <a:rPr lang="en-US" sz="2400" b="1" dirty="0">
                <a:latin typeface="Book Antiqua" panose="02040602050305030304" charset="0"/>
                <a:ea typeface="Cambria" panose="02040503050406030204" pitchFamily="18" charset="0"/>
              </a:rPr>
              <a:t>DECISION ON THE BASIS OF</a:t>
            </a:r>
          </a:p>
          <a:p>
            <a:pPr algn="ctr"/>
            <a:r>
              <a:rPr lang="en-US" sz="2400" b="1" dirty="0">
                <a:latin typeface="Book Antiqua" panose="02040602050305030304" charset="0"/>
                <a:ea typeface="Cambria" panose="02040503050406030204" pitchFamily="18" charset="0"/>
              </a:rPr>
              <a:t>MAJORITY RULE</a:t>
            </a:r>
            <a:endParaRPr lang="it-IT" sz="2400" b="1" dirty="0">
              <a:latin typeface="Book Antiqua" panose="02040602050305030304" charset="0"/>
              <a:ea typeface="Cambria" panose="02040503050406030204" pitchFamily="18" charset="0"/>
            </a:endParaRPr>
          </a:p>
        </p:txBody>
      </p:sp>
      <p:sp>
        <p:nvSpPr>
          <p:cNvPr id="7" name="Più 6"/>
          <p:cNvSpPr/>
          <p:nvPr/>
        </p:nvSpPr>
        <p:spPr>
          <a:xfrm>
            <a:off x="4316169" y="1869888"/>
            <a:ext cx="473458" cy="551538"/>
          </a:xfrm>
          <a:prstGeom prst="mathPlus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/>
          </a:p>
        </p:txBody>
      </p:sp>
      <p:sp>
        <p:nvSpPr>
          <p:cNvPr id="8" name="Meno 7"/>
          <p:cNvSpPr/>
          <p:nvPr/>
        </p:nvSpPr>
        <p:spPr>
          <a:xfrm>
            <a:off x="4326689" y="2337256"/>
            <a:ext cx="452416" cy="474564"/>
          </a:xfrm>
          <a:prstGeom prst="mathMinus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/>
          </a:p>
        </p:txBody>
      </p:sp>
      <p:sp>
        <p:nvSpPr>
          <p:cNvPr id="9" name="Più 8"/>
          <p:cNvSpPr/>
          <p:nvPr/>
        </p:nvSpPr>
        <p:spPr>
          <a:xfrm>
            <a:off x="4647470" y="3179789"/>
            <a:ext cx="473458" cy="551538"/>
          </a:xfrm>
          <a:prstGeom prst="mathPlus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/>
          </a:p>
        </p:txBody>
      </p:sp>
      <p:sp>
        <p:nvSpPr>
          <p:cNvPr id="11" name="Meno 10"/>
          <p:cNvSpPr/>
          <p:nvPr/>
        </p:nvSpPr>
        <p:spPr>
          <a:xfrm>
            <a:off x="4653690" y="3653528"/>
            <a:ext cx="452416" cy="474564"/>
          </a:xfrm>
          <a:prstGeom prst="mathMinus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/>
          </a:p>
        </p:txBody>
      </p:sp>
      <p:sp>
        <p:nvSpPr>
          <p:cNvPr id="4" name="Più 11"/>
          <p:cNvSpPr/>
          <p:nvPr/>
        </p:nvSpPr>
        <p:spPr>
          <a:xfrm>
            <a:off x="4344271" y="4562514"/>
            <a:ext cx="473458" cy="551538"/>
          </a:xfrm>
          <a:prstGeom prst="mathPlus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/>
          </a:p>
        </p:txBody>
      </p:sp>
      <p:sp>
        <p:nvSpPr>
          <p:cNvPr id="13" name="Meno 12"/>
          <p:cNvSpPr/>
          <p:nvPr/>
        </p:nvSpPr>
        <p:spPr>
          <a:xfrm>
            <a:off x="4354792" y="5031826"/>
            <a:ext cx="452416" cy="474564"/>
          </a:xfrm>
          <a:prstGeom prst="mathMinus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6"/>
          <p:cNvSpPr txBox="1"/>
          <p:nvPr/>
        </p:nvSpPr>
        <p:spPr>
          <a:xfrm flipH="1">
            <a:off x="0" y="6336665"/>
            <a:ext cx="12199620" cy="521335"/>
          </a:xfrm>
          <a:prstGeom prst="rect">
            <a:avLst/>
          </a:prstGeom>
          <a:gradFill rotWithShape="1">
            <a:gsLst>
              <a:gs pos="0">
                <a:srgbClr val="5B9BD5"/>
              </a:gs>
              <a:gs pos="100000">
                <a:schemeClr val="accent2">
                  <a:alpha val="100000"/>
                </a:schemeClr>
              </a:gs>
            </a:gsLst>
            <a:lin ang="10200000" scaled="0"/>
          </a:gradFill>
        </p:spPr>
        <p:txBody>
          <a:bodyPr wrap="square" rtlCol="0" anchor="ctr" anchorCtr="0">
            <a:noAutofit/>
          </a:bodyPr>
          <a:lstStyle/>
          <a:p>
            <a:pPr algn="ctr">
              <a:lnSpc>
                <a:spcPct val="90000"/>
              </a:lnSpc>
            </a:pPr>
            <a:r>
              <a:rPr lang="it-IT" sz="3200" b="1" dirty="0">
                <a:solidFill>
                  <a:schemeClr val="bg1"/>
                </a:solidFill>
                <a:latin typeface="Book Antiqua" panose="02040602050305030304" charset="0"/>
                <a:cs typeface="Book Antiqua" panose="02040602050305030304" charset="0"/>
                <a:sym typeface="+mn-ea"/>
              </a:rPr>
              <a:t>Psychiatric Model</a:t>
            </a:r>
            <a:endParaRPr lang="it-IT" altLang="en-US" sz="3200" b="1" dirty="0">
              <a:solidFill>
                <a:schemeClr val="bg1"/>
              </a:solidFill>
              <a:latin typeface="Book Antiqua" panose="02040602050305030304" charset="0"/>
              <a:cs typeface="Book Antiqua" panose="02040602050305030304" charset="0"/>
              <a:sym typeface="+mn-ea"/>
            </a:endParaRPr>
          </a:p>
        </p:txBody>
      </p:sp>
      <p:sp>
        <p:nvSpPr>
          <p:cNvPr id="8" name="Titolo 1"/>
          <p:cNvSpPr>
            <a:spLocks noGrp="1"/>
          </p:cNvSpPr>
          <p:nvPr/>
        </p:nvSpPr>
        <p:spPr>
          <a:xfrm>
            <a:off x="6481445" y="2221865"/>
            <a:ext cx="5436870" cy="18923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it-IT" sz="2800" dirty="0">
                <a:latin typeface="Book Antiqua" panose="02040602050305030304" charset="0"/>
                <a:cs typeface="Book Antiqua" panose="02040602050305030304" charset="0"/>
              </a:rPr>
              <a:t>ANGLO-SAXON PSYCHIATRY</a:t>
            </a:r>
            <a:br>
              <a:rPr lang="it-IT" sz="2800" dirty="0">
                <a:latin typeface="Book Antiqua" panose="02040602050305030304" charset="0"/>
                <a:cs typeface="Book Antiqua" panose="02040602050305030304" charset="0"/>
              </a:rPr>
            </a:br>
            <a:r>
              <a:rPr lang="it-IT" sz="2800" dirty="0">
                <a:latin typeface="Book Antiqua" panose="02040602050305030304" charset="0"/>
                <a:cs typeface="Book Antiqua" panose="02040602050305030304" charset="0"/>
              </a:rPr>
              <a:t>(DSM5/ICD 10)</a:t>
            </a:r>
            <a:r>
              <a:rPr lang="it-IT" altLang="en-US" sz="2400" dirty="0">
                <a:latin typeface="Book Antiqua" panose="02040602050305030304" charset="0"/>
                <a:cs typeface="Book Antiqua" panose="02040602050305030304" charset="0"/>
              </a:rPr>
              <a:t/>
            </a:r>
            <a:br>
              <a:rPr lang="it-IT" altLang="en-US" sz="2400" dirty="0">
                <a:latin typeface="Book Antiqua" panose="02040602050305030304" charset="0"/>
                <a:cs typeface="Book Antiqua" panose="02040602050305030304" charset="0"/>
              </a:rPr>
            </a:br>
            <a:r>
              <a:rPr lang="it-IT" altLang="en-US" sz="2400" dirty="0">
                <a:latin typeface="Book Antiqua" panose="02040602050305030304" charset="0"/>
                <a:cs typeface="Book Antiqua" panose="02040602050305030304" charset="0"/>
              </a:rPr>
              <a:t/>
            </a:r>
            <a:br>
              <a:rPr lang="it-IT" altLang="en-US" sz="2400" dirty="0">
                <a:latin typeface="Book Antiqua" panose="02040602050305030304" charset="0"/>
                <a:cs typeface="Book Antiqua" panose="02040602050305030304" charset="0"/>
              </a:rPr>
            </a:br>
            <a:r>
              <a:rPr lang="it-IT" altLang="en-US" sz="2400" dirty="0">
                <a:latin typeface="Book Antiqua" panose="02040602050305030304" charset="0"/>
                <a:cs typeface="Book Antiqua" panose="02040602050305030304" charset="0"/>
              </a:rPr>
              <a:t>Atomistic view</a:t>
            </a:r>
            <a:r>
              <a:rPr lang="it-IT" altLang="en-US" sz="3600" dirty="0">
                <a:latin typeface="Book Antiqua" panose="02040602050305030304" charset="0"/>
                <a:cs typeface="Book Antiqua" panose="02040602050305030304" charset="0"/>
              </a:rPr>
              <a:t> </a:t>
            </a:r>
            <a:endParaRPr lang="it-IT" sz="3600" dirty="0"/>
          </a:p>
        </p:txBody>
      </p:sp>
      <p:pic>
        <p:nvPicPr>
          <p:cNvPr id="14" name="Immagine 13" descr="Immagine che contiene modello, arte, design&#10;&#10;Descrizione generata automaticament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226175" cy="6336665"/>
          </a:xfrm>
          <a:prstGeom prst="rect">
            <a:avLst/>
          </a:prstGeom>
        </p:spPr>
      </p:pic>
      <p:pic>
        <p:nvPicPr>
          <p:cNvPr id="9" name="Content Placeholder 11" descr="logo_sipi-removebg-preview"/>
          <p:cNvPicPr>
            <a:picLocks noChangeAspect="1"/>
          </p:cNvPicPr>
          <p:nvPr/>
        </p:nvPicPr>
        <p:blipFill>
          <a:blip r:embed="rId3"/>
          <a:srcRect r="25272"/>
          <a:stretch>
            <a:fillRect/>
          </a:stretch>
        </p:blipFill>
        <p:spPr>
          <a:xfrm>
            <a:off x="74295" y="6345555"/>
            <a:ext cx="669925" cy="521970"/>
          </a:xfrm>
          <a:prstGeom prst="rect">
            <a:avLst/>
          </a:prstGeom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Box 18"/>
          <p:cNvSpPr txBox="1"/>
          <p:nvPr/>
        </p:nvSpPr>
        <p:spPr>
          <a:xfrm>
            <a:off x="821055" y="6407150"/>
            <a:ext cx="8568055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it-IT" altLang="en-US" sz="1000" b="1" i="1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>Body and Integration</a:t>
            </a:r>
            <a:r>
              <a:rPr lang="it-IT" altLang="en-US" sz="1000" i="1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/>
            </a:r>
            <a:br>
              <a:rPr lang="it-IT" altLang="en-US" sz="1000" i="1" dirty="0">
                <a:latin typeface="Book Antiqua" panose="02040602050305030304" charset="0"/>
                <a:cs typeface="Book Antiqua" panose="02040602050305030304" charset="0"/>
                <a:sym typeface="+mn-ea"/>
              </a:rPr>
            </a:br>
            <a:r>
              <a:rPr lang="it-IT" altLang="en-US" sz="1000" i="1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>Research the primary symptom into the care of the psychosis</a:t>
            </a:r>
          </a:p>
        </p:txBody>
      </p:sp>
      <p:pic>
        <p:nvPicPr>
          <p:cNvPr id="12" name="Content Placeholder 11" descr="logo_sipi-removebg-preview"/>
          <p:cNvPicPr>
            <a:picLocks noChangeAspect="1"/>
          </p:cNvPicPr>
          <p:nvPr/>
        </p:nvPicPr>
        <p:blipFill>
          <a:blip r:embed="rId2"/>
          <a:srcRect r="25272"/>
          <a:stretch>
            <a:fillRect/>
          </a:stretch>
        </p:blipFill>
        <p:spPr>
          <a:xfrm>
            <a:off x="74295" y="6345555"/>
            <a:ext cx="669925" cy="521970"/>
          </a:xfrm>
          <a:prstGeom prst="rect">
            <a:avLst/>
          </a:prstGeom>
        </p:spPr>
      </p:pic>
      <p:sp>
        <p:nvSpPr>
          <p:cNvPr id="3" name="Text Box 2"/>
          <p:cNvSpPr txBox="1"/>
          <p:nvPr/>
        </p:nvSpPr>
        <p:spPr>
          <a:xfrm>
            <a:off x="-635" y="444500"/>
            <a:ext cx="12192635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3200" b="1" dirty="0">
                <a:solidFill>
                  <a:srgbClr val="5B9BD5"/>
                </a:solidFill>
                <a:latin typeface="Book Antiqua" panose="02040602050305030304" charset="0"/>
                <a:sym typeface="+mn-ea"/>
              </a:rPr>
              <a:t>Factors influencing prognosis in the </a:t>
            </a:r>
            <a:r>
              <a:rPr lang="it-IT" altLang="en-US" sz="3200" b="1" dirty="0">
                <a:solidFill>
                  <a:srgbClr val="5B9BD5"/>
                </a:solidFill>
                <a:latin typeface="Book Antiqua" panose="02040602050305030304" charset="0"/>
                <a:sym typeface="+mn-ea"/>
              </a:rPr>
              <a:t>integrated structural  model</a:t>
            </a:r>
          </a:p>
        </p:txBody>
      </p:sp>
      <p:sp>
        <p:nvSpPr>
          <p:cNvPr id="15" name="CasellaDiTesto 3"/>
          <p:cNvSpPr txBox="1"/>
          <p:nvPr/>
        </p:nvSpPr>
        <p:spPr>
          <a:xfrm>
            <a:off x="274320" y="1815465"/>
            <a:ext cx="5701030" cy="3159125"/>
          </a:xfrm>
          <a:prstGeom prst="rect">
            <a:avLst/>
          </a:prstGeom>
          <a:solidFill>
            <a:srgbClr val="ED7D31">
              <a:alpha val="50000"/>
            </a:srgbClr>
          </a:solidFill>
          <a:ln>
            <a:noFill/>
          </a:ln>
        </p:spPr>
        <p:txBody>
          <a:bodyPr wrap="square" rtlCol="0" anchor="ctr" anchorCtr="0">
            <a:noAutofit/>
          </a:bodyPr>
          <a:lstStyle/>
          <a:p>
            <a:pPr marL="342900" indent="-342900">
              <a:lnSpc>
                <a:spcPct val="250000"/>
              </a:lnSpc>
              <a:buFontTx/>
              <a:buChar char="-"/>
            </a:pPr>
            <a:r>
              <a:rPr lang="en-US" sz="1400" dirty="0">
                <a:latin typeface="Book Antiqua" panose="02040602050305030304" charset="0"/>
              </a:rPr>
              <a:t>DEPRIVED CHILD</a:t>
            </a:r>
          </a:p>
          <a:p>
            <a:pPr marL="342900" indent="-342900">
              <a:lnSpc>
                <a:spcPct val="250000"/>
              </a:lnSpc>
              <a:buFontTx/>
              <a:buChar char="-"/>
            </a:pPr>
            <a:r>
              <a:rPr lang="en-US" sz="1400" dirty="0">
                <a:latin typeface="Book Antiqua" panose="02040602050305030304" charset="0"/>
              </a:rPr>
              <a:t>NEED FOR RELATIONS </a:t>
            </a:r>
          </a:p>
          <a:p>
            <a:pPr marL="342900" indent="-342900">
              <a:lnSpc>
                <a:spcPct val="250000"/>
              </a:lnSpc>
              <a:buFontTx/>
              <a:buChar char="-"/>
            </a:pPr>
            <a:r>
              <a:rPr lang="en-US" sz="1400" dirty="0">
                <a:latin typeface="Book Antiqua" panose="02040602050305030304" charset="0"/>
              </a:rPr>
              <a:t>SHE LIKES STUDYING </a:t>
            </a:r>
          </a:p>
          <a:p>
            <a:pPr marL="342900" indent="-342900">
              <a:lnSpc>
                <a:spcPct val="250000"/>
              </a:lnSpc>
              <a:buFontTx/>
              <a:buChar char="-"/>
            </a:pPr>
            <a:r>
              <a:rPr lang="en-US" sz="1400" dirty="0">
                <a:latin typeface="Book Antiqua" panose="02040602050305030304" charset="0"/>
              </a:rPr>
              <a:t>SYMBIOTIC RELATIONSHIP WITH THE MOTHER WHO PLEASES HER NOT TO HAVE PROBLEMS</a:t>
            </a:r>
          </a:p>
          <a:p>
            <a:pPr marL="342900" indent="-342900">
              <a:lnSpc>
                <a:spcPct val="250000"/>
              </a:lnSpc>
              <a:buFontTx/>
              <a:buChar char="-"/>
            </a:pPr>
            <a:r>
              <a:rPr lang="en-US" sz="1400" dirty="0">
                <a:latin typeface="Book Antiqua" panose="02040602050305030304" charset="0"/>
              </a:rPr>
              <a:t>INDUCTIVE DELUSION</a:t>
            </a:r>
            <a:endParaRPr lang="en-US" sz="1400" b="1" dirty="0">
              <a:latin typeface="Book Antiqua" panose="02040602050305030304" charset="0"/>
            </a:endParaRPr>
          </a:p>
        </p:txBody>
      </p:sp>
      <p:sp>
        <p:nvSpPr>
          <p:cNvPr id="16" name="CasellaDiTesto 7"/>
          <p:cNvSpPr txBox="1"/>
          <p:nvPr/>
        </p:nvSpPr>
        <p:spPr>
          <a:xfrm>
            <a:off x="6274132" y="1831975"/>
            <a:ext cx="5760085" cy="3158490"/>
          </a:xfrm>
          <a:prstGeom prst="rect">
            <a:avLst/>
          </a:prstGeom>
          <a:solidFill>
            <a:srgbClr val="5B9BD5">
              <a:alpha val="50000"/>
            </a:srgbClr>
          </a:solidFill>
          <a:ln>
            <a:noFill/>
          </a:ln>
        </p:spPr>
        <p:txBody>
          <a:bodyPr wrap="square" rtlCol="0" anchor="ctr" anchorCtr="0">
            <a:noAutofit/>
          </a:bodyPr>
          <a:lstStyle/>
          <a:p>
            <a:pPr>
              <a:lnSpc>
                <a:spcPct val="200000"/>
              </a:lnSpc>
            </a:pPr>
            <a:r>
              <a:rPr lang="en-US" sz="1400" dirty="0">
                <a:latin typeface="Book Antiqua" panose="02040602050305030304" charset="0"/>
              </a:rPr>
              <a:t>- SHY AND OBEDIENT CHILD </a:t>
            </a:r>
          </a:p>
          <a:p>
            <a:pPr>
              <a:lnSpc>
                <a:spcPct val="200000"/>
              </a:lnSpc>
            </a:pPr>
            <a:r>
              <a:rPr lang="en-US" sz="1400" dirty="0">
                <a:latin typeface="Book Antiqua" panose="02040602050305030304" charset="0"/>
              </a:rPr>
              <a:t>- NEED FOR RELATIONSHIP BASED ON REPORT TAKES HABITS       -   (CANNABIS AND ALCOHOL)</a:t>
            </a:r>
          </a:p>
          <a:p>
            <a:pPr>
              <a:lnSpc>
                <a:spcPct val="200000"/>
              </a:lnSpc>
            </a:pPr>
            <a:r>
              <a:rPr lang="en-US" sz="1400" dirty="0">
                <a:latin typeface="Book Antiqua" panose="02040602050305030304" charset="0"/>
              </a:rPr>
              <a:t>- TENDENCY TO DEDUCTIVE DELIRIUM. </a:t>
            </a:r>
          </a:p>
          <a:p>
            <a:pPr>
              <a:lnSpc>
                <a:spcPct val="200000"/>
              </a:lnSpc>
            </a:pPr>
            <a:r>
              <a:rPr lang="en-US" sz="1400" dirty="0">
                <a:latin typeface="Book Antiqua" panose="02040602050305030304" charset="0"/>
              </a:rPr>
              <a:t>- CRITICAL STEPS: </a:t>
            </a:r>
          </a:p>
          <a:p>
            <a:pPr>
              <a:lnSpc>
                <a:spcPct val="200000"/>
              </a:lnSpc>
            </a:pPr>
            <a:r>
              <a:rPr lang="en-US" sz="1400" dirty="0">
                <a:latin typeface="Book Antiqua" panose="02040602050305030304" charset="0"/>
              </a:rPr>
              <a:t>- 1 FROM SCHOOL TO WORK </a:t>
            </a:r>
          </a:p>
          <a:p>
            <a:pPr>
              <a:lnSpc>
                <a:spcPct val="200000"/>
              </a:lnSpc>
            </a:pPr>
            <a:r>
              <a:rPr lang="en-US" sz="1400" dirty="0">
                <a:latin typeface="Book Antiqua" panose="02040602050305030304" charset="0"/>
              </a:rPr>
              <a:t>- 2 FROM  FAMILY WORK TO FOREIGN EMPLOYERS.</a:t>
            </a:r>
            <a:endParaRPr lang="it-IT" sz="1200" dirty="0">
              <a:latin typeface="Book Antiqua" panose="02040602050305030304" charset="0"/>
            </a:endParaRPr>
          </a:p>
        </p:txBody>
      </p:sp>
      <p:sp>
        <p:nvSpPr>
          <p:cNvPr id="17" name="Text Box 16"/>
          <p:cNvSpPr txBox="1"/>
          <p:nvPr/>
        </p:nvSpPr>
        <p:spPr>
          <a:xfrm>
            <a:off x="2224405" y="1151890"/>
            <a:ext cx="1800000" cy="540000"/>
          </a:xfrm>
          <a:prstGeom prst="rect">
            <a:avLst/>
          </a:prstGeom>
          <a:solidFill>
            <a:srgbClr val="ED7D31"/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it-IT" altLang="en-US" b="1">
                <a:solidFill>
                  <a:schemeClr val="bg1"/>
                </a:solidFill>
                <a:latin typeface="Book Antiqua" panose="02040602050305030304" charset="0"/>
                <a:cs typeface="Book Antiqua" panose="02040602050305030304" charset="0"/>
              </a:rPr>
              <a:t>PALMIRA</a:t>
            </a:r>
          </a:p>
        </p:txBody>
      </p:sp>
      <p:sp>
        <p:nvSpPr>
          <p:cNvPr id="18" name="Text Box 17"/>
          <p:cNvSpPr txBox="1"/>
          <p:nvPr/>
        </p:nvSpPr>
        <p:spPr>
          <a:xfrm>
            <a:off x="8214360" y="1151890"/>
            <a:ext cx="1800000" cy="540000"/>
          </a:xfrm>
          <a:prstGeom prst="rect">
            <a:avLst/>
          </a:prstGeom>
          <a:solidFill>
            <a:srgbClr val="5B9BD5"/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it-IT" altLang="en-US" b="1">
                <a:solidFill>
                  <a:schemeClr val="bg1"/>
                </a:solidFill>
                <a:latin typeface="Book Antiqua" panose="02040602050305030304" charset="0"/>
                <a:cs typeface="Book Antiqua" panose="02040602050305030304" charset="0"/>
              </a:rPr>
              <a:t>ROBERTO</a:t>
            </a:r>
          </a:p>
        </p:txBody>
      </p:sp>
      <p:sp>
        <p:nvSpPr>
          <p:cNvPr id="20" name="Ovale 19"/>
          <p:cNvSpPr/>
          <p:nvPr/>
        </p:nvSpPr>
        <p:spPr>
          <a:xfrm>
            <a:off x="175259" y="1989772"/>
            <a:ext cx="467995" cy="314960"/>
          </a:xfrm>
          <a:prstGeom prst="ellipse">
            <a:avLst/>
          </a:prstGeom>
          <a:solidFill>
            <a:srgbClr val="ED7D3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it-IT" sz="1600" b="1" dirty="0"/>
              <a:t>+\-</a:t>
            </a:r>
          </a:p>
        </p:txBody>
      </p:sp>
      <p:sp>
        <p:nvSpPr>
          <p:cNvPr id="22" name="Ovale 19"/>
          <p:cNvSpPr/>
          <p:nvPr/>
        </p:nvSpPr>
        <p:spPr>
          <a:xfrm>
            <a:off x="175259" y="2573020"/>
            <a:ext cx="467995" cy="314960"/>
          </a:xfrm>
          <a:prstGeom prst="ellipse">
            <a:avLst/>
          </a:prstGeom>
          <a:solidFill>
            <a:srgbClr val="ED7D3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it-IT" sz="1600" b="1" dirty="0"/>
              <a:t>+\-</a:t>
            </a:r>
          </a:p>
        </p:txBody>
      </p:sp>
      <p:sp>
        <p:nvSpPr>
          <p:cNvPr id="23" name="Ovale 19"/>
          <p:cNvSpPr/>
          <p:nvPr/>
        </p:nvSpPr>
        <p:spPr>
          <a:xfrm>
            <a:off x="175259" y="3098475"/>
            <a:ext cx="467995" cy="314960"/>
          </a:xfrm>
          <a:prstGeom prst="ellipse">
            <a:avLst/>
          </a:prstGeom>
          <a:solidFill>
            <a:srgbClr val="ED7D3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it-IT" sz="1600" b="1" dirty="0"/>
              <a:t>+</a:t>
            </a:r>
          </a:p>
        </p:txBody>
      </p:sp>
      <p:sp>
        <p:nvSpPr>
          <p:cNvPr id="24" name="Ovale 19"/>
          <p:cNvSpPr/>
          <p:nvPr/>
        </p:nvSpPr>
        <p:spPr>
          <a:xfrm>
            <a:off x="175259" y="3658031"/>
            <a:ext cx="467995" cy="314960"/>
          </a:xfrm>
          <a:prstGeom prst="ellipse">
            <a:avLst/>
          </a:prstGeom>
          <a:solidFill>
            <a:srgbClr val="ED7D3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it-IT" sz="1600" b="1" dirty="0"/>
              <a:t>-</a:t>
            </a:r>
          </a:p>
        </p:txBody>
      </p:sp>
      <p:sp>
        <p:nvSpPr>
          <p:cNvPr id="25" name="Ovale 19"/>
          <p:cNvSpPr/>
          <p:nvPr/>
        </p:nvSpPr>
        <p:spPr>
          <a:xfrm>
            <a:off x="175258" y="4636294"/>
            <a:ext cx="467995" cy="314960"/>
          </a:xfrm>
          <a:prstGeom prst="ellipse">
            <a:avLst/>
          </a:prstGeom>
          <a:solidFill>
            <a:srgbClr val="ED7D3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it-IT" sz="1600" b="1" dirty="0"/>
              <a:t>+</a:t>
            </a:r>
          </a:p>
        </p:txBody>
      </p:sp>
      <p:sp>
        <p:nvSpPr>
          <p:cNvPr id="26" name="Ovale 19"/>
          <p:cNvSpPr/>
          <p:nvPr/>
        </p:nvSpPr>
        <p:spPr>
          <a:xfrm>
            <a:off x="5975349" y="2426336"/>
            <a:ext cx="467995" cy="314960"/>
          </a:xfrm>
          <a:prstGeom prst="ellipse">
            <a:avLst/>
          </a:prstGeom>
          <a:solidFill>
            <a:srgbClr val="5B9BD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it-IT" sz="1600" b="1" dirty="0"/>
              <a:t>+\-</a:t>
            </a:r>
          </a:p>
        </p:txBody>
      </p:sp>
      <p:sp>
        <p:nvSpPr>
          <p:cNvPr id="27" name="Ovale 19"/>
          <p:cNvSpPr/>
          <p:nvPr/>
        </p:nvSpPr>
        <p:spPr>
          <a:xfrm>
            <a:off x="5957571" y="2038475"/>
            <a:ext cx="467995" cy="314960"/>
          </a:xfrm>
          <a:prstGeom prst="ellipse">
            <a:avLst/>
          </a:prstGeom>
          <a:solidFill>
            <a:srgbClr val="5B9BD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it-IT" sz="1600" b="1" dirty="0"/>
              <a:t>+\-</a:t>
            </a:r>
          </a:p>
        </p:txBody>
      </p:sp>
      <p:sp>
        <p:nvSpPr>
          <p:cNvPr id="33" name="Text Box 32"/>
          <p:cNvSpPr txBox="1"/>
          <p:nvPr/>
        </p:nvSpPr>
        <p:spPr>
          <a:xfrm>
            <a:off x="1929765" y="5603240"/>
            <a:ext cx="2313305" cy="624840"/>
          </a:xfrm>
          <a:prstGeom prst="rect">
            <a:avLst/>
          </a:prstGeom>
          <a:solidFill>
            <a:srgbClr val="ED7D31"/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it-IT" altLang="en-US" b="1">
                <a:solidFill>
                  <a:schemeClr val="bg1"/>
                </a:solidFill>
                <a:latin typeface="Book Antiqua" panose="02040602050305030304" charset="0"/>
                <a:cs typeface="Book Antiqua" panose="02040602050305030304" charset="0"/>
              </a:rPr>
              <a:t>FAVOURABLE </a:t>
            </a:r>
          </a:p>
          <a:p>
            <a:pPr algn="ctr"/>
            <a:r>
              <a:rPr lang="it-IT" altLang="en-US" b="1">
                <a:solidFill>
                  <a:schemeClr val="bg1"/>
                </a:solidFill>
                <a:latin typeface="Book Antiqua" panose="02040602050305030304" charset="0"/>
                <a:cs typeface="Book Antiqua" panose="02040602050305030304" charset="0"/>
              </a:rPr>
              <a:t>PROGNOSIS</a:t>
            </a:r>
          </a:p>
        </p:txBody>
      </p:sp>
      <p:sp>
        <p:nvSpPr>
          <p:cNvPr id="34" name="Text Box 33"/>
          <p:cNvSpPr txBox="1"/>
          <p:nvPr/>
        </p:nvSpPr>
        <p:spPr>
          <a:xfrm>
            <a:off x="7957820" y="5603240"/>
            <a:ext cx="2313305" cy="970915"/>
          </a:xfrm>
          <a:prstGeom prst="rect">
            <a:avLst/>
          </a:prstGeom>
          <a:solidFill>
            <a:srgbClr val="5B9BD5"/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it-IT" altLang="en-US" b="1">
                <a:solidFill>
                  <a:schemeClr val="bg1"/>
                </a:solidFill>
                <a:latin typeface="Book Antiqua" panose="02040602050305030304" charset="0"/>
                <a:cs typeface="Book Antiqua" panose="02040602050305030304" charset="0"/>
              </a:rPr>
              <a:t>LESS</a:t>
            </a:r>
          </a:p>
          <a:p>
            <a:pPr algn="ctr"/>
            <a:r>
              <a:rPr lang="it-IT" altLang="en-US" b="1">
                <a:solidFill>
                  <a:schemeClr val="bg1"/>
                </a:solidFill>
                <a:latin typeface="Book Antiqua" panose="02040602050305030304" charset="0"/>
                <a:cs typeface="Book Antiqua" panose="02040602050305030304" charset="0"/>
              </a:rPr>
              <a:t>FAVOURABLE </a:t>
            </a:r>
          </a:p>
          <a:p>
            <a:pPr algn="ctr"/>
            <a:r>
              <a:rPr lang="it-IT" altLang="en-US" b="1">
                <a:solidFill>
                  <a:schemeClr val="bg1"/>
                </a:solidFill>
                <a:latin typeface="Book Antiqua" panose="02040602050305030304" charset="0"/>
                <a:cs typeface="Book Antiqua" panose="02040602050305030304" charset="0"/>
              </a:rPr>
              <a:t>PROGNOSIS</a:t>
            </a:r>
          </a:p>
        </p:txBody>
      </p:sp>
      <p:sp>
        <p:nvSpPr>
          <p:cNvPr id="35" name="Down Arrow 34"/>
          <p:cNvSpPr/>
          <p:nvPr/>
        </p:nvSpPr>
        <p:spPr>
          <a:xfrm>
            <a:off x="2847975" y="4974590"/>
            <a:ext cx="476250" cy="609600"/>
          </a:xfrm>
          <a:prstGeom prst="downArrow">
            <a:avLst/>
          </a:prstGeom>
          <a:solidFill>
            <a:srgbClr val="ED7D31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Down Arrow 35"/>
          <p:cNvSpPr/>
          <p:nvPr/>
        </p:nvSpPr>
        <p:spPr>
          <a:xfrm>
            <a:off x="8876030" y="4974590"/>
            <a:ext cx="476250" cy="609600"/>
          </a:xfrm>
          <a:prstGeom prst="downArrow">
            <a:avLst/>
          </a:prstGeom>
          <a:solidFill>
            <a:srgbClr val="5B9BD5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vale 19"/>
          <p:cNvSpPr/>
          <p:nvPr/>
        </p:nvSpPr>
        <p:spPr>
          <a:xfrm>
            <a:off x="5957570" y="4140677"/>
            <a:ext cx="467995" cy="314960"/>
          </a:xfrm>
          <a:prstGeom prst="ellipse">
            <a:avLst/>
          </a:prstGeom>
          <a:solidFill>
            <a:srgbClr val="5B9BD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it-IT" sz="1600" b="1" dirty="0"/>
              <a:t>+\-</a:t>
            </a:r>
          </a:p>
        </p:txBody>
      </p:sp>
      <p:sp>
        <p:nvSpPr>
          <p:cNvPr id="4" name="Ovale 19"/>
          <p:cNvSpPr/>
          <p:nvPr/>
        </p:nvSpPr>
        <p:spPr>
          <a:xfrm>
            <a:off x="5982654" y="4595756"/>
            <a:ext cx="467995" cy="314960"/>
          </a:xfrm>
          <a:prstGeom prst="ellipse">
            <a:avLst/>
          </a:prstGeom>
          <a:solidFill>
            <a:srgbClr val="5B9BD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it-IT" sz="1600" b="1" dirty="0"/>
              <a:t>+\-</a:t>
            </a:r>
          </a:p>
        </p:txBody>
      </p:sp>
      <p:sp>
        <p:nvSpPr>
          <p:cNvPr id="5" name="Ovale 19"/>
          <p:cNvSpPr/>
          <p:nvPr/>
        </p:nvSpPr>
        <p:spPr>
          <a:xfrm>
            <a:off x="5987891" y="2878138"/>
            <a:ext cx="467995" cy="314960"/>
          </a:xfrm>
          <a:prstGeom prst="ellipse">
            <a:avLst/>
          </a:prstGeom>
          <a:solidFill>
            <a:srgbClr val="5B9BD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it-IT" sz="1600" b="1" dirty="0"/>
              <a:t>-</a:t>
            </a:r>
          </a:p>
        </p:txBody>
      </p:sp>
      <p:sp>
        <p:nvSpPr>
          <p:cNvPr id="6" name="Ovale 19"/>
          <p:cNvSpPr/>
          <p:nvPr/>
        </p:nvSpPr>
        <p:spPr>
          <a:xfrm>
            <a:off x="5975348" y="3336767"/>
            <a:ext cx="467995" cy="314960"/>
          </a:xfrm>
          <a:prstGeom prst="ellipse">
            <a:avLst/>
          </a:prstGeom>
          <a:solidFill>
            <a:srgbClr val="5B9BD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it-IT" sz="1600" b="1" dirty="0"/>
              <a:t>-</a:t>
            </a: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/>
          <p:nvPr/>
        </p:nvSpPr>
        <p:spPr>
          <a:xfrm flipH="1">
            <a:off x="0" y="6336665"/>
            <a:ext cx="12199620" cy="521335"/>
          </a:xfrm>
          <a:prstGeom prst="rect">
            <a:avLst/>
          </a:prstGeom>
          <a:gradFill rotWithShape="1">
            <a:gsLst>
              <a:gs pos="0">
                <a:srgbClr val="5B9BD5"/>
              </a:gs>
              <a:gs pos="100000">
                <a:schemeClr val="accent2">
                  <a:alpha val="100000"/>
                </a:schemeClr>
              </a:gs>
            </a:gsLst>
            <a:lin ang="10200000" scaled="0"/>
          </a:gradFill>
        </p:spPr>
        <p:txBody>
          <a:bodyPr wrap="square" rtlCol="0" anchor="ctr" anchorCtr="0">
            <a:noAutofit/>
          </a:bodyPr>
          <a:lstStyle/>
          <a:p>
            <a:pPr algn="ctr">
              <a:lnSpc>
                <a:spcPct val="90000"/>
              </a:lnSpc>
            </a:pPr>
            <a:r>
              <a:rPr lang="it-IT" altLang="en-US" sz="3200">
                <a:solidFill>
                  <a:schemeClr val="bg1"/>
                </a:solidFill>
                <a:latin typeface="Book Antiqua" panose="02040602050305030304" charset="0"/>
                <a:cs typeface="Book Antiqua" panose="02040602050305030304" charset="0"/>
              </a:rPr>
              <a:t>Treatments</a:t>
            </a:r>
          </a:p>
        </p:txBody>
      </p:sp>
      <p:pic>
        <p:nvPicPr>
          <p:cNvPr id="18" name="Content Placeholder 11" descr="logo_sipi-removebg-preview"/>
          <p:cNvPicPr>
            <a:picLocks noChangeAspect="1"/>
          </p:cNvPicPr>
          <p:nvPr/>
        </p:nvPicPr>
        <p:blipFill>
          <a:blip r:embed="rId2"/>
          <a:srcRect r="25272"/>
          <a:stretch>
            <a:fillRect/>
          </a:stretch>
        </p:blipFill>
        <p:spPr>
          <a:xfrm>
            <a:off x="74295" y="6336030"/>
            <a:ext cx="669925" cy="52197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alphaModFix amt="55000"/>
          </a:blip>
          <a:stretch>
            <a:fillRect/>
          </a:stretch>
        </p:blipFill>
        <p:spPr>
          <a:xfrm>
            <a:off x="0" y="0"/>
            <a:ext cx="12192000" cy="6336665"/>
          </a:xfrm>
          <a:prstGeom prst="rect">
            <a:avLst/>
          </a:prstGeom>
        </p:spPr>
      </p:pic>
      <p:sp>
        <p:nvSpPr>
          <p:cNvPr id="5" name="Text Box 4"/>
          <p:cNvSpPr txBox="1"/>
          <p:nvPr/>
        </p:nvSpPr>
        <p:spPr>
          <a:xfrm>
            <a:off x="407035" y="1103630"/>
            <a:ext cx="7603490" cy="1383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/>
            <a:r>
              <a:rPr lang="it-IT" sz="2800" b="1" i="1" dirty="0">
                <a:solidFill>
                  <a:schemeClr val="tx1"/>
                </a:solidFill>
                <a:latin typeface="Book Antiqua" panose="02040602050305030304" charset="0"/>
                <a:sym typeface="+mn-ea"/>
              </a:rPr>
              <a:t>STUDY AND PRACTICAL IMPLEMENTATION OF MEANS AND METHODS TO FIGHT DISEASE</a:t>
            </a: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Picture 100"/>
          <p:cNvPicPr/>
          <p:nvPr/>
        </p:nvPicPr>
        <p:blipFill>
          <a:blip r:embed="rId2">
            <a:alphaModFix amt="30000"/>
          </a:blip>
          <a:stretch>
            <a:fillRect/>
          </a:stretch>
        </p:blipFill>
        <p:spPr>
          <a:xfrm>
            <a:off x="-635" y="334010"/>
            <a:ext cx="12193270" cy="653288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Picture 2" descr="pODIO-removebg-preview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1305" y="2914650"/>
            <a:ext cx="8267065" cy="3047365"/>
          </a:xfrm>
          <a:prstGeom prst="rect">
            <a:avLst/>
          </a:prstGeom>
        </p:spPr>
      </p:pic>
      <p:sp>
        <p:nvSpPr>
          <p:cNvPr id="19" name="Text Box 18"/>
          <p:cNvSpPr txBox="1"/>
          <p:nvPr/>
        </p:nvSpPr>
        <p:spPr>
          <a:xfrm>
            <a:off x="821055" y="6407150"/>
            <a:ext cx="8568055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it-IT" altLang="en-US" sz="1000" b="1" i="1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>Body and Integration</a:t>
            </a:r>
            <a:r>
              <a:rPr lang="it-IT" altLang="en-US" sz="1000" i="1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/>
            </a:r>
            <a:br>
              <a:rPr lang="it-IT" altLang="en-US" sz="1000" i="1" dirty="0">
                <a:latin typeface="Book Antiqua" panose="02040602050305030304" charset="0"/>
                <a:cs typeface="Book Antiqua" panose="02040602050305030304" charset="0"/>
                <a:sym typeface="+mn-ea"/>
              </a:rPr>
            </a:br>
            <a:r>
              <a:rPr lang="it-IT" altLang="en-US" sz="1000" i="1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>Research the primary symptom into the care of the psychosis</a:t>
            </a:r>
          </a:p>
        </p:txBody>
      </p:sp>
      <p:pic>
        <p:nvPicPr>
          <p:cNvPr id="12" name="Content Placeholder 11" descr="logo_sipi-removebg-preview"/>
          <p:cNvPicPr>
            <a:picLocks noChangeAspect="1"/>
          </p:cNvPicPr>
          <p:nvPr/>
        </p:nvPicPr>
        <p:blipFill>
          <a:blip r:embed="rId4"/>
          <a:srcRect r="25272"/>
          <a:stretch>
            <a:fillRect/>
          </a:stretch>
        </p:blipFill>
        <p:spPr>
          <a:xfrm>
            <a:off x="74295" y="6345555"/>
            <a:ext cx="669925" cy="521970"/>
          </a:xfrm>
          <a:prstGeom prst="rect">
            <a:avLst/>
          </a:prstGeom>
        </p:spPr>
      </p:pic>
      <p:sp>
        <p:nvSpPr>
          <p:cNvPr id="2" name="Text Box 1"/>
          <p:cNvSpPr txBox="1"/>
          <p:nvPr/>
        </p:nvSpPr>
        <p:spPr>
          <a:xfrm>
            <a:off x="0" y="523240"/>
            <a:ext cx="12192000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it-IT" sz="2800" b="1" dirty="0">
                <a:solidFill>
                  <a:schemeClr val="accent1"/>
                </a:solidFill>
                <a:latin typeface="Book Antiqua" panose="02040602050305030304" charset="0"/>
                <a:sym typeface="+mn-ea"/>
              </a:rPr>
              <a:t>THE TREATMENT ACCORDING TO </a:t>
            </a:r>
          </a:p>
          <a:p>
            <a:pPr algn="ctr"/>
            <a:r>
              <a:rPr lang="it-IT" sz="2800" b="1" dirty="0">
                <a:solidFill>
                  <a:schemeClr val="accent1"/>
                </a:solidFill>
                <a:latin typeface="Book Antiqua" panose="02040602050305030304" charset="0"/>
                <a:sym typeface="+mn-ea"/>
              </a:rPr>
              <a:t>THE PSYCHIATRIC MODEL</a:t>
            </a:r>
          </a:p>
        </p:txBody>
      </p:sp>
      <p:sp>
        <p:nvSpPr>
          <p:cNvPr id="21" name="CasellaDiTesto 20"/>
          <p:cNvSpPr txBox="1"/>
          <p:nvPr/>
        </p:nvSpPr>
        <p:spPr>
          <a:xfrm>
            <a:off x="75156" y="2561218"/>
            <a:ext cx="3970615" cy="12617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5" b="1" dirty="0">
                <a:solidFill>
                  <a:schemeClr val="accent2"/>
                </a:solidFill>
                <a:latin typeface="Book Antiqua" panose="02040602050305030304" charset="0"/>
                <a:cs typeface="Book Antiqua" panose="02040602050305030304" charset="0"/>
              </a:rPr>
              <a:t>Sociotherapy/</a:t>
            </a:r>
          </a:p>
          <a:p>
            <a:pPr algn="ctr"/>
            <a:r>
              <a:rPr lang="it-IT" sz="2805" b="1" dirty="0">
                <a:solidFill>
                  <a:schemeClr val="accent2"/>
                </a:solidFill>
                <a:latin typeface="Book Antiqua" panose="02040602050305030304" charset="0"/>
                <a:cs typeface="Book Antiqua" panose="02040602050305030304" charset="0"/>
              </a:rPr>
              <a:t>Occupational therapy </a:t>
            </a:r>
          </a:p>
          <a:p>
            <a:pPr algn="ctr"/>
            <a:r>
              <a:rPr lang="it-IT" sz="2000" dirty="0">
                <a:latin typeface="Book Antiqua" panose="02040602050305030304" charset="0"/>
                <a:cs typeface="Book Antiqua" panose="02040602050305030304" charset="0"/>
              </a:rPr>
              <a:t>to  restore previous ability</a:t>
            </a:r>
          </a:p>
        </p:txBody>
      </p:sp>
      <p:sp>
        <p:nvSpPr>
          <p:cNvPr id="20" name="CasellaDiTesto 19"/>
          <p:cNvSpPr txBox="1"/>
          <p:nvPr/>
        </p:nvSpPr>
        <p:spPr>
          <a:xfrm>
            <a:off x="3900419" y="2083931"/>
            <a:ext cx="3569239" cy="8308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5" b="1" dirty="0">
                <a:solidFill>
                  <a:schemeClr val="accent2"/>
                </a:solidFill>
                <a:latin typeface="Book Antiqua" panose="02040602050305030304" charset="0"/>
                <a:cs typeface="Book Antiqua" panose="02040602050305030304" charset="0"/>
              </a:rPr>
              <a:t>Pharmacotherapy</a:t>
            </a:r>
            <a:endParaRPr lang="it-IT" sz="2805" dirty="0">
              <a:solidFill>
                <a:schemeClr val="accent2"/>
              </a:solidFill>
              <a:latin typeface="Book Antiqua" panose="02040602050305030304" charset="0"/>
              <a:cs typeface="Book Antiqua" panose="02040602050305030304" charset="0"/>
            </a:endParaRPr>
          </a:p>
          <a:p>
            <a:pPr algn="ctr"/>
            <a:r>
              <a:rPr lang="it-IT" sz="2000" dirty="0">
                <a:latin typeface="Book Antiqua" panose="02040602050305030304" charset="0"/>
                <a:cs typeface="Book Antiqua" panose="02040602050305030304" charset="0"/>
              </a:rPr>
              <a:t>to riduce symptoms</a:t>
            </a:r>
          </a:p>
        </p:txBody>
      </p:sp>
      <p:sp>
        <p:nvSpPr>
          <p:cNvPr id="22" name="CasellaDiTesto 21"/>
          <p:cNvSpPr txBox="1"/>
          <p:nvPr/>
        </p:nvSpPr>
        <p:spPr>
          <a:xfrm>
            <a:off x="7619038" y="2499653"/>
            <a:ext cx="4289444" cy="132344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it-IT" sz="2805" b="1" dirty="0">
                <a:solidFill>
                  <a:schemeClr val="accent2"/>
                </a:solidFill>
                <a:latin typeface="Book Antiqua" panose="02040602050305030304" charset="0"/>
                <a:cs typeface="Book Antiqua" panose="02040602050305030304" charset="0"/>
              </a:rPr>
              <a:t>Supportive Psychotherapy </a:t>
            </a:r>
          </a:p>
          <a:p>
            <a:pPr algn="ctr"/>
            <a:r>
              <a:rPr lang="it-IT" sz="2000" dirty="0">
                <a:latin typeface="Book Antiqua" panose="02040602050305030304" charset="0"/>
                <a:cs typeface="Book Antiqua" panose="02040602050305030304" charset="0"/>
              </a:rPr>
              <a:t>for families and to stabilize in the patient’s living with mental illness</a:t>
            </a: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Box 18"/>
          <p:cNvSpPr txBox="1"/>
          <p:nvPr/>
        </p:nvSpPr>
        <p:spPr>
          <a:xfrm>
            <a:off x="821055" y="6407150"/>
            <a:ext cx="8568055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it-IT" altLang="en-US" sz="1000" b="1" i="1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>Body and Integration</a:t>
            </a:r>
            <a:r>
              <a:rPr lang="it-IT" altLang="en-US" sz="1000" i="1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/>
            </a:r>
            <a:br>
              <a:rPr lang="it-IT" altLang="en-US" sz="1000" i="1" dirty="0">
                <a:latin typeface="Book Antiqua" panose="02040602050305030304" charset="0"/>
                <a:cs typeface="Book Antiqua" panose="02040602050305030304" charset="0"/>
                <a:sym typeface="+mn-ea"/>
              </a:rPr>
            </a:br>
            <a:r>
              <a:rPr lang="it-IT" altLang="en-US" sz="1000" i="1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>Research the primary symptom into the care of the psychosis</a:t>
            </a:r>
          </a:p>
        </p:txBody>
      </p:sp>
      <p:pic>
        <p:nvPicPr>
          <p:cNvPr id="12" name="Content Placeholder 11" descr="logo_sipi-removebg-preview"/>
          <p:cNvPicPr>
            <a:picLocks noChangeAspect="1"/>
          </p:cNvPicPr>
          <p:nvPr/>
        </p:nvPicPr>
        <p:blipFill>
          <a:blip r:embed="rId2"/>
          <a:srcRect r="25272"/>
          <a:stretch>
            <a:fillRect/>
          </a:stretch>
        </p:blipFill>
        <p:spPr>
          <a:xfrm>
            <a:off x="74295" y="6345555"/>
            <a:ext cx="669925" cy="521970"/>
          </a:xfrm>
          <a:prstGeom prst="rect">
            <a:avLst/>
          </a:prstGeom>
        </p:spPr>
      </p:pic>
      <p:sp>
        <p:nvSpPr>
          <p:cNvPr id="5" name="Text Box 4"/>
          <p:cNvSpPr txBox="1"/>
          <p:nvPr/>
        </p:nvSpPr>
        <p:spPr>
          <a:xfrm>
            <a:off x="3501390" y="988060"/>
            <a:ext cx="3798570" cy="4718050"/>
          </a:xfrm>
          <a:prstGeom prst="rect">
            <a:avLst/>
          </a:prstGeom>
          <a:solidFill>
            <a:srgbClr val="64A0D7"/>
          </a:solidFill>
          <a:ln>
            <a:noFill/>
          </a:ln>
        </p:spPr>
        <p:txBody>
          <a:bodyPr wrap="square" rtlCol="0" anchor="ctr" anchorCtr="0">
            <a:noAutofit/>
          </a:bodyPr>
          <a:lstStyle/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it-IT" sz="2000" dirty="0" err="1">
                <a:solidFill>
                  <a:schemeClr val="bg1"/>
                </a:solidFill>
                <a:latin typeface="Book Antiqua" panose="02040602050305030304" charset="0"/>
                <a:sym typeface="+mn-ea"/>
              </a:rPr>
              <a:t>Unspecified</a:t>
            </a:r>
            <a:endParaRPr lang="it-IT" sz="2000" dirty="0">
              <a:solidFill>
                <a:schemeClr val="bg1"/>
              </a:solidFill>
              <a:latin typeface="Book Antiqua" panose="02040602050305030304" charset="0"/>
              <a:sym typeface="+mn-ea"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it-IT" sz="2000" dirty="0" err="1">
                <a:solidFill>
                  <a:schemeClr val="bg1"/>
                </a:solidFill>
                <a:latin typeface="Book Antiqua" panose="02040602050305030304" charset="0"/>
                <a:sym typeface="+mn-ea"/>
              </a:rPr>
              <a:t>Psychosis</a:t>
            </a:r>
            <a:r>
              <a:rPr lang="it-IT" sz="2000" dirty="0">
                <a:solidFill>
                  <a:schemeClr val="bg1"/>
                </a:solidFill>
                <a:latin typeface="Book Antiqua" panose="02040602050305030304" charset="0"/>
                <a:sym typeface="+mn-ea"/>
              </a:rPr>
              <a:t> 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it-IT" sz="2000" dirty="0" err="1">
                <a:solidFill>
                  <a:schemeClr val="bg1"/>
                </a:solidFill>
                <a:latin typeface="Book Antiqua" panose="02040602050305030304" charset="0"/>
                <a:sym typeface="+mn-ea"/>
              </a:rPr>
              <a:t>Affective</a:t>
            </a:r>
            <a:r>
              <a:rPr lang="it-IT" sz="2000" dirty="0">
                <a:solidFill>
                  <a:schemeClr val="bg1"/>
                </a:solidFill>
                <a:latin typeface="Book Antiqua" panose="02040602050305030304" charset="0"/>
                <a:sym typeface="+mn-ea"/>
              </a:rPr>
              <a:t> </a:t>
            </a:r>
            <a:r>
              <a:rPr lang="it-IT" sz="2000" dirty="0" err="1">
                <a:solidFill>
                  <a:schemeClr val="bg1"/>
                </a:solidFill>
                <a:latin typeface="Book Antiqua" panose="02040602050305030304" charset="0"/>
                <a:sym typeface="+mn-ea"/>
              </a:rPr>
              <a:t>psychosis</a:t>
            </a:r>
            <a:endParaRPr lang="it-IT" sz="2000" dirty="0">
              <a:solidFill>
                <a:schemeClr val="bg1"/>
              </a:solidFill>
              <a:latin typeface="Book Antiqua" panose="02040602050305030304" charset="0"/>
              <a:sym typeface="+mn-ea"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it-IT" sz="2000" dirty="0" err="1">
                <a:solidFill>
                  <a:schemeClr val="bg1"/>
                </a:solidFill>
                <a:latin typeface="Book Antiqua" panose="02040602050305030304" charset="0"/>
                <a:sym typeface="+mn-ea"/>
              </a:rPr>
              <a:t>Schizophrenia</a:t>
            </a:r>
            <a:endParaRPr lang="it-IT" sz="2000" dirty="0">
              <a:solidFill>
                <a:schemeClr val="bg1"/>
              </a:solidFill>
              <a:latin typeface="Book Antiqua" panose="02040602050305030304" charset="0"/>
              <a:sym typeface="+mn-ea"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it-IT" sz="2000" dirty="0" err="1">
                <a:solidFill>
                  <a:schemeClr val="bg1"/>
                </a:solidFill>
                <a:latin typeface="Book Antiqua" panose="02040602050305030304" charset="0"/>
                <a:sym typeface="+mn-ea"/>
              </a:rPr>
              <a:t>Schizophrenic</a:t>
            </a:r>
            <a:r>
              <a:rPr lang="it-IT" sz="2000" dirty="0">
                <a:solidFill>
                  <a:schemeClr val="bg1"/>
                </a:solidFill>
                <a:latin typeface="Book Antiqua" panose="02040602050305030304" charset="0"/>
                <a:sym typeface="+mn-ea"/>
              </a:rPr>
              <a:t> </a:t>
            </a:r>
            <a:r>
              <a:rPr lang="it-IT" sz="2000" dirty="0" err="1">
                <a:solidFill>
                  <a:schemeClr val="bg1"/>
                </a:solidFill>
                <a:latin typeface="Book Antiqua" panose="02040602050305030304" charset="0"/>
                <a:sym typeface="+mn-ea"/>
              </a:rPr>
              <a:t>psychosis</a:t>
            </a:r>
            <a:r>
              <a:rPr lang="it-IT" sz="2000" dirty="0">
                <a:solidFill>
                  <a:srgbClr val="002060"/>
                </a:solidFill>
                <a:latin typeface="Book Antiqua" panose="02040602050305030304" charset="0"/>
                <a:sym typeface="+mn-ea"/>
              </a:rPr>
              <a:t> </a:t>
            </a:r>
            <a:endParaRPr lang="it-IT" sz="2000" dirty="0">
              <a:solidFill>
                <a:srgbClr val="002060"/>
              </a:solidFill>
              <a:latin typeface="+mj-lt"/>
              <a:ea typeface="+mj-ea"/>
              <a:cs typeface="+mj-cs"/>
              <a:sym typeface="+mn-ea"/>
            </a:endParaRPr>
          </a:p>
        </p:txBody>
      </p:sp>
      <p:sp>
        <p:nvSpPr>
          <p:cNvPr id="4" name="Text Box 11"/>
          <p:cNvSpPr txBox="1"/>
          <p:nvPr/>
        </p:nvSpPr>
        <p:spPr>
          <a:xfrm>
            <a:off x="7651115" y="988060"/>
            <a:ext cx="3857625" cy="4718050"/>
          </a:xfrm>
          <a:prstGeom prst="rect">
            <a:avLst/>
          </a:prstGeom>
          <a:solidFill>
            <a:srgbClr val="5B9BD5"/>
          </a:solidFill>
          <a:ln>
            <a:noFill/>
          </a:ln>
        </p:spPr>
        <p:txBody>
          <a:bodyPr wrap="square" rtlCol="0" anchor="ctr" anchorCtr="0">
            <a:noAutofit/>
          </a:bodyPr>
          <a:lstStyle/>
          <a:p>
            <a:pPr marL="342900" lvl="0" indent="-342900" algn="l">
              <a:lnSpc>
                <a:spcPct val="100000"/>
              </a:lnSpc>
              <a:spcBef>
                <a:spcPct val="0"/>
              </a:spcBef>
              <a:spcAft>
                <a:spcPct val="15000"/>
              </a:spcAft>
              <a:buFont typeface="Arial" panose="020B0604020202020204" pitchFamily="34" charset="0"/>
              <a:buChar char="•"/>
            </a:pPr>
            <a:r>
              <a:rPr lang="it-IT" sz="2000" b="0" i="0" kern="1200" dirty="0" err="1">
                <a:solidFill>
                  <a:schemeClr val="bg1"/>
                </a:solidFill>
                <a:effectLst/>
                <a:latin typeface="Book Antiqua" panose="02040602050305030304" charset="0"/>
                <a:ea typeface="+mn-ea"/>
                <a:cs typeface="+mn-cs"/>
              </a:rPr>
              <a:t>Haloperidol</a:t>
            </a:r>
            <a:endParaRPr lang="it-IT" sz="2000" b="0" i="0" kern="1200" dirty="0">
              <a:solidFill>
                <a:schemeClr val="bg1"/>
              </a:solidFill>
              <a:effectLst/>
              <a:latin typeface="Book Antiqua" panose="02040602050305030304" charset="0"/>
              <a:ea typeface="+mn-ea"/>
              <a:cs typeface="+mn-cs"/>
            </a:endParaRPr>
          </a:p>
          <a:p>
            <a:pPr marL="342900" lvl="0" indent="-342900" algn="l">
              <a:lnSpc>
                <a:spcPct val="100000"/>
              </a:lnSpc>
              <a:spcBef>
                <a:spcPct val="0"/>
              </a:spcBef>
              <a:spcAft>
                <a:spcPct val="15000"/>
              </a:spcAft>
              <a:buFont typeface="Arial" panose="020B0604020202020204" pitchFamily="34" charset="0"/>
              <a:buChar char="•"/>
            </a:pPr>
            <a:r>
              <a:rPr lang="it-IT" sz="2000" b="0" i="0" kern="1200" dirty="0" err="1">
                <a:solidFill>
                  <a:schemeClr val="bg1"/>
                </a:solidFill>
                <a:effectLst/>
                <a:latin typeface="Book Antiqua" panose="02040602050305030304" charset="0"/>
                <a:ea typeface="+mn-ea"/>
                <a:cs typeface="+mn-cs"/>
              </a:rPr>
              <a:t>Paroxetine</a:t>
            </a:r>
            <a:endParaRPr lang="it-IT" sz="2000" b="0" i="0" kern="1200" dirty="0">
              <a:solidFill>
                <a:schemeClr val="bg1"/>
              </a:solidFill>
              <a:effectLst/>
              <a:latin typeface="Book Antiqua" panose="02040602050305030304" charset="0"/>
              <a:ea typeface="+mn-ea"/>
              <a:cs typeface="+mn-cs"/>
            </a:endParaRPr>
          </a:p>
          <a:p>
            <a:pPr marL="342900" lvl="0" indent="-342900" algn="l">
              <a:lnSpc>
                <a:spcPct val="100000"/>
              </a:lnSpc>
              <a:spcBef>
                <a:spcPct val="0"/>
              </a:spcBef>
              <a:spcAft>
                <a:spcPct val="15000"/>
              </a:spcAft>
              <a:buFont typeface="Arial" panose="020B0604020202020204" pitchFamily="34" charset="0"/>
              <a:buChar char="•"/>
            </a:pPr>
            <a:r>
              <a:rPr lang="it-IT" sz="2000" b="0" i="0" kern="1200" dirty="0" err="1">
                <a:solidFill>
                  <a:schemeClr val="bg1"/>
                </a:solidFill>
                <a:effectLst/>
                <a:latin typeface="Book Antiqua" panose="02040602050305030304" charset="0"/>
                <a:ea typeface="+mn-ea"/>
                <a:cs typeface="+mn-cs"/>
              </a:rPr>
              <a:t>Aripripazole</a:t>
            </a:r>
            <a:endParaRPr lang="it-IT" sz="2000" b="0" i="0" kern="1200" dirty="0">
              <a:solidFill>
                <a:schemeClr val="bg1"/>
              </a:solidFill>
              <a:effectLst/>
              <a:latin typeface="Book Antiqua" panose="02040602050305030304" charset="0"/>
              <a:ea typeface="+mn-ea"/>
              <a:cs typeface="+mn-cs"/>
            </a:endParaRPr>
          </a:p>
          <a:p>
            <a:pPr marL="342900" lvl="0" indent="-342900" algn="l">
              <a:lnSpc>
                <a:spcPct val="100000"/>
              </a:lnSpc>
              <a:spcBef>
                <a:spcPct val="0"/>
              </a:spcBef>
              <a:spcAft>
                <a:spcPct val="15000"/>
              </a:spcAft>
              <a:buFont typeface="Arial" panose="020B0604020202020204" pitchFamily="34" charset="0"/>
              <a:buChar char="•"/>
            </a:pPr>
            <a:r>
              <a:rPr lang="it-IT" sz="2000" b="0" i="0" kern="1200" dirty="0" err="1">
                <a:solidFill>
                  <a:schemeClr val="bg1"/>
                </a:solidFill>
                <a:effectLst/>
                <a:latin typeface="Book Antiqua" panose="02040602050305030304" charset="0"/>
                <a:ea typeface="+mn-ea"/>
                <a:cs typeface="+mn-cs"/>
              </a:rPr>
              <a:t>Perfenazine+amitriptyline</a:t>
            </a:r>
            <a:r>
              <a:rPr lang="it-IT" sz="2000" b="0" i="0" kern="1200" dirty="0">
                <a:solidFill>
                  <a:schemeClr val="bg1"/>
                </a:solidFill>
                <a:effectLst/>
                <a:latin typeface="Book Antiqua" panose="02040602050305030304" charset="0"/>
                <a:ea typeface="+mn-ea"/>
                <a:cs typeface="+mn-cs"/>
              </a:rPr>
              <a:t> </a:t>
            </a:r>
            <a:r>
              <a:rPr lang="it-IT" sz="2000" b="0" i="0" kern="1200" dirty="0" err="1">
                <a:solidFill>
                  <a:schemeClr val="bg1"/>
                </a:solidFill>
                <a:effectLst/>
                <a:latin typeface="Book Antiqua" panose="02040602050305030304" charset="0"/>
                <a:ea typeface="+mn-ea"/>
                <a:cs typeface="+mn-cs"/>
              </a:rPr>
              <a:t>Chlorohydrate</a:t>
            </a:r>
            <a:endParaRPr lang="it-IT" sz="2000" b="0" i="0" kern="1200" dirty="0">
              <a:solidFill>
                <a:schemeClr val="bg1"/>
              </a:solidFill>
              <a:effectLst/>
              <a:latin typeface="Book Antiqua" panose="02040602050305030304" charset="0"/>
              <a:ea typeface="+mn-ea"/>
              <a:cs typeface="+mn-cs"/>
            </a:endParaRPr>
          </a:p>
          <a:p>
            <a:pPr marL="342900" lvl="0" indent="-342900" algn="l">
              <a:lnSpc>
                <a:spcPct val="100000"/>
              </a:lnSpc>
              <a:spcBef>
                <a:spcPct val="0"/>
              </a:spcBef>
              <a:spcAft>
                <a:spcPct val="15000"/>
              </a:spcAft>
              <a:buFont typeface="Arial" panose="020B0604020202020204" pitchFamily="34" charset="0"/>
              <a:buChar char="•"/>
            </a:pPr>
            <a:r>
              <a:rPr lang="it-IT" sz="2000" b="0" i="0" kern="1200" dirty="0" err="1">
                <a:solidFill>
                  <a:schemeClr val="bg1"/>
                </a:solidFill>
                <a:effectLst/>
                <a:latin typeface="Book Antiqua" panose="02040602050305030304" charset="0"/>
                <a:ea typeface="+mn-ea"/>
                <a:cs typeface="+mn-cs"/>
              </a:rPr>
              <a:t>Lorazepam</a:t>
            </a:r>
            <a:endParaRPr lang="it-IT" sz="2000" b="0" i="0" kern="1200" dirty="0">
              <a:solidFill>
                <a:schemeClr val="bg1"/>
              </a:solidFill>
              <a:effectLst/>
              <a:latin typeface="Book Antiqua" panose="02040602050305030304" charset="0"/>
              <a:ea typeface="+mn-ea"/>
              <a:cs typeface="+mn-cs"/>
            </a:endParaRPr>
          </a:p>
          <a:p>
            <a:pPr marL="342900" lvl="0" indent="-342900" algn="l">
              <a:lnSpc>
                <a:spcPct val="100000"/>
              </a:lnSpc>
              <a:spcBef>
                <a:spcPct val="0"/>
              </a:spcBef>
              <a:spcAft>
                <a:spcPct val="15000"/>
              </a:spcAft>
              <a:buFont typeface="Arial" panose="020B0604020202020204" pitchFamily="34" charset="0"/>
              <a:buChar char="•"/>
            </a:pPr>
            <a:r>
              <a:rPr lang="it-IT" sz="2000" b="0" i="0" kern="1200" dirty="0">
                <a:solidFill>
                  <a:schemeClr val="bg1"/>
                </a:solidFill>
                <a:effectLst/>
                <a:latin typeface="Book Antiqua" panose="02040602050305030304" charset="0"/>
                <a:ea typeface="+mn-ea"/>
                <a:cs typeface="+mn-cs"/>
              </a:rPr>
              <a:t>Diazepam</a:t>
            </a:r>
          </a:p>
          <a:p>
            <a:pPr marL="342900" lvl="0" indent="-342900" algn="l">
              <a:lnSpc>
                <a:spcPct val="100000"/>
              </a:lnSpc>
              <a:spcBef>
                <a:spcPct val="0"/>
              </a:spcBef>
              <a:spcAft>
                <a:spcPct val="15000"/>
              </a:spcAft>
              <a:buFont typeface="Arial" panose="020B0604020202020204" pitchFamily="34" charset="0"/>
              <a:buChar char="•"/>
            </a:pPr>
            <a:r>
              <a:rPr lang="it-IT" sz="2000" b="0" i="0" kern="1200" dirty="0" err="1">
                <a:solidFill>
                  <a:schemeClr val="bg1"/>
                </a:solidFill>
                <a:effectLst/>
                <a:latin typeface="Book Antiqua" panose="02040602050305030304" charset="0"/>
                <a:ea typeface="+mn-ea"/>
                <a:cs typeface="+mn-cs"/>
              </a:rPr>
              <a:t>Delorazepam</a:t>
            </a:r>
            <a:endParaRPr lang="it-IT" sz="2000" b="0" i="0" kern="1200" dirty="0">
              <a:solidFill>
                <a:schemeClr val="bg1"/>
              </a:solidFill>
              <a:effectLst/>
              <a:latin typeface="Book Antiqua" panose="02040602050305030304" charset="0"/>
              <a:ea typeface="+mn-ea"/>
              <a:cs typeface="+mn-cs"/>
            </a:endParaRPr>
          </a:p>
          <a:p>
            <a:pPr marL="342900" lvl="0" indent="-342900" algn="l">
              <a:lnSpc>
                <a:spcPct val="100000"/>
              </a:lnSpc>
              <a:spcBef>
                <a:spcPct val="0"/>
              </a:spcBef>
              <a:spcAft>
                <a:spcPct val="15000"/>
              </a:spcAft>
              <a:buFont typeface="Arial" panose="020B0604020202020204" pitchFamily="34" charset="0"/>
              <a:buChar char="•"/>
            </a:pPr>
            <a:r>
              <a:rPr lang="it-IT" sz="2000" b="0" i="0" kern="1200" dirty="0" err="1">
                <a:solidFill>
                  <a:schemeClr val="bg1"/>
                </a:solidFill>
                <a:effectLst/>
                <a:latin typeface="Book Antiqua" panose="02040602050305030304" charset="0"/>
                <a:ea typeface="+mn-ea"/>
                <a:cs typeface="+mn-cs"/>
              </a:rPr>
              <a:t>Valproic</a:t>
            </a:r>
            <a:r>
              <a:rPr lang="it-IT" sz="2000" b="0" i="0" kern="1200" dirty="0">
                <a:solidFill>
                  <a:schemeClr val="bg1"/>
                </a:solidFill>
                <a:effectLst/>
                <a:latin typeface="Book Antiqua" panose="02040602050305030304" charset="0"/>
                <a:ea typeface="+mn-ea"/>
                <a:cs typeface="+mn-cs"/>
              </a:rPr>
              <a:t> Acid Chrono</a:t>
            </a:r>
            <a:endParaRPr lang="it-IT" sz="2000" b="0" i="0" kern="1200" dirty="0">
              <a:solidFill>
                <a:schemeClr val="bg1"/>
              </a:solidFill>
              <a:effectLst/>
              <a:latin typeface="Book Antiqua" panose="02040602050305030304" charset="0"/>
              <a:ea typeface="+mn-ea"/>
              <a:cs typeface="+mn-cs"/>
              <a:sym typeface="+mn-ea"/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246380" y="988060"/>
            <a:ext cx="2903855" cy="4717415"/>
          </a:xfrm>
          <a:prstGeom prst="rect">
            <a:avLst/>
          </a:prstGeom>
          <a:solidFill>
            <a:srgbClr val="FF93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000" dirty="0">
                <a:solidFill>
                  <a:schemeClr val="bg1"/>
                </a:solidFill>
                <a:latin typeface="Book Antiqua" panose="02040602050305030304" charset="0"/>
              </a:rPr>
              <a:t>THE TREATMENT ACCORDING TO THE PSYCHIATRIC MODEL</a:t>
            </a:r>
            <a:endParaRPr lang="it-IT" sz="2000" dirty="0">
              <a:solidFill>
                <a:schemeClr val="bg1"/>
              </a:solidFill>
              <a:latin typeface="Book Antiqua" panose="02040602050305030304" charset="0"/>
              <a:cs typeface="Book Antiqua" panose="02040602050305030304" charset="0"/>
            </a:endParaRPr>
          </a:p>
        </p:txBody>
      </p:sp>
      <p:sp>
        <p:nvSpPr>
          <p:cNvPr id="3" name="Rettangolo 2"/>
          <p:cNvSpPr/>
          <p:nvPr/>
        </p:nvSpPr>
        <p:spPr>
          <a:xfrm>
            <a:off x="484505" y="850265"/>
            <a:ext cx="2538095" cy="546100"/>
          </a:xfrm>
          <a:prstGeom prst="rect">
            <a:avLst/>
          </a:prstGeom>
          <a:solidFill>
            <a:srgbClr val="5B9BD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800" dirty="0">
                <a:latin typeface="Book Antiqua" panose="02040602050305030304" charset="0"/>
              </a:rPr>
              <a:t>PALMIRA</a:t>
            </a:r>
          </a:p>
        </p:txBody>
      </p:sp>
      <p:sp>
        <p:nvSpPr>
          <p:cNvPr id="8" name="Rettangolo 2"/>
          <p:cNvSpPr/>
          <p:nvPr/>
        </p:nvSpPr>
        <p:spPr>
          <a:xfrm>
            <a:off x="4131310" y="850265"/>
            <a:ext cx="2538095" cy="5461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800" dirty="0">
                <a:latin typeface="Book Antiqua" panose="02040602050305030304" charset="0"/>
              </a:rPr>
              <a:t>DIAGNOSIS</a:t>
            </a:r>
          </a:p>
        </p:txBody>
      </p:sp>
      <p:sp>
        <p:nvSpPr>
          <p:cNvPr id="10" name="Rettangolo 2"/>
          <p:cNvSpPr/>
          <p:nvPr/>
        </p:nvSpPr>
        <p:spPr>
          <a:xfrm>
            <a:off x="8311515" y="850265"/>
            <a:ext cx="2538095" cy="5461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800" dirty="0">
                <a:latin typeface="Book Antiqua" panose="02040602050305030304" charset="0"/>
              </a:rPr>
              <a:t>THERAPIES</a:t>
            </a: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Box 18"/>
          <p:cNvSpPr txBox="1"/>
          <p:nvPr/>
        </p:nvSpPr>
        <p:spPr>
          <a:xfrm>
            <a:off x="821055" y="6407150"/>
            <a:ext cx="8568055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it-IT" altLang="en-US" sz="1000" b="1" i="1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>Body and Integration</a:t>
            </a:r>
            <a:r>
              <a:rPr lang="it-IT" altLang="en-US" sz="1000" i="1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/>
            </a:r>
            <a:br>
              <a:rPr lang="it-IT" altLang="en-US" sz="1000" i="1" dirty="0">
                <a:latin typeface="Book Antiqua" panose="02040602050305030304" charset="0"/>
                <a:cs typeface="Book Antiqua" panose="02040602050305030304" charset="0"/>
                <a:sym typeface="+mn-ea"/>
              </a:rPr>
            </a:br>
            <a:r>
              <a:rPr lang="it-IT" altLang="en-US" sz="1000" i="1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>Research the primary symptom into the care of the psychosis</a:t>
            </a:r>
          </a:p>
        </p:txBody>
      </p:sp>
      <p:pic>
        <p:nvPicPr>
          <p:cNvPr id="12" name="Content Placeholder 11" descr="logo_sipi-removebg-preview"/>
          <p:cNvPicPr>
            <a:picLocks noChangeAspect="1"/>
          </p:cNvPicPr>
          <p:nvPr/>
        </p:nvPicPr>
        <p:blipFill>
          <a:blip r:embed="rId2"/>
          <a:srcRect r="25272"/>
          <a:stretch>
            <a:fillRect/>
          </a:stretch>
        </p:blipFill>
        <p:spPr>
          <a:xfrm>
            <a:off x="74295" y="6345555"/>
            <a:ext cx="669925" cy="521970"/>
          </a:xfrm>
          <a:prstGeom prst="rect">
            <a:avLst/>
          </a:prstGeom>
        </p:spPr>
      </p:pic>
      <p:sp>
        <p:nvSpPr>
          <p:cNvPr id="5" name="Text Box 4"/>
          <p:cNvSpPr txBox="1"/>
          <p:nvPr/>
        </p:nvSpPr>
        <p:spPr>
          <a:xfrm>
            <a:off x="3501390" y="988060"/>
            <a:ext cx="3798570" cy="4718050"/>
          </a:xfrm>
          <a:prstGeom prst="rect">
            <a:avLst/>
          </a:prstGeom>
          <a:solidFill>
            <a:srgbClr val="64A0D7"/>
          </a:solidFill>
          <a:ln>
            <a:noFill/>
          </a:ln>
        </p:spPr>
        <p:txBody>
          <a:bodyPr wrap="square" rtlCol="0" anchor="ctr" anchorCtr="0">
            <a:noAutofit/>
          </a:bodyPr>
          <a:lstStyle/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it-IT" sz="2000" dirty="0" err="1">
                <a:solidFill>
                  <a:schemeClr val="bg1"/>
                </a:solidFill>
                <a:latin typeface="Book Antiqua" panose="02040602050305030304" charset="0"/>
                <a:sym typeface="+mn-ea"/>
              </a:rPr>
              <a:t>Acute delusional psychosis with a paranoid background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it-IT" sz="2000" dirty="0" err="1">
                <a:solidFill>
                  <a:schemeClr val="bg1"/>
                </a:solidFill>
                <a:latin typeface="Book Antiqua" panose="02040602050305030304" charset="0"/>
                <a:sym typeface="+mn-ea"/>
              </a:rPr>
              <a:t>Schizoaffective disorder, previous substance abuse</a:t>
            </a:r>
            <a:r>
              <a:rPr lang="it-IT" sz="2000" dirty="0">
                <a:solidFill>
                  <a:srgbClr val="002060"/>
                </a:solidFill>
                <a:latin typeface="Book Antiqua" panose="02040602050305030304" charset="0"/>
                <a:sym typeface="+mn-ea"/>
              </a:rPr>
              <a:t> </a:t>
            </a:r>
            <a:endParaRPr lang="it-IT" sz="2000" dirty="0">
              <a:solidFill>
                <a:srgbClr val="002060"/>
              </a:solidFill>
              <a:latin typeface="+mj-lt"/>
              <a:ea typeface="+mj-ea"/>
              <a:cs typeface="+mj-cs"/>
              <a:sym typeface="+mn-ea"/>
            </a:endParaRPr>
          </a:p>
        </p:txBody>
      </p:sp>
      <p:sp>
        <p:nvSpPr>
          <p:cNvPr id="4" name="Text Box 11"/>
          <p:cNvSpPr txBox="1"/>
          <p:nvPr/>
        </p:nvSpPr>
        <p:spPr>
          <a:xfrm>
            <a:off x="7651115" y="988060"/>
            <a:ext cx="3857625" cy="4718050"/>
          </a:xfrm>
          <a:prstGeom prst="rect">
            <a:avLst/>
          </a:prstGeom>
          <a:solidFill>
            <a:srgbClr val="5B9BD5"/>
          </a:solidFill>
          <a:ln>
            <a:noFill/>
          </a:ln>
        </p:spPr>
        <p:txBody>
          <a:bodyPr wrap="square" rtlCol="0" anchor="ctr" anchorCtr="0">
            <a:noAutofit/>
          </a:bodyPr>
          <a:lstStyle/>
          <a:p>
            <a:pPr marL="342900" lvl="0" indent="-342900" algn="l">
              <a:lnSpc>
                <a:spcPct val="100000"/>
              </a:lnSpc>
              <a:spcBef>
                <a:spcPct val="0"/>
              </a:spcBef>
              <a:spcAft>
                <a:spcPct val="15000"/>
              </a:spcAft>
              <a:buFont typeface="Arial" panose="020B0604020202020204" pitchFamily="34" charset="0"/>
              <a:buChar char="•"/>
            </a:pPr>
            <a:r>
              <a:rPr lang="it-IT" sz="2000" b="0" i="0" kern="1200" dirty="0" err="1">
                <a:solidFill>
                  <a:schemeClr val="bg1"/>
                </a:solidFill>
                <a:effectLst/>
                <a:latin typeface="Book Antiqua" panose="02040602050305030304" charset="0"/>
                <a:ea typeface="+mn-ea"/>
                <a:cs typeface="+mn-cs"/>
              </a:rPr>
              <a:t>Valproic acid</a:t>
            </a:r>
          </a:p>
          <a:p>
            <a:pPr marL="342900" lvl="0" indent="-342900" algn="l">
              <a:lnSpc>
                <a:spcPct val="100000"/>
              </a:lnSpc>
              <a:spcBef>
                <a:spcPct val="0"/>
              </a:spcBef>
              <a:spcAft>
                <a:spcPct val="15000"/>
              </a:spcAft>
              <a:buFont typeface="Arial" panose="020B0604020202020204" pitchFamily="34" charset="0"/>
              <a:buChar char="•"/>
            </a:pPr>
            <a:r>
              <a:rPr lang="it-IT" sz="2000" b="0" i="0" kern="1200" dirty="0" err="1">
                <a:solidFill>
                  <a:schemeClr val="bg1"/>
                </a:solidFill>
                <a:effectLst/>
                <a:latin typeface="Book Antiqua" panose="02040602050305030304" charset="0"/>
                <a:ea typeface="+mn-ea"/>
                <a:cs typeface="+mn-cs"/>
              </a:rPr>
              <a:t>Risperidone</a:t>
            </a:r>
          </a:p>
          <a:p>
            <a:pPr marL="342900" lvl="0" indent="-342900" algn="l">
              <a:lnSpc>
                <a:spcPct val="100000"/>
              </a:lnSpc>
              <a:spcBef>
                <a:spcPct val="0"/>
              </a:spcBef>
              <a:spcAft>
                <a:spcPct val="15000"/>
              </a:spcAft>
              <a:buFont typeface="Arial" panose="020B0604020202020204" pitchFamily="34" charset="0"/>
              <a:buChar char="•"/>
            </a:pPr>
            <a:r>
              <a:rPr lang="it-IT" sz="2000" b="0" i="0" kern="1200" dirty="0" err="1">
                <a:solidFill>
                  <a:schemeClr val="bg1"/>
                </a:solidFill>
                <a:effectLst/>
                <a:latin typeface="Book Antiqua" panose="02040602050305030304" charset="0"/>
                <a:ea typeface="+mn-ea"/>
                <a:cs typeface="+mn-cs"/>
              </a:rPr>
              <a:t>Delorazepam</a:t>
            </a:r>
          </a:p>
          <a:p>
            <a:pPr marL="342900" lvl="0" indent="-342900" algn="l">
              <a:lnSpc>
                <a:spcPct val="100000"/>
              </a:lnSpc>
              <a:spcBef>
                <a:spcPct val="0"/>
              </a:spcBef>
              <a:spcAft>
                <a:spcPct val="15000"/>
              </a:spcAft>
              <a:buFont typeface="Arial" panose="020B0604020202020204" pitchFamily="34" charset="0"/>
              <a:buChar char="•"/>
            </a:pPr>
            <a:r>
              <a:rPr lang="it-IT" sz="2000" b="0" i="0" kern="1200" dirty="0" err="1">
                <a:solidFill>
                  <a:schemeClr val="bg1"/>
                </a:solidFill>
                <a:effectLst/>
                <a:latin typeface="Book Antiqua" panose="02040602050305030304" charset="0"/>
                <a:ea typeface="+mn-ea"/>
                <a:cs typeface="+mn-cs"/>
              </a:rPr>
              <a:t>Haloperidol</a:t>
            </a:r>
          </a:p>
          <a:p>
            <a:pPr marL="342900" lvl="0" indent="-342900" algn="l">
              <a:lnSpc>
                <a:spcPct val="100000"/>
              </a:lnSpc>
              <a:spcBef>
                <a:spcPct val="0"/>
              </a:spcBef>
              <a:spcAft>
                <a:spcPct val="15000"/>
              </a:spcAft>
              <a:buFont typeface="Arial" panose="020B0604020202020204" pitchFamily="34" charset="0"/>
              <a:buChar char="•"/>
            </a:pPr>
            <a:r>
              <a:rPr lang="it-IT" sz="2000" b="0" i="0" kern="1200" dirty="0" err="1">
                <a:solidFill>
                  <a:schemeClr val="bg1"/>
                </a:solidFill>
                <a:effectLst/>
                <a:latin typeface="Book Antiqua" panose="02040602050305030304" charset="0"/>
                <a:ea typeface="+mn-ea"/>
                <a:cs typeface="+mn-cs"/>
              </a:rPr>
              <a:t>Paliperidone Palmitato</a:t>
            </a:r>
          </a:p>
        </p:txBody>
      </p:sp>
      <p:sp>
        <p:nvSpPr>
          <p:cNvPr id="2" name="Rettangolo 1"/>
          <p:cNvSpPr/>
          <p:nvPr/>
        </p:nvSpPr>
        <p:spPr>
          <a:xfrm>
            <a:off x="246380" y="988060"/>
            <a:ext cx="2903855" cy="4717415"/>
          </a:xfrm>
          <a:prstGeom prst="rect">
            <a:avLst/>
          </a:prstGeom>
          <a:solidFill>
            <a:srgbClr val="FF93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000" dirty="0">
                <a:solidFill>
                  <a:schemeClr val="bg1"/>
                </a:solidFill>
                <a:latin typeface="Book Antiqua" panose="02040602050305030304" charset="0"/>
              </a:rPr>
              <a:t>THE TREATMENT ACCORDING TO THE PSYCHIATRIC MODEL</a:t>
            </a:r>
            <a:endParaRPr lang="it-IT" sz="2000" dirty="0">
              <a:solidFill>
                <a:schemeClr val="bg1"/>
              </a:solidFill>
              <a:latin typeface="Book Antiqua" panose="02040602050305030304" charset="0"/>
              <a:cs typeface="Book Antiqua" panose="02040602050305030304" charset="0"/>
            </a:endParaRPr>
          </a:p>
        </p:txBody>
      </p:sp>
      <p:sp>
        <p:nvSpPr>
          <p:cNvPr id="3" name="Rettangolo 2"/>
          <p:cNvSpPr/>
          <p:nvPr/>
        </p:nvSpPr>
        <p:spPr>
          <a:xfrm>
            <a:off x="484505" y="850265"/>
            <a:ext cx="2538095" cy="546100"/>
          </a:xfrm>
          <a:prstGeom prst="rect">
            <a:avLst/>
          </a:prstGeom>
          <a:solidFill>
            <a:srgbClr val="5B9BD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800" dirty="0">
                <a:latin typeface="Book Antiqua" panose="02040602050305030304" charset="0"/>
              </a:rPr>
              <a:t>ROBERTO</a:t>
            </a:r>
          </a:p>
        </p:txBody>
      </p:sp>
      <p:sp>
        <p:nvSpPr>
          <p:cNvPr id="8" name="Rettangolo 2"/>
          <p:cNvSpPr/>
          <p:nvPr/>
        </p:nvSpPr>
        <p:spPr>
          <a:xfrm>
            <a:off x="4131310" y="850265"/>
            <a:ext cx="2538095" cy="5461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800" dirty="0">
                <a:latin typeface="Book Antiqua" panose="02040602050305030304" charset="0"/>
              </a:rPr>
              <a:t>DIAGNOSIS</a:t>
            </a:r>
          </a:p>
        </p:txBody>
      </p:sp>
      <p:sp>
        <p:nvSpPr>
          <p:cNvPr id="10" name="Rettangolo 2"/>
          <p:cNvSpPr/>
          <p:nvPr/>
        </p:nvSpPr>
        <p:spPr>
          <a:xfrm>
            <a:off x="8311515" y="850265"/>
            <a:ext cx="2538095" cy="5461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800" dirty="0">
                <a:latin typeface="Book Antiqua" panose="02040602050305030304" charset="0"/>
              </a:rPr>
              <a:t>THERAPIES</a:t>
            </a: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alphaModFix amt="30000"/>
          </a:blip>
          <a:stretch>
            <a:fillRect/>
          </a:stretch>
        </p:blipFill>
        <p:spPr>
          <a:xfrm>
            <a:off x="0" y="342900"/>
            <a:ext cx="12192000" cy="6492240"/>
          </a:xfrm>
          <a:prstGeom prst="rect">
            <a:avLst/>
          </a:prstGeom>
        </p:spPr>
      </p:pic>
      <p:sp>
        <p:nvSpPr>
          <p:cNvPr id="19" name="Text Box 18"/>
          <p:cNvSpPr txBox="1"/>
          <p:nvPr/>
        </p:nvSpPr>
        <p:spPr>
          <a:xfrm>
            <a:off x="821055" y="6407150"/>
            <a:ext cx="8568055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it-IT" altLang="en-US" sz="1000" b="1" i="1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>Body and Integration</a:t>
            </a:r>
            <a:r>
              <a:rPr lang="it-IT" altLang="en-US" sz="1000" i="1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/>
            </a:r>
            <a:br>
              <a:rPr lang="it-IT" altLang="en-US" sz="1000" i="1" dirty="0">
                <a:latin typeface="Book Antiqua" panose="02040602050305030304" charset="0"/>
                <a:cs typeface="Book Antiqua" panose="02040602050305030304" charset="0"/>
                <a:sym typeface="+mn-ea"/>
              </a:rPr>
            </a:br>
            <a:r>
              <a:rPr lang="it-IT" altLang="en-US" sz="1000" i="1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>Research the primary symptom into the care of the psychosis</a:t>
            </a:r>
          </a:p>
        </p:txBody>
      </p:sp>
      <p:pic>
        <p:nvPicPr>
          <p:cNvPr id="12" name="Content Placeholder 11" descr="logo_sipi-removebg-preview"/>
          <p:cNvPicPr>
            <a:picLocks noChangeAspect="1"/>
          </p:cNvPicPr>
          <p:nvPr/>
        </p:nvPicPr>
        <p:blipFill>
          <a:blip r:embed="rId3"/>
          <a:srcRect r="25272"/>
          <a:stretch>
            <a:fillRect/>
          </a:stretch>
        </p:blipFill>
        <p:spPr>
          <a:xfrm>
            <a:off x="74295" y="6345555"/>
            <a:ext cx="669925" cy="521970"/>
          </a:xfrm>
          <a:prstGeom prst="rect">
            <a:avLst/>
          </a:prstGeom>
        </p:spPr>
      </p:pic>
      <p:pic>
        <p:nvPicPr>
          <p:cNvPr id="3" name="Picture 2" descr="pODIO-removebg-preview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1305" y="2914650"/>
            <a:ext cx="8267065" cy="3047365"/>
          </a:xfrm>
          <a:prstGeom prst="rect">
            <a:avLst/>
          </a:prstGeom>
        </p:spPr>
      </p:pic>
      <p:sp>
        <p:nvSpPr>
          <p:cNvPr id="21" name="CasellaDiTesto 20"/>
          <p:cNvSpPr txBox="1"/>
          <p:nvPr/>
        </p:nvSpPr>
        <p:spPr>
          <a:xfrm>
            <a:off x="429219" y="3023343"/>
            <a:ext cx="3970615" cy="11384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5035">
              <a:defRPr/>
            </a:pPr>
            <a:r>
              <a:rPr lang="it-IT" sz="2805" b="1" dirty="0">
                <a:solidFill>
                  <a:srgbClr val="FF9300"/>
                </a:solidFill>
                <a:latin typeface="Book Antiqua" panose="02040602050305030304" charset="0"/>
                <a:cs typeface="Book Antiqua" panose="02040602050305030304" charset="0"/>
                <a:sym typeface="+mn-ea"/>
              </a:rPr>
              <a:t>Sociotherapy</a:t>
            </a:r>
            <a:endParaRPr lang="it-IT" sz="2805" b="1" dirty="0">
              <a:solidFill>
                <a:srgbClr val="FF9300"/>
              </a:solidFill>
              <a:latin typeface="Book Antiqua" panose="02040602050305030304" charset="0"/>
              <a:cs typeface="Book Antiqua" panose="02040602050305030304" charset="0"/>
            </a:endParaRPr>
          </a:p>
          <a:p>
            <a:pPr algn="ctr" defTabSz="915035">
              <a:defRPr/>
            </a:pPr>
            <a:r>
              <a:rPr lang="it-IT" sz="2000" dirty="0">
                <a:solidFill>
                  <a:prstClr val="black"/>
                </a:solidFill>
                <a:latin typeface="Book Antiqua" panose="02040602050305030304" charset="0"/>
                <a:cs typeface="Book Antiqua" panose="02040602050305030304" charset="0"/>
                <a:sym typeface="+mn-ea"/>
              </a:rPr>
              <a:t>to stabilize the acquired skills and to create new problems </a:t>
            </a:r>
            <a:endParaRPr lang="it-IT" sz="2000" dirty="0">
              <a:solidFill>
                <a:prstClr val="black"/>
              </a:solidFill>
              <a:highlight>
                <a:srgbClr val="FFFF00"/>
              </a:highlight>
              <a:latin typeface="Book Antiqua" panose="02040602050305030304" charset="0"/>
              <a:cs typeface="Book Antiqua" panose="02040602050305030304" charset="0"/>
              <a:sym typeface="+mn-ea"/>
            </a:endParaRPr>
          </a:p>
        </p:txBody>
      </p:sp>
      <p:sp>
        <p:nvSpPr>
          <p:cNvPr id="20" name="CasellaDiTesto 19"/>
          <p:cNvSpPr txBox="1"/>
          <p:nvPr/>
        </p:nvSpPr>
        <p:spPr>
          <a:xfrm>
            <a:off x="3981148" y="1652316"/>
            <a:ext cx="3705378" cy="1571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5" b="1" dirty="0">
                <a:solidFill>
                  <a:srgbClr val="FF9300"/>
                </a:solidFill>
                <a:latin typeface="Book Antiqua" panose="02040602050305030304" charset="0"/>
                <a:cs typeface="Book Antiqua" panose="02040602050305030304" charset="0"/>
                <a:sym typeface="+mn-ea"/>
              </a:rPr>
              <a:t>Integrated Structural Psychotherapy</a:t>
            </a:r>
            <a:endParaRPr lang="it-IT" sz="2805" b="1" dirty="0">
              <a:solidFill>
                <a:srgbClr val="FF9300"/>
              </a:solidFill>
              <a:latin typeface="Book Antiqua" panose="02040602050305030304" charset="0"/>
              <a:cs typeface="Book Antiqua" panose="02040602050305030304" charset="0"/>
            </a:endParaRPr>
          </a:p>
          <a:p>
            <a:pPr algn="ctr"/>
            <a:r>
              <a:rPr lang="it-IT" sz="2000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>to risolve problems ever more complex changing structure</a:t>
            </a:r>
            <a:endParaRPr lang="it-IT" sz="2000" dirty="0">
              <a:latin typeface="Book Antiqua" panose="02040602050305030304" charset="0"/>
              <a:cs typeface="Book Antiqua" panose="02040602050305030304" charset="0"/>
            </a:endParaRPr>
          </a:p>
        </p:txBody>
      </p:sp>
      <p:sp>
        <p:nvSpPr>
          <p:cNvPr id="22" name="CasellaDiTesto 21"/>
          <p:cNvSpPr txBox="1"/>
          <p:nvPr/>
        </p:nvSpPr>
        <p:spPr>
          <a:xfrm>
            <a:off x="7550387" y="3023438"/>
            <a:ext cx="4289444" cy="132344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it-IT" sz="2805" b="1" dirty="0">
                <a:solidFill>
                  <a:srgbClr val="FF9300"/>
                </a:solidFill>
                <a:latin typeface="Book Antiqua" panose="02040602050305030304" charset="0"/>
                <a:cs typeface="Book Antiqua" panose="02040602050305030304" charset="0"/>
                <a:sym typeface="+mn-ea"/>
              </a:rPr>
              <a:t>Pharmacotherapy</a:t>
            </a:r>
            <a:r>
              <a:rPr lang="it-IT" sz="2805" dirty="0">
                <a:solidFill>
                  <a:srgbClr val="FF9300"/>
                </a:solidFill>
                <a:latin typeface="Book Antiqua" panose="02040602050305030304" charset="0"/>
                <a:cs typeface="Book Antiqua" panose="02040602050305030304" charset="0"/>
                <a:sym typeface="+mn-ea"/>
              </a:rPr>
              <a:t> </a:t>
            </a:r>
            <a:endParaRPr lang="it-IT" sz="2805" dirty="0">
              <a:solidFill>
                <a:srgbClr val="FF9300"/>
              </a:solidFill>
              <a:latin typeface="Book Antiqua" panose="02040602050305030304" charset="0"/>
              <a:cs typeface="Book Antiqua" panose="02040602050305030304" charset="0"/>
            </a:endParaRPr>
          </a:p>
          <a:p>
            <a:pPr algn="ctr"/>
            <a:r>
              <a:rPr lang="it-IT" sz="2000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>to support psychotherapy to riduce suffering</a:t>
            </a:r>
            <a:r>
              <a:rPr lang="it-IT" sz="2805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> </a:t>
            </a:r>
            <a:endParaRPr lang="it-IT" sz="2805" dirty="0">
              <a:solidFill>
                <a:srgbClr val="FF0000"/>
              </a:solidFill>
              <a:latin typeface="Book Antiqua" panose="02040602050305030304" charset="0"/>
              <a:cs typeface="Book Antiqua" panose="02040602050305030304" charset="0"/>
            </a:endParaRPr>
          </a:p>
          <a:p>
            <a:pPr algn="ctr"/>
            <a:endParaRPr lang="it-IT" sz="2805" dirty="0">
              <a:latin typeface="Book Antiqua" panose="02040602050305030304" charset="0"/>
              <a:cs typeface="Book Antiqua" panose="02040602050305030304" charset="0"/>
            </a:endParaRPr>
          </a:p>
        </p:txBody>
      </p:sp>
      <p:sp>
        <p:nvSpPr>
          <p:cNvPr id="4" name="Titolo 1"/>
          <p:cNvSpPr>
            <a:spLocks noGrp="1"/>
          </p:cNvSpPr>
          <p:nvPr/>
        </p:nvSpPr>
        <p:spPr>
          <a:xfrm>
            <a:off x="74478" y="553641"/>
            <a:ext cx="12204700" cy="955153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503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5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2800" b="1" dirty="0">
                <a:solidFill>
                  <a:schemeClr val="accent1"/>
                </a:solidFill>
                <a:latin typeface="Book Antiqua" panose="02040602050305030304" charset="0"/>
              </a:rPr>
              <a:t>THE TREATMENT ACCORDING TO INTEGRATED STRUCTURAL MODEL</a:t>
            </a: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Box 18"/>
          <p:cNvSpPr txBox="1"/>
          <p:nvPr/>
        </p:nvSpPr>
        <p:spPr>
          <a:xfrm>
            <a:off x="821055" y="6407150"/>
            <a:ext cx="8568055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it-IT" altLang="en-US" sz="1000" b="1" i="1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>Body and Integration</a:t>
            </a:r>
            <a:r>
              <a:rPr lang="it-IT" altLang="en-US" sz="1000" i="1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/>
            </a:r>
            <a:br>
              <a:rPr lang="it-IT" altLang="en-US" sz="1000" i="1" dirty="0">
                <a:latin typeface="Book Antiqua" panose="02040602050305030304" charset="0"/>
                <a:cs typeface="Book Antiqua" panose="02040602050305030304" charset="0"/>
                <a:sym typeface="+mn-ea"/>
              </a:rPr>
            </a:br>
            <a:r>
              <a:rPr lang="it-IT" altLang="en-US" sz="1000" i="1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>Research the primary symptom into the care of the psychosis</a:t>
            </a:r>
          </a:p>
        </p:txBody>
      </p:sp>
      <p:pic>
        <p:nvPicPr>
          <p:cNvPr id="12" name="Content Placeholder 11" descr="logo_sipi-removebg-preview"/>
          <p:cNvPicPr>
            <a:picLocks noChangeAspect="1"/>
          </p:cNvPicPr>
          <p:nvPr/>
        </p:nvPicPr>
        <p:blipFill>
          <a:blip r:embed="rId2"/>
          <a:srcRect r="25272"/>
          <a:stretch>
            <a:fillRect/>
          </a:stretch>
        </p:blipFill>
        <p:spPr>
          <a:xfrm>
            <a:off x="74295" y="6345555"/>
            <a:ext cx="669925" cy="521970"/>
          </a:xfrm>
          <a:prstGeom prst="rect">
            <a:avLst/>
          </a:prstGeom>
        </p:spPr>
      </p:pic>
      <p:sp>
        <p:nvSpPr>
          <p:cNvPr id="14" name="Freeform 13"/>
          <p:cNvSpPr/>
          <p:nvPr/>
        </p:nvSpPr>
        <p:spPr>
          <a:xfrm>
            <a:off x="743585" y="1607185"/>
            <a:ext cx="10771505" cy="2963545"/>
          </a:xfrm>
          <a:custGeom>
            <a:avLst/>
            <a:gdLst>
              <a:gd name="connisteX0" fmla="*/ 0 w 11934190"/>
              <a:gd name="connsiteY0" fmla="*/ 19685 h 3594100"/>
              <a:gd name="connisteX1" fmla="*/ 11934190 w 11934190"/>
              <a:gd name="connsiteY1" fmla="*/ 0 h 3594100"/>
              <a:gd name="connisteX2" fmla="*/ 10057765 w 11934190"/>
              <a:gd name="connsiteY2" fmla="*/ 3594100 h 3594100"/>
              <a:gd name="connisteX3" fmla="*/ 1846580 w 11934190"/>
              <a:gd name="connsiteY3" fmla="*/ 3594100 h 3594100"/>
              <a:gd name="connisteX4" fmla="*/ 0 w 11934190"/>
              <a:gd name="connsiteY4" fmla="*/ 19685 h 35941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</a:cxnLst>
            <a:rect l="l" t="t" r="r" b="b"/>
            <a:pathLst>
              <a:path w="11934190" h="3594100">
                <a:moveTo>
                  <a:pt x="0" y="19685"/>
                </a:moveTo>
                <a:lnTo>
                  <a:pt x="11934190" y="0"/>
                </a:lnTo>
                <a:lnTo>
                  <a:pt x="10057765" y="3594100"/>
                </a:lnTo>
                <a:lnTo>
                  <a:pt x="1846580" y="3594100"/>
                </a:lnTo>
                <a:lnTo>
                  <a:pt x="0" y="19685"/>
                </a:lnTo>
                <a:close/>
              </a:path>
            </a:pathLst>
          </a:custGeom>
          <a:gradFill>
            <a:gsLst>
              <a:gs pos="100000">
                <a:schemeClr val="accent1"/>
              </a:gs>
              <a:gs pos="0">
                <a:schemeClr val="accent2"/>
              </a:gs>
            </a:gsLst>
            <a:lin ang="5400000" scaled="0"/>
          </a:gradFill>
          <a:ln>
            <a:noFill/>
          </a:ln>
          <a:effectLst>
            <a:reflection blurRad="6350" stA="50000" endA="300" endPos="55500" dist="101600" dir="5400000" sy="-100000" algn="bl" rotWithShape="0"/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altLang="en-US" sz="3200" dirty="0">
                <a:latin typeface="Book Antiqua" panose="02040602050305030304" charset="0"/>
              </a:rPr>
              <a:t>F</a:t>
            </a:r>
            <a:r>
              <a:rPr lang="en-US" sz="3200" dirty="0">
                <a:latin typeface="Book Antiqua" panose="02040602050305030304" charset="0"/>
              </a:rPr>
              <a:t>ormula </a:t>
            </a:r>
          </a:p>
          <a:p>
            <a:pPr algn="ctr"/>
            <a:r>
              <a:rPr lang="en-US" sz="3200" dirty="0">
                <a:latin typeface="Book Antiqua" panose="02040602050305030304" charset="0"/>
              </a:rPr>
              <a:t>used to build  </a:t>
            </a:r>
          </a:p>
          <a:p>
            <a:pPr algn="ctr"/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charset="0"/>
              </a:rPr>
              <a:t>COHERENCE</a:t>
            </a:r>
          </a:p>
          <a:p>
            <a:pPr algn="ctr"/>
            <a:r>
              <a:rPr lang="en-US" sz="3200" dirty="0">
                <a:latin typeface="Book Antiqua" panose="02040602050305030304" charset="0"/>
              </a:rPr>
              <a:t>among the parties</a:t>
            </a:r>
          </a:p>
        </p:txBody>
      </p:sp>
      <p:sp>
        <p:nvSpPr>
          <p:cNvPr id="4" name="Title 3"/>
          <p:cNvSpPr>
            <a:spLocks noGrp="1"/>
          </p:cNvSpPr>
          <p:nvPr/>
        </p:nvSpPr>
        <p:spPr>
          <a:xfrm>
            <a:off x="830500" y="611816"/>
            <a:ext cx="10526554" cy="831864"/>
          </a:xfrm>
          <a:prstGeom prst="rect">
            <a:avLst/>
          </a:prstGeom>
        </p:spPr>
        <p:txBody>
          <a:bodyPr vert="horz" lIns="91535" tIns="45768" rIns="91535" bIns="45768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altLang="en-US" sz="3605" b="1" dirty="0">
                <a:solidFill>
                  <a:srgbClr val="5B9BD5"/>
                </a:solidFill>
                <a:latin typeface="Book Antiqua" panose="02040602050305030304" charset="0"/>
                <a:cs typeface="Book Antiqua" panose="02040602050305030304" charset="0"/>
              </a:rPr>
              <a:t> INTEGRATION</a:t>
            </a:r>
          </a:p>
        </p:txBody>
      </p:sp>
      <p:sp>
        <p:nvSpPr>
          <p:cNvPr id="10" name="Rectangles 9"/>
          <p:cNvSpPr/>
          <p:nvPr/>
        </p:nvSpPr>
        <p:spPr>
          <a:xfrm>
            <a:off x="2359660" y="4636770"/>
            <a:ext cx="7468235" cy="611505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altLang="en-US" sz="2805" b="1" spc="150" dirty="0">
                <a:solidFill>
                  <a:srgbClr val="FF9300"/>
                </a:solidFill>
                <a:latin typeface="Book Antiqua" panose="02040602050305030304" charset="0"/>
                <a:cs typeface="Book Antiqua" panose="02040602050305030304" charset="0"/>
                <a:sym typeface="+mn-ea"/>
              </a:rPr>
              <a:t>KEY WORD</a:t>
            </a: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Box 18"/>
          <p:cNvSpPr txBox="1"/>
          <p:nvPr/>
        </p:nvSpPr>
        <p:spPr>
          <a:xfrm>
            <a:off x="821055" y="6407150"/>
            <a:ext cx="8568055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it-IT" altLang="en-US" sz="1000" b="1" i="1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>Body and Integration</a:t>
            </a:r>
            <a:r>
              <a:rPr lang="it-IT" altLang="en-US" sz="1000" i="1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/>
            </a:r>
            <a:br>
              <a:rPr lang="it-IT" altLang="en-US" sz="1000" i="1" dirty="0">
                <a:latin typeface="Book Antiqua" panose="02040602050305030304" charset="0"/>
                <a:cs typeface="Book Antiqua" panose="02040602050305030304" charset="0"/>
                <a:sym typeface="+mn-ea"/>
              </a:rPr>
            </a:br>
            <a:r>
              <a:rPr lang="it-IT" altLang="en-US" sz="1000" i="1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>Research the primary symptom into the care of the psychosis</a:t>
            </a:r>
          </a:p>
        </p:txBody>
      </p:sp>
      <p:pic>
        <p:nvPicPr>
          <p:cNvPr id="12" name="Content Placeholder 11" descr="logo_sipi-removebg-preview"/>
          <p:cNvPicPr>
            <a:picLocks noChangeAspect="1"/>
          </p:cNvPicPr>
          <p:nvPr/>
        </p:nvPicPr>
        <p:blipFill>
          <a:blip r:embed="rId2"/>
          <a:srcRect r="25272"/>
          <a:stretch>
            <a:fillRect/>
          </a:stretch>
        </p:blipFill>
        <p:spPr>
          <a:xfrm>
            <a:off x="74295" y="6345555"/>
            <a:ext cx="669925" cy="521970"/>
          </a:xfrm>
          <a:prstGeom prst="rect">
            <a:avLst/>
          </a:prstGeom>
        </p:spPr>
      </p:pic>
      <p:graphicFrame>
        <p:nvGraphicFramePr>
          <p:cNvPr id="10" name="Segnaposto contenuto 9"/>
          <p:cNvGraphicFramePr>
            <a:graphicFrameLocks noGrp="1"/>
          </p:cNvGraphicFramePr>
          <p:nvPr/>
        </p:nvGraphicFramePr>
        <p:xfrm>
          <a:off x="821055" y="1263650"/>
          <a:ext cx="9653270" cy="49860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1" name="CasellaDiTesto 10"/>
          <p:cNvSpPr txBox="1"/>
          <p:nvPr/>
        </p:nvSpPr>
        <p:spPr>
          <a:xfrm>
            <a:off x="9340215" y="4057015"/>
            <a:ext cx="2707640" cy="132207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defTabSz="457835">
              <a:defRPr/>
            </a:pPr>
            <a:r>
              <a:rPr lang="en-US" sz="2000" b="1" dirty="0">
                <a:solidFill>
                  <a:schemeClr val="tx1"/>
                </a:solidFill>
                <a:latin typeface="Book Antiqua" panose="02040602050305030304" charset="0"/>
                <a:ea typeface="Cambria" panose="02040503050406030204" pitchFamily="18" charset="0"/>
              </a:rPr>
              <a:t>Awareness of</a:t>
            </a:r>
          </a:p>
          <a:p>
            <a:pPr algn="ctr" defTabSz="457835">
              <a:defRPr/>
            </a:pPr>
            <a:r>
              <a:rPr lang="en-US" sz="2000" b="1" dirty="0">
                <a:solidFill>
                  <a:schemeClr val="tx1"/>
                </a:solidFill>
                <a:latin typeface="Book Antiqua" panose="02040602050305030304" charset="0"/>
                <a:ea typeface="Cambria" panose="02040503050406030204" pitchFamily="18" charset="0"/>
              </a:rPr>
              <a:t> personal unfit views </a:t>
            </a:r>
          </a:p>
          <a:p>
            <a:pPr algn="ctr" defTabSz="457835">
              <a:defRPr/>
            </a:pPr>
            <a:r>
              <a:rPr lang="it-IT" sz="2000" b="1" dirty="0" err="1">
                <a:solidFill>
                  <a:schemeClr val="tx1"/>
                </a:solidFill>
                <a:latin typeface="Book Antiqua" panose="02040602050305030304" charset="0"/>
              </a:rPr>
              <a:t>Decision</a:t>
            </a:r>
            <a:r>
              <a:rPr lang="it-IT" sz="2000" b="1" dirty="0">
                <a:solidFill>
                  <a:schemeClr val="tx1"/>
                </a:solidFill>
                <a:latin typeface="Book Antiqua" panose="02040602050305030304" charset="0"/>
              </a:rPr>
              <a:t> to </a:t>
            </a:r>
            <a:r>
              <a:rPr lang="it-IT" sz="2000" b="1" dirty="0" err="1">
                <a:solidFill>
                  <a:schemeClr val="tx1"/>
                </a:solidFill>
                <a:latin typeface="Book Antiqua" panose="02040602050305030304" charset="0"/>
              </a:rPr>
              <a:t>amend</a:t>
            </a:r>
            <a:r>
              <a:rPr lang="it-IT" sz="2000" b="1" dirty="0">
                <a:solidFill>
                  <a:schemeClr val="tx1"/>
                </a:solidFill>
                <a:latin typeface="Book Antiqua" panose="02040602050305030304" charset="0"/>
              </a:rPr>
              <a:t> </a:t>
            </a:r>
            <a:r>
              <a:rPr lang="it-IT" sz="2000" b="1" dirty="0" err="1">
                <a:solidFill>
                  <a:schemeClr val="tx1"/>
                </a:solidFill>
                <a:latin typeface="Book Antiqua" panose="02040602050305030304" charset="0"/>
              </a:rPr>
              <a:t>them</a:t>
            </a:r>
            <a:endParaRPr lang="it-IT" sz="2000" b="1" dirty="0">
              <a:solidFill>
                <a:schemeClr val="tx1"/>
              </a:solidFill>
              <a:latin typeface="Book Antiqua" panose="02040602050305030304" charset="0"/>
            </a:endParaRPr>
          </a:p>
        </p:txBody>
      </p:sp>
      <p:sp>
        <p:nvSpPr>
          <p:cNvPr id="13" name="CasellaDiTesto 12"/>
          <p:cNvSpPr txBox="1"/>
          <p:nvPr/>
        </p:nvSpPr>
        <p:spPr>
          <a:xfrm>
            <a:off x="-50" y="3316551"/>
            <a:ext cx="3419953" cy="132207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defTabSz="457835">
              <a:defRPr/>
            </a:pPr>
            <a:endParaRPr lang="it-IT" sz="2000" b="1" dirty="0">
              <a:solidFill>
                <a:schemeClr val="accent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 defTabSz="457835">
              <a:defRPr/>
            </a:pPr>
            <a:r>
              <a:rPr lang="en-US" sz="2000" b="1" dirty="0">
                <a:solidFill>
                  <a:schemeClr val="tx1"/>
                </a:solidFill>
                <a:latin typeface="Book Antiqua" panose="02040602050305030304" charset="0"/>
                <a:ea typeface="Cambria" panose="02040503050406030204" pitchFamily="18" charset="0"/>
              </a:rPr>
              <a:t>Pain reduction </a:t>
            </a:r>
          </a:p>
          <a:p>
            <a:pPr algn="ctr" defTabSz="457835">
              <a:defRPr/>
            </a:pPr>
            <a:r>
              <a:rPr lang="en-US" sz="2000" b="1" dirty="0">
                <a:solidFill>
                  <a:schemeClr val="tx1"/>
                </a:solidFill>
                <a:latin typeface="Book Antiqua" panose="02040602050305030304" charset="0"/>
                <a:ea typeface="Cambria" panose="02040503050406030204" pitchFamily="18" charset="0"/>
              </a:rPr>
              <a:t>Necessary to encourage</a:t>
            </a:r>
          </a:p>
          <a:p>
            <a:pPr algn="ctr" defTabSz="457835">
              <a:defRPr/>
            </a:pPr>
            <a:r>
              <a:rPr lang="en-US" sz="2000" b="1" dirty="0">
                <a:solidFill>
                  <a:schemeClr val="tx1"/>
                </a:solidFill>
                <a:latin typeface="Book Antiqua" panose="02040602050305030304" charset="0"/>
                <a:ea typeface="Cambria" panose="02040503050406030204" pitchFamily="18" charset="0"/>
              </a:rPr>
              <a:t>Awareness and Decision</a:t>
            </a:r>
            <a:endParaRPr lang="it-IT" sz="20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Rettangolo 13"/>
          <p:cNvSpPr/>
          <p:nvPr/>
        </p:nvSpPr>
        <p:spPr>
          <a:xfrm>
            <a:off x="317964" y="4176489"/>
            <a:ext cx="4347439" cy="4621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835">
              <a:defRPr/>
            </a:pPr>
            <a:endParaRPr lang="it-IT" sz="2400" b="1" dirty="0">
              <a:solidFill>
                <a:srgbClr val="FF0000"/>
              </a:solidFill>
              <a:latin typeface="Century Gothic" panose="020B0502020202020204"/>
            </a:endParaRPr>
          </a:p>
        </p:txBody>
      </p:sp>
      <p:sp>
        <p:nvSpPr>
          <p:cNvPr id="17" name="CasellaDiTesto 16"/>
          <p:cNvSpPr txBox="1"/>
          <p:nvPr/>
        </p:nvSpPr>
        <p:spPr>
          <a:xfrm>
            <a:off x="7369192" y="1871322"/>
            <a:ext cx="4657090" cy="706755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 defTabSz="457835">
              <a:defRPr/>
            </a:pPr>
            <a:r>
              <a:rPr lang="en-US" sz="2000" b="1" dirty="0">
                <a:solidFill>
                  <a:schemeClr val="tx1"/>
                </a:solidFill>
                <a:latin typeface="Book Antiqua" panose="02040602050305030304" charset="0"/>
                <a:ea typeface="Cambria" panose="02040503050406030204" pitchFamily="18" charset="0"/>
              </a:rPr>
              <a:t>Environment that stimulates/stabilizes</a:t>
            </a:r>
          </a:p>
          <a:p>
            <a:pPr algn="ctr" defTabSz="457835">
              <a:defRPr/>
            </a:pPr>
            <a:r>
              <a:rPr lang="en-US" sz="2000" b="1" dirty="0">
                <a:solidFill>
                  <a:schemeClr val="tx1"/>
                </a:solidFill>
                <a:latin typeface="Book Antiqua" panose="02040602050305030304" charset="0"/>
                <a:ea typeface="Cambria" panose="02040503050406030204" pitchFamily="18" charset="0"/>
              </a:rPr>
              <a:t> the awareness of capacity/limits</a:t>
            </a:r>
            <a:endParaRPr lang="it-IT" sz="2000" b="1" dirty="0">
              <a:solidFill>
                <a:schemeClr val="tx1"/>
              </a:solidFill>
              <a:latin typeface="Book Antiqua" panose="02040602050305030304" charset="0"/>
              <a:ea typeface="Cambria" panose="02040503050406030204" pitchFamily="18" charset="0"/>
            </a:endParaRPr>
          </a:p>
        </p:txBody>
      </p:sp>
      <p:sp>
        <p:nvSpPr>
          <p:cNvPr id="2" name="Freccia a destra 18"/>
          <p:cNvSpPr/>
          <p:nvPr/>
        </p:nvSpPr>
        <p:spPr>
          <a:xfrm>
            <a:off x="6766237" y="2008624"/>
            <a:ext cx="581632" cy="369716"/>
          </a:xfrm>
          <a:prstGeom prst="rightArrow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835">
              <a:defRPr/>
            </a:pPr>
            <a:endParaRPr lang="it-IT" sz="1800">
              <a:solidFill>
                <a:prstClr val="white"/>
              </a:solidFill>
              <a:latin typeface="Century Gothic" panose="020B0502020202020204"/>
            </a:endParaRPr>
          </a:p>
        </p:txBody>
      </p:sp>
      <p:sp>
        <p:nvSpPr>
          <p:cNvPr id="16" name="Titolo 1"/>
          <p:cNvSpPr txBox="1"/>
          <p:nvPr/>
        </p:nvSpPr>
        <p:spPr>
          <a:xfrm>
            <a:off x="1015181" y="494658"/>
            <a:ext cx="9471356" cy="84924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lIns="91535" tIns="45768" rIns="91535" bIns="45768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it-IT" sz="3200" b="1" cap="small" dirty="0">
                <a:solidFill>
                  <a:srgbClr val="5B9BD5"/>
                </a:solidFill>
                <a:latin typeface="Book Antiqua" panose="02040602050305030304" charset="0"/>
                <a:ea typeface="Cambria" panose="02040503050406030204" pitchFamily="18" charset="0"/>
              </a:rPr>
              <a:t>INTEGRATION OF INTERVENTIONS</a:t>
            </a:r>
          </a:p>
        </p:txBody>
      </p:sp>
      <p:sp>
        <p:nvSpPr>
          <p:cNvPr id="4" name="Freccia a destra 3"/>
          <p:cNvSpPr/>
          <p:nvPr/>
        </p:nvSpPr>
        <p:spPr>
          <a:xfrm>
            <a:off x="8796239" y="4533316"/>
            <a:ext cx="581632" cy="369716"/>
          </a:xfrm>
          <a:prstGeom prst="rightArrow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835">
              <a:defRPr/>
            </a:pPr>
            <a:endParaRPr lang="it-IT" sz="1800">
              <a:solidFill>
                <a:prstClr val="white"/>
              </a:solidFill>
              <a:latin typeface="Century Gothic" panose="020B0502020202020204"/>
            </a:endParaRPr>
          </a:p>
        </p:txBody>
      </p:sp>
      <p:sp>
        <p:nvSpPr>
          <p:cNvPr id="5" name="Freccia a destra 4"/>
          <p:cNvSpPr/>
          <p:nvPr/>
        </p:nvSpPr>
        <p:spPr>
          <a:xfrm rot="10800000">
            <a:off x="3304731" y="3932922"/>
            <a:ext cx="581632" cy="369716"/>
          </a:xfrm>
          <a:prstGeom prst="rightArrow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835">
              <a:defRPr/>
            </a:pPr>
            <a:endParaRPr lang="it-IT" sz="1800">
              <a:solidFill>
                <a:prstClr val="white"/>
              </a:solidFill>
              <a:latin typeface="Century Gothic" panose="020B0502020202020204"/>
            </a:endParaRPr>
          </a:p>
        </p:txBody>
      </p:sp>
      <p:sp>
        <p:nvSpPr>
          <p:cNvPr id="3" name="Text Box 2"/>
          <p:cNvSpPr txBox="1"/>
          <p:nvPr/>
        </p:nvSpPr>
        <p:spPr>
          <a:xfrm>
            <a:off x="5081905" y="2117090"/>
            <a:ext cx="187579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</a:pPr>
            <a:r>
              <a:rPr lang="it-IT" b="1" dirty="0">
                <a:effectLst/>
                <a:latin typeface="Book Antiqua" panose="02040602050305030304" charset="0"/>
                <a:ea typeface="Cambria" panose="02040503050406030204" pitchFamily="18" charset="0"/>
                <a:sym typeface="+mn-ea"/>
              </a:rPr>
              <a:t>Sociotherapy</a:t>
            </a:r>
          </a:p>
        </p:txBody>
      </p:sp>
      <p:sp>
        <p:nvSpPr>
          <p:cNvPr id="6" name="Text Box 5"/>
          <p:cNvSpPr txBox="1"/>
          <p:nvPr/>
        </p:nvSpPr>
        <p:spPr>
          <a:xfrm>
            <a:off x="3985895" y="3588385"/>
            <a:ext cx="2110105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</a:pPr>
            <a:r>
              <a:rPr lang="it-IT" b="1" dirty="0" err="1">
                <a:effectLst/>
                <a:latin typeface="Book Antiqua" panose="02040602050305030304" charset="0"/>
                <a:ea typeface="Cambria" panose="02040503050406030204" pitchFamily="18" charset="0"/>
                <a:sym typeface="+mn-ea"/>
              </a:rPr>
              <a:t>Pharmaco</a:t>
            </a:r>
            <a:r>
              <a:rPr lang="it-IT" b="1" dirty="0">
                <a:effectLst/>
                <a:latin typeface="Book Antiqua" panose="02040602050305030304" charset="0"/>
                <a:ea typeface="Cambria" panose="02040503050406030204" pitchFamily="18" charset="0"/>
                <a:sym typeface="+mn-ea"/>
              </a:rPr>
              <a:t>therapy</a:t>
            </a:r>
          </a:p>
        </p:txBody>
      </p:sp>
      <p:sp>
        <p:nvSpPr>
          <p:cNvPr id="7" name="Text Box 6"/>
          <p:cNvSpPr txBox="1"/>
          <p:nvPr/>
        </p:nvSpPr>
        <p:spPr>
          <a:xfrm>
            <a:off x="5734050" y="4672330"/>
            <a:ext cx="228600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ctr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</a:pPr>
            <a:r>
              <a:rPr lang="it-IT" b="1" dirty="0">
                <a:effectLst/>
                <a:latin typeface="Book Antiqua" panose="02040602050305030304" charset="0"/>
                <a:ea typeface="Cambria" panose="02040503050406030204" pitchFamily="18" charset="0"/>
                <a:sym typeface="+mn-ea"/>
              </a:rPr>
              <a:t>Psychotherapy</a:t>
            </a: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7" name="Diagramma 1"/>
          <p:cNvGraphicFramePr/>
          <p:nvPr/>
        </p:nvGraphicFramePr>
        <p:xfrm>
          <a:off x="3136822" y="682292"/>
          <a:ext cx="7051075" cy="56637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9" name="Text Box 18"/>
          <p:cNvSpPr txBox="1"/>
          <p:nvPr/>
        </p:nvSpPr>
        <p:spPr>
          <a:xfrm>
            <a:off x="821055" y="6407150"/>
            <a:ext cx="8568055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it-IT" altLang="en-US" sz="1000" b="1" i="1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>Body and Integration</a:t>
            </a:r>
            <a:r>
              <a:rPr lang="it-IT" altLang="en-US" sz="1000" i="1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/>
            </a:r>
            <a:br>
              <a:rPr lang="it-IT" altLang="en-US" sz="1000" i="1" dirty="0">
                <a:latin typeface="Book Antiqua" panose="02040602050305030304" charset="0"/>
                <a:cs typeface="Book Antiqua" panose="02040602050305030304" charset="0"/>
                <a:sym typeface="+mn-ea"/>
              </a:rPr>
            </a:br>
            <a:r>
              <a:rPr lang="it-IT" altLang="en-US" sz="1000" i="1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>Research the primary symptom into the care of the psychosis</a:t>
            </a:r>
          </a:p>
        </p:txBody>
      </p:sp>
      <p:pic>
        <p:nvPicPr>
          <p:cNvPr id="12" name="Content Placeholder 11" descr="logo_sipi-removebg-preview"/>
          <p:cNvPicPr>
            <a:picLocks noChangeAspect="1"/>
          </p:cNvPicPr>
          <p:nvPr/>
        </p:nvPicPr>
        <p:blipFill>
          <a:blip r:embed="rId7"/>
          <a:srcRect r="25272"/>
          <a:stretch>
            <a:fillRect/>
          </a:stretch>
        </p:blipFill>
        <p:spPr>
          <a:xfrm>
            <a:off x="74295" y="6345555"/>
            <a:ext cx="669925" cy="521970"/>
          </a:xfrm>
          <a:prstGeom prst="rect">
            <a:avLst/>
          </a:prstGeom>
        </p:spPr>
      </p:pic>
      <p:sp>
        <p:nvSpPr>
          <p:cNvPr id="22" name="Oval 21"/>
          <p:cNvSpPr/>
          <p:nvPr/>
        </p:nvSpPr>
        <p:spPr>
          <a:xfrm>
            <a:off x="7790815" y="5053330"/>
            <a:ext cx="684000" cy="684000"/>
          </a:xfrm>
          <a:prstGeom prst="ellipse">
            <a:avLst/>
          </a:prstGeom>
          <a:gradFill>
            <a:gsLst>
              <a:gs pos="0">
                <a:srgbClr val="FE4444"/>
              </a:gs>
              <a:gs pos="100000">
                <a:srgbClr val="832B2B"/>
              </a:gs>
            </a:gsLst>
            <a:lin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altLang="en-US" sz="2000">
                <a:solidFill>
                  <a:schemeClr val="tx1"/>
                </a:solidFill>
                <a:latin typeface="Book Antiqua" panose="02040602050305030304" charset="0"/>
                <a:cs typeface="Book Antiqua" panose="02040602050305030304" charset="0"/>
              </a:rPr>
              <a:t>Bo</a:t>
            </a:r>
          </a:p>
        </p:txBody>
      </p:sp>
      <p:sp>
        <p:nvSpPr>
          <p:cNvPr id="23" name="Oval 22"/>
          <p:cNvSpPr/>
          <p:nvPr/>
        </p:nvSpPr>
        <p:spPr>
          <a:xfrm>
            <a:off x="6807200" y="5053330"/>
            <a:ext cx="684000" cy="684000"/>
          </a:xfrm>
          <a:prstGeom prst="ellipse">
            <a:avLst/>
          </a:prstGeom>
          <a:gradFill>
            <a:gsLst>
              <a:gs pos="0">
                <a:srgbClr val="14CD68"/>
              </a:gs>
              <a:gs pos="100000">
                <a:srgbClr val="035C7D"/>
              </a:gs>
            </a:gsLst>
            <a:lin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altLang="en-US" sz="2000">
                <a:solidFill>
                  <a:schemeClr val="tx1"/>
                </a:solidFill>
                <a:latin typeface="Book Antiqua" panose="02040602050305030304" charset="0"/>
                <a:cs typeface="Book Antiqua" panose="02040602050305030304" charset="0"/>
              </a:rPr>
              <a:t>E</a:t>
            </a:r>
          </a:p>
        </p:txBody>
      </p:sp>
      <p:sp>
        <p:nvSpPr>
          <p:cNvPr id="24" name="Oval 23"/>
          <p:cNvSpPr/>
          <p:nvPr/>
        </p:nvSpPr>
        <p:spPr>
          <a:xfrm>
            <a:off x="5823585" y="5053330"/>
            <a:ext cx="684000" cy="684000"/>
          </a:xfrm>
          <a:prstGeom prst="ellipse">
            <a:avLst/>
          </a:prstGeom>
          <a:gradFill>
            <a:gsLst>
              <a:gs pos="0">
                <a:srgbClr val="007BD3"/>
              </a:gs>
              <a:gs pos="100000">
                <a:srgbClr val="034373"/>
              </a:gs>
            </a:gsLst>
            <a:lin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altLang="en-US" sz="2000">
                <a:solidFill>
                  <a:schemeClr val="tx1"/>
                </a:solidFill>
                <a:latin typeface="Book Antiqua" panose="02040602050305030304" charset="0"/>
                <a:cs typeface="Book Antiqua" panose="02040602050305030304" charset="0"/>
              </a:rPr>
              <a:t>Fa</a:t>
            </a:r>
          </a:p>
        </p:txBody>
      </p:sp>
      <p:sp>
        <p:nvSpPr>
          <p:cNvPr id="25" name="Oval 24"/>
          <p:cNvSpPr/>
          <p:nvPr/>
        </p:nvSpPr>
        <p:spPr>
          <a:xfrm>
            <a:off x="4839970" y="5053330"/>
            <a:ext cx="684000" cy="684000"/>
          </a:xfrm>
          <a:prstGeom prst="ellipse">
            <a:avLst/>
          </a:prstGeom>
          <a:gradFill>
            <a:gsLst>
              <a:gs pos="0">
                <a:srgbClr val="FECF40"/>
              </a:gs>
              <a:gs pos="100000">
                <a:srgbClr val="846C21"/>
              </a:gs>
            </a:gsLst>
            <a:lin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altLang="en-US" sz="2000">
                <a:solidFill>
                  <a:schemeClr val="tx1"/>
                </a:solidFill>
                <a:latin typeface="Book Antiqua" panose="02040602050305030304" charset="0"/>
                <a:cs typeface="Book Antiqua" panose="02040602050305030304" charset="0"/>
              </a:rPr>
              <a:t>Ra</a:t>
            </a:r>
          </a:p>
        </p:txBody>
      </p:sp>
      <p:sp>
        <p:nvSpPr>
          <p:cNvPr id="26" name="Oval 25"/>
          <p:cNvSpPr/>
          <p:nvPr/>
        </p:nvSpPr>
        <p:spPr>
          <a:xfrm>
            <a:off x="5561330" y="2900045"/>
            <a:ext cx="684000" cy="684000"/>
          </a:xfrm>
          <a:prstGeom prst="ellipse">
            <a:avLst/>
          </a:prstGeom>
          <a:gradFill>
            <a:gsLst>
              <a:gs pos="0">
                <a:schemeClr val="accent2">
                  <a:lumMod val="20000"/>
                  <a:lumOff val="80000"/>
                </a:schemeClr>
              </a:gs>
              <a:gs pos="100000">
                <a:srgbClr val="9A1C92"/>
              </a:gs>
            </a:gsLst>
            <a:lin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altLang="en-US" sz="2000">
                <a:solidFill>
                  <a:schemeClr val="tx1"/>
                </a:solidFill>
                <a:latin typeface="Book Antiqua" panose="02040602050305030304" charset="0"/>
                <a:cs typeface="Book Antiqua" panose="02040602050305030304" charset="0"/>
              </a:rPr>
              <a:t>P</a:t>
            </a:r>
          </a:p>
        </p:txBody>
      </p:sp>
      <p:sp>
        <p:nvSpPr>
          <p:cNvPr id="27" name="Oval 26"/>
          <p:cNvSpPr/>
          <p:nvPr/>
        </p:nvSpPr>
        <p:spPr>
          <a:xfrm>
            <a:off x="6305550" y="2900045"/>
            <a:ext cx="684000" cy="684000"/>
          </a:xfrm>
          <a:prstGeom prst="ellipse">
            <a:avLst/>
          </a:prstGeom>
          <a:gradFill>
            <a:gsLst>
              <a:gs pos="0">
                <a:srgbClr val="9EE256"/>
              </a:gs>
              <a:gs pos="100000">
                <a:srgbClr val="52762D"/>
              </a:gs>
            </a:gsLst>
            <a:lin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altLang="en-US" sz="2000">
                <a:solidFill>
                  <a:schemeClr val="tx1"/>
                </a:solidFill>
                <a:latin typeface="Book Antiqua" panose="02040602050305030304" charset="0"/>
                <a:cs typeface="Book Antiqua" panose="02040602050305030304" charset="0"/>
              </a:rPr>
              <a:t>A</a:t>
            </a:r>
          </a:p>
        </p:txBody>
      </p:sp>
      <p:sp>
        <p:nvSpPr>
          <p:cNvPr id="28" name="Oval 27"/>
          <p:cNvSpPr/>
          <p:nvPr/>
        </p:nvSpPr>
        <p:spPr>
          <a:xfrm>
            <a:off x="7049770" y="2900045"/>
            <a:ext cx="684000" cy="684000"/>
          </a:xfrm>
          <a:prstGeom prst="ellipse">
            <a:avLst/>
          </a:prstGeom>
          <a:gradFill>
            <a:gsLst>
              <a:gs pos="0">
                <a:schemeClr val="accent1">
                  <a:lumMod val="20000"/>
                  <a:lumOff val="80000"/>
                </a:schemeClr>
              </a:gs>
              <a:gs pos="100000">
                <a:srgbClr val="0E2557"/>
              </a:gs>
            </a:gsLst>
            <a:lin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altLang="en-US" sz="2000">
                <a:solidFill>
                  <a:schemeClr val="tx1"/>
                </a:solidFill>
                <a:latin typeface="Book Antiqua" panose="02040602050305030304" charset="0"/>
                <a:cs typeface="Book Antiqua" panose="02040602050305030304" charset="0"/>
              </a:rPr>
              <a:t>C</a:t>
            </a:r>
          </a:p>
        </p:txBody>
      </p:sp>
      <p:sp>
        <p:nvSpPr>
          <p:cNvPr id="30" name="Segnaposto contenuto 12"/>
          <p:cNvSpPr txBox="1"/>
          <p:nvPr/>
        </p:nvSpPr>
        <p:spPr>
          <a:xfrm>
            <a:off x="450215" y="2900045"/>
            <a:ext cx="3456305" cy="10814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anose="05040102010807070707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45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anose="05040102010807070707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025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anose="05040102010807070707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71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anose="05040102010807070707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it-IT" sz="2200" b="1" dirty="0">
                <a:solidFill>
                  <a:srgbClr val="5B9BD5"/>
                </a:solidFill>
                <a:effectLst/>
                <a:latin typeface="Book Antiqua" panose="02040602050305030304" charset="0"/>
                <a:cs typeface="Book Antiqua" panose="02040602050305030304" charset="0"/>
              </a:rPr>
              <a:t>LOGICAL LEVELS USED IN INTERVENTIONS </a:t>
            </a:r>
          </a:p>
        </p:txBody>
      </p:sp>
      <p:sp>
        <p:nvSpPr>
          <p:cNvPr id="31" name="Oval 30"/>
          <p:cNvSpPr/>
          <p:nvPr/>
        </p:nvSpPr>
        <p:spPr>
          <a:xfrm>
            <a:off x="5955030" y="1288415"/>
            <a:ext cx="684000" cy="684000"/>
          </a:xfrm>
          <a:prstGeom prst="ellipse">
            <a:avLst/>
          </a:prstGeom>
          <a:gradFill>
            <a:gsLst>
              <a:gs pos="0">
                <a:schemeClr val="accent2">
                  <a:lumMod val="20000"/>
                  <a:lumOff val="80000"/>
                </a:schemeClr>
              </a:gs>
              <a:gs pos="100000">
                <a:srgbClr val="9A1C92"/>
              </a:gs>
            </a:gsLst>
            <a:lin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it-IT" altLang="en-US" sz="2000">
                <a:solidFill>
                  <a:schemeClr val="tx1"/>
                </a:solidFill>
                <a:latin typeface="Book Antiqua" panose="02040602050305030304" charset="0"/>
                <a:cs typeface="Book Antiqua" panose="02040602050305030304" charset="0"/>
              </a:rPr>
              <a:t>SS</a:t>
            </a:r>
          </a:p>
        </p:txBody>
      </p:sp>
      <p:sp>
        <p:nvSpPr>
          <p:cNvPr id="32" name="Oval 31"/>
          <p:cNvSpPr/>
          <p:nvPr/>
        </p:nvSpPr>
        <p:spPr>
          <a:xfrm>
            <a:off x="6707505" y="1274445"/>
            <a:ext cx="684000" cy="684000"/>
          </a:xfrm>
          <a:prstGeom prst="ellipse">
            <a:avLst/>
          </a:prstGeom>
          <a:gradFill>
            <a:gsLst>
              <a:gs pos="0">
                <a:srgbClr val="9EE256"/>
              </a:gs>
              <a:gs pos="100000">
                <a:srgbClr val="52762D"/>
              </a:gs>
            </a:gsLst>
            <a:lin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it-IT" altLang="en-US" sz="2000">
                <a:solidFill>
                  <a:schemeClr val="tx1"/>
                </a:solidFill>
                <a:latin typeface="Book Antiqua" panose="02040602050305030304" charset="0"/>
                <a:cs typeface="Book Antiqua" panose="02040602050305030304" charset="0"/>
              </a:rPr>
              <a:t>SR</a:t>
            </a: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Box 18"/>
          <p:cNvSpPr txBox="1"/>
          <p:nvPr/>
        </p:nvSpPr>
        <p:spPr>
          <a:xfrm>
            <a:off x="821055" y="6407150"/>
            <a:ext cx="8568055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it-IT" altLang="en-US" sz="1000" b="1" i="1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>Body and Integration</a:t>
            </a:r>
            <a:r>
              <a:rPr lang="it-IT" altLang="en-US" sz="1000" i="1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/>
            </a:r>
            <a:br>
              <a:rPr lang="it-IT" altLang="en-US" sz="1000" i="1" dirty="0">
                <a:latin typeface="Book Antiqua" panose="02040602050305030304" charset="0"/>
                <a:cs typeface="Book Antiqua" panose="02040602050305030304" charset="0"/>
                <a:sym typeface="+mn-ea"/>
              </a:rPr>
            </a:br>
            <a:r>
              <a:rPr lang="it-IT" altLang="en-US" sz="1000" i="1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>Research the primary symptom into the care of the psychosis</a:t>
            </a:r>
          </a:p>
        </p:txBody>
      </p:sp>
      <p:pic>
        <p:nvPicPr>
          <p:cNvPr id="12" name="Content Placeholder 11" descr="logo_sipi-removebg-preview"/>
          <p:cNvPicPr>
            <a:picLocks noChangeAspect="1"/>
          </p:cNvPicPr>
          <p:nvPr/>
        </p:nvPicPr>
        <p:blipFill>
          <a:blip r:embed="rId2"/>
          <a:srcRect r="25272"/>
          <a:stretch>
            <a:fillRect/>
          </a:stretch>
        </p:blipFill>
        <p:spPr>
          <a:xfrm>
            <a:off x="74295" y="6345555"/>
            <a:ext cx="669925" cy="521970"/>
          </a:xfrm>
          <a:prstGeom prst="rect">
            <a:avLst/>
          </a:prstGeom>
        </p:spPr>
      </p:pic>
      <p:sp>
        <p:nvSpPr>
          <p:cNvPr id="8" name="Titolo 1"/>
          <p:cNvSpPr>
            <a:spLocks noGrp="1"/>
          </p:cNvSpPr>
          <p:nvPr/>
        </p:nvSpPr>
        <p:spPr>
          <a:xfrm>
            <a:off x="354330" y="561975"/>
            <a:ext cx="11482586" cy="5644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503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5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2800" b="1" dirty="0">
                <a:solidFill>
                  <a:srgbClr val="ED7D31"/>
                </a:solidFill>
                <a:latin typeface="Book Antiqua" panose="02040602050305030304" charset="0"/>
              </a:rPr>
              <a:t>INTEGRATION  </a:t>
            </a:r>
            <a:endParaRPr lang="it-IT" sz="2800" b="1" dirty="0">
              <a:solidFill>
                <a:srgbClr val="5B9BD5"/>
              </a:solidFill>
              <a:latin typeface="Book Antiqua" panose="02040602050305030304" charset="0"/>
            </a:endParaRPr>
          </a:p>
          <a:p>
            <a:pPr algn="ctr"/>
            <a:r>
              <a:rPr lang="en-US" sz="2800" b="1" dirty="0">
                <a:solidFill>
                  <a:srgbClr val="5B9BD5"/>
                </a:solidFill>
                <a:latin typeface="Book Antiqua" panose="02040602050305030304" charset="0"/>
              </a:rPr>
              <a:t>WITHIN THE COMMUNITIES: THE TEAM</a:t>
            </a:r>
          </a:p>
        </p:txBody>
      </p:sp>
      <p:graphicFrame>
        <p:nvGraphicFramePr>
          <p:cNvPr id="10" name="Segnaposto contenuto 9"/>
          <p:cNvGraphicFramePr>
            <a:graphicFrameLocks noGrp="1"/>
          </p:cNvGraphicFramePr>
          <p:nvPr/>
        </p:nvGraphicFramePr>
        <p:xfrm>
          <a:off x="2212340" y="1434465"/>
          <a:ext cx="7482205" cy="48183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0" name="Freccia bidirezionale verticale 19"/>
          <p:cNvSpPr/>
          <p:nvPr/>
        </p:nvSpPr>
        <p:spPr>
          <a:xfrm>
            <a:off x="2842260" y="1778000"/>
            <a:ext cx="307975" cy="3578860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/>
          </a:p>
        </p:txBody>
      </p:sp>
      <p:sp>
        <p:nvSpPr>
          <p:cNvPr id="3" name="CasellaDiTesto 2"/>
          <p:cNvSpPr txBox="1"/>
          <p:nvPr/>
        </p:nvSpPr>
        <p:spPr>
          <a:xfrm rot="16200000">
            <a:off x="1285240" y="3222625"/>
            <a:ext cx="2448560" cy="41211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it-IT" sz="2805" b="1" dirty="0">
                <a:latin typeface="Book Antiqua" panose="02040602050305030304" charset="0"/>
              </a:rPr>
              <a:t>EMPATY</a:t>
            </a:r>
          </a:p>
        </p:txBody>
      </p:sp>
      <p:sp>
        <p:nvSpPr>
          <p:cNvPr id="11" name="CasellaDiTesto 10"/>
          <p:cNvSpPr txBox="1"/>
          <p:nvPr/>
        </p:nvSpPr>
        <p:spPr>
          <a:xfrm rot="16200000">
            <a:off x="8390255" y="3222625"/>
            <a:ext cx="3020060" cy="41211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it-IT" sz="2805" b="1" dirty="0">
                <a:latin typeface="Book Antiqua" panose="02040602050305030304" charset="0"/>
              </a:rPr>
              <a:t>CONGRUENCE</a:t>
            </a:r>
          </a:p>
        </p:txBody>
      </p:sp>
      <p:sp>
        <p:nvSpPr>
          <p:cNvPr id="13" name="Freccia bidirezionale verticale 12"/>
          <p:cNvSpPr/>
          <p:nvPr/>
        </p:nvSpPr>
        <p:spPr>
          <a:xfrm>
            <a:off x="9204325" y="1778000"/>
            <a:ext cx="307975" cy="3578860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Box 18"/>
          <p:cNvSpPr txBox="1"/>
          <p:nvPr/>
        </p:nvSpPr>
        <p:spPr>
          <a:xfrm>
            <a:off x="821055" y="6407150"/>
            <a:ext cx="8568055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it-IT" altLang="en-US" sz="1000" b="1" i="1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>Body and Integration</a:t>
            </a:r>
            <a:r>
              <a:rPr lang="it-IT" altLang="en-US" sz="1000" i="1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/>
            </a:r>
            <a:br>
              <a:rPr lang="it-IT" altLang="en-US" sz="1000" i="1" dirty="0">
                <a:latin typeface="Book Antiqua" panose="02040602050305030304" charset="0"/>
                <a:cs typeface="Book Antiqua" panose="02040602050305030304" charset="0"/>
                <a:sym typeface="+mn-ea"/>
              </a:rPr>
            </a:br>
            <a:r>
              <a:rPr lang="it-IT" altLang="en-US" sz="1000" i="1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>Research the primary symptom into the care of the psychosis</a:t>
            </a:r>
          </a:p>
        </p:txBody>
      </p:sp>
      <p:pic>
        <p:nvPicPr>
          <p:cNvPr id="7" name="Content Placeholder 11" descr="logo_sipi-removebg-preview"/>
          <p:cNvPicPr>
            <a:picLocks noChangeAspect="1"/>
          </p:cNvPicPr>
          <p:nvPr/>
        </p:nvPicPr>
        <p:blipFill>
          <a:blip r:embed="rId2"/>
          <a:srcRect r="25272"/>
          <a:stretch>
            <a:fillRect/>
          </a:stretch>
        </p:blipFill>
        <p:spPr>
          <a:xfrm>
            <a:off x="74295" y="6345555"/>
            <a:ext cx="669925" cy="521970"/>
          </a:xfrm>
          <a:prstGeom prst="rect">
            <a:avLst/>
          </a:prstGeom>
        </p:spPr>
      </p:pic>
      <p:sp>
        <p:nvSpPr>
          <p:cNvPr id="3" name="Text Box 2"/>
          <p:cNvSpPr txBox="1"/>
          <p:nvPr/>
        </p:nvSpPr>
        <p:spPr>
          <a:xfrm>
            <a:off x="3477895" y="1134745"/>
            <a:ext cx="523557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altLang="en-US" sz="3200" b="1">
                <a:latin typeface="Book Antiqua" panose="02040602050305030304" charset="0"/>
                <a:cs typeface="Book Antiqua" panose="02040602050305030304" charset="0"/>
              </a:rPr>
              <a:t>Epistemological view</a:t>
            </a:r>
          </a:p>
        </p:txBody>
      </p:sp>
      <p:sp>
        <p:nvSpPr>
          <p:cNvPr id="5" name="Rectangles 4"/>
          <p:cNvSpPr/>
          <p:nvPr/>
        </p:nvSpPr>
        <p:spPr>
          <a:xfrm>
            <a:off x="2089785" y="2306955"/>
            <a:ext cx="8201025" cy="103759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altLang="en-US" sz="2800" b="1" spc="150" dirty="0">
                <a:solidFill>
                  <a:schemeClr val="bg1"/>
                </a:solidFill>
                <a:latin typeface="Book Antiqua" panose="02040602050305030304" charset="0"/>
                <a:cs typeface="Book Antiqua" panose="02040602050305030304" charset="0"/>
                <a:sym typeface="+mn-ea"/>
              </a:rPr>
              <a:t>Reality exists and is made of Atoms</a:t>
            </a:r>
            <a:r>
              <a:rPr lang="en-US" sz="2800" b="1" spc="150" dirty="0">
                <a:solidFill>
                  <a:schemeClr val="bg1"/>
                </a:solidFill>
                <a:latin typeface="Book Antiqua" panose="02040602050305030304" charset="0"/>
                <a:cs typeface="Book Antiqua" panose="02040602050305030304" charset="0"/>
                <a:sym typeface="+mn-ea"/>
              </a:rPr>
              <a:t> </a:t>
            </a:r>
          </a:p>
        </p:txBody>
      </p:sp>
      <p:pic>
        <p:nvPicPr>
          <p:cNvPr id="100" name="Picture 99"/>
          <p:cNvPicPr/>
          <p:nvPr/>
        </p:nvPicPr>
        <p:blipFill>
          <a:blip r:embed="rId3"/>
          <a:stretch>
            <a:fillRect/>
          </a:stretch>
        </p:blipFill>
        <p:spPr>
          <a:xfrm>
            <a:off x="3604260" y="3757295"/>
            <a:ext cx="4982210" cy="223710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Box 18"/>
          <p:cNvSpPr txBox="1"/>
          <p:nvPr/>
        </p:nvSpPr>
        <p:spPr>
          <a:xfrm>
            <a:off x="821055" y="6407150"/>
            <a:ext cx="8568055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it-IT" altLang="en-US" sz="1000" b="1" i="1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>Body and Integration</a:t>
            </a:r>
            <a:r>
              <a:rPr lang="it-IT" altLang="en-US" sz="1000" i="1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/>
            </a:r>
            <a:br>
              <a:rPr lang="it-IT" altLang="en-US" sz="1000" i="1" dirty="0">
                <a:latin typeface="Book Antiqua" panose="02040602050305030304" charset="0"/>
                <a:cs typeface="Book Antiqua" panose="02040602050305030304" charset="0"/>
                <a:sym typeface="+mn-ea"/>
              </a:rPr>
            </a:br>
            <a:r>
              <a:rPr lang="it-IT" altLang="en-US" sz="1000" i="1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>Research the primary symptom into the care of the psychosis</a:t>
            </a:r>
          </a:p>
        </p:txBody>
      </p:sp>
      <p:pic>
        <p:nvPicPr>
          <p:cNvPr id="12" name="Content Placeholder 11" descr="logo_sipi-removebg-preview"/>
          <p:cNvPicPr>
            <a:picLocks noChangeAspect="1"/>
          </p:cNvPicPr>
          <p:nvPr/>
        </p:nvPicPr>
        <p:blipFill>
          <a:blip r:embed="rId2"/>
          <a:srcRect r="25272"/>
          <a:stretch>
            <a:fillRect/>
          </a:stretch>
        </p:blipFill>
        <p:spPr>
          <a:xfrm>
            <a:off x="74295" y="6345555"/>
            <a:ext cx="669925" cy="52197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4925" y="772160"/>
            <a:ext cx="9582150" cy="5463540"/>
          </a:xfrm>
          <a:prstGeom prst="rect">
            <a:avLst/>
          </a:prstGeom>
        </p:spPr>
      </p:pic>
      <p:sp>
        <p:nvSpPr>
          <p:cNvPr id="13" name="Text Box 12"/>
          <p:cNvSpPr txBox="1"/>
          <p:nvPr/>
        </p:nvSpPr>
        <p:spPr>
          <a:xfrm>
            <a:off x="173355" y="455295"/>
            <a:ext cx="2769870" cy="9556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it-IT" sz="2805" b="1" dirty="0">
                <a:solidFill>
                  <a:srgbClr val="FF9300"/>
                </a:solidFill>
                <a:latin typeface="Book Antiqua" panose="02040602050305030304" charset="0"/>
                <a:sym typeface="+mn-ea"/>
              </a:rPr>
              <a:t>Integration  </a:t>
            </a:r>
            <a:endParaRPr lang="it-IT" sz="2805" b="1" dirty="0">
              <a:solidFill>
                <a:schemeClr val="tx1"/>
              </a:solidFill>
              <a:latin typeface="Book Antiqua" panose="02040602050305030304" charset="0"/>
            </a:endParaRPr>
          </a:p>
          <a:p>
            <a:pPr algn="ctr"/>
            <a:r>
              <a:rPr lang="it-IT" sz="2805" b="1" dirty="0">
                <a:latin typeface="Book Antiqua" panose="02040602050305030304" charset="0"/>
                <a:sym typeface="+mn-ea"/>
              </a:rPr>
              <a:t>of settings</a:t>
            </a: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Box 18"/>
          <p:cNvSpPr txBox="1"/>
          <p:nvPr/>
        </p:nvSpPr>
        <p:spPr>
          <a:xfrm>
            <a:off x="821055" y="6407150"/>
            <a:ext cx="8568055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it-IT" altLang="en-US" sz="1000" b="1" i="1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>Body and Integration</a:t>
            </a:r>
            <a:r>
              <a:rPr lang="it-IT" altLang="en-US" sz="1000" i="1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/>
            </a:r>
            <a:br>
              <a:rPr lang="it-IT" altLang="en-US" sz="1000" i="1" dirty="0">
                <a:latin typeface="Book Antiqua" panose="02040602050305030304" charset="0"/>
                <a:cs typeface="Book Antiqua" panose="02040602050305030304" charset="0"/>
                <a:sym typeface="+mn-ea"/>
              </a:rPr>
            </a:br>
            <a:r>
              <a:rPr lang="it-IT" altLang="en-US" sz="1000" i="1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>Research the primary symptom into the care of the psychosis</a:t>
            </a:r>
          </a:p>
        </p:txBody>
      </p:sp>
      <p:pic>
        <p:nvPicPr>
          <p:cNvPr id="12" name="Content Placeholder 11" descr="logo_sipi-removebg-preview"/>
          <p:cNvPicPr>
            <a:picLocks noChangeAspect="1"/>
          </p:cNvPicPr>
          <p:nvPr/>
        </p:nvPicPr>
        <p:blipFill>
          <a:blip r:embed="rId2"/>
          <a:srcRect r="25272"/>
          <a:stretch>
            <a:fillRect/>
          </a:stretch>
        </p:blipFill>
        <p:spPr>
          <a:xfrm>
            <a:off x="74295" y="6345555"/>
            <a:ext cx="669925" cy="521970"/>
          </a:xfrm>
          <a:prstGeom prst="rect">
            <a:avLst/>
          </a:prstGeom>
        </p:spPr>
      </p:pic>
      <p:sp>
        <p:nvSpPr>
          <p:cNvPr id="2" name="Text Box 1"/>
          <p:cNvSpPr txBox="1"/>
          <p:nvPr/>
        </p:nvSpPr>
        <p:spPr>
          <a:xfrm>
            <a:off x="74295" y="490220"/>
            <a:ext cx="12021185" cy="10763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it-IT" altLang="en-US" sz="1600" b="1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> </a:t>
            </a:r>
            <a:r>
              <a:rPr lang="it-IT" altLang="en-US" sz="3200" b="1" dirty="0">
                <a:solidFill>
                  <a:schemeClr val="accent1"/>
                </a:solidFill>
                <a:latin typeface="Book Antiqua" panose="02040602050305030304" charset="0"/>
                <a:cs typeface="Book Antiqua" panose="02040602050305030304" charset="0"/>
                <a:sym typeface="+mn-ea"/>
              </a:rPr>
              <a:t>TREATMENT P</a:t>
            </a:r>
            <a:r>
              <a:rPr lang="en-US" altLang="en-US" sz="3200" b="1" dirty="0">
                <a:solidFill>
                  <a:schemeClr val="accent1"/>
                </a:solidFill>
                <a:latin typeface="Book Antiqua" panose="02040602050305030304" charset="0"/>
                <a:cs typeface="Book Antiqua" panose="02040602050305030304" charset="0"/>
                <a:sym typeface="+mn-ea"/>
              </a:rPr>
              <a:t>HASES OF THE </a:t>
            </a:r>
            <a:r>
              <a:rPr lang="it-IT" altLang="en-US" sz="3200" b="1" dirty="0">
                <a:solidFill>
                  <a:schemeClr val="accent1"/>
                </a:solidFill>
                <a:latin typeface="Book Antiqua" panose="02040602050305030304" charset="0"/>
                <a:cs typeface="Book Antiqua" panose="02040602050305030304" charset="0"/>
                <a:sym typeface="+mn-ea"/>
              </a:rPr>
              <a:t>INTEGRATED STRUCTURAL MODEL</a:t>
            </a:r>
          </a:p>
        </p:txBody>
      </p:sp>
      <p:graphicFrame>
        <p:nvGraphicFramePr>
          <p:cNvPr id="3" name="Diagramma 1"/>
          <p:cNvGraphicFramePr/>
          <p:nvPr/>
        </p:nvGraphicFramePr>
        <p:xfrm>
          <a:off x="1049020" y="2814955"/>
          <a:ext cx="7632700" cy="36722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Rettangolo con angoli arrotondati 3"/>
          <p:cNvSpPr/>
          <p:nvPr/>
        </p:nvSpPr>
        <p:spPr>
          <a:xfrm>
            <a:off x="125730" y="2451735"/>
            <a:ext cx="3769995" cy="1149985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n-US" sz="1800" dirty="0">
                <a:latin typeface="Book Antiqua" panose="02040602050305030304" charset="0"/>
              </a:rPr>
              <a:t>ENGAGEMENT AND </a:t>
            </a:r>
            <a:r>
              <a:rPr lang="en-US" altLang="en-US" dirty="0">
                <a:latin typeface="Book Antiqua" panose="02040602050305030304" charset="0"/>
              </a:rPr>
              <a:t>DISEASE </a:t>
            </a:r>
            <a:r>
              <a:rPr lang="en-US" altLang="en-US" sz="1800" dirty="0">
                <a:latin typeface="Book Antiqua" panose="02040602050305030304" charset="0"/>
              </a:rPr>
              <a:t>AWARENESS OF THE </a:t>
            </a:r>
            <a:r>
              <a:rPr lang="en-US" altLang="en-US" dirty="0">
                <a:latin typeface="Book Antiqua" panose="02040602050305030304" charset="0"/>
              </a:rPr>
              <a:t>PATIENT</a:t>
            </a:r>
            <a:endParaRPr lang="en-US" altLang="en-US" sz="1800" dirty="0">
              <a:latin typeface="Book Antiqua" panose="02040602050305030304" charset="0"/>
            </a:endParaRPr>
          </a:p>
          <a:p>
            <a:pPr algn="ctr"/>
            <a:r>
              <a:rPr lang="en-US" altLang="en-US" sz="1800" dirty="0">
                <a:latin typeface="Book Antiqua" panose="02040602050305030304" charset="0"/>
              </a:rPr>
              <a:t>(INDIVIDUAL -FAMILY)</a:t>
            </a:r>
          </a:p>
        </p:txBody>
      </p:sp>
      <p:sp>
        <p:nvSpPr>
          <p:cNvPr id="5" name="Ovale 4"/>
          <p:cNvSpPr/>
          <p:nvPr/>
        </p:nvSpPr>
        <p:spPr>
          <a:xfrm>
            <a:off x="9170035" y="3692525"/>
            <a:ext cx="1886585" cy="1736725"/>
          </a:xfrm>
          <a:prstGeom prst="ellipse">
            <a:avLst/>
          </a:prstGeom>
          <a:solidFill>
            <a:srgbClr val="FF93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800" dirty="0">
                <a:latin typeface="Book Antiqua" panose="02040602050305030304" charset="0"/>
              </a:rPr>
              <a:t>DECISION OF HEALING </a:t>
            </a:r>
          </a:p>
        </p:txBody>
      </p:sp>
      <p:sp>
        <p:nvSpPr>
          <p:cNvPr id="6" name="Rettangolo con angoli arrotondati 3"/>
          <p:cNvSpPr/>
          <p:nvPr/>
        </p:nvSpPr>
        <p:spPr>
          <a:xfrm>
            <a:off x="125730" y="1675765"/>
            <a:ext cx="3769995" cy="666115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altLang="en-US" sz="2000" b="1" dirty="0">
                <a:latin typeface="Book Antiqua" panose="02040602050305030304" charset="0"/>
              </a:rPr>
              <a:t>PHASE 1</a:t>
            </a:r>
            <a:endParaRPr lang="en-US" altLang="en-US" sz="1800" dirty="0">
              <a:latin typeface="Book Antiqua" panose="02040602050305030304" charset="0"/>
            </a:endParaRP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ight Arrow 1"/>
          <p:cNvSpPr/>
          <p:nvPr/>
        </p:nvSpPr>
        <p:spPr>
          <a:xfrm>
            <a:off x="74295" y="2446020"/>
            <a:ext cx="8916035" cy="2581275"/>
          </a:xfrm>
          <a:prstGeom prst="rightArrow">
            <a:avLst/>
          </a:prstGeom>
          <a:solidFill>
            <a:schemeClr val="accent1">
              <a:alpha val="28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 Box 18"/>
          <p:cNvSpPr txBox="1"/>
          <p:nvPr/>
        </p:nvSpPr>
        <p:spPr>
          <a:xfrm>
            <a:off x="821055" y="6407150"/>
            <a:ext cx="8568055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it-IT" altLang="en-US" sz="1000" b="1" i="1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>Body and Integration</a:t>
            </a:r>
            <a:r>
              <a:rPr lang="it-IT" altLang="en-US" sz="1000" i="1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/>
            </a:r>
            <a:br>
              <a:rPr lang="it-IT" altLang="en-US" sz="1000" i="1" dirty="0">
                <a:latin typeface="Book Antiqua" panose="02040602050305030304" charset="0"/>
                <a:cs typeface="Book Antiqua" panose="02040602050305030304" charset="0"/>
                <a:sym typeface="+mn-ea"/>
              </a:rPr>
            </a:br>
            <a:r>
              <a:rPr lang="it-IT" altLang="en-US" sz="1000" i="1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>Research the primary symptom into the care of the psychosis</a:t>
            </a:r>
          </a:p>
        </p:txBody>
      </p:sp>
      <p:pic>
        <p:nvPicPr>
          <p:cNvPr id="12" name="Content Placeholder 11" descr="logo_sipi-removebg-preview"/>
          <p:cNvPicPr>
            <a:picLocks noChangeAspect="1"/>
          </p:cNvPicPr>
          <p:nvPr/>
        </p:nvPicPr>
        <p:blipFill>
          <a:blip r:embed="rId2"/>
          <a:srcRect r="25272"/>
          <a:stretch>
            <a:fillRect/>
          </a:stretch>
        </p:blipFill>
        <p:spPr>
          <a:xfrm>
            <a:off x="74295" y="6345555"/>
            <a:ext cx="669925" cy="521970"/>
          </a:xfrm>
          <a:prstGeom prst="rect">
            <a:avLst/>
          </a:prstGeom>
        </p:spPr>
      </p:pic>
      <p:sp>
        <p:nvSpPr>
          <p:cNvPr id="4" name="Rettangolo con angoli arrotondati 3"/>
          <p:cNvSpPr/>
          <p:nvPr/>
        </p:nvSpPr>
        <p:spPr>
          <a:xfrm>
            <a:off x="464820" y="1903730"/>
            <a:ext cx="5763895" cy="542290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altLang="en-US" sz="2000" b="1" dirty="0">
                <a:latin typeface="Book Antiqua" panose="02040602050305030304" charset="0"/>
              </a:rPr>
              <a:t>PHASE 2</a:t>
            </a:r>
            <a:endParaRPr lang="en-US" altLang="en-US" sz="1800" dirty="0">
              <a:latin typeface="Book Antiqua" panose="02040602050305030304" charset="0"/>
            </a:endParaRPr>
          </a:p>
        </p:txBody>
      </p:sp>
      <p:sp>
        <p:nvSpPr>
          <p:cNvPr id="5" name="Ovale 4"/>
          <p:cNvSpPr/>
          <p:nvPr/>
        </p:nvSpPr>
        <p:spPr>
          <a:xfrm>
            <a:off x="9112885" y="2446020"/>
            <a:ext cx="2520000" cy="2520000"/>
          </a:xfrm>
          <a:prstGeom prst="ellipse">
            <a:avLst/>
          </a:prstGeom>
          <a:solidFill>
            <a:srgbClr val="ED7D3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dirty="0">
                <a:latin typeface="Book Antiqua" panose="02040602050305030304" charset="0"/>
                <a:sym typeface="+mn-ea"/>
              </a:rPr>
              <a:t>DECISION </a:t>
            </a:r>
            <a:endParaRPr lang="it-IT" sz="2400" dirty="0">
              <a:latin typeface="Book Antiqua" panose="02040602050305030304" charset="0"/>
            </a:endParaRPr>
          </a:p>
          <a:p>
            <a:pPr algn="ctr"/>
            <a:r>
              <a:rPr lang="it-IT" sz="2400" dirty="0">
                <a:latin typeface="Book Antiqua" panose="02040602050305030304" charset="0"/>
                <a:sym typeface="+mn-ea"/>
              </a:rPr>
              <a:t>TO</a:t>
            </a:r>
            <a:endParaRPr lang="it-IT" sz="2400" dirty="0">
              <a:latin typeface="Book Antiqua" panose="02040602050305030304" charset="0"/>
            </a:endParaRPr>
          </a:p>
          <a:p>
            <a:pPr algn="ctr"/>
            <a:r>
              <a:rPr lang="it-IT" sz="2400" dirty="0">
                <a:latin typeface="Book Antiqua" panose="02040602050305030304" charset="0"/>
                <a:sym typeface="+mn-ea"/>
              </a:rPr>
              <a:t>MODIFY THEM</a:t>
            </a:r>
            <a:r>
              <a:rPr lang="it-IT" sz="2400" dirty="0">
                <a:latin typeface="Book Antiqua" panose="02040602050305030304" charset="0"/>
              </a:rPr>
              <a:t> </a:t>
            </a:r>
          </a:p>
        </p:txBody>
      </p:sp>
      <p:sp>
        <p:nvSpPr>
          <p:cNvPr id="6" name="Rettangolo con angoli arrotondati 3"/>
          <p:cNvSpPr/>
          <p:nvPr/>
        </p:nvSpPr>
        <p:spPr>
          <a:xfrm>
            <a:off x="464820" y="4246245"/>
            <a:ext cx="5763895" cy="1532255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n-US" dirty="0">
                <a:latin typeface="Book Antiqua" panose="02040602050305030304" charset="0"/>
                <a:sym typeface="+mn-ea"/>
              </a:rPr>
              <a:t>THE CAPACITY FOR ASSERTIVENESS,</a:t>
            </a:r>
            <a:endParaRPr lang="en-US" altLang="en-US" dirty="0">
              <a:latin typeface="Book Antiqua" panose="02040602050305030304" charset="0"/>
            </a:endParaRPr>
          </a:p>
          <a:p>
            <a:pPr algn="ctr"/>
            <a:r>
              <a:rPr lang="en-US" altLang="en-US" dirty="0">
                <a:latin typeface="Book Antiqua" panose="02040602050305030304" charset="0"/>
                <a:sym typeface="+mn-ea"/>
              </a:rPr>
              <a:t>THE CAPACITY OF PROXIMITY AND INTEGRATION BETWEEN THEM</a:t>
            </a:r>
            <a:endParaRPr lang="en-US" altLang="en-US" sz="1800" dirty="0">
              <a:latin typeface="Book Antiqua" panose="02040602050305030304" charset="0"/>
            </a:endParaRPr>
          </a:p>
        </p:txBody>
      </p:sp>
      <p:sp>
        <p:nvSpPr>
          <p:cNvPr id="7" name="Rettangolo con angoli arrotondati 3"/>
          <p:cNvSpPr/>
          <p:nvPr/>
        </p:nvSpPr>
        <p:spPr>
          <a:xfrm>
            <a:off x="464820" y="2535555"/>
            <a:ext cx="5763895" cy="1621155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n-US" dirty="0">
                <a:latin typeface="Book Antiqua" panose="02040602050305030304" charset="0"/>
                <a:sym typeface="+mn-ea"/>
              </a:rPr>
              <a:t>AWARENESS POSTULATES UNDERPINNING RELATIONAL STYLES THAT ENSURE PATIENT AND FAMILY STABILITY</a:t>
            </a:r>
            <a:endParaRPr lang="en-US" altLang="en-US" dirty="0">
              <a:latin typeface="Book Antiqua" panose="02040602050305030304" charset="0"/>
            </a:endParaRPr>
          </a:p>
          <a:p>
            <a:pPr algn="ctr"/>
            <a:r>
              <a:rPr lang="en-US" altLang="en-US" dirty="0">
                <a:latin typeface="Book Antiqua" panose="02040602050305030304" charset="0"/>
                <a:sym typeface="+mn-ea"/>
              </a:rPr>
              <a:t>(e.g. designated patient or scapegoat)</a:t>
            </a:r>
            <a:endParaRPr lang="en-US" altLang="en-US" sz="1800" dirty="0">
              <a:latin typeface="Book Antiqua" panose="02040602050305030304" charset="0"/>
            </a:endParaRPr>
          </a:p>
        </p:txBody>
      </p:sp>
      <p:sp>
        <p:nvSpPr>
          <p:cNvPr id="8" name="Text Box 7"/>
          <p:cNvSpPr txBox="1"/>
          <p:nvPr/>
        </p:nvSpPr>
        <p:spPr>
          <a:xfrm>
            <a:off x="74295" y="490220"/>
            <a:ext cx="12021185" cy="10763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it-IT" altLang="en-US" sz="1600" b="1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> </a:t>
            </a:r>
            <a:r>
              <a:rPr lang="it-IT" altLang="en-US" sz="3200" b="1" dirty="0">
                <a:solidFill>
                  <a:schemeClr val="accent1"/>
                </a:solidFill>
                <a:latin typeface="Book Antiqua" panose="02040602050305030304" charset="0"/>
                <a:cs typeface="Book Antiqua" panose="02040602050305030304" charset="0"/>
                <a:sym typeface="+mn-ea"/>
              </a:rPr>
              <a:t>TREATMENT P</a:t>
            </a:r>
            <a:r>
              <a:rPr lang="en-US" altLang="en-US" sz="3200" b="1" dirty="0">
                <a:solidFill>
                  <a:schemeClr val="accent1"/>
                </a:solidFill>
                <a:latin typeface="Book Antiqua" panose="02040602050305030304" charset="0"/>
                <a:cs typeface="Book Antiqua" panose="02040602050305030304" charset="0"/>
                <a:sym typeface="+mn-ea"/>
              </a:rPr>
              <a:t>HASES OF THE </a:t>
            </a:r>
            <a:r>
              <a:rPr lang="it-IT" altLang="en-US" sz="3200" b="1" dirty="0">
                <a:solidFill>
                  <a:schemeClr val="accent1"/>
                </a:solidFill>
                <a:latin typeface="Book Antiqua" panose="02040602050305030304" charset="0"/>
                <a:cs typeface="Book Antiqua" panose="02040602050305030304" charset="0"/>
                <a:sym typeface="+mn-ea"/>
              </a:rPr>
              <a:t>INTEGRATED STRUCTURAL MODEL</a:t>
            </a:r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Box 18"/>
          <p:cNvSpPr txBox="1"/>
          <p:nvPr/>
        </p:nvSpPr>
        <p:spPr>
          <a:xfrm>
            <a:off x="821055" y="6407150"/>
            <a:ext cx="8568055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it-IT" altLang="en-US" sz="1000" b="1" i="1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>Body and Integration</a:t>
            </a:r>
            <a:r>
              <a:rPr lang="it-IT" altLang="en-US" sz="1000" i="1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/>
            </a:r>
            <a:br>
              <a:rPr lang="it-IT" altLang="en-US" sz="1000" i="1" dirty="0">
                <a:latin typeface="Book Antiqua" panose="02040602050305030304" charset="0"/>
                <a:cs typeface="Book Antiqua" panose="02040602050305030304" charset="0"/>
                <a:sym typeface="+mn-ea"/>
              </a:rPr>
            </a:br>
            <a:r>
              <a:rPr lang="it-IT" altLang="en-US" sz="1000" i="1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>Research the primary symptom into the care of the psychosis</a:t>
            </a:r>
          </a:p>
        </p:txBody>
      </p:sp>
      <p:pic>
        <p:nvPicPr>
          <p:cNvPr id="12" name="Content Placeholder 11" descr="logo_sipi-removebg-preview"/>
          <p:cNvPicPr>
            <a:picLocks noChangeAspect="1"/>
          </p:cNvPicPr>
          <p:nvPr/>
        </p:nvPicPr>
        <p:blipFill>
          <a:blip r:embed="rId2"/>
          <a:srcRect r="25272"/>
          <a:stretch>
            <a:fillRect/>
          </a:stretch>
        </p:blipFill>
        <p:spPr>
          <a:xfrm>
            <a:off x="74295" y="6345555"/>
            <a:ext cx="669925" cy="521970"/>
          </a:xfrm>
          <a:prstGeom prst="rect">
            <a:avLst/>
          </a:prstGeom>
        </p:spPr>
      </p:pic>
      <p:sp>
        <p:nvSpPr>
          <p:cNvPr id="8" name="Text Box 7"/>
          <p:cNvSpPr txBox="1"/>
          <p:nvPr/>
        </p:nvSpPr>
        <p:spPr>
          <a:xfrm>
            <a:off x="74295" y="490220"/>
            <a:ext cx="12021185" cy="10763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it-IT" altLang="en-US" sz="1600" b="1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> </a:t>
            </a:r>
            <a:r>
              <a:rPr lang="it-IT" altLang="en-US" sz="3200" b="1" dirty="0">
                <a:solidFill>
                  <a:schemeClr val="accent1"/>
                </a:solidFill>
                <a:latin typeface="Book Antiqua" panose="02040602050305030304" charset="0"/>
                <a:cs typeface="Book Antiqua" panose="02040602050305030304" charset="0"/>
                <a:sym typeface="+mn-ea"/>
              </a:rPr>
              <a:t>TREATMENT P</a:t>
            </a:r>
            <a:r>
              <a:rPr lang="en-US" altLang="en-US" sz="3200" b="1" dirty="0">
                <a:solidFill>
                  <a:schemeClr val="accent1"/>
                </a:solidFill>
                <a:latin typeface="Book Antiqua" panose="02040602050305030304" charset="0"/>
                <a:cs typeface="Book Antiqua" panose="02040602050305030304" charset="0"/>
                <a:sym typeface="+mn-ea"/>
              </a:rPr>
              <a:t>HASES OF THE </a:t>
            </a:r>
            <a:r>
              <a:rPr lang="it-IT" altLang="en-US" sz="3200" b="1" dirty="0">
                <a:solidFill>
                  <a:schemeClr val="accent1"/>
                </a:solidFill>
                <a:latin typeface="Book Antiqua" panose="02040602050305030304" charset="0"/>
                <a:cs typeface="Book Antiqua" panose="02040602050305030304" charset="0"/>
                <a:sym typeface="+mn-ea"/>
              </a:rPr>
              <a:t>INTEGRATED STRUCTURAL MODEL</a:t>
            </a:r>
          </a:p>
        </p:txBody>
      </p:sp>
      <p:sp>
        <p:nvSpPr>
          <p:cNvPr id="3" name="Rettangolo con angoli arrotondati 2"/>
          <p:cNvSpPr/>
          <p:nvPr/>
        </p:nvSpPr>
        <p:spPr>
          <a:xfrm>
            <a:off x="744220" y="2384425"/>
            <a:ext cx="3456305" cy="1346835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n-US" sz="2000" dirty="0">
                <a:latin typeface="Book Antiqua" panose="02040602050305030304" charset="0"/>
              </a:rPr>
              <a:t>DIFFERENTIATION OF PATIENT DECISIONS (=INDIVIDUAL-FAMILY</a:t>
            </a:r>
            <a:r>
              <a:rPr lang="it-IT" altLang="en-US" sz="2000" dirty="0">
                <a:latin typeface="Book Antiqua" panose="02040602050305030304" charset="0"/>
              </a:rPr>
              <a:t>)</a:t>
            </a:r>
          </a:p>
        </p:txBody>
      </p:sp>
      <p:graphicFrame>
        <p:nvGraphicFramePr>
          <p:cNvPr id="9" name="Diagramma 8"/>
          <p:cNvGraphicFramePr/>
          <p:nvPr/>
        </p:nvGraphicFramePr>
        <p:xfrm>
          <a:off x="2017063" y="2132226"/>
          <a:ext cx="8136467" cy="54243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0" name="Rettangolo con angoli arrotondati 2"/>
          <p:cNvSpPr/>
          <p:nvPr/>
        </p:nvSpPr>
        <p:spPr>
          <a:xfrm>
            <a:off x="744220" y="1768475"/>
            <a:ext cx="3456305" cy="497205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000" dirty="0">
                <a:latin typeface="Book Antiqua" panose="02040602050305030304" charset="0"/>
              </a:rPr>
              <a:t>PHASE 3 </a:t>
            </a:r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Box 18"/>
          <p:cNvSpPr txBox="1"/>
          <p:nvPr/>
        </p:nvSpPr>
        <p:spPr>
          <a:xfrm>
            <a:off x="821055" y="6407150"/>
            <a:ext cx="8568055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it-IT" altLang="en-US" sz="1000" b="1" i="1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>Body and Integration</a:t>
            </a:r>
            <a:r>
              <a:rPr lang="it-IT" altLang="en-US" sz="1000" i="1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/>
            </a:r>
            <a:br>
              <a:rPr lang="it-IT" altLang="en-US" sz="1000" i="1" dirty="0">
                <a:latin typeface="Book Antiqua" panose="02040602050305030304" charset="0"/>
                <a:cs typeface="Book Antiqua" panose="02040602050305030304" charset="0"/>
                <a:sym typeface="+mn-ea"/>
              </a:rPr>
            </a:br>
            <a:r>
              <a:rPr lang="it-IT" altLang="en-US" sz="1000" i="1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>Research the primary symptom into the care of the psychosis</a:t>
            </a:r>
          </a:p>
        </p:txBody>
      </p:sp>
      <p:graphicFrame>
        <p:nvGraphicFramePr>
          <p:cNvPr id="5" name="Segnaposto contenuto 5"/>
          <p:cNvGraphicFramePr>
            <a:graphicFrameLocks noGrp="1"/>
          </p:cNvGraphicFramePr>
          <p:nvPr/>
        </p:nvGraphicFramePr>
        <p:xfrm>
          <a:off x="3964625" y="1033200"/>
          <a:ext cx="7346908" cy="45446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2" name="Content Placeholder 11" descr="logo_sipi-removebg-preview"/>
          <p:cNvPicPr>
            <a:picLocks noChangeAspect="1"/>
          </p:cNvPicPr>
          <p:nvPr/>
        </p:nvPicPr>
        <p:blipFill>
          <a:blip r:embed="rId7"/>
          <a:srcRect r="25272"/>
          <a:stretch>
            <a:fillRect/>
          </a:stretch>
        </p:blipFill>
        <p:spPr>
          <a:xfrm>
            <a:off x="74295" y="6345555"/>
            <a:ext cx="669925" cy="521970"/>
          </a:xfrm>
          <a:prstGeom prst="rect">
            <a:avLst/>
          </a:prstGeom>
        </p:spPr>
      </p:pic>
      <p:sp>
        <p:nvSpPr>
          <p:cNvPr id="10" name="Ovale 9"/>
          <p:cNvSpPr/>
          <p:nvPr/>
        </p:nvSpPr>
        <p:spPr>
          <a:xfrm>
            <a:off x="560434" y="1448435"/>
            <a:ext cx="3600000" cy="3600000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b="1" dirty="0">
                <a:latin typeface="Book Antiqua" panose="02040602050305030304" charset="0"/>
                <a:ea typeface="Cambria" panose="02040503050406030204" pitchFamily="18" charset="0"/>
                <a:sym typeface="+mn-ea"/>
              </a:rPr>
              <a:t>RESOURCES </a:t>
            </a:r>
            <a:endParaRPr lang="it-IT" sz="2400" b="1" dirty="0">
              <a:latin typeface="Book Antiqua" panose="02040602050305030304" charset="0"/>
              <a:ea typeface="Cambria" panose="02040503050406030204" pitchFamily="18" charset="0"/>
            </a:endParaRPr>
          </a:p>
          <a:p>
            <a:pPr algn="ctr"/>
            <a:r>
              <a:rPr lang="it-IT" sz="2400" b="1" dirty="0">
                <a:latin typeface="Book Antiqua" panose="02040602050305030304" charset="0"/>
                <a:ea typeface="Cambria" panose="02040503050406030204" pitchFamily="18" charset="0"/>
                <a:sym typeface="+mn-ea"/>
              </a:rPr>
              <a:t>= </a:t>
            </a:r>
            <a:endParaRPr lang="it-IT" sz="2400" b="1" dirty="0">
              <a:latin typeface="Book Antiqua" panose="02040602050305030304" charset="0"/>
              <a:ea typeface="Cambria" panose="02040503050406030204" pitchFamily="18" charset="0"/>
            </a:endParaRPr>
          </a:p>
          <a:p>
            <a:pPr algn="ctr"/>
            <a:r>
              <a:rPr lang="it-IT" sz="2400" b="1" dirty="0">
                <a:latin typeface="Book Antiqua" panose="02040602050305030304" charset="0"/>
                <a:ea typeface="Cambria" panose="02040503050406030204" pitchFamily="18" charset="0"/>
                <a:sym typeface="+mn-ea"/>
              </a:rPr>
              <a:t>RULE OF MAJORITY</a:t>
            </a:r>
            <a:endParaRPr lang="it-IT" sz="2400" b="1" dirty="0">
              <a:latin typeface="Book Antiqua" panose="02040602050305030304" charset="0"/>
              <a:ea typeface="Cambria" panose="02040503050406030204" pitchFamily="18" charset="0"/>
            </a:endParaRPr>
          </a:p>
        </p:txBody>
      </p:sp>
      <p:sp>
        <p:nvSpPr>
          <p:cNvPr id="7" name="Più 6"/>
          <p:cNvSpPr/>
          <p:nvPr/>
        </p:nvSpPr>
        <p:spPr>
          <a:xfrm>
            <a:off x="4360554" y="1565088"/>
            <a:ext cx="473458" cy="551538"/>
          </a:xfrm>
          <a:prstGeom prst="mathPlus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/>
          </a:p>
        </p:txBody>
      </p:sp>
      <p:sp>
        <p:nvSpPr>
          <p:cNvPr id="8" name="Meno 7"/>
          <p:cNvSpPr/>
          <p:nvPr/>
        </p:nvSpPr>
        <p:spPr>
          <a:xfrm>
            <a:off x="4371074" y="2032456"/>
            <a:ext cx="452416" cy="474564"/>
          </a:xfrm>
          <a:prstGeom prst="mathMinus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/>
          </a:p>
        </p:txBody>
      </p:sp>
      <p:sp>
        <p:nvSpPr>
          <p:cNvPr id="9" name="Più 8"/>
          <p:cNvSpPr/>
          <p:nvPr/>
        </p:nvSpPr>
        <p:spPr>
          <a:xfrm>
            <a:off x="4691855" y="2874989"/>
            <a:ext cx="473458" cy="551538"/>
          </a:xfrm>
          <a:prstGeom prst="mathPlus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/>
          </a:p>
        </p:txBody>
      </p:sp>
      <p:sp>
        <p:nvSpPr>
          <p:cNvPr id="11" name="Meno 10"/>
          <p:cNvSpPr/>
          <p:nvPr/>
        </p:nvSpPr>
        <p:spPr>
          <a:xfrm>
            <a:off x="4698075" y="3348728"/>
            <a:ext cx="452416" cy="474564"/>
          </a:xfrm>
          <a:prstGeom prst="mathMinus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/>
          </a:p>
        </p:txBody>
      </p:sp>
      <p:sp>
        <p:nvSpPr>
          <p:cNvPr id="4" name="Più 11"/>
          <p:cNvSpPr/>
          <p:nvPr/>
        </p:nvSpPr>
        <p:spPr>
          <a:xfrm>
            <a:off x="4388656" y="4257714"/>
            <a:ext cx="473458" cy="551538"/>
          </a:xfrm>
          <a:prstGeom prst="mathPlus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 dirty="0"/>
          </a:p>
        </p:txBody>
      </p:sp>
      <p:sp>
        <p:nvSpPr>
          <p:cNvPr id="13" name="Meno 12"/>
          <p:cNvSpPr/>
          <p:nvPr/>
        </p:nvSpPr>
        <p:spPr>
          <a:xfrm>
            <a:off x="4399177" y="4727026"/>
            <a:ext cx="452416" cy="474564"/>
          </a:xfrm>
          <a:prstGeom prst="mathMinus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/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/>
          <p:nvPr/>
        </p:nvSpPr>
        <p:spPr>
          <a:xfrm>
            <a:off x="74295" y="556895"/>
            <a:ext cx="952563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/>
            <a:r>
              <a:rPr lang="it-IT" altLang="en-US" sz="1600" b="1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> </a:t>
            </a:r>
            <a:r>
              <a:rPr lang="it-IT" sz="2800" b="1" dirty="0">
                <a:solidFill>
                  <a:srgbClr val="5B9BD5"/>
                </a:solidFill>
                <a:latin typeface="Book Antiqua" panose="02040602050305030304" charset="0"/>
                <a:cs typeface="Book Antiqua" panose="02040602050305030304" charset="0"/>
                <a:sym typeface="+mn-ea"/>
              </a:rPr>
              <a:t>PALMIRA PHASE 1- 14.8.19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7266940" y="2895600"/>
            <a:ext cx="4744085" cy="178054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lvl="1" indent="-285750" algn="l">
              <a:lnSpc>
                <a:spcPct val="100000"/>
              </a:lnSpc>
              <a:spcBef>
                <a:spcPct val="0"/>
              </a:spcBef>
              <a:spcAft>
                <a:spcPct val="20000"/>
              </a:spcAft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  <a:latin typeface="Book Antiqua" panose="02040602050305030304" charset="0"/>
              <a:sym typeface="+mn-ea"/>
            </a:endParaRPr>
          </a:p>
          <a:p>
            <a:pPr marL="285750" lvl="1" indent="-285750" algn="l">
              <a:lnSpc>
                <a:spcPct val="100000"/>
              </a:lnSpc>
              <a:spcBef>
                <a:spcPct val="0"/>
              </a:spcBef>
              <a:spcAft>
                <a:spcPct val="200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Book Antiqua" panose="02040602050305030304" charset="0"/>
                <a:sym typeface="+mn-ea"/>
              </a:rPr>
              <a:t>POSITIVE CONNOTATION, BEYOND «FEELING COMFORTABLE</a:t>
            </a:r>
            <a:endParaRPr lang="en-US" dirty="0">
              <a:solidFill>
                <a:schemeClr val="tx1"/>
              </a:solidFill>
              <a:latin typeface="Book Antiqua" panose="02040602050305030304" charset="0"/>
            </a:endParaRPr>
          </a:p>
          <a:p>
            <a:pPr marL="285750" lvl="1" indent="-285750" algn="l">
              <a:lnSpc>
                <a:spcPct val="100000"/>
              </a:lnSpc>
              <a:spcBef>
                <a:spcPct val="0"/>
              </a:spcBef>
              <a:spcAft>
                <a:spcPct val="20000"/>
              </a:spcAft>
              <a:buFont typeface="Arial" panose="020B0604020202020204" pitchFamily="34" charset="0"/>
              <a:buChar char="•"/>
            </a:pPr>
            <a:r>
              <a:rPr lang="it-IT" dirty="0">
                <a:solidFill>
                  <a:schemeClr val="tx1"/>
                </a:solidFill>
                <a:latin typeface="Book Antiqua" panose="02040602050305030304" charset="0"/>
                <a:sym typeface="+mn-ea"/>
              </a:rPr>
              <a:t>HOPE FOR IMPROVEMENT</a:t>
            </a:r>
            <a:endParaRPr lang="en-US" dirty="0"/>
          </a:p>
        </p:txBody>
      </p:sp>
      <p:sp>
        <p:nvSpPr>
          <p:cNvPr id="8" name="Rounded Rectangle 7"/>
          <p:cNvSpPr/>
          <p:nvPr/>
        </p:nvSpPr>
        <p:spPr>
          <a:xfrm>
            <a:off x="7258050" y="2562225"/>
            <a:ext cx="4752975" cy="781050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000" b="1" dirty="0">
                <a:latin typeface="Book Antiqua" panose="02040602050305030304" charset="0"/>
                <a:sym typeface="+mn-ea"/>
              </a:rPr>
              <a:t>Engaging and Beginning </a:t>
            </a:r>
          </a:p>
          <a:p>
            <a:pPr lvl="0" algn="ctr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000" b="1" dirty="0">
                <a:latin typeface="Book Antiqua" panose="02040602050305030304" charset="0"/>
                <a:sym typeface="+mn-ea"/>
              </a:rPr>
              <a:t>Disease Awareness</a:t>
            </a:r>
          </a:p>
        </p:txBody>
      </p:sp>
      <p:sp>
        <p:nvSpPr>
          <p:cNvPr id="19" name="Text Box 18"/>
          <p:cNvSpPr txBox="1"/>
          <p:nvPr/>
        </p:nvSpPr>
        <p:spPr>
          <a:xfrm>
            <a:off x="821055" y="6407150"/>
            <a:ext cx="8568055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it-IT" altLang="en-US" sz="1000" b="1" i="1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>Body and Integration</a:t>
            </a:r>
            <a:r>
              <a:rPr lang="it-IT" altLang="en-US" sz="1000" i="1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/>
            </a:r>
            <a:br>
              <a:rPr lang="it-IT" altLang="en-US" sz="1000" i="1" dirty="0">
                <a:latin typeface="Book Antiqua" panose="02040602050305030304" charset="0"/>
                <a:cs typeface="Book Antiqua" panose="02040602050305030304" charset="0"/>
                <a:sym typeface="+mn-ea"/>
              </a:rPr>
            </a:br>
            <a:r>
              <a:rPr lang="it-IT" altLang="en-US" sz="1000" i="1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>Research the primary symptom into the care of the psychosis</a:t>
            </a:r>
          </a:p>
        </p:txBody>
      </p:sp>
      <p:pic>
        <p:nvPicPr>
          <p:cNvPr id="12" name="Content Placeholder 11" descr="logo_sipi-removebg-preview"/>
          <p:cNvPicPr>
            <a:picLocks noChangeAspect="1"/>
          </p:cNvPicPr>
          <p:nvPr/>
        </p:nvPicPr>
        <p:blipFill>
          <a:blip r:embed="rId2"/>
          <a:srcRect r="25272"/>
          <a:stretch>
            <a:fillRect/>
          </a:stretch>
        </p:blipFill>
        <p:spPr>
          <a:xfrm>
            <a:off x="74295" y="6345555"/>
            <a:ext cx="669925" cy="521970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1120588" y="2142565"/>
            <a:ext cx="41954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Video non autorizzato alla pubblicazione</a:t>
            </a:r>
            <a:endParaRPr lang="it-IT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Box 10"/>
          <p:cNvSpPr txBox="1"/>
          <p:nvPr/>
        </p:nvSpPr>
        <p:spPr>
          <a:xfrm>
            <a:off x="74295" y="556895"/>
            <a:ext cx="952563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/>
            <a:r>
              <a:rPr lang="it-IT" altLang="en-US" sz="1600" b="1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> </a:t>
            </a:r>
            <a:r>
              <a:rPr lang="it-IT" sz="2800" b="1" dirty="0">
                <a:solidFill>
                  <a:srgbClr val="5B9BD5"/>
                </a:solidFill>
                <a:latin typeface="Book Antiqua" panose="02040602050305030304" charset="0"/>
                <a:cs typeface="Book Antiqua" panose="02040602050305030304" charset="0"/>
                <a:sym typeface="+mn-ea"/>
              </a:rPr>
              <a:t>PHASE 1: </a:t>
            </a:r>
            <a:r>
              <a:rPr lang="it-IT" sz="2800" b="1" dirty="0">
                <a:solidFill>
                  <a:srgbClr val="5B9BD5"/>
                </a:solidFill>
                <a:latin typeface="Book Antiqua" panose="02040602050305030304" charset="0"/>
                <a:sym typeface="+mn-ea"/>
              </a:rPr>
              <a:t>Work on </a:t>
            </a:r>
            <a:r>
              <a:rPr lang="it-IT" sz="2800" b="1" dirty="0" err="1">
                <a:solidFill>
                  <a:srgbClr val="5B9BD5"/>
                </a:solidFill>
                <a:latin typeface="Book Antiqua" panose="02040602050305030304" charset="0"/>
                <a:sym typeface="+mn-ea"/>
              </a:rPr>
              <a:t>Palmira’s</a:t>
            </a:r>
            <a:r>
              <a:rPr lang="it-IT" sz="2800" b="1" dirty="0">
                <a:solidFill>
                  <a:srgbClr val="5B9BD5"/>
                </a:solidFill>
                <a:latin typeface="Book Antiqua" panose="02040602050305030304" charset="0"/>
                <a:sym typeface="+mn-ea"/>
              </a:rPr>
              <a:t> body - 21.7.2020</a:t>
            </a:r>
            <a:endParaRPr lang="it-IT" sz="2800" b="1" dirty="0">
              <a:solidFill>
                <a:srgbClr val="5B9BD5"/>
              </a:solidFill>
              <a:latin typeface="Book Antiqua" panose="02040602050305030304" charset="0"/>
              <a:cs typeface="Book Antiqua" panose="02040602050305030304" charset="0"/>
              <a:sym typeface="+mn-ea"/>
            </a:endParaRPr>
          </a:p>
        </p:txBody>
      </p:sp>
      <p:sp>
        <p:nvSpPr>
          <p:cNvPr id="12" name="Text Box 11"/>
          <p:cNvSpPr txBox="1"/>
          <p:nvPr/>
        </p:nvSpPr>
        <p:spPr>
          <a:xfrm>
            <a:off x="74295" y="1165424"/>
            <a:ext cx="4382135" cy="9233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285750" indent="-285750" algn="ctr">
              <a:buFont typeface="Wingdings" panose="05000000000000000000" pitchFamily="2" charset="2"/>
              <a:buChar char="v"/>
            </a:pPr>
            <a:r>
              <a:rPr lang="en-US" b="1" dirty="0">
                <a:solidFill>
                  <a:srgbClr val="ED7D31"/>
                </a:solidFill>
                <a:latin typeface="Book Antiqua" panose="02040602050305030304" charset="0"/>
                <a:sym typeface="+mn-ea"/>
              </a:rPr>
              <a:t>Body exercise: NORTH SOUTH CONNECTION (denotation and connotation)</a:t>
            </a:r>
          </a:p>
        </p:txBody>
      </p:sp>
      <p:sp>
        <p:nvSpPr>
          <p:cNvPr id="13" name="Text Box 12"/>
          <p:cNvSpPr txBox="1"/>
          <p:nvPr/>
        </p:nvSpPr>
        <p:spPr>
          <a:xfrm>
            <a:off x="4456430" y="2508250"/>
            <a:ext cx="3886835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285750" indent="-285750" algn="ctr">
              <a:buFont typeface="Wingdings" panose="05000000000000000000" pitchFamily="2" charset="2"/>
              <a:buChar char="v"/>
            </a:pPr>
            <a:r>
              <a:rPr lang="it-IT" b="1" dirty="0">
                <a:solidFill>
                  <a:srgbClr val="ED7D31"/>
                </a:solidFill>
                <a:latin typeface="Book Antiqua" panose="02040602050305030304" charset="0"/>
                <a:sym typeface="+mn-ea"/>
              </a:rPr>
              <a:t>Connection </a:t>
            </a:r>
            <a:r>
              <a:rPr lang="it-IT" b="1" dirty="0" err="1">
                <a:solidFill>
                  <a:srgbClr val="ED7D31"/>
                </a:solidFill>
                <a:latin typeface="Book Antiqua" panose="02040602050305030304" charset="0"/>
                <a:sym typeface="+mn-ea"/>
              </a:rPr>
              <a:t>among</a:t>
            </a:r>
            <a:r>
              <a:rPr lang="it-IT" b="1" dirty="0">
                <a:solidFill>
                  <a:srgbClr val="ED7D31"/>
                </a:solidFill>
                <a:latin typeface="Book Antiqua" panose="02040602050305030304" charset="0"/>
                <a:sym typeface="+mn-ea"/>
              </a:rPr>
              <a:t> the </a:t>
            </a:r>
            <a:r>
              <a:rPr lang="it-IT" b="1" dirty="0" err="1">
                <a:solidFill>
                  <a:srgbClr val="ED7D31"/>
                </a:solidFill>
                <a:latin typeface="Book Antiqua" panose="02040602050305030304" charset="0"/>
                <a:sym typeface="+mn-ea"/>
              </a:rPr>
              <a:t>languages</a:t>
            </a:r>
            <a:r>
              <a:rPr lang="it-IT" b="1" dirty="0">
                <a:solidFill>
                  <a:srgbClr val="ED7D31"/>
                </a:solidFill>
                <a:latin typeface="Book Antiqua" panose="02040602050305030304" charset="0"/>
                <a:sym typeface="+mn-ea"/>
              </a:rPr>
              <a:t>  CO\E\FA</a:t>
            </a:r>
          </a:p>
        </p:txBody>
      </p:sp>
      <p:sp>
        <p:nvSpPr>
          <p:cNvPr id="14" name="Text Box 13"/>
          <p:cNvSpPr txBox="1"/>
          <p:nvPr/>
        </p:nvSpPr>
        <p:spPr>
          <a:xfrm>
            <a:off x="9380855" y="4149725"/>
            <a:ext cx="1902496" cy="3693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285750" lvl="0" indent="-285750" algn="ctr">
              <a:buClrTx/>
              <a:buSzTx/>
              <a:buFont typeface="Wingdings" panose="05000000000000000000" pitchFamily="2" charset="2"/>
              <a:buChar char="v"/>
            </a:pPr>
            <a:r>
              <a:rPr lang="it-IT" b="1" dirty="0" err="1">
                <a:solidFill>
                  <a:srgbClr val="ED7D31"/>
                </a:solidFill>
                <a:latin typeface="Book Antiqua" panose="02040602050305030304" charset="0"/>
                <a:sym typeface="+mn-ea"/>
              </a:rPr>
              <a:t>Staff training</a:t>
            </a:r>
          </a:p>
        </p:txBody>
      </p:sp>
      <p:sp>
        <p:nvSpPr>
          <p:cNvPr id="19" name="Text Box 18"/>
          <p:cNvSpPr txBox="1"/>
          <p:nvPr/>
        </p:nvSpPr>
        <p:spPr>
          <a:xfrm>
            <a:off x="821055" y="6407150"/>
            <a:ext cx="8568055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it-IT" altLang="en-US" sz="1000" b="1" i="1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>Body and Integration</a:t>
            </a:r>
            <a:r>
              <a:rPr lang="it-IT" altLang="en-US" sz="1000" i="1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/>
            </a:r>
            <a:br>
              <a:rPr lang="it-IT" altLang="en-US" sz="1000" i="1" dirty="0">
                <a:latin typeface="Book Antiqua" panose="02040602050305030304" charset="0"/>
                <a:cs typeface="Book Antiqua" panose="02040602050305030304" charset="0"/>
                <a:sym typeface="+mn-ea"/>
              </a:rPr>
            </a:br>
            <a:r>
              <a:rPr lang="it-IT" altLang="en-US" sz="1000" i="1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>Research the primary symptom into the care of the psychosis</a:t>
            </a:r>
          </a:p>
        </p:txBody>
      </p:sp>
      <p:pic>
        <p:nvPicPr>
          <p:cNvPr id="15" name="Content Placeholder 11" descr="logo_sipi-removebg-preview"/>
          <p:cNvPicPr>
            <a:picLocks noChangeAspect="1"/>
          </p:cNvPicPr>
          <p:nvPr/>
        </p:nvPicPr>
        <p:blipFill>
          <a:blip r:embed="rId2"/>
          <a:srcRect r="25272"/>
          <a:stretch>
            <a:fillRect/>
          </a:stretch>
        </p:blipFill>
        <p:spPr>
          <a:xfrm>
            <a:off x="74295" y="6345555"/>
            <a:ext cx="669925" cy="521970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3065930" y="5157828"/>
            <a:ext cx="69655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Video non autorizzati alla pubblicazione</a:t>
            </a:r>
            <a:endParaRPr lang="it-IT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Box 18"/>
          <p:cNvSpPr txBox="1"/>
          <p:nvPr/>
        </p:nvSpPr>
        <p:spPr>
          <a:xfrm>
            <a:off x="821055" y="6407150"/>
            <a:ext cx="8568055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it-IT" altLang="en-US" sz="1000" b="1" i="1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>Body and Integration</a:t>
            </a:r>
            <a:r>
              <a:rPr lang="it-IT" altLang="en-US" sz="1000" i="1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/>
            </a:r>
            <a:br>
              <a:rPr lang="it-IT" altLang="en-US" sz="1000" i="1" dirty="0">
                <a:latin typeface="Book Antiqua" panose="02040602050305030304" charset="0"/>
                <a:cs typeface="Book Antiqua" panose="02040602050305030304" charset="0"/>
                <a:sym typeface="+mn-ea"/>
              </a:rPr>
            </a:br>
            <a:r>
              <a:rPr lang="it-IT" altLang="en-US" sz="1000" i="1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>Research the primary symptom into the care of the psychosis</a:t>
            </a:r>
          </a:p>
        </p:txBody>
      </p:sp>
      <p:pic>
        <p:nvPicPr>
          <p:cNvPr id="12" name="Content Placeholder 11" descr="logo_sipi-removebg-preview"/>
          <p:cNvPicPr>
            <a:picLocks noChangeAspect="1"/>
          </p:cNvPicPr>
          <p:nvPr/>
        </p:nvPicPr>
        <p:blipFill>
          <a:blip r:embed="rId2"/>
          <a:srcRect r="25272"/>
          <a:stretch>
            <a:fillRect/>
          </a:stretch>
        </p:blipFill>
        <p:spPr>
          <a:xfrm>
            <a:off x="74295" y="6345555"/>
            <a:ext cx="669925" cy="521970"/>
          </a:xfrm>
          <a:prstGeom prst="rect">
            <a:avLst/>
          </a:prstGeom>
        </p:spPr>
      </p:pic>
      <p:sp>
        <p:nvSpPr>
          <p:cNvPr id="6" name="Rounded Rectangle 9"/>
          <p:cNvSpPr/>
          <p:nvPr/>
        </p:nvSpPr>
        <p:spPr>
          <a:xfrm>
            <a:off x="7447915" y="1164590"/>
            <a:ext cx="4744085" cy="178054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lvl="1" indent="-285750" algn="l">
              <a:lnSpc>
                <a:spcPct val="100000"/>
              </a:lnSpc>
              <a:spcBef>
                <a:spcPct val="0"/>
              </a:spcBef>
              <a:spcAft>
                <a:spcPct val="200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Book Antiqua" panose="02040602050305030304" charset="0"/>
                <a:sym typeface="+mn-ea"/>
              </a:rPr>
              <a:t>RULES FOR RELATING TO COMMUNITY</a:t>
            </a:r>
          </a:p>
        </p:txBody>
      </p:sp>
      <p:sp>
        <p:nvSpPr>
          <p:cNvPr id="7" name="Rounded Rectangle 7"/>
          <p:cNvSpPr/>
          <p:nvPr/>
        </p:nvSpPr>
        <p:spPr>
          <a:xfrm>
            <a:off x="7439025" y="831215"/>
            <a:ext cx="4752975" cy="781050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000" dirty="0">
                <a:latin typeface="Book Antiqua" panose="02040602050305030304" charset="0"/>
                <a:sym typeface="+mn-ea"/>
              </a:rPr>
              <a:t>Engaging and Beginning </a:t>
            </a:r>
          </a:p>
          <a:p>
            <a:pPr lvl="0" algn="ctr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000" dirty="0">
                <a:latin typeface="Book Antiqua" panose="02040602050305030304" charset="0"/>
                <a:sym typeface="+mn-ea"/>
              </a:rPr>
              <a:t>Disease Awareness</a:t>
            </a:r>
          </a:p>
        </p:txBody>
      </p:sp>
      <p:sp>
        <p:nvSpPr>
          <p:cNvPr id="8" name="Rounded Rectangle 9"/>
          <p:cNvSpPr/>
          <p:nvPr/>
        </p:nvSpPr>
        <p:spPr>
          <a:xfrm>
            <a:off x="829945" y="4565015"/>
            <a:ext cx="4744085" cy="178054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lvl="1" indent="-285750" algn="l">
              <a:lnSpc>
                <a:spcPct val="100000"/>
              </a:lnSpc>
              <a:spcBef>
                <a:spcPct val="0"/>
              </a:spcBef>
              <a:spcAft>
                <a:spcPct val="20000"/>
              </a:spcAft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  <a:latin typeface="Book Antiqua" panose="02040602050305030304" charset="0"/>
              <a:sym typeface="+mn-ea"/>
            </a:endParaRPr>
          </a:p>
          <a:p>
            <a:pPr marL="285750" lvl="1" indent="-285750" algn="l">
              <a:lnSpc>
                <a:spcPct val="100000"/>
              </a:lnSpc>
              <a:spcBef>
                <a:spcPct val="0"/>
              </a:spcBef>
              <a:spcAft>
                <a:spcPct val="20000"/>
              </a:spcAft>
              <a:buFont typeface="Arial" panose="020B0604020202020204" pitchFamily="34" charset="0"/>
              <a:buChar char="•"/>
            </a:pPr>
            <a:r>
              <a:rPr lang="it-IT" dirty="0">
                <a:solidFill>
                  <a:schemeClr val="tx1"/>
                </a:solidFill>
                <a:latin typeface="Book Antiqua" panose="02040602050305030304" charset="0"/>
                <a:sym typeface="+mn-ea"/>
              </a:rPr>
              <a:t>BUILDING THE RESOURCES</a:t>
            </a:r>
            <a:endParaRPr lang="en-US" dirty="0"/>
          </a:p>
        </p:txBody>
      </p:sp>
      <p:sp>
        <p:nvSpPr>
          <p:cNvPr id="9" name="Rounded Rectangle 7"/>
          <p:cNvSpPr/>
          <p:nvPr/>
        </p:nvSpPr>
        <p:spPr>
          <a:xfrm>
            <a:off x="821055" y="4231640"/>
            <a:ext cx="4752975" cy="781050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000" dirty="0">
                <a:latin typeface="Book Antiqua" panose="02040602050305030304" charset="0"/>
                <a:sym typeface="+mn-ea"/>
              </a:rPr>
              <a:t>Awareness of lack of staff convergence</a:t>
            </a:r>
          </a:p>
        </p:txBody>
      </p:sp>
      <p:sp>
        <p:nvSpPr>
          <p:cNvPr id="10" name="Text Box 3"/>
          <p:cNvSpPr txBox="1"/>
          <p:nvPr/>
        </p:nvSpPr>
        <p:spPr>
          <a:xfrm>
            <a:off x="74295" y="403543"/>
            <a:ext cx="952563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/>
            <a:r>
              <a:rPr lang="it-IT" altLang="en-US" sz="1600" b="1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> </a:t>
            </a:r>
            <a:r>
              <a:rPr lang="it-IT" sz="2800" b="1" dirty="0">
                <a:solidFill>
                  <a:srgbClr val="5B9BD5"/>
                </a:solidFill>
                <a:latin typeface="Book Antiqua" panose="02040602050305030304" charset="0"/>
                <a:cs typeface="Book Antiqua" panose="02040602050305030304" charset="0"/>
                <a:sym typeface="+mn-ea"/>
              </a:rPr>
              <a:t>PALMIRA PHASE 1- 5.1.22</a:t>
            </a:r>
          </a:p>
        </p:txBody>
      </p:sp>
      <p:sp>
        <p:nvSpPr>
          <p:cNvPr id="2" name="Rettangolo 1"/>
          <p:cNvSpPr/>
          <p:nvPr/>
        </p:nvSpPr>
        <p:spPr>
          <a:xfrm>
            <a:off x="744220" y="2131298"/>
            <a:ext cx="39143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/>
              <a:t>Video non autorizzati alla pubblicazione</a:t>
            </a:r>
          </a:p>
        </p:txBody>
      </p:sp>
      <p:sp>
        <p:nvSpPr>
          <p:cNvPr id="3" name="Rettangolo 2"/>
          <p:cNvSpPr/>
          <p:nvPr/>
        </p:nvSpPr>
        <p:spPr>
          <a:xfrm>
            <a:off x="7642759" y="4828024"/>
            <a:ext cx="39143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/>
              <a:t>Video non autorizzati alla pubblicazione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Box 18"/>
          <p:cNvSpPr txBox="1"/>
          <p:nvPr/>
        </p:nvSpPr>
        <p:spPr>
          <a:xfrm>
            <a:off x="821055" y="6407150"/>
            <a:ext cx="8568055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it-IT" altLang="en-US" sz="1000" b="1" i="1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>Body and Integration</a:t>
            </a:r>
            <a:r>
              <a:rPr lang="it-IT" altLang="en-US" sz="1000" i="1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/>
            </a:r>
            <a:br>
              <a:rPr lang="it-IT" altLang="en-US" sz="1000" i="1" dirty="0">
                <a:latin typeface="Book Antiqua" panose="02040602050305030304" charset="0"/>
                <a:cs typeface="Book Antiqua" panose="02040602050305030304" charset="0"/>
                <a:sym typeface="+mn-ea"/>
              </a:rPr>
            </a:br>
            <a:r>
              <a:rPr lang="it-IT" altLang="en-US" sz="1000" i="1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>Research the primary symptom into the care of the psychosis</a:t>
            </a:r>
          </a:p>
        </p:txBody>
      </p:sp>
      <p:pic>
        <p:nvPicPr>
          <p:cNvPr id="12" name="Content Placeholder 11" descr="logo_sipi-removebg-preview"/>
          <p:cNvPicPr>
            <a:picLocks noChangeAspect="1"/>
          </p:cNvPicPr>
          <p:nvPr/>
        </p:nvPicPr>
        <p:blipFill>
          <a:blip r:embed="rId2"/>
          <a:srcRect r="25272"/>
          <a:stretch>
            <a:fillRect/>
          </a:stretch>
        </p:blipFill>
        <p:spPr>
          <a:xfrm>
            <a:off x="74295" y="6345555"/>
            <a:ext cx="669925" cy="521970"/>
          </a:xfrm>
          <a:prstGeom prst="rect">
            <a:avLst/>
          </a:prstGeom>
        </p:spPr>
      </p:pic>
      <p:sp>
        <p:nvSpPr>
          <p:cNvPr id="2" name="Rounded Rectangle 9"/>
          <p:cNvSpPr/>
          <p:nvPr/>
        </p:nvSpPr>
        <p:spPr>
          <a:xfrm>
            <a:off x="7258050" y="2981325"/>
            <a:ext cx="4744085" cy="2341174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lvl="1" indent="-285750" algn="l">
              <a:lnSpc>
                <a:spcPct val="100000"/>
              </a:lnSpc>
              <a:spcBef>
                <a:spcPct val="0"/>
              </a:spcBef>
              <a:spcAft>
                <a:spcPct val="200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  <a:latin typeface="Book Antiqua" panose="02040602050305030304" charset="0"/>
                <a:sym typeface="+mn-ea"/>
              </a:rPr>
              <a:t>TO SATISFY TO HAVE NO PROBLEMS (EVEN WHEN IT IS NOT RIGHT)</a:t>
            </a:r>
          </a:p>
          <a:p>
            <a:pPr marL="285750" lvl="1" indent="-285750" algn="l">
              <a:lnSpc>
                <a:spcPct val="100000"/>
              </a:lnSpc>
              <a:spcBef>
                <a:spcPct val="0"/>
              </a:spcBef>
              <a:spcAft>
                <a:spcPct val="200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  <a:latin typeface="Book Antiqua" panose="02040602050305030304" charset="0"/>
                <a:sym typeface="+mn-ea"/>
              </a:rPr>
              <a:t>FAILURE TO ASSUME RESPONSIBILITY (ALWAYS SOMEONE ELSE’S FAULT)</a:t>
            </a:r>
          </a:p>
          <a:p>
            <a:pPr marL="285750" lvl="1" indent="-285750" algn="l">
              <a:lnSpc>
                <a:spcPct val="100000"/>
              </a:lnSpc>
              <a:spcBef>
                <a:spcPct val="0"/>
              </a:spcBef>
              <a:spcAft>
                <a:spcPct val="200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  <a:latin typeface="Book Antiqua" panose="02040602050305030304" charset="0"/>
                <a:sym typeface="+mn-ea"/>
              </a:rPr>
              <a:t>WORK ON THE DECISION </a:t>
            </a:r>
          </a:p>
        </p:txBody>
      </p:sp>
      <p:sp>
        <p:nvSpPr>
          <p:cNvPr id="3" name="Rounded Rectangle 7"/>
          <p:cNvSpPr/>
          <p:nvPr/>
        </p:nvSpPr>
        <p:spPr>
          <a:xfrm>
            <a:off x="7258050" y="2647950"/>
            <a:ext cx="4752975" cy="781050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000" dirty="0">
                <a:latin typeface="Book Antiqua" panose="02040602050305030304" charset="0"/>
                <a:sym typeface="+mn-ea"/>
              </a:rPr>
              <a:t>Where come the LACK OF RULES</a:t>
            </a:r>
          </a:p>
        </p:txBody>
      </p:sp>
      <p:sp>
        <p:nvSpPr>
          <p:cNvPr id="6" name="Text Box 3"/>
          <p:cNvSpPr txBox="1"/>
          <p:nvPr/>
        </p:nvSpPr>
        <p:spPr>
          <a:xfrm>
            <a:off x="100347" y="378279"/>
            <a:ext cx="12117705" cy="95410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/>
            <a:r>
              <a:rPr lang="it-IT" altLang="en-US" sz="1600" b="1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> </a:t>
            </a:r>
            <a:r>
              <a:rPr lang="it-IT" sz="2800" b="1" dirty="0">
                <a:solidFill>
                  <a:srgbClr val="5B9BD5"/>
                </a:solidFill>
                <a:latin typeface="Book Antiqua" panose="02040602050305030304" charset="0"/>
                <a:cs typeface="Book Antiqua" panose="02040602050305030304" charset="0"/>
                <a:sym typeface="+mn-ea"/>
              </a:rPr>
              <a:t>PALMIRA PHASE 1 – </a:t>
            </a:r>
            <a:r>
              <a:rPr lang="it-IT" sz="2800" b="1" dirty="0" err="1">
                <a:solidFill>
                  <a:srgbClr val="5B9BD5"/>
                </a:solidFill>
                <a:latin typeface="Book Antiqua" panose="02040602050305030304" charset="0"/>
                <a:cs typeface="Book Antiqua" panose="02040602050305030304" charset="0"/>
                <a:sym typeface="+mn-ea"/>
              </a:rPr>
              <a:t>Awareness</a:t>
            </a:r>
            <a:r>
              <a:rPr lang="it-IT" sz="2800" b="1" dirty="0">
                <a:solidFill>
                  <a:srgbClr val="5B9BD5"/>
                </a:solidFill>
                <a:latin typeface="Book Antiqua" panose="02040602050305030304" charset="0"/>
                <a:cs typeface="Book Antiqua" panose="02040602050305030304" charset="0"/>
                <a:sym typeface="+mn-ea"/>
              </a:rPr>
              <a:t> of </a:t>
            </a:r>
            <a:r>
              <a:rPr lang="it-IT" sz="2800" b="1" dirty="0" err="1">
                <a:solidFill>
                  <a:srgbClr val="5B9BD5"/>
                </a:solidFill>
                <a:latin typeface="Book Antiqua" panose="02040602050305030304" charset="0"/>
                <a:cs typeface="Book Antiqua" panose="02040602050305030304" charset="0"/>
                <a:sym typeface="+mn-ea"/>
              </a:rPr>
              <a:t>illness</a:t>
            </a:r>
            <a:r>
              <a:rPr lang="it-IT" sz="2800" b="1" dirty="0">
                <a:solidFill>
                  <a:srgbClr val="5B9BD5"/>
                </a:solidFill>
                <a:latin typeface="Book Antiqua" panose="02040602050305030304" charset="0"/>
                <a:cs typeface="Book Antiqua" panose="02040602050305030304" charset="0"/>
                <a:sym typeface="+mn-ea"/>
              </a:rPr>
              <a:t> in the family = THE BIRTH OF PATHOLOGY from </a:t>
            </a:r>
            <a:r>
              <a:rPr lang="it-IT" sz="2800" b="1" dirty="0" err="1">
                <a:solidFill>
                  <a:srgbClr val="5B9BD5"/>
                </a:solidFill>
                <a:latin typeface="Book Antiqua" panose="02040602050305030304" charset="0"/>
                <a:cs typeface="Book Antiqua" panose="02040602050305030304" charset="0"/>
                <a:sym typeface="+mn-ea"/>
              </a:rPr>
              <a:t>being</a:t>
            </a:r>
            <a:r>
              <a:rPr lang="it-IT" sz="2800" b="1" dirty="0">
                <a:solidFill>
                  <a:srgbClr val="5B9BD5"/>
                </a:solidFill>
                <a:latin typeface="Book Antiqua" panose="02040602050305030304" charset="0"/>
                <a:cs typeface="Book Antiqua" panose="02040602050305030304" charset="0"/>
                <a:sym typeface="+mn-ea"/>
              </a:rPr>
              <a:t> </a:t>
            </a:r>
            <a:r>
              <a:rPr lang="it-IT" sz="2800" b="1" dirty="0" err="1">
                <a:solidFill>
                  <a:srgbClr val="5B9BD5"/>
                </a:solidFill>
                <a:latin typeface="Book Antiqua" panose="02040602050305030304" charset="0"/>
                <a:cs typeface="Book Antiqua" panose="02040602050305030304" charset="0"/>
                <a:sym typeface="+mn-ea"/>
              </a:rPr>
              <a:t>satisfied</a:t>
            </a:r>
            <a:r>
              <a:rPr lang="it-IT" sz="2800" b="1" dirty="0">
                <a:solidFill>
                  <a:srgbClr val="5B9BD5"/>
                </a:solidFill>
                <a:latin typeface="Book Antiqua" panose="02040602050305030304" charset="0"/>
                <a:cs typeface="Book Antiqua" panose="02040602050305030304" charset="0"/>
                <a:sym typeface="+mn-ea"/>
              </a:rPr>
              <a:t> to </a:t>
            </a:r>
            <a:r>
              <a:rPr lang="it-IT" sz="2800" b="1" dirty="0" err="1">
                <a:solidFill>
                  <a:srgbClr val="5B9BD5"/>
                </a:solidFill>
                <a:latin typeface="Book Antiqua" panose="02040602050305030304" charset="0"/>
                <a:cs typeface="Book Antiqua" panose="02040602050305030304" charset="0"/>
                <a:sym typeface="+mn-ea"/>
              </a:rPr>
              <a:t>bein</a:t>
            </a:r>
            <a:r>
              <a:rPr lang="it-IT" sz="2800" b="1" dirty="0">
                <a:solidFill>
                  <a:srgbClr val="5B9BD5"/>
                </a:solidFill>
                <a:latin typeface="Book Antiqua" panose="02040602050305030304" charset="0"/>
                <a:cs typeface="Book Antiqua" panose="02040602050305030304" charset="0"/>
                <a:sym typeface="+mn-ea"/>
              </a:rPr>
              <a:t> </a:t>
            </a:r>
            <a:r>
              <a:rPr lang="it-IT" sz="2800" b="1" dirty="0" err="1">
                <a:solidFill>
                  <a:srgbClr val="5B9BD5"/>
                </a:solidFill>
                <a:latin typeface="Book Antiqua" panose="02040602050305030304" charset="0"/>
                <a:cs typeface="Book Antiqua" panose="02040602050305030304" charset="0"/>
                <a:sym typeface="+mn-ea"/>
              </a:rPr>
              <a:t>not</a:t>
            </a:r>
            <a:r>
              <a:rPr lang="it-IT" sz="2800" b="1" dirty="0">
                <a:solidFill>
                  <a:srgbClr val="5B9BD5"/>
                </a:solidFill>
                <a:latin typeface="Book Antiqua" panose="02040602050305030304" charset="0"/>
                <a:cs typeface="Book Antiqua" panose="02040602050305030304" charset="0"/>
                <a:sym typeface="+mn-ea"/>
              </a:rPr>
              <a:t> a </a:t>
            </a:r>
            <a:r>
              <a:rPr lang="it-IT" sz="2800" b="1" dirty="0" err="1">
                <a:solidFill>
                  <a:srgbClr val="5B9BD5"/>
                </a:solidFill>
                <a:latin typeface="Book Antiqua" panose="02040602050305030304" charset="0"/>
                <a:cs typeface="Book Antiqua" panose="02040602050305030304" charset="0"/>
                <a:sym typeface="+mn-ea"/>
              </a:rPr>
              <a:t>problem</a:t>
            </a:r>
            <a:r>
              <a:rPr lang="it-IT" sz="2800" b="1" dirty="0">
                <a:solidFill>
                  <a:srgbClr val="5B9BD5"/>
                </a:solidFill>
                <a:latin typeface="Book Antiqua" panose="02040602050305030304" charset="0"/>
                <a:cs typeface="Book Antiqua" panose="02040602050305030304" charset="0"/>
                <a:sym typeface="+mn-ea"/>
              </a:rPr>
              <a:t> - 19.1.23</a:t>
            </a:r>
          </a:p>
        </p:txBody>
      </p:sp>
      <p:sp>
        <p:nvSpPr>
          <p:cNvPr id="5" name="Rettangolo 4"/>
          <p:cNvSpPr/>
          <p:nvPr/>
        </p:nvSpPr>
        <p:spPr>
          <a:xfrm>
            <a:off x="1610782" y="2611993"/>
            <a:ext cx="391434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/>
              <a:t>Video non autorizzati alla pubblicazione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Box 18"/>
          <p:cNvSpPr txBox="1"/>
          <p:nvPr/>
        </p:nvSpPr>
        <p:spPr>
          <a:xfrm>
            <a:off x="821055" y="6407150"/>
            <a:ext cx="8568055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it-IT" altLang="en-US" sz="1000" b="1" i="1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>Body and Integration</a:t>
            </a:r>
            <a:r>
              <a:rPr lang="it-IT" altLang="en-US" sz="1000" i="1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/>
            </a:r>
            <a:br>
              <a:rPr lang="it-IT" altLang="en-US" sz="1000" i="1" dirty="0">
                <a:latin typeface="Book Antiqua" panose="02040602050305030304" charset="0"/>
                <a:cs typeface="Book Antiqua" panose="02040602050305030304" charset="0"/>
                <a:sym typeface="+mn-ea"/>
              </a:rPr>
            </a:br>
            <a:r>
              <a:rPr lang="it-IT" altLang="en-US" sz="1000" i="1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>Research the primary symptom into the care of the psychosis</a:t>
            </a:r>
          </a:p>
        </p:txBody>
      </p:sp>
      <p:pic>
        <p:nvPicPr>
          <p:cNvPr id="12" name="Content Placeholder 11" descr="logo_sipi-removebg-preview"/>
          <p:cNvPicPr>
            <a:picLocks noChangeAspect="1"/>
          </p:cNvPicPr>
          <p:nvPr/>
        </p:nvPicPr>
        <p:blipFill>
          <a:blip r:embed="rId2"/>
          <a:srcRect r="25272"/>
          <a:stretch>
            <a:fillRect/>
          </a:stretch>
        </p:blipFill>
        <p:spPr>
          <a:xfrm>
            <a:off x="74295" y="6345555"/>
            <a:ext cx="669925" cy="521970"/>
          </a:xfrm>
          <a:prstGeom prst="rect">
            <a:avLst/>
          </a:prstGeom>
        </p:spPr>
      </p:pic>
      <p:sp>
        <p:nvSpPr>
          <p:cNvPr id="4" name="Rounded Rectangle 9"/>
          <p:cNvSpPr/>
          <p:nvPr/>
        </p:nvSpPr>
        <p:spPr>
          <a:xfrm>
            <a:off x="7344574" y="2895599"/>
            <a:ext cx="4744085" cy="2418273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lvl="1" indent="-285750" algn="l">
              <a:lnSpc>
                <a:spcPct val="100000"/>
              </a:lnSpc>
              <a:spcBef>
                <a:spcPct val="0"/>
              </a:spcBef>
              <a:spcAft>
                <a:spcPct val="200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Book Antiqua" panose="02040602050305030304" charset="0"/>
                <a:sym typeface="+mn-ea"/>
              </a:rPr>
              <a:t>SPACE-TIME CONFUSION</a:t>
            </a:r>
          </a:p>
          <a:p>
            <a:pPr marL="285750" lvl="1" indent="-285750" algn="l">
              <a:lnSpc>
                <a:spcPct val="100000"/>
              </a:lnSpc>
              <a:spcBef>
                <a:spcPct val="0"/>
              </a:spcBef>
              <a:spcAft>
                <a:spcPct val="200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Book Antiqua" panose="02040602050305030304" charset="0"/>
                <a:sym typeface="+mn-ea"/>
              </a:rPr>
              <a:t>INTEGRATION OF EMOTIONAL LANGUAGE: THE BIRTH OF SADNESS</a:t>
            </a:r>
          </a:p>
          <a:p>
            <a:pPr marL="285750" lvl="1" indent="-285750" algn="l">
              <a:lnSpc>
                <a:spcPct val="100000"/>
              </a:lnSpc>
              <a:spcBef>
                <a:spcPct val="0"/>
              </a:spcBef>
              <a:spcAft>
                <a:spcPct val="200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Book Antiqua" panose="02040602050305030304" charset="0"/>
                <a:sym typeface="+mn-ea"/>
              </a:rPr>
              <a:t>NEED FOR A REFERENCE POINT</a:t>
            </a:r>
          </a:p>
        </p:txBody>
      </p:sp>
      <p:sp>
        <p:nvSpPr>
          <p:cNvPr id="5" name="Rounded Rectangle 7"/>
          <p:cNvSpPr/>
          <p:nvPr/>
        </p:nvSpPr>
        <p:spPr>
          <a:xfrm>
            <a:off x="7335684" y="2562225"/>
            <a:ext cx="4752975" cy="781050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000" dirty="0">
                <a:latin typeface="Book Antiqua" panose="02040602050305030304" charset="0"/>
                <a:sym typeface="+mn-ea"/>
              </a:rPr>
              <a:t>Disease Awareness</a:t>
            </a:r>
          </a:p>
        </p:txBody>
      </p:sp>
      <p:sp>
        <p:nvSpPr>
          <p:cNvPr id="7" name="Text Box 3"/>
          <p:cNvSpPr txBox="1"/>
          <p:nvPr/>
        </p:nvSpPr>
        <p:spPr>
          <a:xfrm>
            <a:off x="409257" y="409554"/>
            <a:ext cx="12117705" cy="95410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/>
            <a:r>
              <a:rPr lang="it-IT" altLang="en-US" sz="1600" b="1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> </a:t>
            </a:r>
            <a:r>
              <a:rPr lang="it-IT" sz="2800" b="1" dirty="0">
                <a:solidFill>
                  <a:srgbClr val="5B9BD5"/>
                </a:solidFill>
                <a:latin typeface="Book Antiqua" panose="02040602050305030304" charset="0"/>
                <a:cs typeface="Book Antiqua" panose="02040602050305030304" charset="0"/>
                <a:sym typeface="+mn-ea"/>
              </a:rPr>
              <a:t>PALMIRA PHASE 1 – </a:t>
            </a:r>
            <a:r>
              <a:rPr lang="it-IT" sz="2800" b="1" dirty="0" err="1">
                <a:solidFill>
                  <a:srgbClr val="5B9BD5"/>
                </a:solidFill>
                <a:latin typeface="Book Antiqua" panose="02040602050305030304" charset="0"/>
                <a:cs typeface="Book Antiqua" panose="02040602050305030304" charset="0"/>
                <a:sym typeface="+mn-ea"/>
              </a:rPr>
              <a:t>Dialogue</a:t>
            </a:r>
            <a:r>
              <a:rPr lang="it-IT" sz="2800" b="1" dirty="0">
                <a:solidFill>
                  <a:srgbClr val="5B9BD5"/>
                </a:solidFill>
                <a:latin typeface="Book Antiqua" panose="02040602050305030304" charset="0"/>
                <a:cs typeface="Book Antiqua" panose="02040602050305030304" charset="0"/>
                <a:sym typeface="+mn-ea"/>
              </a:rPr>
              <a:t> with Riccardo: </a:t>
            </a:r>
            <a:r>
              <a:rPr lang="it-IT" sz="2800" b="1" dirty="0" err="1">
                <a:solidFill>
                  <a:srgbClr val="5B9BD5"/>
                </a:solidFill>
                <a:latin typeface="Book Antiqua" panose="02040602050305030304" charset="0"/>
                <a:cs typeface="Book Antiqua" panose="02040602050305030304" charset="0"/>
                <a:sym typeface="+mn-ea"/>
              </a:rPr>
              <a:t>Confusion</a:t>
            </a:r>
            <a:r>
              <a:rPr lang="it-IT" sz="2800" b="1" dirty="0">
                <a:solidFill>
                  <a:srgbClr val="5B9BD5"/>
                </a:solidFill>
                <a:latin typeface="Book Antiqua" panose="02040602050305030304" charset="0"/>
                <a:cs typeface="Book Antiqua" panose="02040602050305030304" charset="0"/>
                <a:sym typeface="+mn-ea"/>
              </a:rPr>
              <a:t> </a:t>
            </a:r>
            <a:r>
              <a:rPr lang="it-IT" sz="2800" b="1" dirty="0" err="1">
                <a:solidFill>
                  <a:srgbClr val="5B9BD5"/>
                </a:solidFill>
                <a:latin typeface="Book Antiqua" panose="02040602050305030304" charset="0"/>
                <a:cs typeface="Book Antiqua" panose="02040602050305030304" charset="0"/>
                <a:sym typeface="+mn-ea"/>
              </a:rPr>
              <a:t>before</a:t>
            </a:r>
            <a:r>
              <a:rPr lang="it-IT" sz="2800" b="1" dirty="0">
                <a:solidFill>
                  <a:srgbClr val="5B9BD5"/>
                </a:solidFill>
                <a:latin typeface="Book Antiqua" panose="02040602050305030304" charset="0"/>
                <a:cs typeface="Book Antiqua" panose="02040602050305030304" charset="0"/>
                <a:sym typeface="+mn-ea"/>
              </a:rPr>
              <a:t> the </a:t>
            </a:r>
            <a:r>
              <a:rPr lang="it-IT" sz="2800" b="1" dirty="0" err="1">
                <a:solidFill>
                  <a:srgbClr val="5B9BD5"/>
                </a:solidFill>
                <a:latin typeface="Book Antiqua" panose="02040602050305030304" charset="0"/>
                <a:cs typeface="Book Antiqua" panose="02040602050305030304" charset="0"/>
                <a:sym typeface="+mn-ea"/>
              </a:rPr>
              <a:t>beginning</a:t>
            </a:r>
            <a:r>
              <a:rPr lang="it-IT" sz="2800" b="1" dirty="0">
                <a:solidFill>
                  <a:srgbClr val="5B9BD5"/>
                </a:solidFill>
                <a:latin typeface="Book Antiqua" panose="02040602050305030304" charset="0"/>
                <a:cs typeface="Book Antiqua" panose="02040602050305030304" charset="0"/>
                <a:sym typeface="+mn-ea"/>
              </a:rPr>
              <a:t> of </a:t>
            </a:r>
            <a:r>
              <a:rPr lang="it-IT" sz="2800" b="1" dirty="0" err="1">
                <a:solidFill>
                  <a:srgbClr val="5B9BD5"/>
                </a:solidFill>
                <a:latin typeface="Book Antiqua" panose="02040602050305030304" charset="0"/>
                <a:cs typeface="Book Antiqua" panose="02040602050305030304" charset="0"/>
                <a:sym typeface="+mn-ea"/>
              </a:rPr>
              <a:t>anguish</a:t>
            </a:r>
            <a:r>
              <a:rPr lang="it-IT" sz="2800" b="1" dirty="0">
                <a:solidFill>
                  <a:srgbClr val="5B9BD5"/>
                </a:solidFill>
                <a:latin typeface="Book Antiqua" panose="02040602050305030304" charset="0"/>
                <a:cs typeface="Book Antiqua" panose="02040602050305030304" charset="0"/>
                <a:sym typeface="+mn-ea"/>
              </a:rPr>
              <a:t> – 1.3.23</a:t>
            </a:r>
          </a:p>
        </p:txBody>
      </p:sp>
      <p:sp>
        <p:nvSpPr>
          <p:cNvPr id="2" name="Rettangolo 1"/>
          <p:cNvSpPr/>
          <p:nvPr/>
        </p:nvSpPr>
        <p:spPr>
          <a:xfrm>
            <a:off x="1270123" y="2973943"/>
            <a:ext cx="39143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/>
              <a:t>Video non autorizzati alla pubblicazione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e 10"/>
          <p:cNvSpPr/>
          <p:nvPr/>
        </p:nvSpPr>
        <p:spPr>
          <a:xfrm>
            <a:off x="3729990" y="2025650"/>
            <a:ext cx="4320000" cy="4320000"/>
          </a:xfrm>
          <a:prstGeom prst="pie">
            <a:avLst>
              <a:gd name="adj1" fmla="val 1776228"/>
              <a:gd name="adj2" fmla="val 8970900"/>
            </a:avLst>
          </a:prstGeom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Pie 11"/>
          <p:cNvSpPr/>
          <p:nvPr/>
        </p:nvSpPr>
        <p:spPr>
          <a:xfrm>
            <a:off x="3622675" y="1852930"/>
            <a:ext cx="4320000" cy="4320000"/>
          </a:xfrm>
          <a:prstGeom prst="pie">
            <a:avLst>
              <a:gd name="adj1" fmla="val 8976990"/>
              <a:gd name="adj2" fmla="val 162000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Pie 12"/>
          <p:cNvSpPr/>
          <p:nvPr/>
        </p:nvSpPr>
        <p:spPr>
          <a:xfrm rot="14400000">
            <a:off x="3837940" y="1868805"/>
            <a:ext cx="4320000" cy="4320000"/>
          </a:xfrm>
          <a:prstGeom prst="pie">
            <a:avLst>
              <a:gd name="adj1" fmla="val 1776228"/>
              <a:gd name="adj2" fmla="val 89709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9" name="Text Box 18"/>
          <p:cNvSpPr txBox="1"/>
          <p:nvPr/>
        </p:nvSpPr>
        <p:spPr>
          <a:xfrm>
            <a:off x="821055" y="6407150"/>
            <a:ext cx="8568055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it-IT" altLang="en-US" sz="1000" b="1" i="1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>Body and Integration</a:t>
            </a:r>
            <a:r>
              <a:rPr lang="it-IT" altLang="en-US" sz="1000" i="1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/>
            </a:r>
            <a:br>
              <a:rPr lang="it-IT" altLang="en-US" sz="1000" i="1" dirty="0">
                <a:latin typeface="Book Antiqua" panose="02040602050305030304" charset="0"/>
                <a:cs typeface="Book Antiqua" panose="02040602050305030304" charset="0"/>
                <a:sym typeface="+mn-ea"/>
              </a:rPr>
            </a:br>
            <a:r>
              <a:rPr lang="it-IT" altLang="en-US" sz="1000" i="1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>Research the primary symptom into the care of the psychosis</a:t>
            </a:r>
          </a:p>
        </p:txBody>
      </p:sp>
      <p:pic>
        <p:nvPicPr>
          <p:cNvPr id="7" name="Content Placeholder 11" descr="logo_sipi-removebg-preview"/>
          <p:cNvPicPr>
            <a:picLocks noChangeAspect="1"/>
          </p:cNvPicPr>
          <p:nvPr/>
        </p:nvPicPr>
        <p:blipFill>
          <a:blip r:embed="rId2"/>
          <a:srcRect r="25272"/>
          <a:stretch>
            <a:fillRect/>
          </a:stretch>
        </p:blipFill>
        <p:spPr>
          <a:xfrm>
            <a:off x="74295" y="6345555"/>
            <a:ext cx="669925" cy="521970"/>
          </a:xfrm>
          <a:prstGeom prst="rect">
            <a:avLst/>
          </a:prstGeom>
        </p:spPr>
      </p:pic>
      <p:sp>
        <p:nvSpPr>
          <p:cNvPr id="5" name="Text Box 4"/>
          <p:cNvSpPr txBox="1"/>
          <p:nvPr/>
        </p:nvSpPr>
        <p:spPr>
          <a:xfrm>
            <a:off x="3844925" y="3168015"/>
            <a:ext cx="188912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altLang="en-US" sz="2800">
                <a:solidFill>
                  <a:schemeClr val="bg1"/>
                </a:solidFill>
                <a:latin typeface="Book Antiqua" panose="02040602050305030304" charset="0"/>
                <a:cs typeface="Book Antiqua" panose="02040602050305030304" charset="0"/>
              </a:rPr>
              <a:t>Symptoms</a:t>
            </a:r>
          </a:p>
        </p:txBody>
      </p:sp>
      <p:sp>
        <p:nvSpPr>
          <p:cNvPr id="8" name="Text Box 7"/>
          <p:cNvSpPr txBox="1"/>
          <p:nvPr/>
        </p:nvSpPr>
        <p:spPr>
          <a:xfrm>
            <a:off x="6196965" y="3168015"/>
            <a:ext cx="206819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altLang="en-US" sz="2800">
                <a:solidFill>
                  <a:schemeClr val="bg1"/>
                </a:solidFill>
                <a:latin typeface="Book Antiqua" panose="02040602050305030304" charset="0"/>
                <a:cs typeface="Book Antiqua" panose="02040602050305030304" charset="0"/>
              </a:rPr>
              <a:t>Functions</a:t>
            </a:r>
          </a:p>
        </p:txBody>
      </p:sp>
      <p:sp>
        <p:nvSpPr>
          <p:cNvPr id="9" name="Text Box 8"/>
          <p:cNvSpPr txBox="1"/>
          <p:nvPr/>
        </p:nvSpPr>
        <p:spPr>
          <a:xfrm>
            <a:off x="4788535" y="5034280"/>
            <a:ext cx="230568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altLang="en-US" sz="2800">
                <a:solidFill>
                  <a:schemeClr val="bg1"/>
                </a:solidFill>
                <a:latin typeface="Book Antiqua" panose="02040602050305030304" charset="0"/>
                <a:cs typeface="Book Antiqua" panose="02040602050305030304" charset="0"/>
              </a:rPr>
              <a:t>Subfunctions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96795" y="907415"/>
            <a:ext cx="8302625" cy="711200"/>
          </a:xfrm>
        </p:spPr>
        <p:txBody>
          <a:bodyPr/>
          <a:lstStyle/>
          <a:p>
            <a:pPr algn="l"/>
            <a:r>
              <a:rPr lang="it-IT" altLang="en-US" sz="3200" b="1">
                <a:latin typeface="Book Antiqua" panose="02040602050305030304" charset="0"/>
                <a:cs typeface="Book Antiqua" panose="02040602050305030304" charset="0"/>
              </a:rPr>
              <a:t>Symptoms, Functions and Subfunctions</a:t>
            </a:r>
          </a:p>
        </p:txBody>
      </p:sp>
      <p:sp>
        <p:nvSpPr>
          <p:cNvPr id="23" name="Bent Arrow 22"/>
          <p:cNvSpPr/>
          <p:nvPr/>
        </p:nvSpPr>
        <p:spPr>
          <a:xfrm rot="20280000">
            <a:off x="3199130" y="1892300"/>
            <a:ext cx="3155950" cy="2743200"/>
          </a:xfrm>
          <a:prstGeom prst="bentArrow">
            <a:avLst>
              <a:gd name="adj1" fmla="val 7842"/>
              <a:gd name="adj2" fmla="val 13997"/>
              <a:gd name="adj3" fmla="val 22006"/>
              <a:gd name="adj4" fmla="val 77117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4" name="Bent Arrow 23"/>
          <p:cNvSpPr/>
          <p:nvPr/>
        </p:nvSpPr>
        <p:spPr>
          <a:xfrm rot="6000000">
            <a:off x="5554980" y="2026285"/>
            <a:ext cx="3214370" cy="2890520"/>
          </a:xfrm>
          <a:prstGeom prst="bentArrow">
            <a:avLst>
              <a:gd name="adj1" fmla="val 7842"/>
              <a:gd name="adj2" fmla="val 13997"/>
              <a:gd name="adj3" fmla="val 22006"/>
              <a:gd name="adj4" fmla="val 77894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5" name="Bent Arrow 24"/>
          <p:cNvSpPr/>
          <p:nvPr/>
        </p:nvSpPr>
        <p:spPr>
          <a:xfrm rot="13200000">
            <a:off x="4234180" y="4050665"/>
            <a:ext cx="3157220" cy="2831465"/>
          </a:xfrm>
          <a:prstGeom prst="bentArrow">
            <a:avLst>
              <a:gd name="adj1" fmla="val 7842"/>
              <a:gd name="adj2" fmla="val 13997"/>
              <a:gd name="adj3" fmla="val 22006"/>
              <a:gd name="adj4" fmla="val 77894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Box 18"/>
          <p:cNvSpPr txBox="1"/>
          <p:nvPr/>
        </p:nvSpPr>
        <p:spPr>
          <a:xfrm>
            <a:off x="821055" y="6407150"/>
            <a:ext cx="8568055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it-IT" altLang="en-US" sz="1000" b="1" i="1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>Body and Integration</a:t>
            </a:r>
            <a:r>
              <a:rPr lang="it-IT" altLang="en-US" sz="1000" i="1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/>
            </a:r>
            <a:br>
              <a:rPr lang="it-IT" altLang="en-US" sz="1000" i="1" dirty="0">
                <a:latin typeface="Book Antiqua" panose="02040602050305030304" charset="0"/>
                <a:cs typeface="Book Antiqua" panose="02040602050305030304" charset="0"/>
                <a:sym typeface="+mn-ea"/>
              </a:rPr>
            </a:br>
            <a:r>
              <a:rPr lang="it-IT" altLang="en-US" sz="1000" i="1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>Research the primary symptom into the care of the psychosis</a:t>
            </a:r>
          </a:p>
        </p:txBody>
      </p:sp>
      <p:pic>
        <p:nvPicPr>
          <p:cNvPr id="12" name="Content Placeholder 11" descr="logo_sipi-removebg-preview"/>
          <p:cNvPicPr>
            <a:picLocks noChangeAspect="1"/>
          </p:cNvPicPr>
          <p:nvPr/>
        </p:nvPicPr>
        <p:blipFill>
          <a:blip r:embed="rId2"/>
          <a:srcRect r="25272"/>
          <a:stretch>
            <a:fillRect/>
          </a:stretch>
        </p:blipFill>
        <p:spPr>
          <a:xfrm>
            <a:off x="74295" y="6345555"/>
            <a:ext cx="669925" cy="521970"/>
          </a:xfrm>
          <a:prstGeom prst="rect">
            <a:avLst/>
          </a:prstGeom>
        </p:spPr>
      </p:pic>
      <p:sp>
        <p:nvSpPr>
          <p:cNvPr id="2" name="Rounded Rectangle 9"/>
          <p:cNvSpPr/>
          <p:nvPr/>
        </p:nvSpPr>
        <p:spPr>
          <a:xfrm>
            <a:off x="7404956" y="2895599"/>
            <a:ext cx="4744085" cy="2185359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lvl="1" indent="-285750" algn="l">
              <a:lnSpc>
                <a:spcPct val="100000"/>
              </a:lnSpc>
              <a:spcBef>
                <a:spcPct val="0"/>
              </a:spcBef>
              <a:spcAft>
                <a:spcPct val="20000"/>
              </a:spcAft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  <a:latin typeface="Book Antiqua" panose="02040602050305030304" charset="0"/>
              <a:sym typeface="+mn-ea"/>
            </a:endParaRPr>
          </a:p>
          <a:p>
            <a:pPr marL="285750" lvl="1" indent="-285750" algn="l">
              <a:lnSpc>
                <a:spcPct val="100000"/>
              </a:lnSpc>
              <a:spcBef>
                <a:spcPct val="0"/>
              </a:spcBef>
              <a:spcAft>
                <a:spcPct val="200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  <a:latin typeface="Book Antiqua" panose="02040602050305030304" charset="0"/>
                <a:sym typeface="+mn-ea"/>
              </a:rPr>
              <a:t>BUILD THE RIGHT DISTANCE FROM THE SISTER</a:t>
            </a:r>
          </a:p>
          <a:p>
            <a:pPr marL="285750" lvl="1" indent="-285750" algn="l">
              <a:lnSpc>
                <a:spcPct val="100000"/>
              </a:lnSpc>
              <a:spcBef>
                <a:spcPct val="0"/>
              </a:spcBef>
              <a:spcAft>
                <a:spcPct val="200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  <a:latin typeface="Book Antiqua" panose="02040602050305030304" charset="0"/>
                <a:sym typeface="+mn-ea"/>
              </a:rPr>
              <a:t>	PURPOSE= TO BUILD THE PARENTAL CAPACITY OF ROBERTO «TO SAY NO TO HELP GROW WITHIN THE SUBSYSTEM SIBLINGS»</a:t>
            </a:r>
          </a:p>
        </p:txBody>
      </p:sp>
      <p:sp>
        <p:nvSpPr>
          <p:cNvPr id="3" name="Rounded Rectangle 7"/>
          <p:cNvSpPr/>
          <p:nvPr/>
        </p:nvSpPr>
        <p:spPr>
          <a:xfrm>
            <a:off x="7396066" y="2562225"/>
            <a:ext cx="4752975" cy="781050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000" dirty="0">
                <a:latin typeface="Book Antiqua" panose="02040602050305030304" charset="0"/>
                <a:sym typeface="+mn-ea"/>
              </a:rPr>
              <a:t>Engaging and Beginning </a:t>
            </a:r>
          </a:p>
          <a:p>
            <a:pPr lvl="0" algn="ctr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000" dirty="0">
                <a:latin typeface="Book Antiqua" panose="02040602050305030304" charset="0"/>
                <a:sym typeface="+mn-ea"/>
              </a:rPr>
              <a:t>Disease Awareness</a:t>
            </a:r>
          </a:p>
        </p:txBody>
      </p:sp>
      <p:sp>
        <p:nvSpPr>
          <p:cNvPr id="6" name="CasellaDiTesto 5"/>
          <p:cNvSpPr txBox="1"/>
          <p:nvPr/>
        </p:nvSpPr>
        <p:spPr>
          <a:xfrm>
            <a:off x="608162" y="669349"/>
            <a:ext cx="611612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800" b="1" dirty="0">
                <a:solidFill>
                  <a:srgbClr val="5B9BD5"/>
                </a:solidFill>
                <a:latin typeface="Book Antiqua" panose="02040602050305030304" charset="0"/>
                <a:cs typeface="Book Antiqua" panose="02040602050305030304" charset="0"/>
                <a:sym typeface="+mn-ea"/>
              </a:rPr>
              <a:t>ROBERTO PHASE 1 – 12.2.2020 </a:t>
            </a:r>
            <a:endParaRPr lang="it-IT" sz="2800" dirty="0"/>
          </a:p>
        </p:txBody>
      </p:sp>
      <p:sp>
        <p:nvSpPr>
          <p:cNvPr id="4" name="Rettangolo 3"/>
          <p:cNvSpPr/>
          <p:nvPr/>
        </p:nvSpPr>
        <p:spPr>
          <a:xfrm>
            <a:off x="1305982" y="2973943"/>
            <a:ext cx="39143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/>
              <a:t>Video non autorizzati alla pubblicazione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Box 18"/>
          <p:cNvSpPr txBox="1"/>
          <p:nvPr/>
        </p:nvSpPr>
        <p:spPr>
          <a:xfrm>
            <a:off x="821055" y="6407150"/>
            <a:ext cx="8568055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it-IT" altLang="en-US" sz="1000" b="1" i="1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>Body and Integration</a:t>
            </a:r>
            <a:r>
              <a:rPr lang="it-IT" altLang="en-US" sz="1000" i="1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/>
            </a:r>
            <a:br>
              <a:rPr lang="it-IT" altLang="en-US" sz="1000" i="1" dirty="0">
                <a:latin typeface="Book Antiqua" panose="02040602050305030304" charset="0"/>
                <a:cs typeface="Book Antiqua" panose="02040602050305030304" charset="0"/>
                <a:sym typeface="+mn-ea"/>
              </a:rPr>
            </a:br>
            <a:r>
              <a:rPr lang="it-IT" altLang="en-US" sz="1000" i="1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>Research the primary symptom into the care of the psychosis</a:t>
            </a:r>
          </a:p>
        </p:txBody>
      </p:sp>
      <p:pic>
        <p:nvPicPr>
          <p:cNvPr id="12" name="Content Placeholder 11" descr="logo_sipi-removebg-preview"/>
          <p:cNvPicPr>
            <a:picLocks noChangeAspect="1"/>
          </p:cNvPicPr>
          <p:nvPr/>
        </p:nvPicPr>
        <p:blipFill>
          <a:blip r:embed="rId2"/>
          <a:srcRect r="25272"/>
          <a:stretch>
            <a:fillRect/>
          </a:stretch>
        </p:blipFill>
        <p:spPr>
          <a:xfrm>
            <a:off x="74295" y="6345555"/>
            <a:ext cx="669925" cy="521970"/>
          </a:xfrm>
          <a:prstGeom prst="rect">
            <a:avLst/>
          </a:prstGeom>
        </p:spPr>
      </p:pic>
      <p:sp>
        <p:nvSpPr>
          <p:cNvPr id="2" name="Rounded Rectangle 9"/>
          <p:cNvSpPr/>
          <p:nvPr/>
        </p:nvSpPr>
        <p:spPr>
          <a:xfrm>
            <a:off x="7344574" y="2895599"/>
            <a:ext cx="4744085" cy="2623457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lvl="1" indent="-285750" algn="l">
              <a:lnSpc>
                <a:spcPct val="100000"/>
              </a:lnSpc>
              <a:spcBef>
                <a:spcPct val="0"/>
              </a:spcBef>
              <a:spcAft>
                <a:spcPct val="20000"/>
              </a:spcAft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  <a:latin typeface="Book Antiqua" panose="02040602050305030304" charset="0"/>
              <a:sym typeface="+mn-ea"/>
            </a:endParaRPr>
          </a:p>
          <a:p>
            <a:pPr marL="285750" lvl="1" indent="-285750" algn="l">
              <a:lnSpc>
                <a:spcPct val="100000"/>
              </a:lnSpc>
              <a:spcBef>
                <a:spcPct val="0"/>
              </a:spcBef>
              <a:spcAft>
                <a:spcPct val="200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Book Antiqua" panose="02040602050305030304" charset="0"/>
                <a:sym typeface="+mn-ea"/>
              </a:rPr>
              <a:t>BODY-EMOTIONAL WORK ON THE FEAR                    ( THE PROXIMITY OF A PARENT)</a:t>
            </a:r>
          </a:p>
          <a:p>
            <a:pPr marL="285750" lvl="1" indent="-285750" algn="l">
              <a:lnSpc>
                <a:spcPct val="100000"/>
              </a:lnSpc>
              <a:spcBef>
                <a:spcPct val="0"/>
              </a:spcBef>
              <a:spcAft>
                <a:spcPct val="200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Book Antiqua" panose="02040602050305030304" charset="0"/>
                <a:sym typeface="+mn-ea"/>
              </a:rPr>
              <a:t>DESIRE TO GO HOME</a:t>
            </a:r>
          </a:p>
          <a:p>
            <a:pPr marL="285750" lvl="1" indent="-285750" algn="l">
              <a:lnSpc>
                <a:spcPct val="100000"/>
              </a:lnSpc>
              <a:spcBef>
                <a:spcPct val="0"/>
              </a:spcBef>
              <a:spcAft>
                <a:spcPct val="200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Book Antiqua" panose="02040602050305030304" charset="0"/>
                <a:sym typeface="+mn-ea"/>
              </a:rPr>
              <a:t>EMOTIONAL AWARENESS THROUGH THE GROUP </a:t>
            </a:r>
          </a:p>
        </p:txBody>
      </p:sp>
      <p:sp>
        <p:nvSpPr>
          <p:cNvPr id="3" name="Rounded Rectangle 7"/>
          <p:cNvSpPr/>
          <p:nvPr/>
        </p:nvSpPr>
        <p:spPr>
          <a:xfrm>
            <a:off x="7335684" y="2562225"/>
            <a:ext cx="4752975" cy="781050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000" dirty="0">
                <a:latin typeface="Book Antiqua" panose="02040602050305030304" charset="0"/>
                <a:sym typeface="+mn-ea"/>
              </a:rPr>
              <a:t>Engaging and Beginning </a:t>
            </a:r>
          </a:p>
          <a:p>
            <a:pPr lvl="0" algn="ctr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000" dirty="0">
                <a:latin typeface="Book Antiqua" panose="02040602050305030304" charset="0"/>
                <a:sym typeface="+mn-ea"/>
              </a:rPr>
              <a:t>Disease Awareness</a:t>
            </a:r>
          </a:p>
        </p:txBody>
      </p:sp>
      <p:sp>
        <p:nvSpPr>
          <p:cNvPr id="4" name="CasellaDiTesto 3"/>
          <p:cNvSpPr txBox="1"/>
          <p:nvPr/>
        </p:nvSpPr>
        <p:spPr>
          <a:xfrm>
            <a:off x="608162" y="669349"/>
            <a:ext cx="611612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800" b="1" dirty="0">
                <a:solidFill>
                  <a:srgbClr val="5B9BD5"/>
                </a:solidFill>
                <a:latin typeface="Book Antiqua" panose="02040602050305030304" charset="0"/>
                <a:cs typeface="Book Antiqua" panose="02040602050305030304" charset="0"/>
                <a:sym typeface="+mn-ea"/>
              </a:rPr>
              <a:t>ROBERTO PHASE 1 – 28.7.2020 </a:t>
            </a:r>
            <a:endParaRPr lang="it-IT" sz="2800" dirty="0"/>
          </a:p>
        </p:txBody>
      </p:sp>
      <p:sp>
        <p:nvSpPr>
          <p:cNvPr id="6" name="Rettangolo 5"/>
          <p:cNvSpPr/>
          <p:nvPr/>
        </p:nvSpPr>
        <p:spPr>
          <a:xfrm>
            <a:off x="1468618" y="2973943"/>
            <a:ext cx="39143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/>
              <a:t>Video non autorizzati alla pubblicazione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Box 18"/>
          <p:cNvSpPr txBox="1"/>
          <p:nvPr/>
        </p:nvSpPr>
        <p:spPr>
          <a:xfrm>
            <a:off x="821055" y="6407150"/>
            <a:ext cx="8568055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it-IT" altLang="en-US" sz="1000" b="1" i="1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>Body and Integration</a:t>
            </a:r>
            <a:r>
              <a:rPr lang="it-IT" altLang="en-US" sz="1000" i="1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/>
            </a:r>
            <a:br>
              <a:rPr lang="it-IT" altLang="en-US" sz="1000" i="1" dirty="0">
                <a:latin typeface="Book Antiqua" panose="02040602050305030304" charset="0"/>
                <a:cs typeface="Book Antiqua" panose="02040602050305030304" charset="0"/>
                <a:sym typeface="+mn-ea"/>
              </a:rPr>
            </a:br>
            <a:r>
              <a:rPr lang="it-IT" altLang="en-US" sz="1000" i="1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>Research the primary symptom into the care of the psychosis</a:t>
            </a:r>
          </a:p>
        </p:txBody>
      </p:sp>
      <p:pic>
        <p:nvPicPr>
          <p:cNvPr id="12" name="Content Placeholder 11" descr="logo_sipi-removebg-preview"/>
          <p:cNvPicPr>
            <a:picLocks noChangeAspect="1"/>
          </p:cNvPicPr>
          <p:nvPr/>
        </p:nvPicPr>
        <p:blipFill>
          <a:blip r:embed="rId2"/>
          <a:srcRect r="25272"/>
          <a:stretch>
            <a:fillRect/>
          </a:stretch>
        </p:blipFill>
        <p:spPr>
          <a:xfrm>
            <a:off x="74295" y="6345555"/>
            <a:ext cx="669925" cy="521970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335295" y="1232225"/>
            <a:ext cx="43925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it-IT" sz="2000" dirty="0" err="1">
                <a:solidFill>
                  <a:srgbClr val="FF9300"/>
                </a:solidFill>
                <a:latin typeface="Book Antiqua" panose="02040602050305030304" charset="0"/>
              </a:rPr>
              <a:t>Unconvinced</a:t>
            </a:r>
            <a:r>
              <a:rPr lang="it-IT" sz="2000" dirty="0">
                <a:solidFill>
                  <a:srgbClr val="FF9300"/>
                </a:solidFill>
                <a:latin typeface="Book Antiqua" panose="02040602050305030304" charset="0"/>
              </a:rPr>
              <a:t> </a:t>
            </a:r>
            <a:r>
              <a:rPr lang="it-IT" sz="2000" dirty="0" err="1">
                <a:solidFill>
                  <a:srgbClr val="FF9300"/>
                </a:solidFill>
                <a:latin typeface="Book Antiqua" panose="02040602050305030304" charset="0"/>
              </a:rPr>
              <a:t>Decision</a:t>
            </a:r>
            <a:endParaRPr lang="it-IT" sz="2000" dirty="0">
              <a:solidFill>
                <a:srgbClr val="FF9300"/>
              </a:solidFill>
              <a:latin typeface="Book Antiqua" panose="02040602050305030304" charset="0"/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4894376" y="2396121"/>
            <a:ext cx="40324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it-IT" sz="2000" dirty="0">
                <a:solidFill>
                  <a:srgbClr val="FF9300"/>
                </a:solidFill>
                <a:latin typeface="Book Antiqua" panose="02040602050305030304" charset="0"/>
              </a:rPr>
              <a:t>Ex. </a:t>
            </a:r>
            <a:r>
              <a:rPr lang="en-US" sz="2000" dirty="0">
                <a:solidFill>
                  <a:srgbClr val="FF9300"/>
                </a:solidFill>
                <a:latin typeface="Book Antiqua" panose="02040602050305030304" charset="0"/>
              </a:rPr>
              <a:t>Deflate bull, connect NORTH/ SOUTH</a:t>
            </a:r>
            <a:endParaRPr lang="it-IT" sz="2000" dirty="0">
              <a:solidFill>
                <a:srgbClr val="FF9300"/>
              </a:solidFill>
              <a:latin typeface="Book Antiqua" panose="02040602050305030304" charset="0"/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7939088" y="3741504"/>
            <a:ext cx="44999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it-IT" sz="2000" dirty="0">
                <a:solidFill>
                  <a:srgbClr val="FF9300"/>
                </a:solidFill>
                <a:latin typeface="Book Antiqua" panose="02040602050305030304" charset="0"/>
              </a:rPr>
              <a:t>Connection </a:t>
            </a:r>
            <a:r>
              <a:rPr lang="it-IT" sz="2000" dirty="0" err="1">
                <a:solidFill>
                  <a:srgbClr val="FF9300"/>
                </a:solidFill>
                <a:latin typeface="Book Antiqua" panose="02040602050305030304" charset="0"/>
              </a:rPr>
              <a:t>among</a:t>
            </a:r>
            <a:r>
              <a:rPr lang="it-IT" sz="2000" dirty="0">
                <a:solidFill>
                  <a:srgbClr val="FF9300"/>
                </a:solidFill>
                <a:latin typeface="Book Antiqua" panose="02040602050305030304" charset="0"/>
              </a:rPr>
              <a:t> the </a:t>
            </a:r>
            <a:r>
              <a:rPr lang="it-IT" sz="2000" dirty="0" err="1">
                <a:solidFill>
                  <a:srgbClr val="FF9300"/>
                </a:solidFill>
                <a:latin typeface="Book Antiqua" panose="02040602050305030304" charset="0"/>
              </a:rPr>
              <a:t>languages</a:t>
            </a:r>
            <a:endParaRPr lang="it-IT" sz="2000" dirty="0">
              <a:solidFill>
                <a:srgbClr val="FF9300"/>
              </a:solidFill>
              <a:latin typeface="Book Antiqua" panose="02040602050305030304" charset="0"/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74295" y="503747"/>
            <a:ext cx="787160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800" b="1" dirty="0">
                <a:solidFill>
                  <a:srgbClr val="5B9BD5"/>
                </a:solidFill>
                <a:latin typeface="Book Antiqua" panose="02040602050305030304" charset="0"/>
                <a:cs typeface="Book Antiqua" panose="02040602050305030304" charset="0"/>
                <a:sym typeface="+mn-ea"/>
              </a:rPr>
              <a:t>ROBERTO PHASE 1- BODY WORK 30.3.22 </a:t>
            </a:r>
            <a:endParaRPr lang="it-IT" sz="2800" dirty="0"/>
          </a:p>
        </p:txBody>
      </p:sp>
      <p:sp>
        <p:nvSpPr>
          <p:cNvPr id="2" name="Rettangolo 1"/>
          <p:cNvSpPr/>
          <p:nvPr/>
        </p:nvSpPr>
        <p:spPr>
          <a:xfrm>
            <a:off x="409257" y="2565398"/>
            <a:ext cx="39143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/>
              <a:t>Video non autorizzati alla pubblicazione</a:t>
            </a:r>
          </a:p>
        </p:txBody>
      </p:sp>
      <p:sp>
        <p:nvSpPr>
          <p:cNvPr id="8" name="Rettangolo 7"/>
          <p:cNvSpPr/>
          <p:nvPr/>
        </p:nvSpPr>
        <p:spPr>
          <a:xfrm>
            <a:off x="3717487" y="3572227"/>
            <a:ext cx="39143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/>
              <a:t>Video non autorizzati alla pubblicazione</a:t>
            </a:r>
          </a:p>
        </p:txBody>
      </p:sp>
      <p:sp>
        <p:nvSpPr>
          <p:cNvPr id="9" name="Rettangolo 8"/>
          <p:cNvSpPr/>
          <p:nvPr/>
        </p:nvSpPr>
        <p:spPr>
          <a:xfrm>
            <a:off x="7805394" y="5000211"/>
            <a:ext cx="39143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/>
              <a:t>Video non autorizzati alla pubblicazione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9"/>
          <p:cNvSpPr/>
          <p:nvPr/>
        </p:nvSpPr>
        <p:spPr>
          <a:xfrm>
            <a:off x="7266940" y="2895600"/>
            <a:ext cx="4744085" cy="206828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lvl="1" indent="-285750" algn="l">
              <a:lnSpc>
                <a:spcPct val="100000"/>
              </a:lnSpc>
              <a:spcBef>
                <a:spcPct val="0"/>
              </a:spcBef>
              <a:spcAft>
                <a:spcPct val="200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Book Antiqua" panose="02040602050305030304" charset="0"/>
                <a:sym typeface="+mn-ea"/>
              </a:rPr>
              <a:t>AWARENESS AND IMPORTANCE OF DECISION FOR PROGNOSIS</a:t>
            </a:r>
          </a:p>
        </p:txBody>
      </p:sp>
      <p:sp>
        <p:nvSpPr>
          <p:cNvPr id="5" name="Rounded Rectangle 7"/>
          <p:cNvSpPr/>
          <p:nvPr/>
        </p:nvSpPr>
        <p:spPr>
          <a:xfrm>
            <a:off x="7258050" y="2562225"/>
            <a:ext cx="4752975" cy="781050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000" dirty="0">
                <a:latin typeface="Book Antiqua" panose="02040602050305030304" charset="0"/>
                <a:sym typeface="+mn-ea"/>
              </a:rPr>
              <a:t>Disease Awareness and Decision</a:t>
            </a:r>
          </a:p>
        </p:txBody>
      </p:sp>
      <p:sp>
        <p:nvSpPr>
          <p:cNvPr id="6" name="CasellaDiTesto 5"/>
          <p:cNvSpPr txBox="1"/>
          <p:nvPr/>
        </p:nvSpPr>
        <p:spPr>
          <a:xfrm>
            <a:off x="608162" y="669349"/>
            <a:ext cx="611612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800" b="1" dirty="0">
                <a:solidFill>
                  <a:srgbClr val="5B9BD5"/>
                </a:solidFill>
                <a:latin typeface="Book Antiqua" panose="02040602050305030304" charset="0"/>
                <a:cs typeface="Book Antiqua" panose="02040602050305030304" charset="0"/>
                <a:sym typeface="+mn-ea"/>
              </a:rPr>
              <a:t>ROBERTO PHASE 2 – 9.2.23 </a:t>
            </a:r>
            <a:endParaRPr lang="it-IT" sz="2800" dirty="0"/>
          </a:p>
        </p:txBody>
      </p:sp>
      <p:sp>
        <p:nvSpPr>
          <p:cNvPr id="3" name="Rettangolo 2"/>
          <p:cNvSpPr/>
          <p:nvPr/>
        </p:nvSpPr>
        <p:spPr>
          <a:xfrm>
            <a:off x="1019112" y="2895600"/>
            <a:ext cx="39143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/>
              <a:t>Video non autorizzati alla pubblicazione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9"/>
          <p:cNvSpPr/>
          <p:nvPr/>
        </p:nvSpPr>
        <p:spPr>
          <a:xfrm>
            <a:off x="7370452" y="2895600"/>
            <a:ext cx="4744085" cy="270510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lvl="1" indent="-285750" algn="l">
              <a:lnSpc>
                <a:spcPct val="100000"/>
              </a:lnSpc>
              <a:spcBef>
                <a:spcPct val="0"/>
              </a:spcBef>
              <a:spcAft>
                <a:spcPct val="20000"/>
              </a:spcAft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  <a:latin typeface="Book Antiqua" panose="02040602050305030304" charset="0"/>
              <a:sym typeface="+mn-ea"/>
            </a:endParaRPr>
          </a:p>
          <a:p>
            <a:pPr marL="285750" lvl="1" indent="-285750" algn="l">
              <a:lnSpc>
                <a:spcPct val="100000"/>
              </a:lnSpc>
              <a:spcBef>
                <a:spcPct val="0"/>
              </a:spcBef>
              <a:spcAft>
                <a:spcPct val="200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Book Antiqua" panose="02040602050305030304" charset="0"/>
                <a:sym typeface="+mn-ea"/>
              </a:rPr>
              <a:t>AWARENESS WORK ON BEING AN EGOCENTRIC CHILD </a:t>
            </a:r>
          </a:p>
          <a:p>
            <a:pPr marL="285750" lvl="1" indent="-285750" algn="l">
              <a:lnSpc>
                <a:spcPct val="100000"/>
              </a:lnSpc>
              <a:spcBef>
                <a:spcPct val="0"/>
              </a:spcBef>
              <a:spcAft>
                <a:spcPct val="200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Book Antiqua" panose="02040602050305030304" charset="0"/>
                <a:sym typeface="+mn-ea"/>
              </a:rPr>
              <a:t>IMPORTANCE OF EXISTENTIAL POSITIONS G-A-B</a:t>
            </a:r>
          </a:p>
          <a:p>
            <a:pPr marL="285750" lvl="1" indent="-285750" algn="l">
              <a:lnSpc>
                <a:spcPct val="100000"/>
              </a:lnSpc>
              <a:spcBef>
                <a:spcPct val="0"/>
              </a:spcBef>
              <a:spcAft>
                <a:spcPct val="200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Book Antiqua" panose="02040602050305030304" charset="0"/>
                <a:sym typeface="+mn-ea"/>
              </a:rPr>
              <a:t>IMPORTANCE OF INTERSUBJECTIVITY FOR PROGNOSIS </a:t>
            </a:r>
          </a:p>
        </p:txBody>
      </p:sp>
      <p:sp>
        <p:nvSpPr>
          <p:cNvPr id="5" name="Rounded Rectangle 7"/>
          <p:cNvSpPr/>
          <p:nvPr/>
        </p:nvSpPr>
        <p:spPr>
          <a:xfrm>
            <a:off x="7361562" y="2562225"/>
            <a:ext cx="4752975" cy="781050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000" dirty="0">
                <a:latin typeface="Book Antiqua" panose="02040602050305030304" charset="0"/>
                <a:sym typeface="+mn-ea"/>
              </a:rPr>
              <a:t>Disease Awareness and Decision</a:t>
            </a:r>
          </a:p>
        </p:txBody>
      </p:sp>
      <p:sp>
        <p:nvSpPr>
          <p:cNvPr id="6" name="CasellaDiTesto 5"/>
          <p:cNvSpPr txBox="1"/>
          <p:nvPr/>
        </p:nvSpPr>
        <p:spPr>
          <a:xfrm>
            <a:off x="608162" y="669349"/>
            <a:ext cx="611612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800" b="1" dirty="0">
                <a:solidFill>
                  <a:srgbClr val="5B9BD5"/>
                </a:solidFill>
                <a:latin typeface="Book Antiqua" panose="02040602050305030304" charset="0"/>
                <a:cs typeface="Book Antiqua" panose="02040602050305030304" charset="0"/>
                <a:sym typeface="+mn-ea"/>
              </a:rPr>
              <a:t>ROBERTO PHASE 2 – 20.12.23 </a:t>
            </a:r>
            <a:endParaRPr lang="it-IT" sz="2800" dirty="0"/>
          </a:p>
        </p:txBody>
      </p:sp>
      <p:sp>
        <p:nvSpPr>
          <p:cNvPr id="3" name="Rettangolo 2"/>
          <p:cNvSpPr/>
          <p:nvPr/>
        </p:nvSpPr>
        <p:spPr>
          <a:xfrm>
            <a:off x="965323" y="3158609"/>
            <a:ext cx="39143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/>
              <a:t>Video non autorizzati alla pubblicazione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Segnaposto contenuto 2"/>
          <p:cNvGraphicFramePr>
            <a:graphicFrameLocks noGrp="1"/>
          </p:cNvGraphicFramePr>
          <p:nvPr>
            <p:ph idx="1"/>
          </p:nvPr>
        </p:nvGraphicFramePr>
        <p:xfrm>
          <a:off x="5114290" y="1430020"/>
          <a:ext cx="5828030" cy="39979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Text Box 3"/>
          <p:cNvSpPr txBox="1"/>
          <p:nvPr/>
        </p:nvSpPr>
        <p:spPr>
          <a:xfrm>
            <a:off x="607694" y="2157814"/>
            <a:ext cx="3554095" cy="181588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it-IT" sz="2800" b="1" dirty="0">
                <a:solidFill>
                  <a:srgbClr val="5B9BD5"/>
                </a:solidFill>
                <a:latin typeface="Book Antiqua" panose="02040602050305030304" charset="0"/>
                <a:cs typeface="Book Antiqua" panose="02040602050305030304" charset="0"/>
                <a:sym typeface="+mn-ea"/>
              </a:rPr>
              <a:t> THE </a:t>
            </a:r>
          </a:p>
          <a:p>
            <a:pPr algn="ctr"/>
            <a:r>
              <a:rPr lang="it-IT" sz="2800" b="1" dirty="0">
                <a:solidFill>
                  <a:srgbClr val="5B9BD5"/>
                </a:solidFill>
                <a:latin typeface="Book Antiqua" panose="02040602050305030304" charset="0"/>
                <a:cs typeface="Book Antiqua" panose="02040602050305030304" charset="0"/>
                <a:sym typeface="+mn-ea"/>
              </a:rPr>
              <a:t>SECOND </a:t>
            </a:r>
          </a:p>
          <a:p>
            <a:pPr algn="ctr"/>
            <a:r>
              <a:rPr lang="it-IT" sz="2800" b="1" dirty="0">
                <a:solidFill>
                  <a:srgbClr val="5B9BD5"/>
                </a:solidFill>
                <a:latin typeface="Book Antiqua" panose="02040602050305030304" charset="0"/>
                <a:cs typeface="Book Antiqua" panose="02040602050305030304" charset="0"/>
                <a:sym typeface="+mn-ea"/>
              </a:rPr>
              <a:t>PHASE</a:t>
            </a:r>
          </a:p>
          <a:p>
            <a:pPr algn="ctr"/>
            <a:r>
              <a:rPr lang="it-IT" sz="2800" b="1" dirty="0">
                <a:solidFill>
                  <a:srgbClr val="5B9BD5"/>
                </a:solidFill>
                <a:latin typeface="Book Antiqua" panose="02040602050305030304" charset="0"/>
                <a:cs typeface="Book Antiqua" panose="02040602050305030304" charset="0"/>
                <a:sym typeface="+mn-ea"/>
              </a:rPr>
              <a:t>TODAY:</a:t>
            </a:r>
          </a:p>
        </p:txBody>
      </p:sp>
      <p:sp>
        <p:nvSpPr>
          <p:cNvPr id="19" name="Text Box 18"/>
          <p:cNvSpPr txBox="1"/>
          <p:nvPr/>
        </p:nvSpPr>
        <p:spPr>
          <a:xfrm>
            <a:off x="821055" y="6407150"/>
            <a:ext cx="8568055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it-IT" altLang="en-US" sz="1000" b="1" i="1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>Body and Integration</a:t>
            </a:r>
            <a:r>
              <a:rPr lang="it-IT" altLang="en-US" sz="1000" i="1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/>
            </a:r>
            <a:br>
              <a:rPr lang="it-IT" altLang="en-US" sz="1000" i="1" dirty="0">
                <a:latin typeface="Book Antiqua" panose="02040602050305030304" charset="0"/>
                <a:cs typeface="Book Antiqua" panose="02040602050305030304" charset="0"/>
                <a:sym typeface="+mn-ea"/>
              </a:rPr>
            </a:br>
            <a:r>
              <a:rPr lang="it-IT" altLang="en-US" sz="1000" i="1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>Research the primary symptom into the care of the psychosis</a:t>
            </a:r>
          </a:p>
        </p:txBody>
      </p:sp>
      <p:pic>
        <p:nvPicPr>
          <p:cNvPr id="12" name="Content Placeholder 11" descr="logo_sipi-removebg-preview"/>
          <p:cNvPicPr>
            <a:picLocks noChangeAspect="1"/>
          </p:cNvPicPr>
          <p:nvPr/>
        </p:nvPicPr>
        <p:blipFill>
          <a:blip r:embed="rId7"/>
          <a:srcRect r="25272"/>
          <a:stretch>
            <a:fillRect/>
          </a:stretch>
        </p:blipFill>
        <p:spPr>
          <a:xfrm>
            <a:off x="74295" y="6345555"/>
            <a:ext cx="669925" cy="521970"/>
          </a:xfrm>
          <a:prstGeom prst="rect">
            <a:avLst/>
          </a:prstGeom>
        </p:spPr>
      </p:pic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9"/>
          <p:cNvSpPr/>
          <p:nvPr/>
        </p:nvSpPr>
        <p:spPr>
          <a:xfrm>
            <a:off x="7404959" y="2895599"/>
            <a:ext cx="4744085" cy="2264229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lvl="1" indent="-285750" algn="l">
              <a:lnSpc>
                <a:spcPct val="100000"/>
              </a:lnSpc>
              <a:spcBef>
                <a:spcPct val="0"/>
              </a:spcBef>
              <a:spcAft>
                <a:spcPct val="20000"/>
              </a:spcAft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  <a:latin typeface="Book Antiqua" panose="02040602050305030304" charset="0"/>
              <a:sym typeface="+mn-ea"/>
            </a:endParaRPr>
          </a:p>
          <a:p>
            <a:pPr marL="285750" lvl="1" indent="-285750" algn="l">
              <a:lnSpc>
                <a:spcPct val="100000"/>
              </a:lnSpc>
              <a:spcBef>
                <a:spcPct val="0"/>
              </a:spcBef>
              <a:spcAft>
                <a:spcPct val="200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Book Antiqua" panose="02040602050305030304" charset="0"/>
                <a:sym typeface="+mn-ea"/>
              </a:rPr>
              <a:t>Dialogue between parents on family disease awareness</a:t>
            </a:r>
          </a:p>
          <a:p>
            <a:pPr marL="285750" lvl="1" indent="-285750" algn="l">
              <a:lnSpc>
                <a:spcPct val="100000"/>
              </a:lnSpc>
              <a:spcBef>
                <a:spcPct val="0"/>
              </a:spcBef>
              <a:spcAft>
                <a:spcPct val="200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Book Antiqua" panose="02040602050305030304" charset="0"/>
                <a:sym typeface="+mn-ea"/>
              </a:rPr>
              <a:t>Trans-generational relational structures</a:t>
            </a:r>
          </a:p>
        </p:txBody>
      </p:sp>
      <p:sp>
        <p:nvSpPr>
          <p:cNvPr id="5" name="Rounded Rectangle 7"/>
          <p:cNvSpPr/>
          <p:nvPr/>
        </p:nvSpPr>
        <p:spPr>
          <a:xfrm>
            <a:off x="7396069" y="2562225"/>
            <a:ext cx="4752975" cy="781050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000" dirty="0">
                <a:latin typeface="Book Antiqua" panose="02040602050305030304" charset="0"/>
                <a:sym typeface="+mn-ea"/>
              </a:rPr>
              <a:t>Awareness and Decision </a:t>
            </a:r>
          </a:p>
        </p:txBody>
      </p:sp>
      <p:sp>
        <p:nvSpPr>
          <p:cNvPr id="7" name="CasellaDiTesto 6"/>
          <p:cNvSpPr txBox="1"/>
          <p:nvPr/>
        </p:nvSpPr>
        <p:spPr>
          <a:xfrm>
            <a:off x="409755" y="862821"/>
            <a:ext cx="816490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800" b="1" dirty="0">
                <a:solidFill>
                  <a:srgbClr val="5B9BD5"/>
                </a:solidFill>
                <a:latin typeface="Book Antiqua" panose="02040602050305030304" charset="0"/>
                <a:cs typeface="Book Antiqua" panose="02040602050305030304" charset="0"/>
                <a:sym typeface="+mn-ea"/>
              </a:rPr>
              <a:t>LAST FAMILY SUPERVISION - 28.5.2024</a:t>
            </a:r>
            <a:endParaRPr lang="it-IT" sz="2800" dirty="0"/>
          </a:p>
        </p:txBody>
      </p:sp>
      <p:sp>
        <p:nvSpPr>
          <p:cNvPr id="3" name="Rettangolo 2"/>
          <p:cNvSpPr/>
          <p:nvPr/>
        </p:nvSpPr>
        <p:spPr>
          <a:xfrm>
            <a:off x="1709394" y="3065039"/>
            <a:ext cx="39143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/>
              <a:t>Video non autorizzati alla pubblicazione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1"/>
          <p:nvPr/>
        </p:nvSpPr>
        <p:spPr>
          <a:xfrm>
            <a:off x="0" y="627083"/>
            <a:ext cx="12192000" cy="5232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it-IT" sz="2800" b="1" dirty="0">
                <a:solidFill>
                  <a:schemeClr val="accent1"/>
                </a:solidFill>
                <a:latin typeface="Book Antiqua" panose="02040602050305030304" charset="0"/>
                <a:sym typeface="+mn-ea"/>
              </a:rPr>
              <a:t>THE PROGNOSIS ACCORDING TO THE PSYCHIATRIC MODEL</a:t>
            </a:r>
          </a:p>
        </p:txBody>
      </p:sp>
      <p:graphicFrame>
        <p:nvGraphicFramePr>
          <p:cNvPr id="4" name="Diagramma 3"/>
          <p:cNvGraphicFramePr/>
          <p:nvPr/>
        </p:nvGraphicFramePr>
        <p:xfrm>
          <a:off x="2791460" y="1571625"/>
          <a:ext cx="7616825" cy="51701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ext Box 2"/>
          <p:cNvSpPr txBox="1"/>
          <p:nvPr/>
        </p:nvSpPr>
        <p:spPr>
          <a:xfrm>
            <a:off x="3495675" y="2585720"/>
            <a:ext cx="2456815" cy="68897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lvl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it-IT" altLang="en-US" sz="1600" b="1" dirty="0">
                <a:latin typeface="Book Antiqua" panose="02040602050305030304" charset="0"/>
                <a:sym typeface="+mn-ea"/>
              </a:rPr>
              <a:t>D</a:t>
            </a:r>
            <a:r>
              <a:rPr lang="en-US" sz="1600" b="1" dirty="0">
                <a:latin typeface="Book Antiqua" panose="02040602050305030304" charset="0"/>
                <a:sym typeface="+mn-ea"/>
              </a:rPr>
              <a:t>isease worsens and the diagnosis  changes</a:t>
            </a:r>
          </a:p>
        </p:txBody>
      </p:sp>
      <p:sp>
        <p:nvSpPr>
          <p:cNvPr id="5" name="Text Box 4"/>
          <p:cNvSpPr txBox="1"/>
          <p:nvPr/>
        </p:nvSpPr>
        <p:spPr>
          <a:xfrm>
            <a:off x="7191375" y="2538095"/>
            <a:ext cx="2456815" cy="68897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lvl="0" algn="ctr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</a:pPr>
            <a:r>
              <a:rPr lang="it-IT" sz="1600" b="1" dirty="0" err="1">
                <a:latin typeface="Book Antiqua" panose="02040602050305030304" charset="0"/>
                <a:sym typeface="+mn-ea"/>
              </a:rPr>
              <a:t>Pharmacological</a:t>
            </a:r>
            <a:r>
              <a:rPr lang="it-IT" sz="1600" b="1" dirty="0">
                <a:latin typeface="Book Antiqua" panose="02040602050305030304" charset="0"/>
                <a:sym typeface="+mn-ea"/>
              </a:rPr>
              <a:t> therapy</a:t>
            </a:r>
            <a:endParaRPr lang="en-US" sz="1600" b="1" dirty="0">
              <a:latin typeface="Book Antiqua" panose="02040602050305030304" charset="0"/>
              <a:sym typeface="+mn-ea"/>
            </a:endParaRPr>
          </a:p>
        </p:txBody>
      </p:sp>
      <p:sp>
        <p:nvSpPr>
          <p:cNvPr id="6" name="Text Box 5"/>
          <p:cNvSpPr txBox="1"/>
          <p:nvPr/>
        </p:nvSpPr>
        <p:spPr>
          <a:xfrm>
            <a:off x="5420360" y="1788795"/>
            <a:ext cx="2456815" cy="37528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lvl="0" algn="ctr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</a:pPr>
            <a:r>
              <a:rPr lang="it-IT" sz="1600" b="1" dirty="0" err="1">
                <a:latin typeface="Book Antiqua" panose="02040602050305030304" charset="0"/>
                <a:sym typeface="+mn-ea"/>
              </a:rPr>
              <a:t>ONSET</a:t>
            </a:r>
          </a:p>
        </p:txBody>
      </p:sp>
      <p:sp>
        <p:nvSpPr>
          <p:cNvPr id="7" name="Text Box 6"/>
          <p:cNvSpPr txBox="1"/>
          <p:nvPr/>
        </p:nvSpPr>
        <p:spPr>
          <a:xfrm>
            <a:off x="7905750" y="4451350"/>
            <a:ext cx="1881505" cy="68897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lvl="0" algn="ctr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</a:pPr>
            <a:r>
              <a:rPr lang="it-IT" sz="1600" b="1" dirty="0" err="1">
                <a:latin typeface="Book Antiqua" panose="02040602050305030304" charset="0"/>
                <a:sym typeface="+mn-ea"/>
              </a:rPr>
              <a:t>Symptoms</a:t>
            </a:r>
            <a:r>
              <a:rPr lang="it-IT" sz="1600" b="1" dirty="0">
                <a:latin typeface="Book Antiqua" panose="02040602050305030304" charset="0"/>
                <a:sym typeface="+mn-ea"/>
              </a:rPr>
              <a:t> </a:t>
            </a:r>
            <a:r>
              <a:rPr lang="it-IT" sz="1600" b="1" dirty="0" err="1">
                <a:latin typeface="Book Antiqua" panose="02040602050305030304" charset="0"/>
                <a:sym typeface="+mn-ea"/>
              </a:rPr>
              <a:t>decrease</a:t>
            </a:r>
            <a:endParaRPr lang="en-US" sz="1600" b="1" dirty="0">
              <a:latin typeface="Book Antiqua" panose="02040602050305030304" charset="0"/>
              <a:sym typeface="+mn-ea"/>
            </a:endParaRPr>
          </a:p>
        </p:txBody>
      </p:sp>
      <p:sp>
        <p:nvSpPr>
          <p:cNvPr id="8" name="Text Box 7"/>
          <p:cNvSpPr txBox="1"/>
          <p:nvPr/>
        </p:nvSpPr>
        <p:spPr>
          <a:xfrm>
            <a:off x="6010275" y="5991860"/>
            <a:ext cx="3134360" cy="6356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lvl="0" indent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it-IT" sz="1600" b="1" dirty="0" err="1">
                <a:latin typeface="Book Antiqua" panose="02040602050305030304" charset="0"/>
                <a:sym typeface="+mn-ea"/>
              </a:rPr>
              <a:t>Pharmacotherapy</a:t>
            </a:r>
            <a:r>
              <a:rPr lang="it-IT" sz="1600" b="1" dirty="0">
                <a:latin typeface="Book Antiqua" panose="02040602050305030304" charset="0"/>
                <a:sym typeface="+mn-ea"/>
              </a:rPr>
              <a:t> </a:t>
            </a:r>
          </a:p>
          <a:p>
            <a:pPr marL="0" lvl="0" indent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it-IT" sz="1600" b="1" dirty="0" err="1">
                <a:latin typeface="Book Antiqua" panose="02040602050305030304" charset="0"/>
                <a:sym typeface="+mn-ea"/>
              </a:rPr>
              <a:t>reduces</a:t>
            </a:r>
          </a:p>
        </p:txBody>
      </p:sp>
      <p:sp>
        <p:nvSpPr>
          <p:cNvPr id="9" name="Text Box 8"/>
          <p:cNvSpPr txBox="1"/>
          <p:nvPr/>
        </p:nvSpPr>
        <p:spPr>
          <a:xfrm>
            <a:off x="5019675" y="5991860"/>
            <a:ext cx="1362075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it-IT" sz="1600" b="1" dirty="0">
                <a:latin typeface="Book Antiqua" panose="02040602050305030304" charset="0"/>
                <a:sym typeface="+mn-ea"/>
              </a:rPr>
              <a:t>S</a:t>
            </a:r>
            <a:r>
              <a:rPr lang="it-IT" sz="1600" b="1" dirty="0" err="1">
                <a:latin typeface="Book Antiqua" panose="02040602050305030304" charset="0"/>
                <a:sym typeface="+mn-ea"/>
              </a:rPr>
              <a:t>timulus increase</a:t>
            </a:r>
          </a:p>
        </p:txBody>
      </p:sp>
      <p:sp>
        <p:nvSpPr>
          <p:cNvPr id="10" name="Text Box 9"/>
          <p:cNvSpPr txBox="1"/>
          <p:nvPr/>
        </p:nvSpPr>
        <p:spPr>
          <a:xfrm>
            <a:off x="3495675" y="4546600"/>
            <a:ext cx="1781810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ctr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it-IT" sz="1600" b="1" dirty="0" err="1">
                <a:latin typeface="Book Antiqua" panose="02040602050305030304" charset="0"/>
                <a:sym typeface="+mn-ea"/>
              </a:rPr>
              <a:t>Symptoms</a:t>
            </a:r>
            <a:r>
              <a:rPr lang="it-IT" sz="1600" b="1" dirty="0">
                <a:latin typeface="Book Antiqua" panose="02040602050305030304" charset="0"/>
                <a:sym typeface="+mn-ea"/>
              </a:rPr>
              <a:t> </a:t>
            </a:r>
            <a:r>
              <a:rPr lang="it-IT" sz="1600" b="1" dirty="0" err="1">
                <a:latin typeface="Book Antiqua" panose="02040602050305030304" charset="0"/>
                <a:sym typeface="+mn-ea"/>
              </a:rPr>
              <a:t>increase</a:t>
            </a:r>
          </a:p>
        </p:txBody>
      </p:sp>
      <p:sp>
        <p:nvSpPr>
          <p:cNvPr id="11" name="Text Box 10"/>
          <p:cNvSpPr txBox="1"/>
          <p:nvPr/>
        </p:nvSpPr>
        <p:spPr>
          <a:xfrm>
            <a:off x="5420360" y="3601085"/>
            <a:ext cx="2456815" cy="68897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lvl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it-IT" sz="2800" b="1" dirty="0">
                <a:latin typeface="Book Antiqua" panose="02040602050305030304" charset="0"/>
                <a:sym typeface="+mn-ea"/>
              </a:rPr>
              <a:t>The vicious circle of chronocity</a:t>
            </a:r>
          </a:p>
        </p:txBody>
      </p:sp>
      <p:sp>
        <p:nvSpPr>
          <p:cNvPr id="12" name="Rettangolo 2"/>
          <p:cNvSpPr/>
          <p:nvPr/>
        </p:nvSpPr>
        <p:spPr>
          <a:xfrm rot="5400000">
            <a:off x="1210945" y="2489835"/>
            <a:ext cx="872490" cy="30505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it-IT" sz="2000" b="1" dirty="0">
                <a:latin typeface="Book Antiqua" panose="02040602050305030304" charset="0"/>
              </a:rPr>
              <a:t>SUMMARYZING</a:t>
            </a:r>
            <a:r>
              <a:rPr lang="it-IT" dirty="0"/>
              <a:t> </a:t>
            </a:r>
          </a:p>
        </p:txBody>
      </p:sp>
      <p:sp>
        <p:nvSpPr>
          <p:cNvPr id="19" name="Text Box 18"/>
          <p:cNvSpPr txBox="1"/>
          <p:nvPr/>
        </p:nvSpPr>
        <p:spPr>
          <a:xfrm>
            <a:off x="821055" y="6407150"/>
            <a:ext cx="8568055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it-IT" altLang="en-US" sz="1000" b="1" i="1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>Body and Integration</a:t>
            </a:r>
            <a:r>
              <a:rPr lang="it-IT" altLang="en-US" sz="1000" i="1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/>
            </a:r>
            <a:br>
              <a:rPr lang="it-IT" altLang="en-US" sz="1000" i="1" dirty="0">
                <a:latin typeface="Book Antiqua" panose="02040602050305030304" charset="0"/>
                <a:cs typeface="Book Antiqua" panose="02040602050305030304" charset="0"/>
                <a:sym typeface="+mn-ea"/>
              </a:rPr>
            </a:br>
            <a:r>
              <a:rPr lang="it-IT" altLang="en-US" sz="1000" i="1" dirty="0">
                <a:latin typeface="Book Antiqua" panose="02040602050305030304" charset="0"/>
                <a:cs typeface="Book Antiqua" panose="02040602050305030304" charset="0"/>
                <a:sym typeface="+mn-ea"/>
              </a:rPr>
              <a:t>Research the primary symptom into the care of the psychosis</a:t>
            </a:r>
          </a:p>
        </p:txBody>
      </p:sp>
      <p:pic>
        <p:nvPicPr>
          <p:cNvPr id="13" name="Content Placeholder 11" descr="logo_sipi-removebg-preview"/>
          <p:cNvPicPr>
            <a:picLocks noChangeAspect="1"/>
          </p:cNvPicPr>
          <p:nvPr/>
        </p:nvPicPr>
        <p:blipFill>
          <a:blip r:embed="rId7"/>
          <a:srcRect r="25272"/>
          <a:stretch>
            <a:fillRect/>
          </a:stretch>
        </p:blipFill>
        <p:spPr>
          <a:xfrm>
            <a:off x="74295" y="6345555"/>
            <a:ext cx="669925" cy="521970"/>
          </a:xfrm>
          <a:prstGeom prst="rect">
            <a:avLst/>
          </a:prstGeom>
        </p:spPr>
      </p:pic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"/>
          <p:cNvSpPr txBox="1"/>
          <p:nvPr/>
        </p:nvSpPr>
        <p:spPr>
          <a:xfrm>
            <a:off x="572287" y="384315"/>
            <a:ext cx="11199757" cy="45957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defTabSz="912751"/>
            <a:r>
              <a:rPr lang="it-IT" sz="2395" b="1" dirty="0">
                <a:solidFill>
                  <a:srgbClr val="5B9BD5"/>
                </a:solidFill>
                <a:latin typeface="Book Antiqua" panose="02040602050305030304" charset="0"/>
                <a:sym typeface="+mn-ea"/>
              </a:rPr>
              <a:t>PHARMACOLOGICAL PRESCRIPTIONS FOR PALMIRA BEFORE KAIROS</a:t>
            </a:r>
          </a:p>
        </p:txBody>
      </p:sp>
      <p:graphicFrame>
        <p:nvGraphicFramePr>
          <p:cNvPr id="4" name="Tabella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77502675"/>
              </p:ext>
            </p:extLst>
          </p:nvPr>
        </p:nvGraphicFramePr>
        <p:xfrm>
          <a:off x="10554" y="817292"/>
          <a:ext cx="12170891" cy="6042735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127782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4371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5493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34447">
                <a:tc>
                  <a:txBody>
                    <a:bodyPr/>
                    <a:lstStyle/>
                    <a:p>
                      <a:r>
                        <a:rPr lang="it-IT" sz="1600" b="0" dirty="0">
                          <a:latin typeface="Book Antiqua" panose="02040602050305030304" charset="0"/>
                        </a:rPr>
                        <a:t>6/7/17</a:t>
                      </a:r>
                    </a:p>
                  </a:txBody>
                  <a:tcPr marL="91281" marR="91281" marT="45641" marB="45641">
                    <a:lnL w="6350" cmpd="sng">
                      <a:solidFill>
                        <a:schemeClr val="bg1"/>
                      </a:solidFill>
                      <a:prstDash val="solid"/>
                    </a:lnL>
                    <a:lnR w="6350" cmpd="sng">
                      <a:solidFill>
                        <a:schemeClr val="bg1"/>
                      </a:solidFill>
                      <a:prstDash val="solid"/>
                    </a:lnR>
                    <a:lnT w="6350" cmpd="sng">
                      <a:solidFill>
                        <a:schemeClr val="bg1"/>
                      </a:solidFill>
                      <a:prstDash val="solid"/>
                    </a:lnT>
                    <a:lnB w="6350" cmpd="sng">
                      <a:solidFill>
                        <a:schemeClr val="bg1"/>
                      </a:solidFill>
                      <a:prstDash val="soli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600" b="0" dirty="0">
                          <a:latin typeface="Book Antiqua" panose="02040602050305030304" charset="0"/>
                        </a:rPr>
                        <a:t>Asl Solofra</a:t>
                      </a:r>
                    </a:p>
                  </a:txBody>
                  <a:tcPr marL="91281" marR="91281" marT="45641" marB="45641">
                    <a:lnL w="6350" cmpd="sng">
                      <a:solidFill>
                        <a:schemeClr val="bg1"/>
                      </a:solidFill>
                      <a:prstDash val="solid"/>
                    </a:lnL>
                    <a:lnR w="6350" cmpd="sng">
                      <a:solidFill>
                        <a:schemeClr val="bg1"/>
                      </a:solidFill>
                      <a:prstDash val="solid"/>
                    </a:lnR>
                    <a:lnT w="6350" cmpd="sng">
                      <a:solidFill>
                        <a:schemeClr val="bg1"/>
                      </a:solidFill>
                      <a:prstDash val="solid"/>
                    </a:lnT>
                    <a:lnB w="6350" cmpd="sng">
                      <a:solidFill>
                        <a:schemeClr val="bg1"/>
                      </a:solidFill>
                      <a:prstDash val="solid"/>
                    </a:lnB>
                    <a:solidFill>
                      <a:srgbClr val="9DC3E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600" b="1" i="0" kern="1200" dirty="0">
                          <a:solidFill>
                            <a:schemeClr val="accent2"/>
                          </a:solidFill>
                          <a:effectLst/>
                          <a:latin typeface="Book Antiqua" panose="02040602050305030304" charset="0"/>
                          <a:ea typeface="+mn-ea"/>
                          <a:cs typeface="+mn-cs"/>
                        </a:rPr>
                        <a:t>Lorazepam</a:t>
                      </a:r>
                      <a:r>
                        <a:rPr lang="it-IT" sz="1600" b="0" dirty="0">
                          <a:latin typeface="Book Antiqua" panose="02040602050305030304" charset="0"/>
                        </a:rPr>
                        <a:t> 2,5 1 PILL EVENING</a:t>
                      </a:r>
                    </a:p>
                  </a:txBody>
                  <a:tcPr marL="91281" marR="91281" marT="45641" marB="45641">
                    <a:lnL w="6350" cmpd="sng">
                      <a:solidFill>
                        <a:schemeClr val="bg1"/>
                      </a:solidFill>
                      <a:prstDash val="solid"/>
                    </a:lnL>
                    <a:lnR w="6350" cmpd="sng">
                      <a:solidFill>
                        <a:schemeClr val="bg1"/>
                      </a:solidFill>
                      <a:prstDash val="solid"/>
                    </a:lnR>
                    <a:lnT w="6350" cmpd="sng">
                      <a:solidFill>
                        <a:schemeClr val="bg1"/>
                      </a:solidFill>
                      <a:prstDash val="solid"/>
                    </a:lnT>
                    <a:lnB w="6350" cmpd="sng">
                      <a:solidFill>
                        <a:schemeClr val="bg1"/>
                      </a:solidFill>
                      <a:prstDash val="solid"/>
                    </a:lnB>
                    <a:solidFill>
                      <a:srgbClr val="BDD7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27615">
                <a:tc>
                  <a:txBody>
                    <a:bodyPr/>
                    <a:lstStyle/>
                    <a:p>
                      <a:r>
                        <a:rPr lang="it-IT" sz="1600" dirty="0">
                          <a:latin typeface="Book Antiqua" panose="02040602050305030304" charset="0"/>
                        </a:rPr>
                        <a:t>9/8/17</a:t>
                      </a:r>
                    </a:p>
                  </a:txBody>
                  <a:tcPr marL="91281" marR="91281" marT="45641" marB="45641">
                    <a:lnL w="6350" cmpd="sng">
                      <a:solidFill>
                        <a:schemeClr val="bg1"/>
                      </a:solidFill>
                      <a:prstDash val="solid"/>
                    </a:lnL>
                    <a:lnR w="6350" cmpd="sng">
                      <a:solidFill>
                        <a:schemeClr val="bg1"/>
                      </a:solidFill>
                      <a:prstDash val="solid"/>
                    </a:lnR>
                    <a:lnT w="6350" cmpd="sng">
                      <a:solidFill>
                        <a:schemeClr val="bg1"/>
                      </a:solidFill>
                      <a:prstDash val="solid"/>
                    </a:lnT>
                    <a:lnB w="6350" cmpd="sng">
                      <a:solidFill>
                        <a:schemeClr val="bg1"/>
                      </a:solidFill>
                      <a:prstDash val="soli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600" dirty="0">
                          <a:latin typeface="Book Antiqua" panose="02040602050305030304" charset="0"/>
                        </a:rPr>
                        <a:t>Villa Dei Pini </a:t>
                      </a:r>
                    </a:p>
                  </a:txBody>
                  <a:tcPr marL="91281" marR="91281" marT="45641" marB="45641">
                    <a:lnL w="6350" cmpd="sng">
                      <a:solidFill>
                        <a:schemeClr val="bg1"/>
                      </a:solidFill>
                      <a:prstDash val="solid"/>
                    </a:lnL>
                    <a:lnR w="6350" cmpd="sng">
                      <a:solidFill>
                        <a:schemeClr val="bg1"/>
                      </a:solidFill>
                      <a:prstDash val="solid"/>
                    </a:lnR>
                    <a:lnT w="6350" cmpd="sng">
                      <a:solidFill>
                        <a:schemeClr val="bg1"/>
                      </a:solidFill>
                      <a:prstDash val="solid"/>
                    </a:lnT>
                    <a:lnB w="6350" cmpd="sng">
                      <a:solidFill>
                        <a:schemeClr val="bg1"/>
                      </a:solidFill>
                      <a:prstDash val="solid"/>
                    </a:lnB>
                    <a:solidFill>
                      <a:srgbClr val="9DC3E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600" b="1" dirty="0">
                          <a:solidFill>
                            <a:schemeClr val="accent2"/>
                          </a:solidFill>
                          <a:latin typeface="Book Antiqua" panose="02040602050305030304" charset="0"/>
                        </a:rPr>
                        <a:t>Aripripazolo</a:t>
                      </a:r>
                      <a:r>
                        <a:rPr lang="it-IT" sz="1600" b="0" dirty="0">
                          <a:latin typeface="Book Antiqua" panose="02040602050305030304" charset="0"/>
                        </a:rPr>
                        <a:t> </a:t>
                      </a:r>
                      <a:r>
                        <a:rPr lang="it-IT" sz="1600" dirty="0">
                          <a:latin typeface="Book Antiqua" panose="02040602050305030304" charset="0"/>
                        </a:rPr>
                        <a:t>5 1 </a:t>
                      </a:r>
                      <a:r>
                        <a:rPr lang="it-IT" sz="1600" b="0" dirty="0">
                          <a:latin typeface="Book Antiqua" panose="02040602050305030304" charset="0"/>
                        </a:rPr>
                        <a:t>PILL</a:t>
                      </a:r>
                      <a:r>
                        <a:rPr lang="it-IT" sz="1600" dirty="0">
                          <a:latin typeface="Book Antiqua" panose="02040602050305030304" charset="0"/>
                        </a:rPr>
                        <a:t>X4 - </a:t>
                      </a:r>
                      <a:r>
                        <a:rPr lang="it-IT" sz="1600" b="1" i="0" kern="1200" dirty="0">
                          <a:solidFill>
                            <a:schemeClr val="accent2"/>
                          </a:solidFill>
                          <a:effectLst/>
                          <a:latin typeface="Book Antiqua" panose="02040602050305030304" charset="0"/>
                          <a:ea typeface="+mn-ea"/>
                          <a:cs typeface="+mn-cs"/>
                        </a:rPr>
                        <a:t>Perfenazina+amitriptilina Cloroidrato </a:t>
                      </a:r>
                      <a:r>
                        <a:rPr lang="it-IT" sz="1600" dirty="0">
                          <a:latin typeface="Book Antiqua" panose="02040602050305030304" charset="0"/>
                        </a:rPr>
                        <a:t>1 </a:t>
                      </a:r>
                      <a:r>
                        <a:rPr lang="it-IT" sz="1600" b="0" dirty="0">
                          <a:latin typeface="Book Antiqua" panose="02040602050305030304" charset="0"/>
                        </a:rPr>
                        <a:t>PILL</a:t>
                      </a:r>
                      <a:r>
                        <a:rPr lang="it-IT" sz="1600" dirty="0">
                          <a:latin typeface="Book Antiqua" panose="02040602050305030304" charset="0"/>
                        </a:rPr>
                        <a:t> X4  - </a:t>
                      </a:r>
                      <a:r>
                        <a:rPr lang="it-IT" sz="1600" b="1" i="0" kern="1200" dirty="0">
                          <a:solidFill>
                            <a:schemeClr val="accent2"/>
                          </a:solidFill>
                          <a:effectLst/>
                          <a:latin typeface="Book Antiqua" panose="02040602050305030304" charset="0"/>
                          <a:ea typeface="+mn-ea"/>
                          <a:cs typeface="+mn-cs"/>
                        </a:rPr>
                        <a:t>Carbamazepina</a:t>
                      </a:r>
                      <a:r>
                        <a:rPr lang="it-IT" sz="1600" dirty="0">
                          <a:latin typeface="Book Antiqua" panose="02040602050305030304" charset="0"/>
                        </a:rPr>
                        <a:t> 200 ½ </a:t>
                      </a:r>
                      <a:r>
                        <a:rPr lang="it-IT" sz="1600" b="0" dirty="0">
                          <a:latin typeface="Book Antiqua" panose="02040602050305030304" charset="0"/>
                        </a:rPr>
                        <a:t>PILL</a:t>
                      </a:r>
                      <a:r>
                        <a:rPr lang="it-IT" sz="1600" dirty="0">
                          <a:latin typeface="Book Antiqua" panose="02040602050305030304" charset="0"/>
                        </a:rPr>
                        <a:t> X2</a:t>
                      </a:r>
                    </a:p>
                  </a:txBody>
                  <a:tcPr marL="91281" marR="91281" marT="45641" marB="45641">
                    <a:lnL w="6350" cmpd="sng">
                      <a:solidFill>
                        <a:schemeClr val="bg1"/>
                      </a:solidFill>
                      <a:prstDash val="solid"/>
                    </a:lnL>
                    <a:lnR w="6350" cmpd="sng">
                      <a:solidFill>
                        <a:schemeClr val="bg1"/>
                      </a:solidFill>
                      <a:prstDash val="solid"/>
                    </a:lnR>
                    <a:lnT w="6350" cmpd="sng">
                      <a:solidFill>
                        <a:schemeClr val="bg1"/>
                      </a:solidFill>
                      <a:prstDash val="solid"/>
                    </a:lnT>
                    <a:lnB w="6350" cmpd="sng">
                      <a:solidFill>
                        <a:schemeClr val="bg1"/>
                      </a:solidFill>
                      <a:prstDash val="solid"/>
                    </a:lnB>
                    <a:solidFill>
                      <a:srgbClr val="BDD7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14007">
                <a:tc>
                  <a:txBody>
                    <a:bodyPr/>
                    <a:lstStyle/>
                    <a:p>
                      <a:r>
                        <a:rPr lang="it-IT" sz="1600" dirty="0">
                          <a:latin typeface="Book Antiqua" panose="02040602050305030304" charset="0"/>
                        </a:rPr>
                        <a:t>24/10/17</a:t>
                      </a:r>
                    </a:p>
                  </a:txBody>
                  <a:tcPr marL="91281" marR="91281" marT="45641" marB="45641">
                    <a:lnL w="6350" cmpd="sng">
                      <a:solidFill>
                        <a:schemeClr val="bg1"/>
                      </a:solidFill>
                      <a:prstDash val="solid"/>
                    </a:lnL>
                    <a:lnR w="6350" cmpd="sng">
                      <a:solidFill>
                        <a:schemeClr val="bg1"/>
                      </a:solidFill>
                      <a:prstDash val="solid"/>
                    </a:lnR>
                    <a:lnT w="6350" cmpd="sng">
                      <a:solidFill>
                        <a:schemeClr val="bg1"/>
                      </a:solidFill>
                      <a:prstDash val="solid"/>
                    </a:lnT>
                    <a:lnB w="6350" cmpd="sng">
                      <a:solidFill>
                        <a:schemeClr val="bg1"/>
                      </a:solidFill>
                      <a:prstDash val="soli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600" dirty="0">
                          <a:latin typeface="Book Antiqua" panose="02040602050305030304" charset="0"/>
                        </a:rPr>
                        <a:t>Asl Avellino</a:t>
                      </a:r>
                    </a:p>
                  </a:txBody>
                  <a:tcPr marL="91281" marR="91281" marT="45641" marB="45641">
                    <a:lnL w="6350" cmpd="sng">
                      <a:solidFill>
                        <a:schemeClr val="bg1"/>
                      </a:solidFill>
                      <a:prstDash val="solid"/>
                    </a:lnL>
                    <a:lnR w="6350" cmpd="sng">
                      <a:solidFill>
                        <a:schemeClr val="bg1"/>
                      </a:solidFill>
                      <a:prstDash val="solid"/>
                    </a:lnR>
                    <a:lnT w="6350" cmpd="sng">
                      <a:solidFill>
                        <a:schemeClr val="bg1"/>
                      </a:solidFill>
                      <a:prstDash val="solid"/>
                    </a:lnT>
                    <a:lnB w="6350" cmpd="sng">
                      <a:solidFill>
                        <a:schemeClr val="bg1"/>
                      </a:solidFill>
                      <a:prstDash val="solid"/>
                    </a:lnB>
                    <a:solidFill>
                      <a:srgbClr val="9DC3E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600" b="1" i="0" kern="1200" dirty="0">
                          <a:solidFill>
                            <a:schemeClr val="accent2"/>
                          </a:solidFill>
                          <a:effectLst/>
                          <a:latin typeface="Book Antiqua" panose="02040602050305030304" charset="0"/>
                          <a:ea typeface="+mn-ea"/>
                          <a:cs typeface="+mn-cs"/>
                        </a:rPr>
                        <a:t>Carbamazepina</a:t>
                      </a:r>
                      <a:r>
                        <a:rPr lang="it-IT" sz="1600" dirty="0">
                          <a:latin typeface="Book Antiqua" panose="02040602050305030304" charset="0"/>
                        </a:rPr>
                        <a:t> 200 ½ </a:t>
                      </a:r>
                      <a:r>
                        <a:rPr lang="it-IT" sz="1600" b="0" dirty="0">
                          <a:latin typeface="Book Antiqua" panose="02040602050305030304" charset="0"/>
                        </a:rPr>
                        <a:t>PILL</a:t>
                      </a:r>
                      <a:r>
                        <a:rPr lang="it-IT" sz="1600" dirty="0">
                          <a:latin typeface="Book Antiqua" panose="02040602050305030304" charset="0"/>
                        </a:rPr>
                        <a:t> X3 - </a:t>
                      </a:r>
                      <a:r>
                        <a:rPr lang="it-IT" sz="1600" b="1" i="0" kern="1200" dirty="0">
                          <a:solidFill>
                            <a:schemeClr val="accent2"/>
                          </a:solidFill>
                          <a:effectLst/>
                          <a:latin typeface="Book Antiqua" panose="02040602050305030304" charset="0"/>
                          <a:ea typeface="+mn-ea"/>
                          <a:cs typeface="+mn-cs"/>
                        </a:rPr>
                        <a:t>Perfenazina+amitriptilina Cloroidrato </a:t>
                      </a:r>
                      <a:r>
                        <a:rPr lang="it-IT" sz="1600" dirty="0">
                          <a:latin typeface="Book Antiqua" panose="02040602050305030304" charset="0"/>
                        </a:rPr>
                        <a:t>1</a:t>
                      </a:r>
                      <a:r>
                        <a:rPr lang="it-IT" sz="1600" b="0" dirty="0">
                          <a:latin typeface="Book Antiqua" panose="02040602050305030304" charset="0"/>
                        </a:rPr>
                        <a:t>PILL</a:t>
                      </a:r>
                      <a:r>
                        <a:rPr lang="it-IT" sz="1600" dirty="0">
                          <a:latin typeface="Book Antiqua" panose="02040602050305030304" charset="0"/>
                        </a:rPr>
                        <a:t> </a:t>
                      </a:r>
                    </a:p>
                    <a:p>
                      <a:r>
                        <a:rPr lang="it-IT" sz="1600" b="1" dirty="0">
                          <a:solidFill>
                            <a:schemeClr val="accent2"/>
                          </a:solidFill>
                          <a:latin typeface="Book Antiqua" panose="02040602050305030304" charset="0"/>
                        </a:rPr>
                        <a:t>Aripripazolo</a:t>
                      </a:r>
                      <a:r>
                        <a:rPr lang="it-IT" sz="1600" dirty="0">
                          <a:latin typeface="Book Antiqua" panose="02040602050305030304" charset="0"/>
                        </a:rPr>
                        <a:t> 10MG 1CP – </a:t>
                      </a:r>
                      <a:r>
                        <a:rPr lang="it-IT" sz="1600" b="1" i="0" kern="1200" dirty="0">
                          <a:solidFill>
                            <a:schemeClr val="accent2"/>
                          </a:solidFill>
                          <a:effectLst/>
                          <a:latin typeface="Book Antiqua" panose="02040602050305030304" charset="0"/>
                          <a:ea typeface="+mn-ea"/>
                          <a:cs typeface="+mn-cs"/>
                        </a:rPr>
                        <a:t>Delorazepam </a:t>
                      </a:r>
                      <a:r>
                        <a:rPr lang="it-IT" sz="1600" dirty="0">
                          <a:latin typeface="Book Antiqua" panose="02040602050305030304" charset="0"/>
                        </a:rPr>
                        <a:t>2mg 1CP + ½ CP WHEN NEEDED</a:t>
                      </a:r>
                    </a:p>
                  </a:txBody>
                  <a:tcPr marL="91281" marR="91281" marT="45641" marB="45641">
                    <a:lnL w="6350" cmpd="sng">
                      <a:solidFill>
                        <a:schemeClr val="bg1"/>
                      </a:solidFill>
                      <a:prstDash val="solid"/>
                    </a:lnL>
                    <a:lnR w="6350" cmpd="sng">
                      <a:solidFill>
                        <a:schemeClr val="bg1"/>
                      </a:solidFill>
                      <a:prstDash val="solid"/>
                    </a:lnR>
                    <a:lnT w="6350" cmpd="sng">
                      <a:solidFill>
                        <a:schemeClr val="bg1"/>
                      </a:solidFill>
                      <a:prstDash val="solid"/>
                    </a:lnT>
                    <a:lnB w="6350" cmpd="sng">
                      <a:solidFill>
                        <a:schemeClr val="bg1"/>
                      </a:solidFill>
                      <a:prstDash val="solid"/>
                    </a:lnB>
                    <a:solidFill>
                      <a:srgbClr val="BDD7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4447">
                <a:tc>
                  <a:txBody>
                    <a:bodyPr/>
                    <a:lstStyle/>
                    <a:p>
                      <a:r>
                        <a:rPr lang="it-IT" sz="1600" dirty="0">
                          <a:latin typeface="Book Antiqua" panose="02040602050305030304" charset="0"/>
                        </a:rPr>
                        <a:t>14/11/17</a:t>
                      </a:r>
                    </a:p>
                  </a:txBody>
                  <a:tcPr marL="91281" marR="91281" marT="45641" marB="45641">
                    <a:lnL w="6350" cmpd="sng">
                      <a:solidFill>
                        <a:schemeClr val="bg1"/>
                      </a:solidFill>
                      <a:prstDash val="solid"/>
                    </a:lnL>
                    <a:lnR w="6350" cmpd="sng">
                      <a:solidFill>
                        <a:schemeClr val="bg1"/>
                      </a:solidFill>
                      <a:prstDash val="solid"/>
                    </a:lnR>
                    <a:lnT w="6350" cmpd="sng">
                      <a:solidFill>
                        <a:schemeClr val="bg1"/>
                      </a:solidFill>
                      <a:prstDash val="solid"/>
                    </a:lnT>
                    <a:lnB w="6350" cmpd="sng">
                      <a:solidFill>
                        <a:schemeClr val="bg1"/>
                      </a:solidFill>
                      <a:prstDash val="soli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600" dirty="0">
                          <a:latin typeface="Book Antiqua" panose="02040602050305030304" charset="0"/>
                        </a:rPr>
                        <a:t>Asl Avellino</a:t>
                      </a:r>
                    </a:p>
                  </a:txBody>
                  <a:tcPr marL="91281" marR="91281" marT="45641" marB="45641">
                    <a:lnL w="6350" cmpd="sng">
                      <a:solidFill>
                        <a:schemeClr val="bg1"/>
                      </a:solidFill>
                      <a:prstDash val="solid"/>
                    </a:lnL>
                    <a:lnR w="6350" cmpd="sng">
                      <a:solidFill>
                        <a:schemeClr val="bg1"/>
                      </a:solidFill>
                      <a:prstDash val="solid"/>
                    </a:lnR>
                    <a:lnT w="6350" cmpd="sng">
                      <a:solidFill>
                        <a:schemeClr val="bg1"/>
                      </a:solidFill>
                      <a:prstDash val="solid"/>
                    </a:lnT>
                    <a:lnB w="6350" cmpd="sng">
                      <a:solidFill>
                        <a:schemeClr val="bg1"/>
                      </a:solidFill>
                      <a:prstDash val="solid"/>
                    </a:lnB>
                    <a:solidFill>
                      <a:srgbClr val="9DC3E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600" b="0" dirty="0">
                          <a:latin typeface="Book Antiqua" panose="02040602050305030304" charset="0"/>
                        </a:rPr>
                        <a:t>+ </a:t>
                      </a:r>
                      <a:r>
                        <a:rPr lang="it-IT" sz="1600" b="1" dirty="0">
                          <a:solidFill>
                            <a:schemeClr val="accent2"/>
                          </a:solidFill>
                          <a:latin typeface="Book Antiqua" panose="02040602050305030304" charset="0"/>
                        </a:rPr>
                        <a:t>Aripripazolo</a:t>
                      </a:r>
                      <a:r>
                        <a:rPr lang="it-IT" sz="1600" dirty="0">
                          <a:latin typeface="Book Antiqua" panose="02040602050305030304" charset="0"/>
                        </a:rPr>
                        <a:t> 10MG 1</a:t>
                      </a:r>
                      <a:r>
                        <a:rPr lang="it-IT" sz="1600" b="0" dirty="0">
                          <a:latin typeface="Book Antiqua" panose="02040602050305030304" charset="0"/>
                        </a:rPr>
                        <a:t>PILL</a:t>
                      </a:r>
                      <a:r>
                        <a:rPr lang="it-IT" sz="1600" dirty="0">
                          <a:latin typeface="Book Antiqua" panose="02040602050305030304" charset="0"/>
                        </a:rPr>
                        <a:t>X2</a:t>
                      </a:r>
                    </a:p>
                  </a:txBody>
                  <a:tcPr marL="91281" marR="91281" marT="45641" marB="45641">
                    <a:lnL w="6350" cmpd="sng">
                      <a:solidFill>
                        <a:schemeClr val="bg1"/>
                      </a:solidFill>
                      <a:prstDash val="solid"/>
                    </a:lnL>
                    <a:lnR w="6350" cmpd="sng">
                      <a:solidFill>
                        <a:schemeClr val="bg1"/>
                      </a:solidFill>
                      <a:prstDash val="solid"/>
                    </a:lnR>
                    <a:lnT w="6350" cmpd="sng">
                      <a:solidFill>
                        <a:schemeClr val="bg1"/>
                      </a:solidFill>
                      <a:prstDash val="solid"/>
                    </a:lnT>
                    <a:lnB w="6350" cmpd="sng">
                      <a:solidFill>
                        <a:schemeClr val="bg1"/>
                      </a:solidFill>
                      <a:prstDash val="solid"/>
                    </a:lnB>
                    <a:solidFill>
                      <a:srgbClr val="BDD7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36990">
                <a:tc>
                  <a:txBody>
                    <a:bodyPr/>
                    <a:lstStyle/>
                    <a:p>
                      <a:r>
                        <a:rPr lang="it-IT" sz="1600" dirty="0">
                          <a:latin typeface="Book Antiqua" panose="02040602050305030304" charset="0"/>
                        </a:rPr>
                        <a:t>21/11/17</a:t>
                      </a:r>
                    </a:p>
                  </a:txBody>
                  <a:tcPr marL="91281" marR="91281" marT="45641" marB="45641">
                    <a:lnL w="6350" cmpd="sng">
                      <a:solidFill>
                        <a:schemeClr val="bg1"/>
                      </a:solidFill>
                      <a:prstDash val="solid"/>
                    </a:lnL>
                    <a:lnR w="6350" cmpd="sng">
                      <a:solidFill>
                        <a:schemeClr val="bg1"/>
                      </a:solidFill>
                      <a:prstDash val="solid"/>
                    </a:lnR>
                    <a:lnT w="6350" cmpd="sng">
                      <a:solidFill>
                        <a:schemeClr val="bg1"/>
                      </a:solidFill>
                      <a:prstDash val="solid"/>
                    </a:lnT>
                    <a:lnB w="6350" cmpd="sng">
                      <a:solidFill>
                        <a:schemeClr val="bg1"/>
                      </a:solidFill>
                      <a:prstDash val="soli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600" dirty="0">
                          <a:latin typeface="Book Antiqua" panose="02040602050305030304" charset="0"/>
                        </a:rPr>
                        <a:t>Asl Avellino</a:t>
                      </a:r>
                    </a:p>
                  </a:txBody>
                  <a:tcPr marL="91281" marR="91281" marT="45641" marB="45641">
                    <a:lnL w="6350" cmpd="sng">
                      <a:solidFill>
                        <a:schemeClr val="bg1"/>
                      </a:solidFill>
                      <a:prstDash val="solid"/>
                    </a:lnL>
                    <a:lnR w="6350" cmpd="sng">
                      <a:solidFill>
                        <a:schemeClr val="bg1"/>
                      </a:solidFill>
                      <a:prstDash val="solid"/>
                    </a:lnR>
                    <a:lnT w="6350" cmpd="sng">
                      <a:solidFill>
                        <a:schemeClr val="bg1"/>
                      </a:solidFill>
                      <a:prstDash val="solid"/>
                    </a:lnT>
                    <a:lnB w="6350" cmpd="sng">
                      <a:solidFill>
                        <a:schemeClr val="bg1"/>
                      </a:solidFill>
                      <a:prstDash val="solid"/>
                    </a:lnB>
                    <a:solidFill>
                      <a:srgbClr val="9DC3E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600" b="1" i="0" kern="1200" dirty="0">
                          <a:solidFill>
                            <a:schemeClr val="accent2"/>
                          </a:solidFill>
                          <a:effectLst/>
                          <a:latin typeface="Book Antiqua" panose="02040602050305030304" charset="0"/>
                          <a:ea typeface="+mn-ea"/>
                          <a:cs typeface="+mn-cs"/>
                        </a:rPr>
                        <a:t>Aloperidolo</a:t>
                      </a:r>
                      <a:r>
                        <a:rPr lang="it-IT" sz="1600" dirty="0">
                          <a:latin typeface="Book Antiqua" panose="02040602050305030304" charset="0"/>
                        </a:rPr>
                        <a:t> 0,25 15 DROPX3 -  </a:t>
                      </a:r>
                      <a:r>
                        <a:rPr lang="it-IT" sz="1600" b="1" i="0" kern="1200" dirty="0">
                          <a:solidFill>
                            <a:schemeClr val="accent2"/>
                          </a:solidFill>
                          <a:effectLst/>
                          <a:latin typeface="Book Antiqua" panose="02040602050305030304" charset="0"/>
                          <a:ea typeface="+mn-ea"/>
                          <a:cs typeface="+mn-cs"/>
                        </a:rPr>
                        <a:t>Delorazepam</a:t>
                      </a:r>
                      <a:r>
                        <a:rPr lang="it-IT" sz="1600" b="1" dirty="0">
                          <a:solidFill>
                            <a:schemeClr val="accent2"/>
                          </a:solidFill>
                          <a:latin typeface="Book Antiqua" panose="02040602050305030304" charset="0"/>
                        </a:rPr>
                        <a:t> </a:t>
                      </a:r>
                      <a:r>
                        <a:rPr lang="it-IT" sz="1600" dirty="0">
                          <a:latin typeface="Book Antiqua" panose="02040602050305030304" charset="0"/>
                        </a:rPr>
                        <a:t>1MG ½ DROP X2 + 1 PILL ON EVENING</a:t>
                      </a:r>
                    </a:p>
                    <a:p>
                      <a:r>
                        <a:rPr lang="it-IT" sz="1600" b="1" dirty="0">
                          <a:solidFill>
                            <a:schemeClr val="accent2"/>
                          </a:solidFill>
                          <a:latin typeface="Book Antiqua" panose="02040602050305030304" charset="0"/>
                        </a:rPr>
                        <a:t>Aripripazolo</a:t>
                      </a:r>
                      <a:r>
                        <a:rPr lang="it-IT" sz="1600" dirty="0">
                          <a:latin typeface="Book Antiqua" panose="02040602050305030304" charset="0"/>
                        </a:rPr>
                        <a:t> 10MG 1</a:t>
                      </a:r>
                      <a:r>
                        <a:rPr lang="it-IT" sz="1600" b="0" dirty="0">
                          <a:latin typeface="Book Antiqua" panose="02040602050305030304" charset="0"/>
                        </a:rPr>
                        <a:t>PILL</a:t>
                      </a:r>
                      <a:r>
                        <a:rPr lang="it-IT" sz="1600" dirty="0">
                          <a:latin typeface="Book Antiqua" panose="02040602050305030304" charset="0"/>
                        </a:rPr>
                        <a:t>X2 - </a:t>
                      </a:r>
                      <a:r>
                        <a:rPr lang="it-IT" sz="1600" b="1" i="0" kern="1200" dirty="0">
                          <a:solidFill>
                            <a:schemeClr val="accent2"/>
                          </a:solidFill>
                          <a:effectLst/>
                          <a:latin typeface="Book Antiqua" panose="02040602050305030304" charset="0"/>
                          <a:ea typeface="+mn-ea"/>
                          <a:cs typeface="+mn-cs"/>
                        </a:rPr>
                        <a:t>Perfenazina+amitriptilina Cloroidrato </a:t>
                      </a:r>
                      <a:r>
                        <a:rPr lang="it-IT" sz="1600" dirty="0">
                          <a:latin typeface="Book Antiqua" panose="02040602050305030304" charset="0"/>
                        </a:rPr>
                        <a:t>1</a:t>
                      </a:r>
                      <a:r>
                        <a:rPr lang="it-IT" sz="1600" b="0" dirty="0">
                          <a:latin typeface="Book Antiqua" panose="02040602050305030304" charset="0"/>
                        </a:rPr>
                        <a:t>PILL</a:t>
                      </a:r>
                      <a:endParaRPr lang="it-IT" sz="1600" dirty="0">
                        <a:latin typeface="Book Antiqua" panose="02040602050305030304" charset="0"/>
                      </a:endParaRPr>
                    </a:p>
                    <a:p>
                      <a:r>
                        <a:rPr lang="it-IT" sz="1600" b="1" i="0" kern="1200" dirty="0">
                          <a:solidFill>
                            <a:schemeClr val="accent2"/>
                          </a:solidFill>
                          <a:effectLst/>
                          <a:latin typeface="Book Antiqua" panose="02040602050305030304" charset="0"/>
                          <a:ea typeface="+mn-ea"/>
                          <a:cs typeface="+mn-cs"/>
                        </a:rPr>
                        <a:t>Carbamazepina</a:t>
                      </a:r>
                      <a:r>
                        <a:rPr lang="it-IT" sz="1600" dirty="0">
                          <a:latin typeface="Book Antiqua" panose="02040602050305030304" charset="0"/>
                        </a:rPr>
                        <a:t> 200MG ½ </a:t>
                      </a:r>
                      <a:r>
                        <a:rPr lang="it-IT" sz="1600" b="0" dirty="0">
                          <a:latin typeface="Book Antiqua" panose="02040602050305030304" charset="0"/>
                        </a:rPr>
                        <a:t>PILL</a:t>
                      </a:r>
                      <a:r>
                        <a:rPr lang="it-IT" sz="1600" dirty="0">
                          <a:latin typeface="Book Antiqua" panose="02040602050305030304" charset="0"/>
                        </a:rPr>
                        <a:t>X3 </a:t>
                      </a:r>
                    </a:p>
                  </a:txBody>
                  <a:tcPr marL="91281" marR="91281" marT="45641" marB="45641">
                    <a:lnL w="6350" cmpd="sng">
                      <a:solidFill>
                        <a:schemeClr val="bg1"/>
                      </a:solidFill>
                      <a:prstDash val="solid"/>
                    </a:lnL>
                    <a:lnR w="6350" cmpd="sng">
                      <a:solidFill>
                        <a:schemeClr val="bg1"/>
                      </a:solidFill>
                      <a:prstDash val="solid"/>
                    </a:lnR>
                    <a:lnT w="6350" cmpd="sng">
                      <a:solidFill>
                        <a:schemeClr val="bg1"/>
                      </a:solidFill>
                      <a:prstDash val="solid"/>
                    </a:lnT>
                    <a:lnB w="6350" cmpd="sng">
                      <a:solidFill>
                        <a:schemeClr val="bg1"/>
                      </a:solidFill>
                      <a:prstDash val="solid"/>
                    </a:lnB>
                    <a:solidFill>
                      <a:srgbClr val="BDD7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27615">
                <a:tc>
                  <a:txBody>
                    <a:bodyPr/>
                    <a:lstStyle/>
                    <a:p>
                      <a:r>
                        <a:rPr lang="it-IT" sz="1600" dirty="0">
                          <a:latin typeface="Book Antiqua" panose="02040602050305030304" charset="0"/>
                        </a:rPr>
                        <a:t>30/11/17</a:t>
                      </a:r>
                    </a:p>
                  </a:txBody>
                  <a:tcPr marL="91281" marR="91281" marT="45641" marB="45641">
                    <a:lnL w="6350" cmpd="sng">
                      <a:solidFill>
                        <a:schemeClr val="bg1"/>
                      </a:solidFill>
                      <a:prstDash val="solid"/>
                    </a:lnL>
                    <a:lnR w="6350" cmpd="sng">
                      <a:solidFill>
                        <a:schemeClr val="bg1"/>
                      </a:solidFill>
                      <a:prstDash val="solid"/>
                    </a:lnR>
                    <a:lnT w="6350" cmpd="sng">
                      <a:solidFill>
                        <a:schemeClr val="bg1"/>
                      </a:solidFill>
                      <a:prstDash val="solid"/>
                    </a:lnT>
                    <a:lnB w="6350" cmpd="sng">
                      <a:solidFill>
                        <a:schemeClr val="bg1"/>
                      </a:solidFill>
                      <a:prstDash val="soli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600" dirty="0">
                          <a:latin typeface="Book Antiqua" panose="02040602050305030304" charset="0"/>
                        </a:rPr>
                        <a:t>Asl Nola</a:t>
                      </a:r>
                    </a:p>
                  </a:txBody>
                  <a:tcPr marL="91281" marR="91281" marT="45641" marB="45641">
                    <a:lnL w="6350" cmpd="sng">
                      <a:solidFill>
                        <a:schemeClr val="bg1"/>
                      </a:solidFill>
                      <a:prstDash val="solid"/>
                    </a:lnL>
                    <a:lnR w="6350" cmpd="sng">
                      <a:solidFill>
                        <a:schemeClr val="bg1"/>
                      </a:solidFill>
                      <a:prstDash val="solid"/>
                    </a:lnR>
                    <a:lnT w="6350" cmpd="sng">
                      <a:solidFill>
                        <a:schemeClr val="bg1"/>
                      </a:solidFill>
                      <a:prstDash val="solid"/>
                    </a:lnT>
                    <a:lnB w="6350" cmpd="sng">
                      <a:solidFill>
                        <a:schemeClr val="bg1"/>
                      </a:solidFill>
                      <a:prstDash val="solid"/>
                    </a:lnB>
                    <a:solidFill>
                      <a:srgbClr val="9DC3E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600" b="1" i="0" kern="1200" dirty="0">
                          <a:solidFill>
                            <a:schemeClr val="accent2"/>
                          </a:solidFill>
                          <a:effectLst/>
                          <a:latin typeface="Book Antiqua" panose="02040602050305030304" charset="0"/>
                          <a:ea typeface="+mn-ea"/>
                          <a:cs typeface="+mn-cs"/>
                        </a:rPr>
                        <a:t>Aloperidolo</a:t>
                      </a:r>
                      <a:r>
                        <a:rPr lang="it-IT" sz="1600" dirty="0">
                          <a:latin typeface="Book Antiqua" panose="02040602050305030304" charset="0"/>
                        </a:rPr>
                        <a:t> 5DROP X2 + 10</a:t>
                      </a:r>
                      <a:r>
                        <a:rPr lang="it-IT" sz="1600" b="0" dirty="0">
                          <a:latin typeface="Book Antiqua" panose="02040602050305030304" charset="0"/>
                        </a:rPr>
                        <a:t>DROP ON EVENING</a:t>
                      </a:r>
                      <a:r>
                        <a:rPr lang="it-IT" sz="1600" dirty="0">
                          <a:latin typeface="Book Antiqua" panose="02040602050305030304" charset="0"/>
                        </a:rPr>
                        <a:t> - </a:t>
                      </a:r>
                      <a:r>
                        <a:rPr lang="it-IT" sz="1600" b="1" dirty="0">
                          <a:solidFill>
                            <a:schemeClr val="accent2"/>
                          </a:solidFill>
                          <a:latin typeface="Book Antiqua" panose="02040602050305030304" charset="0"/>
                        </a:rPr>
                        <a:t>Diazepam</a:t>
                      </a:r>
                      <a:r>
                        <a:rPr lang="it-IT" sz="1600" dirty="0">
                          <a:latin typeface="Book Antiqua" panose="02040602050305030304" charset="0"/>
                        </a:rPr>
                        <a:t> ½ </a:t>
                      </a:r>
                      <a:r>
                        <a:rPr lang="it-IT" sz="1600" b="0" dirty="0">
                          <a:latin typeface="Book Antiqua" panose="02040602050305030304" charset="0"/>
                        </a:rPr>
                        <a:t>PILL</a:t>
                      </a:r>
                      <a:r>
                        <a:rPr lang="it-IT" sz="1600" dirty="0">
                          <a:latin typeface="Book Antiqua" panose="02040602050305030304" charset="0"/>
                        </a:rPr>
                        <a:t> X2</a:t>
                      </a:r>
                    </a:p>
                    <a:p>
                      <a:r>
                        <a:rPr lang="it-IT" sz="1600" b="1" i="0" kern="1200" dirty="0">
                          <a:solidFill>
                            <a:schemeClr val="accent2"/>
                          </a:solidFill>
                          <a:effectLst/>
                          <a:latin typeface="Book Antiqua" panose="02040602050305030304" charset="0"/>
                          <a:ea typeface="+mn-ea"/>
                          <a:cs typeface="+mn-cs"/>
                        </a:rPr>
                        <a:t>Paroxetina</a:t>
                      </a:r>
                      <a:r>
                        <a:rPr lang="it-IT" sz="1600" dirty="0">
                          <a:latin typeface="Book Antiqua" panose="02040602050305030304" charset="0"/>
                        </a:rPr>
                        <a:t> ½ </a:t>
                      </a:r>
                      <a:r>
                        <a:rPr lang="it-IT" sz="1600" b="0" dirty="0">
                          <a:latin typeface="Book Antiqua" panose="02040602050305030304" charset="0"/>
                        </a:rPr>
                        <a:t>PILL</a:t>
                      </a:r>
                    </a:p>
                  </a:txBody>
                  <a:tcPr marL="91281" marR="91281" marT="45641" marB="45641">
                    <a:lnL w="6350" cmpd="sng">
                      <a:solidFill>
                        <a:schemeClr val="bg1"/>
                      </a:solidFill>
                      <a:prstDash val="solid"/>
                    </a:lnL>
                    <a:lnR w="6350" cmpd="sng">
                      <a:solidFill>
                        <a:schemeClr val="bg1"/>
                      </a:solidFill>
                      <a:prstDash val="solid"/>
                    </a:lnR>
                    <a:lnT w="6350" cmpd="sng">
                      <a:solidFill>
                        <a:schemeClr val="bg1"/>
                      </a:solidFill>
                      <a:prstDash val="solid"/>
                    </a:lnT>
                    <a:lnB w="6350" cmpd="sng">
                      <a:solidFill>
                        <a:schemeClr val="bg1"/>
                      </a:solidFill>
                      <a:prstDash val="solid"/>
                    </a:lnB>
                    <a:solidFill>
                      <a:srgbClr val="BDD7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27615">
                <a:tc>
                  <a:txBody>
                    <a:bodyPr/>
                    <a:lstStyle/>
                    <a:p>
                      <a:r>
                        <a:rPr lang="it-IT" sz="1600" dirty="0">
                          <a:latin typeface="Book Antiqua" panose="02040602050305030304" charset="0"/>
                        </a:rPr>
                        <a:t>30/11/17</a:t>
                      </a:r>
                    </a:p>
                  </a:txBody>
                  <a:tcPr marL="91281" marR="91281" marT="45641" marB="45641">
                    <a:lnL w="6350" cmpd="sng">
                      <a:solidFill>
                        <a:schemeClr val="bg1"/>
                      </a:solidFill>
                      <a:prstDash val="solid"/>
                    </a:lnL>
                    <a:lnR w="6350" cmpd="sng">
                      <a:solidFill>
                        <a:schemeClr val="bg1"/>
                      </a:solidFill>
                      <a:prstDash val="solid"/>
                    </a:lnR>
                    <a:lnT w="6350" cmpd="sng">
                      <a:solidFill>
                        <a:schemeClr val="bg1"/>
                      </a:solidFill>
                      <a:prstDash val="solid"/>
                    </a:lnT>
                    <a:lnB w="6350" cmpd="sng">
                      <a:solidFill>
                        <a:schemeClr val="bg1"/>
                      </a:solidFill>
                      <a:prstDash val="soli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600" dirty="0">
                          <a:latin typeface="Book Antiqua" panose="02040602050305030304" charset="0"/>
                        </a:rPr>
                        <a:t>Asl Nola</a:t>
                      </a:r>
                    </a:p>
                  </a:txBody>
                  <a:tcPr marL="91281" marR="91281" marT="45641" marB="45641">
                    <a:lnL w="6350" cmpd="sng">
                      <a:solidFill>
                        <a:schemeClr val="bg1"/>
                      </a:solidFill>
                      <a:prstDash val="solid"/>
                    </a:lnL>
                    <a:lnR w="6350" cmpd="sng">
                      <a:solidFill>
                        <a:schemeClr val="bg1"/>
                      </a:solidFill>
                      <a:prstDash val="solid"/>
                    </a:lnR>
                    <a:lnT w="6350" cmpd="sng">
                      <a:solidFill>
                        <a:schemeClr val="bg1"/>
                      </a:solidFill>
                      <a:prstDash val="solid"/>
                    </a:lnT>
                    <a:lnB w="6350" cmpd="sng">
                      <a:solidFill>
                        <a:schemeClr val="bg1"/>
                      </a:solidFill>
                      <a:prstDash val="solid"/>
                    </a:lnB>
                    <a:solidFill>
                      <a:srgbClr val="9DC3E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600" b="1" i="0" kern="1200" dirty="0">
                          <a:solidFill>
                            <a:schemeClr val="accent2"/>
                          </a:solidFill>
                          <a:effectLst/>
                          <a:latin typeface="Book Antiqua" panose="02040602050305030304" charset="0"/>
                          <a:ea typeface="+mn-ea"/>
                          <a:cs typeface="+mn-cs"/>
                        </a:rPr>
                        <a:t>Aloperidolo</a:t>
                      </a:r>
                      <a:r>
                        <a:rPr lang="it-IT" sz="1600" dirty="0">
                          <a:latin typeface="Book Antiqua" panose="02040602050305030304" charset="0"/>
                        </a:rPr>
                        <a:t> 2% 7DROP X2 + 15DROP ON EVENING - </a:t>
                      </a:r>
                      <a:r>
                        <a:rPr lang="it-IT" sz="1600" b="1" i="0" kern="1200" dirty="0">
                          <a:solidFill>
                            <a:schemeClr val="accent2"/>
                          </a:solidFill>
                          <a:effectLst/>
                          <a:latin typeface="Book Antiqua" panose="02040602050305030304" charset="0"/>
                          <a:ea typeface="+mn-ea"/>
                          <a:cs typeface="+mn-cs"/>
                        </a:rPr>
                        <a:t>Paroxetina</a:t>
                      </a:r>
                      <a:r>
                        <a:rPr lang="it-IT" sz="1600" dirty="0">
                          <a:latin typeface="Book Antiqua" panose="02040602050305030304" charset="0"/>
                        </a:rPr>
                        <a:t> ½ </a:t>
                      </a:r>
                      <a:r>
                        <a:rPr lang="it-IT" sz="1600" b="0" dirty="0">
                          <a:latin typeface="Book Antiqua" panose="02040602050305030304" charset="0"/>
                        </a:rPr>
                        <a:t>PILL</a:t>
                      </a:r>
                      <a:r>
                        <a:rPr lang="it-IT" sz="1600" dirty="0">
                          <a:latin typeface="Book Antiqua" panose="02040602050305030304" charset="0"/>
                        </a:rPr>
                        <a:t> </a:t>
                      </a:r>
                    </a:p>
                    <a:p>
                      <a:r>
                        <a:rPr lang="it-IT" sz="1600" b="1" i="0" kern="1200" dirty="0" err="1">
                          <a:solidFill>
                            <a:schemeClr val="accent2"/>
                          </a:solidFill>
                          <a:effectLst/>
                          <a:latin typeface="Book Antiqua" panose="02040602050305030304" charset="0"/>
                          <a:ea typeface="+mn-ea"/>
                          <a:cs typeface="+mn-cs"/>
                        </a:rPr>
                        <a:t>Lorazepam</a:t>
                      </a:r>
                      <a:r>
                        <a:rPr lang="it-IT" sz="1600" dirty="0">
                          <a:latin typeface="Book Antiqua" panose="02040602050305030304" charset="0"/>
                        </a:rPr>
                        <a:t> 1</a:t>
                      </a:r>
                      <a:r>
                        <a:rPr lang="it-IT" sz="1600" b="0" dirty="0">
                          <a:latin typeface="Book Antiqua" panose="02040602050305030304" charset="0"/>
                        </a:rPr>
                        <a:t>PILL</a:t>
                      </a:r>
                      <a:r>
                        <a:rPr lang="it-IT" sz="1600" dirty="0">
                          <a:latin typeface="Book Antiqua" panose="02040602050305030304" charset="0"/>
                        </a:rPr>
                        <a:t> X2</a:t>
                      </a:r>
                    </a:p>
                  </a:txBody>
                  <a:tcPr marL="91281" marR="91281" marT="45641" marB="45641">
                    <a:lnL w="6350" cmpd="sng">
                      <a:solidFill>
                        <a:schemeClr val="bg1"/>
                      </a:solidFill>
                      <a:prstDash val="solid"/>
                    </a:lnL>
                    <a:lnR w="6350" cmpd="sng">
                      <a:solidFill>
                        <a:schemeClr val="bg1"/>
                      </a:solidFill>
                      <a:prstDash val="solid"/>
                    </a:lnR>
                    <a:lnT w="6350" cmpd="sng">
                      <a:solidFill>
                        <a:schemeClr val="bg1"/>
                      </a:solidFill>
                      <a:prstDash val="solid"/>
                    </a:lnT>
                    <a:lnB w="6350" cmpd="sng">
                      <a:solidFill>
                        <a:schemeClr val="bg1"/>
                      </a:solidFill>
                      <a:prstDash val="solid"/>
                    </a:lnB>
                    <a:solidFill>
                      <a:srgbClr val="BDD7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34447">
                <a:tc>
                  <a:txBody>
                    <a:bodyPr/>
                    <a:lstStyle/>
                    <a:p>
                      <a:r>
                        <a:rPr lang="it-IT" sz="1600" dirty="0">
                          <a:latin typeface="Book Antiqua" panose="02040602050305030304" charset="0"/>
                        </a:rPr>
                        <a:t>16/12/17</a:t>
                      </a:r>
                    </a:p>
                  </a:txBody>
                  <a:tcPr marL="91281" marR="91281" marT="45641" marB="45641">
                    <a:lnL w="6350" cmpd="sng">
                      <a:solidFill>
                        <a:schemeClr val="bg1"/>
                      </a:solidFill>
                      <a:prstDash val="solid"/>
                    </a:lnL>
                    <a:lnR w="6350" cmpd="sng">
                      <a:solidFill>
                        <a:schemeClr val="bg1"/>
                      </a:solidFill>
                      <a:prstDash val="solid"/>
                    </a:lnR>
                    <a:lnT w="6350" cmpd="sng">
                      <a:solidFill>
                        <a:schemeClr val="bg1"/>
                      </a:solidFill>
                      <a:prstDash val="solid"/>
                    </a:lnT>
                    <a:lnB w="6350" cmpd="sng">
                      <a:solidFill>
                        <a:schemeClr val="bg1"/>
                      </a:solidFill>
                      <a:prstDash val="soli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600" dirty="0">
                          <a:latin typeface="Book Antiqua" panose="02040602050305030304" charset="0"/>
                        </a:rPr>
                        <a:t>Asl Nola</a:t>
                      </a:r>
                    </a:p>
                  </a:txBody>
                  <a:tcPr marL="91281" marR="91281" marT="45641" marB="45641">
                    <a:lnL w="6350" cmpd="sng">
                      <a:solidFill>
                        <a:schemeClr val="bg1"/>
                      </a:solidFill>
                      <a:prstDash val="solid"/>
                    </a:lnL>
                    <a:lnR w="6350" cmpd="sng">
                      <a:solidFill>
                        <a:schemeClr val="bg1"/>
                      </a:solidFill>
                      <a:prstDash val="solid"/>
                    </a:lnR>
                    <a:lnT w="6350" cmpd="sng">
                      <a:solidFill>
                        <a:schemeClr val="bg1"/>
                      </a:solidFill>
                      <a:prstDash val="solid"/>
                    </a:lnT>
                    <a:lnB w="6350" cmpd="sng">
                      <a:solidFill>
                        <a:schemeClr val="bg1"/>
                      </a:solidFill>
                      <a:prstDash val="solid"/>
                    </a:lnB>
                    <a:solidFill>
                      <a:srgbClr val="9DC3E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600" b="1" i="0" kern="1200" dirty="0">
                          <a:solidFill>
                            <a:schemeClr val="accent2"/>
                          </a:solidFill>
                          <a:effectLst/>
                          <a:latin typeface="Book Antiqua" panose="02040602050305030304" charset="0"/>
                          <a:ea typeface="+mn-ea"/>
                          <a:cs typeface="+mn-cs"/>
                        </a:rPr>
                        <a:t>Aloperidolo</a:t>
                      </a:r>
                      <a:r>
                        <a:rPr lang="it-IT" sz="1600" dirty="0">
                          <a:latin typeface="Book Antiqua" panose="02040602050305030304" charset="0"/>
                        </a:rPr>
                        <a:t> 2% 20DROPS X3</a:t>
                      </a:r>
                    </a:p>
                  </a:txBody>
                  <a:tcPr marL="91281" marR="91281" marT="45641" marB="45641">
                    <a:lnL w="6350" cmpd="sng">
                      <a:solidFill>
                        <a:schemeClr val="bg1"/>
                      </a:solidFill>
                      <a:prstDash val="solid"/>
                    </a:lnL>
                    <a:lnR w="6350" cmpd="sng">
                      <a:solidFill>
                        <a:schemeClr val="bg1"/>
                      </a:solidFill>
                      <a:prstDash val="solid"/>
                    </a:lnR>
                    <a:lnT w="6350" cmpd="sng">
                      <a:solidFill>
                        <a:schemeClr val="bg1"/>
                      </a:solidFill>
                      <a:prstDash val="solid"/>
                    </a:lnT>
                    <a:lnB w="6350" cmpd="sng">
                      <a:solidFill>
                        <a:schemeClr val="bg1"/>
                      </a:solidFill>
                      <a:prstDash val="solid"/>
                    </a:lnB>
                    <a:solidFill>
                      <a:srgbClr val="BDD7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627615">
                <a:tc>
                  <a:txBody>
                    <a:bodyPr/>
                    <a:lstStyle/>
                    <a:p>
                      <a:r>
                        <a:rPr lang="it-IT" sz="1600" dirty="0">
                          <a:latin typeface="Book Antiqua" panose="02040602050305030304" charset="0"/>
                        </a:rPr>
                        <a:t>2/1/18</a:t>
                      </a:r>
                    </a:p>
                  </a:txBody>
                  <a:tcPr marL="91281" marR="91281" marT="45641" marB="45641">
                    <a:lnL w="6350" cmpd="sng">
                      <a:solidFill>
                        <a:schemeClr val="bg1"/>
                      </a:solidFill>
                      <a:prstDash val="solid"/>
                    </a:lnL>
                    <a:lnR w="6350" cmpd="sng">
                      <a:solidFill>
                        <a:schemeClr val="bg1"/>
                      </a:solidFill>
                      <a:prstDash val="solid"/>
                    </a:lnR>
                    <a:lnT w="6350" cmpd="sng">
                      <a:solidFill>
                        <a:schemeClr val="bg1"/>
                      </a:solidFill>
                      <a:prstDash val="solid"/>
                    </a:lnT>
                    <a:lnB w="6350" cmpd="sng">
                      <a:solidFill>
                        <a:schemeClr val="bg1"/>
                      </a:solidFill>
                      <a:prstDash val="soli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600" dirty="0">
                          <a:latin typeface="Book Antiqua" panose="02040602050305030304" charset="0"/>
                        </a:rPr>
                        <a:t>Asl Avellino</a:t>
                      </a:r>
                    </a:p>
                  </a:txBody>
                  <a:tcPr marL="91281" marR="91281" marT="45641" marB="45641">
                    <a:lnL w="6350" cmpd="sng">
                      <a:solidFill>
                        <a:schemeClr val="bg1"/>
                      </a:solidFill>
                      <a:prstDash val="solid"/>
                    </a:lnL>
                    <a:lnR w="6350" cmpd="sng">
                      <a:solidFill>
                        <a:schemeClr val="bg1"/>
                      </a:solidFill>
                      <a:prstDash val="solid"/>
                    </a:lnR>
                    <a:lnT w="6350" cmpd="sng">
                      <a:solidFill>
                        <a:schemeClr val="bg1"/>
                      </a:solidFill>
                      <a:prstDash val="solid"/>
                    </a:lnT>
                    <a:lnB w="6350" cmpd="sng">
                      <a:solidFill>
                        <a:schemeClr val="bg1"/>
                      </a:solidFill>
                      <a:prstDash val="solid"/>
                    </a:lnB>
                    <a:solidFill>
                      <a:srgbClr val="9DC3E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600" b="1" i="0" kern="1200" dirty="0">
                          <a:solidFill>
                            <a:schemeClr val="accent2"/>
                          </a:solidFill>
                          <a:effectLst/>
                          <a:latin typeface="Book Antiqua" panose="02040602050305030304" charset="0"/>
                          <a:ea typeface="+mn-ea"/>
                          <a:cs typeface="+mn-cs"/>
                        </a:rPr>
                        <a:t>Aloperidolo</a:t>
                      </a:r>
                      <a:r>
                        <a:rPr lang="it-IT" sz="1600" b="0" i="0" kern="1200" dirty="0">
                          <a:solidFill>
                            <a:schemeClr val="dk1"/>
                          </a:solidFill>
                          <a:effectLst/>
                          <a:latin typeface="Book Antiqua" panose="0204060205030503030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it-IT" sz="1600" dirty="0">
                          <a:latin typeface="Book Antiqua" panose="02040602050305030304" charset="0"/>
                        </a:rPr>
                        <a:t>5gtt X2 + 10DROPS ON EVENING - </a:t>
                      </a:r>
                      <a:r>
                        <a:rPr lang="it-IT" sz="1600" b="1" i="0" kern="1200" dirty="0">
                          <a:solidFill>
                            <a:schemeClr val="accent2"/>
                          </a:solidFill>
                          <a:effectLst/>
                          <a:latin typeface="Book Antiqua" panose="02040602050305030304" charset="0"/>
                          <a:ea typeface="+mn-ea"/>
                          <a:cs typeface="+mn-cs"/>
                        </a:rPr>
                        <a:t>Paroxetina</a:t>
                      </a:r>
                      <a:r>
                        <a:rPr lang="it-IT" sz="1600" dirty="0">
                          <a:latin typeface="Book Antiqua" panose="02040602050305030304" charset="0"/>
                        </a:rPr>
                        <a:t> 20MG ½ PILL </a:t>
                      </a:r>
                    </a:p>
                    <a:p>
                      <a:r>
                        <a:rPr lang="it-IT" sz="1600" b="1" i="0" kern="1200" dirty="0">
                          <a:solidFill>
                            <a:schemeClr val="accent2"/>
                          </a:solidFill>
                          <a:effectLst/>
                          <a:latin typeface="Book Antiqua" panose="02040602050305030304" charset="0"/>
                          <a:ea typeface="+mn-ea"/>
                          <a:cs typeface="+mn-cs"/>
                        </a:rPr>
                        <a:t>Diazepam</a:t>
                      </a:r>
                      <a:r>
                        <a:rPr lang="it-IT" sz="1600" dirty="0">
                          <a:latin typeface="Book Antiqua" panose="02040602050305030304" charset="0"/>
                        </a:rPr>
                        <a:t> 15 DROP X2 + 15DROP WHEN NEEDED</a:t>
                      </a:r>
                    </a:p>
                  </a:txBody>
                  <a:tcPr marL="91281" marR="91281" marT="45641" marB="45641">
                    <a:lnL w="6350" cmpd="sng">
                      <a:solidFill>
                        <a:schemeClr val="bg1"/>
                      </a:solidFill>
                      <a:prstDash val="solid"/>
                    </a:lnL>
                    <a:lnR w="6350" cmpd="sng">
                      <a:solidFill>
                        <a:schemeClr val="bg1"/>
                      </a:solidFill>
                      <a:prstDash val="solid"/>
                    </a:lnR>
                    <a:lnT w="6350" cmpd="sng">
                      <a:solidFill>
                        <a:schemeClr val="bg1"/>
                      </a:solidFill>
                      <a:prstDash val="solid"/>
                    </a:lnT>
                    <a:lnB w="6350" cmpd="sng">
                      <a:solidFill>
                        <a:schemeClr val="bg1"/>
                      </a:solidFill>
                      <a:prstDash val="solid"/>
                    </a:lnB>
                    <a:solidFill>
                      <a:srgbClr val="BDD7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627615">
                <a:tc>
                  <a:txBody>
                    <a:bodyPr/>
                    <a:lstStyle/>
                    <a:p>
                      <a:r>
                        <a:rPr lang="it-IT" sz="1600" dirty="0">
                          <a:latin typeface="Book Antiqua" panose="02040602050305030304" charset="0"/>
                        </a:rPr>
                        <a:t>27/11/18</a:t>
                      </a:r>
                    </a:p>
                  </a:txBody>
                  <a:tcPr marL="91281" marR="91281" marT="45641" marB="45641">
                    <a:lnL w="6350" cmpd="sng">
                      <a:solidFill>
                        <a:schemeClr val="bg1"/>
                      </a:solidFill>
                      <a:prstDash val="solid"/>
                    </a:lnL>
                    <a:lnR w="6350" cmpd="sng">
                      <a:solidFill>
                        <a:schemeClr val="bg1"/>
                      </a:solidFill>
                      <a:prstDash val="solid"/>
                    </a:lnR>
                    <a:lnT w="6350" cmpd="sng">
                      <a:solidFill>
                        <a:schemeClr val="bg1"/>
                      </a:solidFill>
                      <a:prstDash val="solid"/>
                    </a:lnT>
                    <a:lnB w="6350" cmpd="sng">
                      <a:solidFill>
                        <a:schemeClr val="bg1"/>
                      </a:solidFill>
                      <a:prstDash val="soli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600" dirty="0">
                          <a:latin typeface="Book Antiqua" panose="02040602050305030304" charset="0"/>
                        </a:rPr>
                        <a:t>Asl Avellino </a:t>
                      </a:r>
                    </a:p>
                  </a:txBody>
                  <a:tcPr marL="91281" marR="91281" marT="45641" marB="45641">
                    <a:lnL w="6350" cmpd="sng">
                      <a:solidFill>
                        <a:schemeClr val="bg1"/>
                      </a:solidFill>
                      <a:prstDash val="solid"/>
                    </a:lnL>
                    <a:lnR w="6350" cmpd="sng">
                      <a:solidFill>
                        <a:schemeClr val="bg1"/>
                      </a:solidFill>
                      <a:prstDash val="solid"/>
                    </a:lnR>
                    <a:lnT w="6350" cmpd="sng">
                      <a:solidFill>
                        <a:schemeClr val="bg1"/>
                      </a:solidFill>
                      <a:prstDash val="solid"/>
                    </a:lnT>
                    <a:lnB w="6350" cmpd="sng">
                      <a:solidFill>
                        <a:schemeClr val="bg1"/>
                      </a:solidFill>
                      <a:prstDash val="solid"/>
                    </a:lnB>
                    <a:solidFill>
                      <a:srgbClr val="9DC3E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600" b="1" i="0" kern="1200" dirty="0">
                          <a:solidFill>
                            <a:schemeClr val="accent2"/>
                          </a:solidFill>
                          <a:effectLst/>
                          <a:latin typeface="Book Antiqua" panose="02040602050305030304" charset="0"/>
                          <a:ea typeface="+mn-ea"/>
                          <a:cs typeface="+mn-cs"/>
                        </a:rPr>
                        <a:t>Aloperidolo</a:t>
                      </a:r>
                      <a:r>
                        <a:rPr lang="it-IT" sz="1600" dirty="0">
                          <a:latin typeface="Book Antiqua" panose="02040602050305030304" charset="0"/>
                        </a:rPr>
                        <a:t> 10DROPS X2 - </a:t>
                      </a:r>
                      <a:r>
                        <a:rPr lang="it-IT" sz="1600" b="1" i="0" kern="1200" dirty="0">
                          <a:solidFill>
                            <a:schemeClr val="accent2"/>
                          </a:solidFill>
                          <a:effectLst/>
                          <a:latin typeface="Book Antiqua" panose="02040602050305030304" charset="0"/>
                          <a:ea typeface="+mn-ea"/>
                          <a:cs typeface="+mn-cs"/>
                        </a:rPr>
                        <a:t>Acido Valproico</a:t>
                      </a:r>
                      <a:r>
                        <a:rPr lang="it-IT" sz="1600" b="1" dirty="0">
                          <a:solidFill>
                            <a:schemeClr val="accent2"/>
                          </a:solidFill>
                          <a:latin typeface="Book Antiqua" panose="02040602050305030304" charset="0"/>
                        </a:rPr>
                        <a:t> CHRONO </a:t>
                      </a:r>
                      <a:r>
                        <a:rPr lang="it-IT" sz="1600" dirty="0">
                          <a:latin typeface="Book Antiqua" panose="02040602050305030304" charset="0"/>
                        </a:rPr>
                        <a:t>500 2PILL MORNING + 1PILL ON EVENING</a:t>
                      </a:r>
                    </a:p>
                    <a:p>
                      <a:r>
                        <a:rPr lang="it-IT" sz="1600" b="1" i="0" kern="1200" dirty="0" err="1">
                          <a:solidFill>
                            <a:schemeClr val="accent2"/>
                          </a:solidFill>
                          <a:effectLst/>
                          <a:latin typeface="Book Antiqua" panose="02040602050305030304" charset="0"/>
                          <a:ea typeface="+mn-ea"/>
                          <a:cs typeface="+mn-cs"/>
                        </a:rPr>
                        <a:t>Clonazepam</a:t>
                      </a:r>
                      <a:r>
                        <a:rPr lang="it-IT" sz="1600" dirty="0">
                          <a:latin typeface="Book Antiqua" panose="02040602050305030304" charset="0"/>
                        </a:rPr>
                        <a:t> 1 PILL </a:t>
                      </a:r>
                    </a:p>
                  </a:txBody>
                  <a:tcPr marL="91281" marR="91281" marT="45641" marB="45641">
                    <a:lnL w="6350" cmpd="sng">
                      <a:solidFill>
                        <a:schemeClr val="bg1"/>
                      </a:solidFill>
                      <a:prstDash val="solid"/>
                    </a:lnL>
                    <a:lnR w="6350" cmpd="sng">
                      <a:solidFill>
                        <a:schemeClr val="bg1"/>
                      </a:solidFill>
                      <a:prstDash val="solid"/>
                    </a:lnR>
                    <a:lnT w="6350" cmpd="sng">
                      <a:solidFill>
                        <a:schemeClr val="bg1"/>
                      </a:solidFill>
                      <a:prstDash val="solid"/>
                    </a:lnT>
                    <a:lnB w="6350" cmpd="sng">
                      <a:solidFill>
                        <a:schemeClr val="bg1"/>
                      </a:solidFill>
                      <a:prstDash val="solid"/>
                    </a:lnB>
                    <a:solidFill>
                      <a:srgbClr val="BDD7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48297">
                <a:tc>
                  <a:txBody>
                    <a:bodyPr/>
                    <a:lstStyle/>
                    <a:p>
                      <a:r>
                        <a:rPr lang="it-IT" sz="1600" dirty="0">
                          <a:latin typeface="Book Antiqua" panose="02040602050305030304" charset="0"/>
                        </a:rPr>
                        <a:t>27/12/18</a:t>
                      </a:r>
                    </a:p>
                  </a:txBody>
                  <a:tcPr marL="91281" marR="91281" marT="45641" marB="45641">
                    <a:lnL w="6350" cmpd="sng">
                      <a:solidFill>
                        <a:schemeClr val="bg1"/>
                      </a:solidFill>
                      <a:prstDash val="solid"/>
                    </a:lnL>
                    <a:lnR w="6350" cmpd="sng">
                      <a:solidFill>
                        <a:schemeClr val="bg1"/>
                      </a:solidFill>
                      <a:prstDash val="solid"/>
                    </a:lnR>
                    <a:lnT w="6350" cmpd="sng">
                      <a:solidFill>
                        <a:schemeClr val="bg1"/>
                      </a:solidFill>
                      <a:prstDash val="solid"/>
                    </a:lnT>
                    <a:lnB w="6350" cmpd="sng">
                      <a:solidFill>
                        <a:schemeClr val="bg1"/>
                      </a:solidFill>
                      <a:prstDash val="soli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600" dirty="0">
                          <a:latin typeface="Book Antiqua" panose="02040602050305030304" charset="0"/>
                        </a:rPr>
                        <a:t>Asl Avellino</a:t>
                      </a:r>
                    </a:p>
                  </a:txBody>
                  <a:tcPr marL="91281" marR="91281" marT="45641" marB="45641">
                    <a:lnL w="6350" cmpd="sng">
                      <a:solidFill>
                        <a:schemeClr val="bg1"/>
                      </a:solidFill>
                      <a:prstDash val="solid"/>
                    </a:lnL>
                    <a:lnR w="6350" cmpd="sng">
                      <a:solidFill>
                        <a:schemeClr val="bg1"/>
                      </a:solidFill>
                      <a:prstDash val="solid"/>
                    </a:lnR>
                    <a:lnT w="6350" cmpd="sng">
                      <a:solidFill>
                        <a:schemeClr val="bg1"/>
                      </a:solidFill>
                      <a:prstDash val="solid"/>
                    </a:lnT>
                    <a:lnB w="6350" cmpd="sng">
                      <a:solidFill>
                        <a:schemeClr val="bg1"/>
                      </a:solidFill>
                      <a:prstDash val="solid"/>
                    </a:lnB>
                    <a:solidFill>
                      <a:srgbClr val="9DC3E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600" b="1" i="0" kern="1200" dirty="0">
                          <a:solidFill>
                            <a:schemeClr val="accent2"/>
                          </a:solidFill>
                          <a:effectLst/>
                          <a:latin typeface="Book Antiqua" panose="02040602050305030304" charset="0"/>
                          <a:ea typeface="+mn-ea"/>
                          <a:cs typeface="+mn-cs"/>
                        </a:rPr>
                        <a:t>Clorpromazina Cloridrato</a:t>
                      </a:r>
                      <a:r>
                        <a:rPr lang="it-IT" sz="1600" b="1" dirty="0">
                          <a:solidFill>
                            <a:schemeClr val="accent2"/>
                          </a:solidFill>
                          <a:latin typeface="Book Antiqua" panose="02040602050305030304" charset="0"/>
                        </a:rPr>
                        <a:t> </a:t>
                      </a:r>
                      <a:r>
                        <a:rPr lang="it-IT" sz="1600" dirty="0">
                          <a:latin typeface="Book Antiqua" panose="02040602050305030304" charset="0"/>
                        </a:rPr>
                        <a:t>1PILLX2 - </a:t>
                      </a:r>
                      <a:r>
                        <a:rPr lang="it-IT" sz="1600" b="1" i="0" kern="1200" dirty="0">
                          <a:solidFill>
                            <a:schemeClr val="accent2"/>
                          </a:solidFill>
                          <a:effectLst/>
                          <a:latin typeface="Book Antiqua" panose="02040602050305030304" charset="0"/>
                          <a:ea typeface="+mn-ea"/>
                          <a:cs typeface="+mn-cs"/>
                        </a:rPr>
                        <a:t>Lorazepam</a:t>
                      </a:r>
                      <a:r>
                        <a:rPr lang="it-IT" sz="1600" b="1" dirty="0">
                          <a:solidFill>
                            <a:schemeClr val="accent2"/>
                          </a:solidFill>
                          <a:latin typeface="Book Antiqua" panose="02040602050305030304" charset="0"/>
                        </a:rPr>
                        <a:t> </a:t>
                      </a:r>
                      <a:r>
                        <a:rPr lang="it-IT" sz="1600" dirty="0">
                          <a:latin typeface="Book Antiqua" panose="02040602050305030304" charset="0"/>
                        </a:rPr>
                        <a:t>½ PILL MORNING + 1PILL ON EVENING</a:t>
                      </a:r>
                    </a:p>
                  </a:txBody>
                  <a:tcPr marL="91281" marR="91281" marT="45641" marB="45641">
                    <a:lnL w="6350" cmpd="sng">
                      <a:solidFill>
                        <a:schemeClr val="bg1"/>
                      </a:solidFill>
                      <a:prstDash val="solid"/>
                    </a:lnL>
                    <a:lnR w="6350" cmpd="sng">
                      <a:solidFill>
                        <a:schemeClr val="bg1"/>
                      </a:solidFill>
                      <a:prstDash val="solid"/>
                    </a:lnR>
                    <a:lnT w="6350" cmpd="sng">
                      <a:solidFill>
                        <a:schemeClr val="bg1"/>
                      </a:solidFill>
                      <a:prstDash val="solid"/>
                    </a:lnT>
                    <a:lnB w="6350" cmpd="sng">
                      <a:solidFill>
                        <a:schemeClr val="bg1"/>
                      </a:solidFill>
                      <a:prstDash val="solid"/>
                    </a:lnB>
                    <a:solidFill>
                      <a:srgbClr val="BDD7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19" name="Text Box 18"/>
          <p:cNvSpPr txBox="1"/>
          <p:nvPr/>
        </p:nvSpPr>
        <p:spPr>
          <a:xfrm>
            <a:off x="830188" y="6401994"/>
            <a:ext cx="8553221" cy="39808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defTabSz="912751"/>
            <a:r>
              <a:rPr lang="it-IT" altLang="en-US" sz="998" b="1" i="1" dirty="0">
                <a:solidFill>
                  <a:prstClr val="black"/>
                </a:solidFill>
                <a:latin typeface="Book Antiqua" panose="02040602050305030304" charset="0"/>
                <a:cs typeface="Book Antiqua" panose="02040602050305030304" charset="0"/>
                <a:sym typeface="+mn-ea"/>
              </a:rPr>
              <a:t>Body and Integration</a:t>
            </a:r>
            <a:r>
              <a:rPr lang="it-IT" altLang="en-US" sz="998" i="1" dirty="0">
                <a:solidFill>
                  <a:prstClr val="black"/>
                </a:solidFill>
                <a:latin typeface="Book Antiqua" panose="02040602050305030304" charset="0"/>
                <a:cs typeface="Book Antiqua" panose="02040602050305030304" charset="0"/>
                <a:sym typeface="+mn-ea"/>
              </a:rPr>
              <a:t/>
            </a:r>
            <a:br>
              <a:rPr lang="it-IT" altLang="en-US" sz="998" i="1" dirty="0">
                <a:solidFill>
                  <a:prstClr val="black"/>
                </a:solidFill>
                <a:latin typeface="Book Antiqua" panose="02040602050305030304" charset="0"/>
                <a:cs typeface="Book Antiqua" panose="02040602050305030304" charset="0"/>
                <a:sym typeface="+mn-ea"/>
              </a:rPr>
            </a:br>
            <a:r>
              <a:rPr lang="it-IT" altLang="en-US" sz="998" i="1" dirty="0">
                <a:solidFill>
                  <a:prstClr val="black"/>
                </a:solidFill>
                <a:latin typeface="Book Antiqua" panose="02040602050305030304" charset="0"/>
                <a:cs typeface="Book Antiqua" panose="02040602050305030304" charset="0"/>
                <a:sym typeface="+mn-ea"/>
              </a:rPr>
              <a:t>Research the primary symptom into the care of the psychosis</a:t>
            </a:r>
          </a:p>
        </p:txBody>
      </p:sp>
      <p:pic>
        <p:nvPicPr>
          <p:cNvPr id="12" name="Content Placeholder 11" descr="logo_sipi-removebg-preview"/>
          <p:cNvPicPr>
            <a:picLocks noChangeAspect="1"/>
          </p:cNvPicPr>
          <p:nvPr/>
        </p:nvPicPr>
        <p:blipFill>
          <a:blip r:embed="rId2"/>
          <a:srcRect r="25272"/>
          <a:stretch>
            <a:fillRect/>
          </a:stretch>
        </p:blipFill>
        <p:spPr>
          <a:xfrm>
            <a:off x="84722" y="6340505"/>
            <a:ext cx="668765" cy="521067"/>
          </a:xfrm>
          <a:prstGeom prst="rect">
            <a:avLst/>
          </a:prstGeom>
        </p:spPr>
      </p:pic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1"/>
          <p:nvPr/>
        </p:nvSpPr>
        <p:spPr>
          <a:xfrm>
            <a:off x="10554" y="419240"/>
            <a:ext cx="12170892" cy="9514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defTabSz="912751"/>
            <a:r>
              <a:rPr lang="it-IT" sz="2795" b="1" dirty="0">
                <a:solidFill>
                  <a:srgbClr val="5B9BD5"/>
                </a:solidFill>
                <a:latin typeface="Book Antiqua" panose="02040602050305030304" charset="0"/>
                <a:sym typeface="+mn-ea"/>
              </a:rPr>
              <a:t>THE PROGNOSIS ACCORDING TO INTEGRATED STRUCTURAL MODEL</a:t>
            </a:r>
          </a:p>
        </p:txBody>
      </p:sp>
      <p:graphicFrame>
        <p:nvGraphicFramePr>
          <p:cNvPr id="4" name="Diagramma 3"/>
          <p:cNvGraphicFramePr/>
          <p:nvPr/>
        </p:nvGraphicFramePr>
        <p:xfrm>
          <a:off x="2797182" y="1574841"/>
          <a:ext cx="7603638" cy="51612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ext Box 2"/>
          <p:cNvSpPr txBox="1"/>
          <p:nvPr/>
        </p:nvSpPr>
        <p:spPr>
          <a:xfrm>
            <a:off x="3500178" y="2587181"/>
            <a:ext cx="2452561" cy="687782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algn="ctr" defTabSz="887397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it-IT" altLang="en-US" sz="1598" b="1" dirty="0">
                <a:solidFill>
                  <a:prstClr val="black"/>
                </a:solidFill>
                <a:latin typeface="Book Antiqua" panose="02040602050305030304" charset="0"/>
                <a:sym typeface="+mn-ea"/>
              </a:rPr>
              <a:t>D</a:t>
            </a:r>
            <a:r>
              <a:rPr lang="en-US" sz="1598" b="1" dirty="0">
                <a:solidFill>
                  <a:prstClr val="black"/>
                </a:solidFill>
                <a:latin typeface="Book Antiqua" panose="02040602050305030304" charset="0"/>
                <a:sym typeface="+mn-ea"/>
              </a:rPr>
              <a:t>isease worsens and the diagnosis  changes</a:t>
            </a:r>
          </a:p>
        </p:txBody>
      </p:sp>
      <p:sp>
        <p:nvSpPr>
          <p:cNvPr id="5" name="Text Box 4"/>
          <p:cNvSpPr txBox="1"/>
          <p:nvPr/>
        </p:nvSpPr>
        <p:spPr>
          <a:xfrm>
            <a:off x="7189480" y="2539638"/>
            <a:ext cx="2452561" cy="687782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algn="ctr" defTabSz="912751">
              <a:spcBef>
                <a:spcPct val="0"/>
              </a:spcBef>
              <a:spcAft>
                <a:spcPct val="35000"/>
              </a:spcAft>
            </a:pPr>
            <a:r>
              <a:rPr lang="it-IT" sz="1598" b="1" dirty="0" err="1">
                <a:solidFill>
                  <a:prstClr val="black"/>
                </a:solidFill>
                <a:latin typeface="Book Antiqua" panose="02040602050305030304" charset="0"/>
                <a:sym typeface="+mn-ea"/>
              </a:rPr>
              <a:t>Pharmacological</a:t>
            </a:r>
            <a:r>
              <a:rPr lang="it-IT" sz="1598" b="1" dirty="0">
                <a:solidFill>
                  <a:prstClr val="black"/>
                </a:solidFill>
                <a:latin typeface="Book Antiqua" panose="02040602050305030304" charset="0"/>
                <a:sym typeface="+mn-ea"/>
              </a:rPr>
              <a:t> therapy</a:t>
            </a:r>
            <a:endParaRPr lang="en-US" sz="1598" b="1" dirty="0">
              <a:solidFill>
                <a:prstClr val="black"/>
              </a:solidFill>
              <a:latin typeface="Book Antiqua" panose="02040602050305030304" charset="0"/>
              <a:sym typeface="+mn-ea"/>
            </a:endParaRPr>
          </a:p>
        </p:txBody>
      </p:sp>
      <p:sp>
        <p:nvSpPr>
          <p:cNvPr id="6" name="Text Box 5"/>
          <p:cNvSpPr txBox="1"/>
          <p:nvPr/>
        </p:nvSpPr>
        <p:spPr>
          <a:xfrm>
            <a:off x="5421531" y="1791635"/>
            <a:ext cx="2452561" cy="37463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algn="ctr" defTabSz="912751">
              <a:spcBef>
                <a:spcPct val="0"/>
              </a:spcBef>
              <a:spcAft>
                <a:spcPct val="35000"/>
              </a:spcAft>
            </a:pPr>
            <a:r>
              <a:rPr lang="it-IT" sz="1598" b="1" dirty="0" err="1">
                <a:solidFill>
                  <a:prstClr val="black"/>
                </a:solidFill>
                <a:latin typeface="Book Antiqua" panose="02040602050305030304" charset="0"/>
                <a:sym typeface="+mn-ea"/>
              </a:rPr>
              <a:t>ONSET</a:t>
            </a:r>
          </a:p>
        </p:txBody>
      </p:sp>
      <p:sp>
        <p:nvSpPr>
          <p:cNvPr id="7" name="Text Box 6"/>
          <p:cNvSpPr txBox="1"/>
          <p:nvPr/>
        </p:nvSpPr>
        <p:spPr>
          <a:xfrm>
            <a:off x="7902618" y="4449581"/>
            <a:ext cx="1878248" cy="687782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algn="ctr" defTabSz="912751">
              <a:spcBef>
                <a:spcPct val="0"/>
              </a:spcBef>
              <a:spcAft>
                <a:spcPct val="35000"/>
              </a:spcAft>
            </a:pPr>
            <a:r>
              <a:rPr lang="it-IT" sz="1598" b="1" dirty="0" err="1">
                <a:solidFill>
                  <a:prstClr val="black"/>
                </a:solidFill>
                <a:latin typeface="Book Antiqua" panose="02040602050305030304" charset="0"/>
                <a:sym typeface="+mn-ea"/>
              </a:rPr>
              <a:t>Symptoms</a:t>
            </a:r>
            <a:r>
              <a:rPr lang="it-IT" sz="1598" b="1" dirty="0">
                <a:solidFill>
                  <a:prstClr val="black"/>
                </a:solidFill>
                <a:latin typeface="Book Antiqua" panose="02040602050305030304" charset="0"/>
                <a:sym typeface="+mn-ea"/>
              </a:rPr>
              <a:t> </a:t>
            </a:r>
            <a:r>
              <a:rPr lang="it-IT" sz="1598" b="1" dirty="0" err="1">
                <a:solidFill>
                  <a:prstClr val="black"/>
                </a:solidFill>
                <a:latin typeface="Book Antiqua" panose="02040602050305030304" charset="0"/>
                <a:sym typeface="+mn-ea"/>
              </a:rPr>
              <a:t>decrease</a:t>
            </a:r>
            <a:endParaRPr lang="en-US" sz="1598" b="1" dirty="0">
              <a:solidFill>
                <a:prstClr val="black"/>
              </a:solidFill>
              <a:latin typeface="Book Antiqua" panose="02040602050305030304" charset="0"/>
              <a:sym typeface="+mn-ea"/>
            </a:endParaRPr>
          </a:p>
        </p:txBody>
      </p:sp>
      <p:sp>
        <p:nvSpPr>
          <p:cNvPr id="8" name="Text Box 7"/>
          <p:cNvSpPr txBox="1"/>
          <p:nvPr/>
        </p:nvSpPr>
        <p:spPr>
          <a:xfrm>
            <a:off x="6010424" y="5987424"/>
            <a:ext cx="3128934" cy="63453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 defTabSz="887397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it-IT" sz="1598" b="1" dirty="0" err="1">
                <a:solidFill>
                  <a:prstClr val="black"/>
                </a:solidFill>
                <a:latin typeface="Book Antiqua" panose="02040602050305030304" charset="0"/>
                <a:sym typeface="+mn-ea"/>
              </a:rPr>
              <a:t>Pharmacotherapy</a:t>
            </a:r>
            <a:r>
              <a:rPr lang="it-IT" sz="1598" b="1" dirty="0">
                <a:solidFill>
                  <a:prstClr val="black"/>
                </a:solidFill>
                <a:latin typeface="Book Antiqua" panose="02040602050305030304" charset="0"/>
                <a:sym typeface="+mn-ea"/>
              </a:rPr>
              <a:t> </a:t>
            </a:r>
          </a:p>
          <a:p>
            <a:pPr algn="ctr" defTabSz="887397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it-IT" sz="1598" b="1" dirty="0" err="1">
                <a:solidFill>
                  <a:prstClr val="black"/>
                </a:solidFill>
                <a:latin typeface="Book Antiqua" panose="02040602050305030304" charset="0"/>
                <a:sym typeface="+mn-ea"/>
              </a:rPr>
              <a:t>reduces</a:t>
            </a:r>
          </a:p>
        </p:txBody>
      </p:sp>
      <p:sp>
        <p:nvSpPr>
          <p:cNvPr id="9" name="Text Box 8"/>
          <p:cNvSpPr txBox="1"/>
          <p:nvPr/>
        </p:nvSpPr>
        <p:spPr>
          <a:xfrm>
            <a:off x="5021539" y="5987424"/>
            <a:ext cx="1359717" cy="5825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 defTabSz="912751"/>
            <a:r>
              <a:rPr lang="it-IT" sz="1598" b="1" dirty="0">
                <a:solidFill>
                  <a:prstClr val="black"/>
                </a:solidFill>
                <a:latin typeface="Book Antiqua" panose="02040602050305030304" charset="0"/>
                <a:sym typeface="+mn-ea"/>
              </a:rPr>
              <a:t>S</a:t>
            </a:r>
            <a:r>
              <a:rPr lang="it-IT" sz="1598" b="1" dirty="0" err="1">
                <a:solidFill>
                  <a:prstClr val="black"/>
                </a:solidFill>
                <a:latin typeface="Book Antiqua" panose="02040602050305030304" charset="0"/>
                <a:sym typeface="+mn-ea"/>
              </a:rPr>
              <a:t>timulus increase</a:t>
            </a:r>
          </a:p>
        </p:txBody>
      </p:sp>
      <p:sp>
        <p:nvSpPr>
          <p:cNvPr id="10" name="Text Box 9"/>
          <p:cNvSpPr txBox="1"/>
          <p:nvPr/>
        </p:nvSpPr>
        <p:spPr>
          <a:xfrm>
            <a:off x="3500177" y="4544666"/>
            <a:ext cx="1778725" cy="5825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 defTabSz="912751">
              <a:spcBef>
                <a:spcPct val="0"/>
              </a:spcBef>
              <a:spcAft>
                <a:spcPct val="35000"/>
              </a:spcAft>
            </a:pPr>
            <a:r>
              <a:rPr lang="it-IT" sz="1598" b="1" dirty="0" err="1">
                <a:solidFill>
                  <a:prstClr val="black"/>
                </a:solidFill>
                <a:latin typeface="Book Antiqua" panose="02040602050305030304" charset="0"/>
                <a:sym typeface="+mn-ea"/>
              </a:rPr>
              <a:t>Symptoms</a:t>
            </a:r>
            <a:r>
              <a:rPr lang="it-IT" sz="1598" b="1" dirty="0">
                <a:solidFill>
                  <a:prstClr val="black"/>
                </a:solidFill>
                <a:latin typeface="Book Antiqua" panose="02040602050305030304" charset="0"/>
                <a:sym typeface="+mn-ea"/>
              </a:rPr>
              <a:t> </a:t>
            </a:r>
            <a:r>
              <a:rPr lang="it-IT" sz="1598" b="1" dirty="0" err="1">
                <a:solidFill>
                  <a:prstClr val="black"/>
                </a:solidFill>
                <a:latin typeface="Book Antiqua" panose="02040602050305030304" charset="0"/>
                <a:sym typeface="+mn-ea"/>
              </a:rPr>
              <a:t>increase</a:t>
            </a:r>
          </a:p>
        </p:txBody>
      </p:sp>
      <p:sp>
        <p:nvSpPr>
          <p:cNvPr id="11" name="Text Box 10"/>
          <p:cNvSpPr txBox="1"/>
          <p:nvPr/>
        </p:nvSpPr>
        <p:spPr>
          <a:xfrm>
            <a:off x="5421531" y="3600788"/>
            <a:ext cx="2452561" cy="1277943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algn="ctr" defTabSz="887397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it-IT" sz="2795" b="1" strike="sngStrike" dirty="0">
                <a:solidFill>
                  <a:prstClr val="black"/>
                </a:solidFill>
                <a:latin typeface="Book Antiqua" panose="02040602050305030304" charset="0"/>
                <a:sym typeface="+mn-ea"/>
              </a:rPr>
              <a:t>The vicious circle of</a:t>
            </a:r>
            <a:r>
              <a:rPr lang="it-IT" sz="2795" b="1" dirty="0">
                <a:solidFill>
                  <a:prstClr val="black"/>
                </a:solidFill>
                <a:latin typeface="Book Antiqua" panose="02040602050305030304" charset="0"/>
                <a:sym typeface="+mn-ea"/>
              </a:rPr>
              <a:t> </a:t>
            </a:r>
            <a:r>
              <a:rPr lang="it-IT" sz="2795" b="1" strike="sngStrike" dirty="0">
                <a:solidFill>
                  <a:prstClr val="black"/>
                </a:solidFill>
                <a:latin typeface="Book Antiqua" panose="02040602050305030304" charset="0"/>
                <a:sym typeface="+mn-ea"/>
              </a:rPr>
              <a:t>chronocity</a:t>
            </a:r>
          </a:p>
        </p:txBody>
      </p:sp>
      <p:sp>
        <p:nvSpPr>
          <p:cNvPr id="12" name="Rettangolo 2"/>
          <p:cNvSpPr/>
          <p:nvPr/>
        </p:nvSpPr>
        <p:spPr>
          <a:xfrm rot="5400000">
            <a:off x="1219402" y="2491461"/>
            <a:ext cx="870980" cy="3045259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 defTabSz="912751"/>
            <a:r>
              <a:rPr lang="en-US" sz="1996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charset="0"/>
                <a:sym typeface="+mn-ea"/>
              </a:rPr>
              <a:t>ATTEMPT TO BREAK THIS CIRCLE</a:t>
            </a:r>
            <a:endParaRPr lang="it-IT" sz="1797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 flipH="1" flipV="1">
            <a:off x="5335953" y="1955181"/>
            <a:ext cx="456408" cy="43739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 flipV="1">
            <a:off x="4161335" y="3690801"/>
            <a:ext cx="456408" cy="43739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 flipV="1">
            <a:off x="8272181" y="5343380"/>
            <a:ext cx="456408" cy="43739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H="1" flipV="1">
            <a:off x="8613853" y="3577967"/>
            <a:ext cx="456408" cy="43739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V="1">
            <a:off x="7359364" y="1955181"/>
            <a:ext cx="514727" cy="47542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V="1">
            <a:off x="4617745" y="5409940"/>
            <a:ext cx="514727" cy="47542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9" name="Text Box 18"/>
          <p:cNvSpPr txBox="1"/>
          <p:nvPr/>
        </p:nvSpPr>
        <p:spPr>
          <a:xfrm>
            <a:off x="830188" y="6401994"/>
            <a:ext cx="8553221" cy="39808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defTabSz="912751"/>
            <a:r>
              <a:rPr lang="it-IT" altLang="en-US" sz="998" b="1" i="1" dirty="0">
                <a:solidFill>
                  <a:prstClr val="black"/>
                </a:solidFill>
                <a:latin typeface="Book Antiqua" panose="02040602050305030304" charset="0"/>
                <a:cs typeface="Book Antiqua" panose="02040602050305030304" charset="0"/>
                <a:sym typeface="+mn-ea"/>
              </a:rPr>
              <a:t>Body and Integration</a:t>
            </a:r>
            <a:r>
              <a:rPr lang="it-IT" altLang="en-US" sz="998" i="1" dirty="0">
                <a:solidFill>
                  <a:prstClr val="black"/>
                </a:solidFill>
                <a:latin typeface="Book Antiqua" panose="02040602050305030304" charset="0"/>
                <a:cs typeface="Book Antiqua" panose="02040602050305030304" charset="0"/>
                <a:sym typeface="+mn-ea"/>
              </a:rPr>
              <a:t/>
            </a:r>
            <a:br>
              <a:rPr lang="it-IT" altLang="en-US" sz="998" i="1" dirty="0">
                <a:solidFill>
                  <a:prstClr val="black"/>
                </a:solidFill>
                <a:latin typeface="Book Antiqua" panose="02040602050305030304" charset="0"/>
                <a:cs typeface="Book Antiqua" panose="02040602050305030304" charset="0"/>
                <a:sym typeface="+mn-ea"/>
              </a:rPr>
            </a:br>
            <a:r>
              <a:rPr lang="it-IT" altLang="en-US" sz="998" i="1" dirty="0">
                <a:solidFill>
                  <a:prstClr val="black"/>
                </a:solidFill>
                <a:latin typeface="Book Antiqua" panose="02040602050305030304" charset="0"/>
                <a:cs typeface="Book Antiqua" panose="02040602050305030304" charset="0"/>
                <a:sym typeface="+mn-ea"/>
              </a:rPr>
              <a:t>Research the primary symptom into the care of the psychosis</a:t>
            </a:r>
          </a:p>
        </p:txBody>
      </p:sp>
      <p:pic>
        <p:nvPicPr>
          <p:cNvPr id="20" name="Content Placeholder 11" descr="logo_sipi-removebg-preview"/>
          <p:cNvPicPr>
            <a:picLocks noChangeAspect="1"/>
          </p:cNvPicPr>
          <p:nvPr/>
        </p:nvPicPr>
        <p:blipFill>
          <a:blip r:embed="rId7"/>
          <a:srcRect r="25272"/>
          <a:stretch>
            <a:fillRect/>
          </a:stretch>
        </p:blipFill>
        <p:spPr>
          <a:xfrm>
            <a:off x="84722" y="6340505"/>
            <a:ext cx="668765" cy="521067"/>
          </a:xfrm>
          <a:prstGeom prst="rect">
            <a:avLst/>
          </a:prstGeom>
        </p:spPr>
      </p:pic>
      <p:sp>
        <p:nvSpPr>
          <p:cNvPr id="23" name="CasellaDiTesto 1">
            <a:extLst>
              <a:ext uri="{FF2B5EF4-FFF2-40B4-BE49-F238E27FC236}">
                <a16:creationId xmlns:a16="http://schemas.microsoft.com/office/drawing/2014/main" id="{C4972D74-A536-9DAC-0D38-4E22E7E80114}"/>
              </a:ext>
            </a:extLst>
          </p:cNvPr>
          <p:cNvSpPr txBox="1"/>
          <p:nvPr/>
        </p:nvSpPr>
        <p:spPr>
          <a:xfrm>
            <a:off x="10772603" y="1791636"/>
            <a:ext cx="571144" cy="4375052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</p:spPr>
        <p:txBody>
          <a:bodyPr wrap="square" lIns="121893" tIns="60947" rIns="121893" bIns="60947" rtlCol="0" anchor="ctr" anchorCtr="0">
            <a:noAutofit/>
          </a:bodyPr>
          <a:lstStyle/>
          <a:p>
            <a:pPr algn="ctr" defTabSz="912751"/>
            <a:r>
              <a:rPr lang="it-IT" sz="2792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charset="0"/>
              </a:rPr>
              <a:t>HE</a:t>
            </a:r>
          </a:p>
          <a:p>
            <a:pPr algn="ctr" defTabSz="912751"/>
            <a:r>
              <a:rPr lang="it-IT" sz="2792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charset="0"/>
              </a:rPr>
              <a:t>A</a:t>
            </a:r>
          </a:p>
          <a:p>
            <a:pPr algn="ctr" defTabSz="912751"/>
            <a:r>
              <a:rPr lang="it-IT" sz="2792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charset="0"/>
              </a:rPr>
              <a:t>L</a:t>
            </a:r>
          </a:p>
          <a:p>
            <a:pPr algn="ctr" defTabSz="912751"/>
            <a:r>
              <a:rPr lang="it-IT" sz="2792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charset="0"/>
              </a:rPr>
              <a:t>I</a:t>
            </a:r>
          </a:p>
          <a:p>
            <a:pPr algn="ctr" defTabSz="912751"/>
            <a:r>
              <a:rPr lang="it-IT" sz="2792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charset="0"/>
              </a:rPr>
              <a:t>N</a:t>
            </a:r>
          </a:p>
          <a:p>
            <a:pPr algn="ctr" defTabSz="912751"/>
            <a:r>
              <a:rPr lang="it-IT" sz="2792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charset="0"/>
              </a:rPr>
              <a:t>G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6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7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8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10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1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1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6.xml><?xml version="1.0" encoding="utf-8"?>
<a:theme xmlns:a="http://schemas.openxmlformats.org/drawingml/2006/main" name="13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7.xml><?xml version="1.0" encoding="utf-8"?>
<a:theme xmlns:a="http://schemas.openxmlformats.org/drawingml/2006/main" name="15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8.xml><?xml version="1.0" encoding="utf-8"?>
<a:theme xmlns:a="http://schemas.openxmlformats.org/drawingml/2006/main" name="14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9.xml><?xml version="1.0" encoding="utf-8"?>
<a:theme xmlns:a="http://schemas.openxmlformats.org/drawingml/2006/main" name="16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0.xml><?xml version="1.0" encoding="utf-8"?>
<a:theme xmlns:a="http://schemas.openxmlformats.org/drawingml/2006/main" name="17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1.xml><?xml version="1.0" encoding="utf-8"?>
<a:theme xmlns:a="http://schemas.openxmlformats.org/drawingml/2006/main" name="18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2.xml><?xml version="1.0" encoding="utf-8"?>
<a:theme xmlns:a="http://schemas.openxmlformats.org/drawingml/2006/main" name="20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3.xml><?xml version="1.0" encoding="utf-8"?>
<a:theme xmlns:a="http://schemas.openxmlformats.org/drawingml/2006/main" name="2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4.xml><?xml version="1.0" encoding="utf-8"?>
<a:theme xmlns:a="http://schemas.openxmlformats.org/drawingml/2006/main" name="2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4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5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9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368</TotalTime>
  <Words>8343</Words>
  <Application>Microsoft Office PowerPoint</Application>
  <PresentationFormat>Widescreen</PresentationFormat>
  <Paragraphs>1924</Paragraphs>
  <Slides>168</Slides>
  <Notes>5</Notes>
  <HiddenSlides>0</HiddenSlides>
  <MMClips>0</MMClips>
  <ScaleCrop>false</ScaleCrop>
  <HeadingPairs>
    <vt:vector size="8" baseType="variant">
      <vt:variant>
        <vt:lpstr>Caratteri utilizzati</vt:lpstr>
      </vt:variant>
      <vt:variant>
        <vt:i4>8</vt:i4>
      </vt:variant>
      <vt:variant>
        <vt:lpstr>Tema</vt:lpstr>
      </vt:variant>
      <vt:variant>
        <vt:i4>24</vt:i4>
      </vt:variant>
      <vt:variant>
        <vt:lpstr>Server OLE incorporati</vt:lpstr>
      </vt:variant>
      <vt:variant>
        <vt:i4>1</vt:i4>
      </vt:variant>
      <vt:variant>
        <vt:lpstr>Titoli diapositive</vt:lpstr>
      </vt:variant>
      <vt:variant>
        <vt:i4>168</vt:i4>
      </vt:variant>
    </vt:vector>
  </HeadingPairs>
  <TitlesOfParts>
    <vt:vector size="201" baseType="lpstr">
      <vt:lpstr>Arial</vt:lpstr>
      <vt:lpstr>Bahnschrift Condensed</vt:lpstr>
      <vt:lpstr>Book Antiqua</vt:lpstr>
      <vt:lpstr>Calibri</vt:lpstr>
      <vt:lpstr>Calibri Light</vt:lpstr>
      <vt:lpstr>Cambria</vt:lpstr>
      <vt:lpstr>Century Gothic</vt:lpstr>
      <vt:lpstr>Wingdings</vt:lpstr>
      <vt:lpstr>Office Theme</vt:lpstr>
      <vt:lpstr>1_Office Theme</vt:lpstr>
      <vt:lpstr>1_Custom Design</vt:lpstr>
      <vt:lpstr>2_Custom Design</vt:lpstr>
      <vt:lpstr>3_Custom Design</vt:lpstr>
      <vt:lpstr>Custom Design</vt:lpstr>
      <vt:lpstr>4_Custom Design</vt:lpstr>
      <vt:lpstr>5_Custom Design</vt:lpstr>
      <vt:lpstr>9_Custom Design</vt:lpstr>
      <vt:lpstr>6_Custom Design</vt:lpstr>
      <vt:lpstr>7_Custom Design</vt:lpstr>
      <vt:lpstr>8_Custom Design</vt:lpstr>
      <vt:lpstr>10_Custom Design</vt:lpstr>
      <vt:lpstr>11_Custom Design</vt:lpstr>
      <vt:lpstr>12_Custom Design</vt:lpstr>
      <vt:lpstr>13_Custom Design</vt:lpstr>
      <vt:lpstr>15_Custom Design</vt:lpstr>
      <vt:lpstr>14_Custom Design</vt:lpstr>
      <vt:lpstr>16_Custom Design</vt:lpstr>
      <vt:lpstr>17_Custom Design</vt:lpstr>
      <vt:lpstr>18_Custom Design</vt:lpstr>
      <vt:lpstr>20_Custom Design</vt:lpstr>
      <vt:lpstr>21_Custom Design</vt:lpstr>
      <vt:lpstr>22_Custom Design</vt:lpstr>
      <vt:lpstr>Bitmap Image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Symptoms, Functions and Subfunctions</vt:lpstr>
      <vt:lpstr>Atomistic View = Category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SUBJECT IS MADE BY 4 LANGUAGES 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Lack of integration for incoherence among languages or inside languages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 Words </vt:lpstr>
      <vt:lpstr>Presentazione standard di PowerPoint</vt:lpstr>
      <vt:lpstr>BODY LANGUAGE IMPORTANCE</vt:lpstr>
      <vt:lpstr>Presentazione standard di PowerPoint</vt:lpstr>
      <vt:lpstr>Presentazione standard di PowerPoint</vt:lpstr>
      <vt:lpstr>PRIMARY RELATIONSHIPS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PRIMARY RELATIONSHIPS</vt:lpstr>
      <vt:lpstr>Presentazione standard di PowerPoint</vt:lpstr>
      <vt:lpstr>Presentazione standard di PowerPoint</vt:lpstr>
      <vt:lpstr>PRIMARY RELATIONSHIPS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PRIMARY RELATIONSHIPS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USEFUL QUESTIONS FOR MAKING BODY DIAGNOSIS </vt:lpstr>
      <vt:lpstr>Presentazione standard di PowerPoint</vt:lpstr>
      <vt:lpstr>T.: Paranoid rigid Primary Symtomp: Dumb body</vt:lpstr>
      <vt:lpstr>Body language must first be brought into the world of life</vt:lpstr>
      <vt:lpstr>Presentazione standard di PowerPoint</vt:lpstr>
      <vt:lpstr>Presentazione standard di PowerPoint</vt:lpstr>
      <vt:lpstr>Body language must first be contained. It is necessary to build a sense of limitation </vt:lpstr>
      <vt:lpstr>Presentazione standard di PowerPoint</vt:lpstr>
      <vt:lpstr>Presentazione standard di PowerPoint</vt:lpstr>
      <vt:lpstr>A deprived body needs before being nourished </vt:lpstr>
      <vt:lpstr>Presentazione standard di PowerPoint</vt:lpstr>
      <vt:lpstr>Presentazione standard di PowerPoint</vt:lpstr>
      <vt:lpstr>The absence of a cognitive structure that organizes the elements present determines their discharge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>utente01</dc:creator>
  <cp:lastModifiedBy>utente01</cp:lastModifiedBy>
  <cp:revision>112</cp:revision>
  <dcterms:created xsi:type="dcterms:W3CDTF">2024-05-11T14:31:00Z</dcterms:created>
  <dcterms:modified xsi:type="dcterms:W3CDTF">2024-06-21T07:09:17Z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30E7FB52AFF84DD685710B8977BEF8CE_13</vt:lpwstr>
  </property>
  <property fmtid="{D5CDD505-2E9C-101B-9397-08002B2CF9AE}" pid="3" name="KSOProductBuildVer">
    <vt:lpwstr>1033-12.2.0.16909</vt:lpwstr>
  </property>
</Properties>
</file>