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omments/comment1.xml" ContentType="application/vnd.openxmlformats-officedocument.presentationml.comments+xml"/>
  <Override PartName="/ppt/notesSlides/notesSlide1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20.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21.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22.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23.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2" r:id="rId2"/>
    <p:sldMasterId id="2147483690" r:id="rId3"/>
    <p:sldMasterId id="2147483705" r:id="rId4"/>
    <p:sldMasterId id="2147483719" r:id="rId5"/>
    <p:sldMasterId id="2147483733" r:id="rId6"/>
    <p:sldMasterId id="2147483747" r:id="rId7"/>
    <p:sldMasterId id="2147483759" r:id="rId8"/>
    <p:sldMasterId id="2147483772" r:id="rId9"/>
  </p:sldMasterIdLst>
  <p:notesMasterIdLst>
    <p:notesMasterId r:id="rId134"/>
  </p:notesMasterIdLst>
  <p:sldIdLst>
    <p:sldId id="3328" r:id="rId10"/>
    <p:sldId id="3327" r:id="rId11"/>
    <p:sldId id="3329" r:id="rId12"/>
    <p:sldId id="3330" r:id="rId13"/>
    <p:sldId id="3331" r:id="rId14"/>
    <p:sldId id="3332" r:id="rId15"/>
    <p:sldId id="1719" r:id="rId16"/>
    <p:sldId id="1123" r:id="rId17"/>
    <p:sldId id="1129" r:id="rId18"/>
    <p:sldId id="1710" r:id="rId19"/>
    <p:sldId id="1709" r:id="rId20"/>
    <p:sldId id="1711" r:id="rId21"/>
    <p:sldId id="1901" r:id="rId22"/>
    <p:sldId id="1065" r:id="rId23"/>
    <p:sldId id="1712" r:id="rId24"/>
    <p:sldId id="2408" r:id="rId25"/>
    <p:sldId id="2884" r:id="rId26"/>
    <p:sldId id="1714" r:id="rId27"/>
    <p:sldId id="1716" r:id="rId28"/>
    <p:sldId id="1077" r:id="rId29"/>
    <p:sldId id="1718" r:id="rId30"/>
    <p:sldId id="3368" r:id="rId31"/>
    <p:sldId id="258" r:id="rId32"/>
    <p:sldId id="3369" r:id="rId33"/>
    <p:sldId id="1798" r:id="rId34"/>
    <p:sldId id="2159" r:id="rId35"/>
    <p:sldId id="3418" r:id="rId36"/>
    <p:sldId id="1797" r:id="rId37"/>
    <p:sldId id="2413" r:id="rId38"/>
    <p:sldId id="3419" r:id="rId39"/>
    <p:sldId id="2045" r:id="rId40"/>
    <p:sldId id="2414" r:id="rId41"/>
    <p:sldId id="1448" r:id="rId42"/>
    <p:sldId id="1372" r:id="rId43"/>
    <p:sldId id="2510" r:id="rId44"/>
    <p:sldId id="3420" r:id="rId45"/>
    <p:sldId id="3421" r:id="rId46"/>
    <p:sldId id="1376" r:id="rId47"/>
    <p:sldId id="1377" r:id="rId48"/>
    <p:sldId id="3422" r:id="rId49"/>
    <p:sldId id="3424" r:id="rId50"/>
    <p:sldId id="3425" r:id="rId51"/>
    <p:sldId id="3373" r:id="rId52"/>
    <p:sldId id="3374" r:id="rId53"/>
    <p:sldId id="3375" r:id="rId54"/>
    <p:sldId id="3376" r:id="rId55"/>
    <p:sldId id="3377" r:id="rId56"/>
    <p:sldId id="3378" r:id="rId57"/>
    <p:sldId id="3379" r:id="rId58"/>
    <p:sldId id="3380" r:id="rId59"/>
    <p:sldId id="3381" r:id="rId60"/>
    <p:sldId id="3382" r:id="rId61"/>
    <p:sldId id="3383" r:id="rId62"/>
    <p:sldId id="3384" r:id="rId63"/>
    <p:sldId id="3385" r:id="rId64"/>
    <p:sldId id="3386" r:id="rId65"/>
    <p:sldId id="3387" r:id="rId66"/>
    <p:sldId id="3388" r:id="rId67"/>
    <p:sldId id="3389" r:id="rId68"/>
    <p:sldId id="3428" r:id="rId69"/>
    <p:sldId id="3391" r:id="rId70"/>
    <p:sldId id="3426" r:id="rId71"/>
    <p:sldId id="3393" r:id="rId72"/>
    <p:sldId id="3394" r:id="rId73"/>
    <p:sldId id="3395" r:id="rId74"/>
    <p:sldId id="3396" r:id="rId75"/>
    <p:sldId id="3397" r:id="rId76"/>
    <p:sldId id="3398" r:id="rId77"/>
    <p:sldId id="3399" r:id="rId78"/>
    <p:sldId id="3400" r:id="rId79"/>
    <p:sldId id="3401" r:id="rId80"/>
    <p:sldId id="3402" r:id="rId81"/>
    <p:sldId id="3403" r:id="rId82"/>
    <p:sldId id="3404" r:id="rId83"/>
    <p:sldId id="3435" r:id="rId84"/>
    <p:sldId id="3429" r:id="rId85"/>
    <p:sldId id="3436" r:id="rId86"/>
    <p:sldId id="3408" r:id="rId87"/>
    <p:sldId id="3430" r:id="rId88"/>
    <p:sldId id="3411" r:id="rId89"/>
    <p:sldId id="3412" r:id="rId90"/>
    <p:sldId id="3413" r:id="rId91"/>
    <p:sldId id="3414" r:id="rId92"/>
    <p:sldId id="3415" r:id="rId93"/>
    <p:sldId id="3416" r:id="rId94"/>
    <p:sldId id="3431" r:id="rId95"/>
    <p:sldId id="2343" r:id="rId96"/>
    <p:sldId id="3323" r:id="rId97"/>
    <p:sldId id="2993" r:id="rId98"/>
    <p:sldId id="3326" r:id="rId99"/>
    <p:sldId id="3437" r:id="rId100"/>
    <p:sldId id="1878" r:id="rId101"/>
    <p:sldId id="3438" r:id="rId102"/>
    <p:sldId id="1880" r:id="rId103"/>
    <p:sldId id="3439" r:id="rId104"/>
    <p:sldId id="1882" r:id="rId105"/>
    <p:sldId id="1883" r:id="rId106"/>
    <p:sldId id="3440" r:id="rId107"/>
    <p:sldId id="1885" r:id="rId108"/>
    <p:sldId id="3434" r:id="rId109"/>
    <p:sldId id="3146" r:id="rId110"/>
    <p:sldId id="1886" r:id="rId111"/>
    <p:sldId id="1887" r:id="rId112"/>
    <p:sldId id="1889" r:id="rId113"/>
    <p:sldId id="2741" r:id="rId114"/>
    <p:sldId id="3151" r:id="rId115"/>
    <p:sldId id="2346" r:id="rId116"/>
    <p:sldId id="3147" r:id="rId117"/>
    <p:sldId id="2215" r:id="rId118"/>
    <p:sldId id="2816" r:id="rId119"/>
    <p:sldId id="2220" r:id="rId120"/>
    <p:sldId id="2222" r:id="rId121"/>
    <p:sldId id="2223" r:id="rId122"/>
    <p:sldId id="2224" r:id="rId123"/>
    <p:sldId id="2226" r:id="rId124"/>
    <p:sldId id="2227" r:id="rId125"/>
    <p:sldId id="2228" r:id="rId126"/>
    <p:sldId id="257" r:id="rId127"/>
    <p:sldId id="2232" r:id="rId128"/>
    <p:sldId id="2233" r:id="rId129"/>
    <p:sldId id="3148" r:id="rId130"/>
    <p:sldId id="3321" r:id="rId131"/>
    <p:sldId id="3320" r:id="rId132"/>
    <p:sldId id="3432" r:id="rId1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ian" initials="a" lastIdx="1" clrIdx="0"/>
  <p:cmAuthor id="2" name="Raffaele Garofalo" initials="R" lastIdx="1" clrIdx="1"/>
  <p:cmAuthor id="3" name="Marina Rega" initials="MR" lastIdx="11" clrIdx="2"/>
  <p:cmAuthor id="4" name="User" initials="U" lastIdx="1" clrIdx="3"/>
  <p:cmAuthor id="5" name="Utente" initials="U"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474"/>
    <a:srgbClr val="100624"/>
    <a:srgbClr val="D57B3F"/>
    <a:srgbClr val="8F0000"/>
    <a:srgbClr val="5E7826"/>
    <a:srgbClr val="BD0000"/>
    <a:srgbClr val="FFFFFF"/>
    <a:srgbClr val="11494A"/>
    <a:srgbClr val="740F0A"/>
    <a:srgbClr val="A51D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0" autoAdjust="0"/>
    <p:restoredTop sz="88642" autoAdjust="0"/>
  </p:normalViewPr>
  <p:slideViewPr>
    <p:cSldViewPr snapToGrid="0">
      <p:cViewPr varScale="1">
        <p:scale>
          <a:sx n="102" d="100"/>
          <a:sy n="102" d="100"/>
        </p:scale>
        <p:origin x="1170"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theme" Target="theme/theme1.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commentAuthors" Target="commentAuthor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4-04-26T22:50:58.571" idx="4">
    <p:pos x="8434" y="2917"/>
    <p:text/>
  </p:cm>
</p:cmLst>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1">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1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2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1">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6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6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3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3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3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5#1">
  <dgm:title val=""/>
  <dgm:desc val=""/>
  <dgm:catLst>
    <dgm:cat type="accent1" pri="11500"/>
  </dgm:catLst>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2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1">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2#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1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1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1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1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1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1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2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9">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2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5#1">
  <dgm:title val=""/>
  <dgm:desc val=""/>
  <dgm:catLst>
    <dgm:cat type="accent1" pri="11500"/>
  </dgm:catLst>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2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3#1">
  <dgm:title val=""/>
  <dgm:desc val=""/>
  <dgm:catLst>
    <dgm:cat type="accent1" pri="11300"/>
  </dgm:catLst>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0">
    <dgm:fillClrLst meth="repeat">
      <a:schemeClr val="accent1">
        <a:shade val="80000"/>
      </a:schemeClr>
    </dgm:fillClrLst>
    <dgm:linClrLst meth="repeat">
      <a:schemeClr val="lt1"/>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3#2">
  <dgm:title val=""/>
  <dgm:desc val=""/>
  <dgm:catLst>
    <dgm:cat type="accent1" pri="11300"/>
  </dgm:catLst>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0">
    <dgm:fillClrLst meth="repeat">
      <a:schemeClr val="accent1">
        <a:shade val="80000"/>
      </a:schemeClr>
    </dgm:fillClrLst>
    <dgm:linClrLst meth="repeat">
      <a:schemeClr val="lt1"/>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4#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2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1#2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1">
  <dgm:title val=""/>
  <dgm:desc val=""/>
  <dgm:catLst>
    <dgm:cat type="accent5" pri="11100"/>
  </dgm:catLst>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1F1F219-3316-1343-A702-F32B6289D78E}" type="doc">
      <dgm:prSet loTypeId="urn:microsoft.com/office/officeart/2005/8/layout/pyramid1#1" loCatId="" qsTypeId="urn:microsoft.com/office/officeart/2005/8/quickstyle/simple1#1" qsCatId="simple" csTypeId="urn:microsoft.com/office/officeart/2005/8/colors/accent1_2#1" csCatId="accent1" phldr="1"/>
      <dgm:spPr/>
    </dgm:pt>
    <dgm:pt modelId="{D61F3784-939A-8A4E-B31D-C9D98C2223E9}">
      <dgm:prSet phldrT="[Testo]"/>
      <dgm:spPr>
        <a:solidFill>
          <a:srgbClr val="C00000"/>
        </a:solidFill>
      </dgm:spPr>
      <dgm:t>
        <a:bodyPr/>
        <a:lstStyle/>
        <a:p>
          <a:endParaRPr lang="it-IT" dirty="0"/>
        </a:p>
        <a:p>
          <a:endParaRPr lang="it-IT" dirty="0"/>
        </a:p>
        <a:p>
          <a:r>
            <a:rPr lang="it-IT" dirty="0"/>
            <a:t>PSYCHOLOGICAL FACTORS</a:t>
          </a:r>
        </a:p>
      </dgm:t>
    </dgm:pt>
    <dgm:pt modelId="{22FEDE21-8812-FD4C-8674-F5F6B7E16E7F}" type="parTrans" cxnId="{329641BA-2BC1-264F-8D47-E4D6B03B9FC9}">
      <dgm:prSet/>
      <dgm:spPr/>
      <dgm:t>
        <a:bodyPr/>
        <a:lstStyle/>
        <a:p>
          <a:endParaRPr lang="it-IT"/>
        </a:p>
      </dgm:t>
    </dgm:pt>
    <dgm:pt modelId="{2A926733-9FCB-414C-9BAC-66027896C04C}" type="sibTrans" cxnId="{329641BA-2BC1-264F-8D47-E4D6B03B9FC9}">
      <dgm:prSet/>
      <dgm:spPr/>
      <dgm:t>
        <a:bodyPr/>
        <a:lstStyle/>
        <a:p>
          <a:endParaRPr lang="it-IT"/>
        </a:p>
      </dgm:t>
    </dgm:pt>
    <dgm:pt modelId="{9825AF03-1818-E84C-A6F4-0BA33A13601D}">
      <dgm:prSet phldrT="[Testo]"/>
      <dgm:spPr>
        <a:solidFill>
          <a:srgbClr val="C00000"/>
        </a:solidFill>
      </dgm:spPr>
      <dgm:t>
        <a:bodyPr/>
        <a:lstStyle/>
        <a:p>
          <a:r>
            <a:rPr lang="it-IT" dirty="0"/>
            <a:t>SOCIAL FACTORS</a:t>
          </a:r>
        </a:p>
      </dgm:t>
    </dgm:pt>
    <dgm:pt modelId="{EDD10969-F4F5-6249-96F5-5E0C771C1466}" type="parTrans" cxnId="{D318E320-E03B-6642-9E35-FE9F1AF5522C}">
      <dgm:prSet/>
      <dgm:spPr/>
      <dgm:t>
        <a:bodyPr/>
        <a:lstStyle/>
        <a:p>
          <a:endParaRPr lang="it-IT"/>
        </a:p>
      </dgm:t>
    </dgm:pt>
    <dgm:pt modelId="{73E20604-1963-1842-BEA8-C1742AA955F4}" type="sibTrans" cxnId="{D318E320-E03B-6642-9E35-FE9F1AF5522C}">
      <dgm:prSet/>
      <dgm:spPr/>
      <dgm:t>
        <a:bodyPr/>
        <a:lstStyle/>
        <a:p>
          <a:endParaRPr lang="it-IT"/>
        </a:p>
      </dgm:t>
    </dgm:pt>
    <dgm:pt modelId="{4533E4FF-A163-7947-890B-9AC7A3C249EF}">
      <dgm:prSet phldrT="[Testo]"/>
      <dgm:spPr>
        <a:solidFill>
          <a:srgbClr val="C00000"/>
        </a:solidFill>
      </dgm:spPr>
      <dgm:t>
        <a:bodyPr/>
        <a:lstStyle/>
        <a:p>
          <a:r>
            <a:rPr lang="it-IT" dirty="0"/>
            <a:t>BIOLOGICAL FACTORS</a:t>
          </a:r>
        </a:p>
      </dgm:t>
    </dgm:pt>
    <dgm:pt modelId="{DA0D964E-78ED-FB44-9228-1BF7CD693841}" type="parTrans" cxnId="{BEE74726-0FAA-DF4F-9069-0B7B556E4DAD}">
      <dgm:prSet/>
      <dgm:spPr/>
      <dgm:t>
        <a:bodyPr/>
        <a:lstStyle/>
        <a:p>
          <a:endParaRPr lang="it-IT"/>
        </a:p>
      </dgm:t>
    </dgm:pt>
    <dgm:pt modelId="{490D8C8D-06F8-004A-AE99-FA74D4ABB45C}" type="sibTrans" cxnId="{BEE74726-0FAA-DF4F-9069-0B7B556E4DAD}">
      <dgm:prSet/>
      <dgm:spPr/>
      <dgm:t>
        <a:bodyPr/>
        <a:lstStyle/>
        <a:p>
          <a:endParaRPr lang="it-IT"/>
        </a:p>
      </dgm:t>
    </dgm:pt>
    <dgm:pt modelId="{856AE594-4B65-0145-A182-E181C2EC06C1}" type="pres">
      <dgm:prSet presAssocID="{81F1F219-3316-1343-A702-F32B6289D78E}" presName="Name0" presStyleCnt="0">
        <dgm:presLayoutVars>
          <dgm:dir/>
          <dgm:animLvl val="lvl"/>
          <dgm:resizeHandles val="exact"/>
        </dgm:presLayoutVars>
      </dgm:prSet>
      <dgm:spPr/>
    </dgm:pt>
    <dgm:pt modelId="{3913E1DD-F944-CD4B-BA55-B6B263631DDD}" type="pres">
      <dgm:prSet presAssocID="{D61F3784-939A-8A4E-B31D-C9D98C2223E9}" presName="Name8" presStyleCnt="0"/>
      <dgm:spPr/>
    </dgm:pt>
    <dgm:pt modelId="{998CEAF6-F516-1342-B28F-B21E4658FE0A}" type="pres">
      <dgm:prSet presAssocID="{D61F3784-939A-8A4E-B31D-C9D98C2223E9}" presName="level" presStyleLbl="node1" presStyleIdx="0" presStyleCnt="3">
        <dgm:presLayoutVars>
          <dgm:chMax val="1"/>
          <dgm:bulletEnabled val="1"/>
        </dgm:presLayoutVars>
      </dgm:prSet>
      <dgm:spPr/>
      <dgm:t>
        <a:bodyPr/>
        <a:lstStyle/>
        <a:p>
          <a:endParaRPr lang="it-IT"/>
        </a:p>
      </dgm:t>
    </dgm:pt>
    <dgm:pt modelId="{9A9A4D38-84B5-804A-83F0-9348EB4F9466}" type="pres">
      <dgm:prSet presAssocID="{D61F3784-939A-8A4E-B31D-C9D98C2223E9}" presName="levelTx" presStyleLbl="revTx" presStyleIdx="0" presStyleCnt="0">
        <dgm:presLayoutVars>
          <dgm:chMax val="1"/>
          <dgm:bulletEnabled val="1"/>
        </dgm:presLayoutVars>
      </dgm:prSet>
      <dgm:spPr/>
      <dgm:t>
        <a:bodyPr/>
        <a:lstStyle/>
        <a:p>
          <a:endParaRPr lang="it-IT"/>
        </a:p>
      </dgm:t>
    </dgm:pt>
    <dgm:pt modelId="{F2B16D95-8F55-B04A-83DE-E4F0601B81F4}" type="pres">
      <dgm:prSet presAssocID="{9825AF03-1818-E84C-A6F4-0BA33A13601D}" presName="Name8" presStyleCnt="0"/>
      <dgm:spPr/>
    </dgm:pt>
    <dgm:pt modelId="{ECC8FC83-8856-4C43-B063-B47AF063F423}" type="pres">
      <dgm:prSet presAssocID="{9825AF03-1818-E84C-A6F4-0BA33A13601D}" presName="level" presStyleLbl="node1" presStyleIdx="1" presStyleCnt="3" custLinFactNeighborX="429" custLinFactNeighborY="-1899">
        <dgm:presLayoutVars>
          <dgm:chMax val="1"/>
          <dgm:bulletEnabled val="1"/>
        </dgm:presLayoutVars>
      </dgm:prSet>
      <dgm:spPr/>
      <dgm:t>
        <a:bodyPr/>
        <a:lstStyle/>
        <a:p>
          <a:endParaRPr lang="it-IT"/>
        </a:p>
      </dgm:t>
    </dgm:pt>
    <dgm:pt modelId="{4EB4E51C-AB8F-4542-83AF-889C28CE9E1B}" type="pres">
      <dgm:prSet presAssocID="{9825AF03-1818-E84C-A6F4-0BA33A13601D}" presName="levelTx" presStyleLbl="revTx" presStyleIdx="0" presStyleCnt="0">
        <dgm:presLayoutVars>
          <dgm:chMax val="1"/>
          <dgm:bulletEnabled val="1"/>
        </dgm:presLayoutVars>
      </dgm:prSet>
      <dgm:spPr/>
      <dgm:t>
        <a:bodyPr/>
        <a:lstStyle/>
        <a:p>
          <a:endParaRPr lang="it-IT"/>
        </a:p>
      </dgm:t>
    </dgm:pt>
    <dgm:pt modelId="{26D2B7DB-A31C-4A4B-ACCC-9821E03E494E}" type="pres">
      <dgm:prSet presAssocID="{4533E4FF-A163-7947-890B-9AC7A3C249EF}" presName="Name8" presStyleCnt="0"/>
      <dgm:spPr/>
    </dgm:pt>
    <dgm:pt modelId="{76BA243C-FEFF-CC4A-AE54-A381A2161CA4}" type="pres">
      <dgm:prSet presAssocID="{4533E4FF-A163-7947-890B-9AC7A3C249EF}" presName="level" presStyleLbl="node1" presStyleIdx="2" presStyleCnt="3" custLinFactNeighborX="286" custLinFactNeighborY="-5698">
        <dgm:presLayoutVars>
          <dgm:chMax val="1"/>
          <dgm:bulletEnabled val="1"/>
        </dgm:presLayoutVars>
      </dgm:prSet>
      <dgm:spPr/>
      <dgm:t>
        <a:bodyPr/>
        <a:lstStyle/>
        <a:p>
          <a:endParaRPr lang="it-IT"/>
        </a:p>
      </dgm:t>
    </dgm:pt>
    <dgm:pt modelId="{BE3C77A4-7946-084F-8430-17B54CF71BD5}" type="pres">
      <dgm:prSet presAssocID="{4533E4FF-A163-7947-890B-9AC7A3C249EF}" presName="levelTx" presStyleLbl="revTx" presStyleIdx="0" presStyleCnt="0">
        <dgm:presLayoutVars>
          <dgm:chMax val="1"/>
          <dgm:bulletEnabled val="1"/>
        </dgm:presLayoutVars>
      </dgm:prSet>
      <dgm:spPr/>
      <dgm:t>
        <a:bodyPr/>
        <a:lstStyle/>
        <a:p>
          <a:endParaRPr lang="it-IT"/>
        </a:p>
      </dgm:t>
    </dgm:pt>
  </dgm:ptLst>
  <dgm:cxnLst>
    <dgm:cxn modelId="{D318E320-E03B-6642-9E35-FE9F1AF5522C}" srcId="{81F1F219-3316-1343-A702-F32B6289D78E}" destId="{9825AF03-1818-E84C-A6F4-0BA33A13601D}" srcOrd="1" destOrd="0" parTransId="{EDD10969-F4F5-6249-96F5-5E0C771C1466}" sibTransId="{73E20604-1963-1842-BEA8-C1742AA955F4}"/>
    <dgm:cxn modelId="{EEAAA28B-5431-EC40-AA27-166D7542D8DC}" type="presOf" srcId="{9825AF03-1818-E84C-A6F4-0BA33A13601D}" destId="{4EB4E51C-AB8F-4542-83AF-889C28CE9E1B}" srcOrd="1" destOrd="0" presId="urn:microsoft.com/office/officeart/2005/8/layout/pyramid1#1"/>
    <dgm:cxn modelId="{D2298DB6-54AF-FF47-A854-15CEE0EE0CEF}" type="presOf" srcId="{9825AF03-1818-E84C-A6F4-0BA33A13601D}" destId="{ECC8FC83-8856-4C43-B063-B47AF063F423}" srcOrd="0" destOrd="0" presId="urn:microsoft.com/office/officeart/2005/8/layout/pyramid1#1"/>
    <dgm:cxn modelId="{33672F16-0852-6549-8863-6700247A7DE8}" type="presOf" srcId="{4533E4FF-A163-7947-890B-9AC7A3C249EF}" destId="{BE3C77A4-7946-084F-8430-17B54CF71BD5}" srcOrd="1" destOrd="0" presId="urn:microsoft.com/office/officeart/2005/8/layout/pyramid1#1"/>
    <dgm:cxn modelId="{1676AEC9-312C-504B-9FBC-5897E0979BBE}" type="presOf" srcId="{D61F3784-939A-8A4E-B31D-C9D98C2223E9}" destId="{9A9A4D38-84B5-804A-83F0-9348EB4F9466}" srcOrd="1" destOrd="0" presId="urn:microsoft.com/office/officeart/2005/8/layout/pyramid1#1"/>
    <dgm:cxn modelId="{AB92E3EA-DDDE-BE46-B21E-94A7D030A034}" type="presOf" srcId="{81F1F219-3316-1343-A702-F32B6289D78E}" destId="{856AE594-4B65-0145-A182-E181C2EC06C1}" srcOrd="0" destOrd="0" presId="urn:microsoft.com/office/officeart/2005/8/layout/pyramid1#1"/>
    <dgm:cxn modelId="{BEE74726-0FAA-DF4F-9069-0B7B556E4DAD}" srcId="{81F1F219-3316-1343-A702-F32B6289D78E}" destId="{4533E4FF-A163-7947-890B-9AC7A3C249EF}" srcOrd="2" destOrd="0" parTransId="{DA0D964E-78ED-FB44-9228-1BF7CD693841}" sibTransId="{490D8C8D-06F8-004A-AE99-FA74D4ABB45C}"/>
    <dgm:cxn modelId="{A55A8A45-B29C-9D43-9CA1-BDBFF682134D}" type="presOf" srcId="{D61F3784-939A-8A4E-B31D-C9D98C2223E9}" destId="{998CEAF6-F516-1342-B28F-B21E4658FE0A}" srcOrd="0" destOrd="0" presId="urn:microsoft.com/office/officeart/2005/8/layout/pyramid1#1"/>
    <dgm:cxn modelId="{329641BA-2BC1-264F-8D47-E4D6B03B9FC9}" srcId="{81F1F219-3316-1343-A702-F32B6289D78E}" destId="{D61F3784-939A-8A4E-B31D-C9D98C2223E9}" srcOrd="0" destOrd="0" parTransId="{22FEDE21-8812-FD4C-8674-F5F6B7E16E7F}" sibTransId="{2A926733-9FCB-414C-9BAC-66027896C04C}"/>
    <dgm:cxn modelId="{B43FE912-276F-2040-885B-26E05345AF63}" type="presOf" srcId="{4533E4FF-A163-7947-890B-9AC7A3C249EF}" destId="{76BA243C-FEFF-CC4A-AE54-A381A2161CA4}" srcOrd="0" destOrd="0" presId="urn:microsoft.com/office/officeart/2005/8/layout/pyramid1#1"/>
    <dgm:cxn modelId="{3DB98A63-49AE-1844-A283-811196D693B1}" type="presParOf" srcId="{856AE594-4B65-0145-A182-E181C2EC06C1}" destId="{3913E1DD-F944-CD4B-BA55-B6B263631DDD}" srcOrd="0" destOrd="0" presId="urn:microsoft.com/office/officeart/2005/8/layout/pyramid1#1"/>
    <dgm:cxn modelId="{E45EC092-045D-0C40-B4DE-9707021A9187}" type="presParOf" srcId="{3913E1DD-F944-CD4B-BA55-B6B263631DDD}" destId="{998CEAF6-F516-1342-B28F-B21E4658FE0A}" srcOrd="0" destOrd="0" presId="urn:microsoft.com/office/officeart/2005/8/layout/pyramid1#1"/>
    <dgm:cxn modelId="{D98B6D9E-1BD5-D547-BF59-42541773D024}" type="presParOf" srcId="{3913E1DD-F944-CD4B-BA55-B6B263631DDD}" destId="{9A9A4D38-84B5-804A-83F0-9348EB4F9466}" srcOrd="1" destOrd="0" presId="urn:microsoft.com/office/officeart/2005/8/layout/pyramid1#1"/>
    <dgm:cxn modelId="{4784312E-FD44-DB4E-B84D-11F435F6B473}" type="presParOf" srcId="{856AE594-4B65-0145-A182-E181C2EC06C1}" destId="{F2B16D95-8F55-B04A-83DE-E4F0601B81F4}" srcOrd="1" destOrd="0" presId="urn:microsoft.com/office/officeart/2005/8/layout/pyramid1#1"/>
    <dgm:cxn modelId="{4FE8BF90-B33B-5746-B105-694688490E08}" type="presParOf" srcId="{F2B16D95-8F55-B04A-83DE-E4F0601B81F4}" destId="{ECC8FC83-8856-4C43-B063-B47AF063F423}" srcOrd="0" destOrd="0" presId="urn:microsoft.com/office/officeart/2005/8/layout/pyramid1#1"/>
    <dgm:cxn modelId="{D1695AEE-213B-144D-AB4E-26C35F76A7FA}" type="presParOf" srcId="{F2B16D95-8F55-B04A-83DE-E4F0601B81F4}" destId="{4EB4E51C-AB8F-4542-83AF-889C28CE9E1B}" srcOrd="1" destOrd="0" presId="urn:microsoft.com/office/officeart/2005/8/layout/pyramid1#1"/>
    <dgm:cxn modelId="{6ACDB9BF-9425-9B40-9B0A-85D7CA62D828}" type="presParOf" srcId="{856AE594-4B65-0145-A182-E181C2EC06C1}" destId="{26D2B7DB-A31C-4A4B-ACCC-9821E03E494E}" srcOrd="2" destOrd="0" presId="urn:microsoft.com/office/officeart/2005/8/layout/pyramid1#1"/>
    <dgm:cxn modelId="{6E0E1924-FAB1-2244-97E6-0AC5BCBACF2F}" type="presParOf" srcId="{26D2B7DB-A31C-4A4B-ACCC-9821E03E494E}" destId="{76BA243C-FEFF-CC4A-AE54-A381A2161CA4}" srcOrd="0" destOrd="0" presId="urn:microsoft.com/office/officeart/2005/8/layout/pyramid1#1"/>
    <dgm:cxn modelId="{39A8D634-2B9E-674A-A884-E83D3F986D96}" type="presParOf" srcId="{26D2B7DB-A31C-4A4B-ACCC-9821E03E494E}" destId="{BE3C77A4-7946-084F-8430-17B54CF71BD5}" srcOrd="1" destOrd="0" presId="urn:microsoft.com/office/officeart/2005/8/layout/pyramid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1F1F219-3316-1343-A702-F32B6289D78E}" type="doc">
      <dgm:prSet loTypeId="urn:microsoft.com/office/officeart/2005/8/layout/pyramid1#1" loCatId="" qsTypeId="urn:microsoft.com/office/officeart/2005/8/quickstyle/simple1#1" qsCatId="simple" csTypeId="urn:microsoft.com/office/officeart/2005/8/colors/accent1_2#1" csCatId="accent1" phldr="1"/>
      <dgm:spPr/>
    </dgm:pt>
    <dgm:pt modelId="{D61F3784-939A-8A4E-B31D-C9D98C2223E9}">
      <dgm:prSet phldrT="[Testo]"/>
      <dgm:spPr>
        <a:solidFill>
          <a:srgbClr val="C00000"/>
        </a:solidFill>
      </dgm:spPr>
      <dgm:t>
        <a:bodyPr/>
        <a:lstStyle/>
        <a:p>
          <a:endParaRPr lang="it-IT" dirty="0"/>
        </a:p>
        <a:p>
          <a:endParaRPr lang="it-IT" dirty="0"/>
        </a:p>
        <a:p>
          <a:r>
            <a:rPr lang="it-IT" dirty="0"/>
            <a:t>PSYCHOLOGICAL FACTORS</a:t>
          </a:r>
        </a:p>
      </dgm:t>
    </dgm:pt>
    <dgm:pt modelId="{22FEDE21-8812-FD4C-8674-F5F6B7E16E7F}" type="parTrans" cxnId="{329641BA-2BC1-264F-8D47-E4D6B03B9FC9}">
      <dgm:prSet/>
      <dgm:spPr/>
      <dgm:t>
        <a:bodyPr/>
        <a:lstStyle/>
        <a:p>
          <a:endParaRPr lang="it-IT"/>
        </a:p>
      </dgm:t>
    </dgm:pt>
    <dgm:pt modelId="{2A926733-9FCB-414C-9BAC-66027896C04C}" type="sibTrans" cxnId="{329641BA-2BC1-264F-8D47-E4D6B03B9FC9}">
      <dgm:prSet/>
      <dgm:spPr/>
      <dgm:t>
        <a:bodyPr/>
        <a:lstStyle/>
        <a:p>
          <a:endParaRPr lang="it-IT"/>
        </a:p>
      </dgm:t>
    </dgm:pt>
    <dgm:pt modelId="{9825AF03-1818-E84C-A6F4-0BA33A13601D}">
      <dgm:prSet phldrT="[Testo]"/>
      <dgm:spPr>
        <a:solidFill>
          <a:srgbClr val="C00000"/>
        </a:solidFill>
      </dgm:spPr>
      <dgm:t>
        <a:bodyPr/>
        <a:lstStyle/>
        <a:p>
          <a:r>
            <a:rPr lang="it-IT" dirty="0"/>
            <a:t>SOCIAL FACTORS</a:t>
          </a:r>
        </a:p>
      </dgm:t>
    </dgm:pt>
    <dgm:pt modelId="{EDD10969-F4F5-6249-96F5-5E0C771C1466}" type="parTrans" cxnId="{D318E320-E03B-6642-9E35-FE9F1AF5522C}">
      <dgm:prSet/>
      <dgm:spPr/>
      <dgm:t>
        <a:bodyPr/>
        <a:lstStyle/>
        <a:p>
          <a:endParaRPr lang="it-IT"/>
        </a:p>
      </dgm:t>
    </dgm:pt>
    <dgm:pt modelId="{73E20604-1963-1842-BEA8-C1742AA955F4}" type="sibTrans" cxnId="{D318E320-E03B-6642-9E35-FE9F1AF5522C}">
      <dgm:prSet/>
      <dgm:spPr/>
      <dgm:t>
        <a:bodyPr/>
        <a:lstStyle/>
        <a:p>
          <a:endParaRPr lang="it-IT"/>
        </a:p>
      </dgm:t>
    </dgm:pt>
    <dgm:pt modelId="{4533E4FF-A163-7947-890B-9AC7A3C249EF}">
      <dgm:prSet phldrT="[Testo]"/>
      <dgm:spPr>
        <a:solidFill>
          <a:srgbClr val="C00000"/>
        </a:solidFill>
      </dgm:spPr>
      <dgm:t>
        <a:bodyPr/>
        <a:lstStyle/>
        <a:p>
          <a:r>
            <a:rPr lang="it-IT" dirty="0"/>
            <a:t>BIOLOGICAL FACTORS</a:t>
          </a:r>
        </a:p>
      </dgm:t>
    </dgm:pt>
    <dgm:pt modelId="{DA0D964E-78ED-FB44-9228-1BF7CD693841}" type="parTrans" cxnId="{BEE74726-0FAA-DF4F-9069-0B7B556E4DAD}">
      <dgm:prSet/>
      <dgm:spPr/>
      <dgm:t>
        <a:bodyPr/>
        <a:lstStyle/>
        <a:p>
          <a:endParaRPr lang="it-IT"/>
        </a:p>
      </dgm:t>
    </dgm:pt>
    <dgm:pt modelId="{490D8C8D-06F8-004A-AE99-FA74D4ABB45C}" type="sibTrans" cxnId="{BEE74726-0FAA-DF4F-9069-0B7B556E4DAD}">
      <dgm:prSet/>
      <dgm:spPr/>
      <dgm:t>
        <a:bodyPr/>
        <a:lstStyle/>
        <a:p>
          <a:endParaRPr lang="it-IT"/>
        </a:p>
      </dgm:t>
    </dgm:pt>
    <dgm:pt modelId="{856AE594-4B65-0145-A182-E181C2EC06C1}" type="pres">
      <dgm:prSet presAssocID="{81F1F219-3316-1343-A702-F32B6289D78E}" presName="Name0" presStyleCnt="0">
        <dgm:presLayoutVars>
          <dgm:dir/>
          <dgm:animLvl val="lvl"/>
          <dgm:resizeHandles val="exact"/>
        </dgm:presLayoutVars>
      </dgm:prSet>
      <dgm:spPr/>
    </dgm:pt>
    <dgm:pt modelId="{3913E1DD-F944-CD4B-BA55-B6B263631DDD}" type="pres">
      <dgm:prSet presAssocID="{D61F3784-939A-8A4E-B31D-C9D98C2223E9}" presName="Name8" presStyleCnt="0"/>
      <dgm:spPr/>
    </dgm:pt>
    <dgm:pt modelId="{998CEAF6-F516-1342-B28F-B21E4658FE0A}" type="pres">
      <dgm:prSet presAssocID="{D61F3784-939A-8A4E-B31D-C9D98C2223E9}" presName="level" presStyleLbl="node1" presStyleIdx="0" presStyleCnt="3">
        <dgm:presLayoutVars>
          <dgm:chMax val="1"/>
          <dgm:bulletEnabled val="1"/>
        </dgm:presLayoutVars>
      </dgm:prSet>
      <dgm:spPr/>
      <dgm:t>
        <a:bodyPr/>
        <a:lstStyle/>
        <a:p>
          <a:endParaRPr lang="it-IT"/>
        </a:p>
      </dgm:t>
    </dgm:pt>
    <dgm:pt modelId="{9A9A4D38-84B5-804A-83F0-9348EB4F9466}" type="pres">
      <dgm:prSet presAssocID="{D61F3784-939A-8A4E-B31D-C9D98C2223E9}" presName="levelTx" presStyleLbl="revTx" presStyleIdx="0" presStyleCnt="0">
        <dgm:presLayoutVars>
          <dgm:chMax val="1"/>
          <dgm:bulletEnabled val="1"/>
        </dgm:presLayoutVars>
      </dgm:prSet>
      <dgm:spPr/>
      <dgm:t>
        <a:bodyPr/>
        <a:lstStyle/>
        <a:p>
          <a:endParaRPr lang="it-IT"/>
        </a:p>
      </dgm:t>
    </dgm:pt>
    <dgm:pt modelId="{F2B16D95-8F55-B04A-83DE-E4F0601B81F4}" type="pres">
      <dgm:prSet presAssocID="{9825AF03-1818-E84C-A6F4-0BA33A13601D}" presName="Name8" presStyleCnt="0"/>
      <dgm:spPr/>
    </dgm:pt>
    <dgm:pt modelId="{ECC8FC83-8856-4C43-B063-B47AF063F423}" type="pres">
      <dgm:prSet presAssocID="{9825AF03-1818-E84C-A6F4-0BA33A13601D}" presName="level" presStyleLbl="node1" presStyleIdx="1" presStyleCnt="3" custLinFactNeighborX="429" custLinFactNeighborY="-1899">
        <dgm:presLayoutVars>
          <dgm:chMax val="1"/>
          <dgm:bulletEnabled val="1"/>
        </dgm:presLayoutVars>
      </dgm:prSet>
      <dgm:spPr/>
      <dgm:t>
        <a:bodyPr/>
        <a:lstStyle/>
        <a:p>
          <a:endParaRPr lang="it-IT"/>
        </a:p>
      </dgm:t>
    </dgm:pt>
    <dgm:pt modelId="{4EB4E51C-AB8F-4542-83AF-889C28CE9E1B}" type="pres">
      <dgm:prSet presAssocID="{9825AF03-1818-E84C-A6F4-0BA33A13601D}" presName="levelTx" presStyleLbl="revTx" presStyleIdx="0" presStyleCnt="0">
        <dgm:presLayoutVars>
          <dgm:chMax val="1"/>
          <dgm:bulletEnabled val="1"/>
        </dgm:presLayoutVars>
      </dgm:prSet>
      <dgm:spPr/>
      <dgm:t>
        <a:bodyPr/>
        <a:lstStyle/>
        <a:p>
          <a:endParaRPr lang="it-IT"/>
        </a:p>
      </dgm:t>
    </dgm:pt>
    <dgm:pt modelId="{26D2B7DB-A31C-4A4B-ACCC-9821E03E494E}" type="pres">
      <dgm:prSet presAssocID="{4533E4FF-A163-7947-890B-9AC7A3C249EF}" presName="Name8" presStyleCnt="0"/>
      <dgm:spPr/>
    </dgm:pt>
    <dgm:pt modelId="{76BA243C-FEFF-CC4A-AE54-A381A2161CA4}" type="pres">
      <dgm:prSet presAssocID="{4533E4FF-A163-7947-890B-9AC7A3C249EF}" presName="level" presStyleLbl="node1" presStyleIdx="2" presStyleCnt="3" custLinFactNeighborX="286" custLinFactNeighborY="-5698">
        <dgm:presLayoutVars>
          <dgm:chMax val="1"/>
          <dgm:bulletEnabled val="1"/>
        </dgm:presLayoutVars>
      </dgm:prSet>
      <dgm:spPr/>
      <dgm:t>
        <a:bodyPr/>
        <a:lstStyle/>
        <a:p>
          <a:endParaRPr lang="it-IT"/>
        </a:p>
      </dgm:t>
    </dgm:pt>
    <dgm:pt modelId="{BE3C77A4-7946-084F-8430-17B54CF71BD5}" type="pres">
      <dgm:prSet presAssocID="{4533E4FF-A163-7947-890B-9AC7A3C249EF}" presName="levelTx" presStyleLbl="revTx" presStyleIdx="0" presStyleCnt="0">
        <dgm:presLayoutVars>
          <dgm:chMax val="1"/>
          <dgm:bulletEnabled val="1"/>
        </dgm:presLayoutVars>
      </dgm:prSet>
      <dgm:spPr/>
      <dgm:t>
        <a:bodyPr/>
        <a:lstStyle/>
        <a:p>
          <a:endParaRPr lang="it-IT"/>
        </a:p>
      </dgm:t>
    </dgm:pt>
  </dgm:ptLst>
  <dgm:cxnLst>
    <dgm:cxn modelId="{D318E320-E03B-6642-9E35-FE9F1AF5522C}" srcId="{81F1F219-3316-1343-A702-F32B6289D78E}" destId="{9825AF03-1818-E84C-A6F4-0BA33A13601D}" srcOrd="1" destOrd="0" parTransId="{EDD10969-F4F5-6249-96F5-5E0C771C1466}" sibTransId="{73E20604-1963-1842-BEA8-C1742AA955F4}"/>
    <dgm:cxn modelId="{EEAAA28B-5431-EC40-AA27-166D7542D8DC}" type="presOf" srcId="{9825AF03-1818-E84C-A6F4-0BA33A13601D}" destId="{4EB4E51C-AB8F-4542-83AF-889C28CE9E1B}" srcOrd="1" destOrd="0" presId="urn:microsoft.com/office/officeart/2005/8/layout/pyramid1#1"/>
    <dgm:cxn modelId="{D2298DB6-54AF-FF47-A854-15CEE0EE0CEF}" type="presOf" srcId="{9825AF03-1818-E84C-A6F4-0BA33A13601D}" destId="{ECC8FC83-8856-4C43-B063-B47AF063F423}" srcOrd="0" destOrd="0" presId="urn:microsoft.com/office/officeart/2005/8/layout/pyramid1#1"/>
    <dgm:cxn modelId="{33672F16-0852-6549-8863-6700247A7DE8}" type="presOf" srcId="{4533E4FF-A163-7947-890B-9AC7A3C249EF}" destId="{BE3C77A4-7946-084F-8430-17B54CF71BD5}" srcOrd="1" destOrd="0" presId="urn:microsoft.com/office/officeart/2005/8/layout/pyramid1#1"/>
    <dgm:cxn modelId="{1676AEC9-312C-504B-9FBC-5897E0979BBE}" type="presOf" srcId="{D61F3784-939A-8A4E-B31D-C9D98C2223E9}" destId="{9A9A4D38-84B5-804A-83F0-9348EB4F9466}" srcOrd="1" destOrd="0" presId="urn:microsoft.com/office/officeart/2005/8/layout/pyramid1#1"/>
    <dgm:cxn modelId="{AB92E3EA-DDDE-BE46-B21E-94A7D030A034}" type="presOf" srcId="{81F1F219-3316-1343-A702-F32B6289D78E}" destId="{856AE594-4B65-0145-A182-E181C2EC06C1}" srcOrd="0" destOrd="0" presId="urn:microsoft.com/office/officeart/2005/8/layout/pyramid1#1"/>
    <dgm:cxn modelId="{BEE74726-0FAA-DF4F-9069-0B7B556E4DAD}" srcId="{81F1F219-3316-1343-A702-F32B6289D78E}" destId="{4533E4FF-A163-7947-890B-9AC7A3C249EF}" srcOrd="2" destOrd="0" parTransId="{DA0D964E-78ED-FB44-9228-1BF7CD693841}" sibTransId="{490D8C8D-06F8-004A-AE99-FA74D4ABB45C}"/>
    <dgm:cxn modelId="{A55A8A45-B29C-9D43-9CA1-BDBFF682134D}" type="presOf" srcId="{D61F3784-939A-8A4E-B31D-C9D98C2223E9}" destId="{998CEAF6-F516-1342-B28F-B21E4658FE0A}" srcOrd="0" destOrd="0" presId="urn:microsoft.com/office/officeart/2005/8/layout/pyramid1#1"/>
    <dgm:cxn modelId="{329641BA-2BC1-264F-8D47-E4D6B03B9FC9}" srcId="{81F1F219-3316-1343-A702-F32B6289D78E}" destId="{D61F3784-939A-8A4E-B31D-C9D98C2223E9}" srcOrd="0" destOrd="0" parTransId="{22FEDE21-8812-FD4C-8674-F5F6B7E16E7F}" sibTransId="{2A926733-9FCB-414C-9BAC-66027896C04C}"/>
    <dgm:cxn modelId="{B43FE912-276F-2040-885B-26E05345AF63}" type="presOf" srcId="{4533E4FF-A163-7947-890B-9AC7A3C249EF}" destId="{76BA243C-FEFF-CC4A-AE54-A381A2161CA4}" srcOrd="0" destOrd="0" presId="urn:microsoft.com/office/officeart/2005/8/layout/pyramid1#1"/>
    <dgm:cxn modelId="{3DB98A63-49AE-1844-A283-811196D693B1}" type="presParOf" srcId="{856AE594-4B65-0145-A182-E181C2EC06C1}" destId="{3913E1DD-F944-CD4B-BA55-B6B263631DDD}" srcOrd="0" destOrd="0" presId="urn:microsoft.com/office/officeart/2005/8/layout/pyramid1#1"/>
    <dgm:cxn modelId="{E45EC092-045D-0C40-B4DE-9707021A9187}" type="presParOf" srcId="{3913E1DD-F944-CD4B-BA55-B6B263631DDD}" destId="{998CEAF6-F516-1342-B28F-B21E4658FE0A}" srcOrd="0" destOrd="0" presId="urn:microsoft.com/office/officeart/2005/8/layout/pyramid1#1"/>
    <dgm:cxn modelId="{D98B6D9E-1BD5-D547-BF59-42541773D024}" type="presParOf" srcId="{3913E1DD-F944-CD4B-BA55-B6B263631DDD}" destId="{9A9A4D38-84B5-804A-83F0-9348EB4F9466}" srcOrd="1" destOrd="0" presId="urn:microsoft.com/office/officeart/2005/8/layout/pyramid1#1"/>
    <dgm:cxn modelId="{4784312E-FD44-DB4E-B84D-11F435F6B473}" type="presParOf" srcId="{856AE594-4B65-0145-A182-E181C2EC06C1}" destId="{F2B16D95-8F55-B04A-83DE-E4F0601B81F4}" srcOrd="1" destOrd="0" presId="urn:microsoft.com/office/officeart/2005/8/layout/pyramid1#1"/>
    <dgm:cxn modelId="{4FE8BF90-B33B-5746-B105-694688490E08}" type="presParOf" srcId="{F2B16D95-8F55-B04A-83DE-E4F0601B81F4}" destId="{ECC8FC83-8856-4C43-B063-B47AF063F423}" srcOrd="0" destOrd="0" presId="urn:microsoft.com/office/officeart/2005/8/layout/pyramid1#1"/>
    <dgm:cxn modelId="{D1695AEE-213B-144D-AB4E-26C35F76A7FA}" type="presParOf" srcId="{F2B16D95-8F55-B04A-83DE-E4F0601B81F4}" destId="{4EB4E51C-AB8F-4542-83AF-889C28CE9E1B}" srcOrd="1" destOrd="0" presId="urn:microsoft.com/office/officeart/2005/8/layout/pyramid1#1"/>
    <dgm:cxn modelId="{6ACDB9BF-9425-9B40-9B0A-85D7CA62D828}" type="presParOf" srcId="{856AE594-4B65-0145-A182-E181C2EC06C1}" destId="{26D2B7DB-A31C-4A4B-ACCC-9821E03E494E}" srcOrd="2" destOrd="0" presId="urn:microsoft.com/office/officeart/2005/8/layout/pyramid1#1"/>
    <dgm:cxn modelId="{6E0E1924-FAB1-2244-97E6-0AC5BCBACF2F}" type="presParOf" srcId="{26D2B7DB-A31C-4A4B-ACCC-9821E03E494E}" destId="{76BA243C-FEFF-CC4A-AE54-A381A2161CA4}" srcOrd="0" destOrd="0" presId="urn:microsoft.com/office/officeart/2005/8/layout/pyramid1#1"/>
    <dgm:cxn modelId="{39A8D634-2B9E-674A-A884-E83D3F986D96}" type="presParOf" srcId="{26D2B7DB-A31C-4A4B-ACCC-9821E03E494E}" destId="{BE3C77A4-7946-084F-8430-17B54CF71BD5}" srcOrd="1" destOrd="0" presId="urn:microsoft.com/office/officeart/2005/8/layout/pyramid1#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CE6A259-1DB8-48FE-AE14-74A47FC07EDB}" type="doc">
      <dgm:prSet loTypeId="urn:microsoft.com/office/officeart/2005/8/layout/cycle5" loCatId="cycle" qsTypeId="urn:microsoft.com/office/officeart/2005/8/quickstyle/simple1#2" qsCatId="simple" csTypeId="urn:microsoft.com/office/officeart/2005/8/colors/accent1_2#7" csCatId="accent1" phldr="1"/>
      <dgm:spPr/>
      <dgm:t>
        <a:bodyPr/>
        <a:lstStyle/>
        <a:p>
          <a:endParaRPr lang="it-IT"/>
        </a:p>
      </dgm:t>
    </dgm:pt>
    <dgm:pt modelId="{988FBA54-D816-3942-AA48-0E8699C0FFC9}">
      <dgm:prSet/>
      <dgm:spPr>
        <a:solidFill>
          <a:schemeClr val="tx2"/>
        </a:solidFill>
      </dgm:spPr>
      <dgm:t>
        <a:bodyPr/>
        <a:lstStyle/>
        <a:p>
          <a:r>
            <a:rPr lang="it-IT" dirty="0"/>
            <a:t>onset</a:t>
          </a:r>
        </a:p>
      </dgm:t>
    </dgm:pt>
    <dgm:pt modelId="{1C40EF29-4A8B-9445-A4B8-5ADFDF0CE246}" type="parTrans" cxnId="{34A0183E-8C6F-477D-B8E0-761C8971AB9F}">
      <dgm:prSet/>
      <dgm:spPr/>
      <dgm:t>
        <a:bodyPr/>
        <a:lstStyle/>
        <a:p>
          <a:endParaRPr lang="it-IT"/>
        </a:p>
      </dgm:t>
    </dgm:pt>
    <dgm:pt modelId="{25E2404B-62EC-2C48-A018-673F74857DD9}" type="sibTrans" cxnId="{34A0183E-8C6F-477D-B8E0-761C8971AB9F}">
      <dgm:prSet/>
      <dgm:spPr/>
      <dgm:t>
        <a:bodyPr/>
        <a:lstStyle/>
        <a:p>
          <a:endParaRPr lang="it-IT"/>
        </a:p>
      </dgm:t>
    </dgm:pt>
    <dgm:pt modelId="{9D0B7D99-1734-421A-833D-4843693248F9}">
      <dgm:prSet phldrT="[Testo]" custT="1"/>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dgm:spPr>
      <dgm:t>
        <a:bodyPr/>
        <a:lstStyle/>
        <a:p>
          <a:r>
            <a:rPr lang="it-IT" sz="1600" b="1" dirty="0">
              <a:solidFill>
                <a:schemeClr val="tx1"/>
              </a:solidFill>
            </a:rPr>
            <a:t>Pharmacotherapy</a:t>
          </a:r>
        </a:p>
      </dgm:t>
    </dgm:pt>
    <dgm:pt modelId="{3BF6AF66-FFDE-4A1E-9EFB-B0026EA8A5EA}" type="parTrans" cxnId="{1341F322-F7DD-467E-9444-FE08B361CE61}">
      <dgm:prSet/>
      <dgm:spPr/>
      <dgm:t>
        <a:bodyPr/>
        <a:lstStyle/>
        <a:p>
          <a:endParaRPr lang="it-IT"/>
        </a:p>
      </dgm:t>
    </dgm:pt>
    <dgm:pt modelId="{A495C43C-141C-412A-BC33-7E75AE2ED920}" type="sibTrans" cxnId="{1341F322-F7DD-467E-9444-FE08B361CE61}">
      <dgm:prSet/>
      <dgm:spPr/>
      <dgm:t>
        <a:bodyPr/>
        <a:lstStyle/>
        <a:p>
          <a:endParaRPr lang="it-IT"/>
        </a:p>
      </dgm:t>
    </dgm:pt>
    <dgm:pt modelId="{2B0F8215-7E84-4AF8-B36F-35B5741E7193}">
      <dgm:prSet phldrT="[Testo]" custT="1"/>
      <dgm:spPr>
        <a:gradFill rotWithShape="0">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dgm:spPr>
      <dgm:t>
        <a:bodyPr/>
        <a:lstStyle/>
        <a:p>
          <a:pPr marL="0" lvl="0" indent="0" algn="ctr" defTabSz="889000">
            <a:lnSpc>
              <a:spcPct val="90000"/>
            </a:lnSpc>
            <a:spcBef>
              <a:spcPct val="0"/>
            </a:spcBef>
            <a:spcAft>
              <a:spcPct val="35000"/>
            </a:spcAft>
            <a:buNone/>
          </a:pPr>
          <a:r>
            <a:rPr lang="it-IT" sz="2000" b="1" kern="1200" dirty="0">
              <a:solidFill>
                <a:prstClr val="black"/>
              </a:solidFill>
              <a:latin typeface="Calibri" panose="020F0502020204030204"/>
              <a:ea typeface="+mn-ea"/>
              <a:cs typeface="+mn-cs"/>
            </a:rPr>
            <a:t>Symptom reduction</a:t>
          </a:r>
        </a:p>
      </dgm:t>
    </dgm:pt>
    <dgm:pt modelId="{D59EBE4F-2963-4C36-AB45-166209DF014C}" type="parTrans" cxnId="{2FB2BCD0-5BD9-406F-AC98-12A419B973C6}">
      <dgm:prSet/>
      <dgm:spPr/>
      <dgm:t>
        <a:bodyPr/>
        <a:lstStyle/>
        <a:p>
          <a:endParaRPr lang="it-IT"/>
        </a:p>
      </dgm:t>
    </dgm:pt>
    <dgm:pt modelId="{68A42C6A-AD52-4CE9-B310-DEF92C0E445C}" type="sibTrans" cxnId="{2FB2BCD0-5BD9-406F-AC98-12A419B973C6}">
      <dgm:prSet/>
      <dgm:spPr/>
      <dgm:t>
        <a:bodyPr/>
        <a:lstStyle/>
        <a:p>
          <a:endParaRPr lang="it-IT"/>
        </a:p>
      </dgm:t>
    </dgm:pt>
    <dgm:pt modelId="{8977E313-5720-4758-8084-5ECE5DDE43F6}">
      <dgm:prSet phldrT="[Testo]" custT="1"/>
      <dgm:spPr>
        <a:gradFill rotWithShape="0">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dgm:spPr>
      <dgm:t>
        <a:bodyPr/>
        <a:lstStyle/>
        <a:p>
          <a:pPr marL="0" lvl="0" indent="0" algn="ctr" defTabSz="889000">
            <a:lnSpc>
              <a:spcPct val="90000"/>
            </a:lnSpc>
            <a:spcBef>
              <a:spcPct val="0"/>
            </a:spcBef>
            <a:spcAft>
              <a:spcPct val="35000"/>
            </a:spcAft>
            <a:buNone/>
          </a:pPr>
          <a:r>
            <a:rPr lang="it-IT" sz="2000" b="1" kern="1200" dirty="0">
              <a:solidFill>
                <a:prstClr val="black"/>
              </a:solidFill>
              <a:latin typeface="Calibri" panose="020F0502020204030204"/>
              <a:ea typeface="+mn-ea"/>
              <a:cs typeface="+mn-cs"/>
            </a:rPr>
            <a:t>Pharmacotherapy reduction</a:t>
          </a:r>
        </a:p>
      </dgm:t>
    </dgm:pt>
    <dgm:pt modelId="{B2822245-FAA0-43A9-A6A8-E5B131F715D3}" type="parTrans" cxnId="{7C5DE623-987D-4EFC-8FB5-A3F9811BC999}">
      <dgm:prSet/>
      <dgm:spPr/>
      <dgm:t>
        <a:bodyPr/>
        <a:lstStyle/>
        <a:p>
          <a:endParaRPr lang="it-IT"/>
        </a:p>
      </dgm:t>
    </dgm:pt>
    <dgm:pt modelId="{E65F77E8-4157-4183-94D8-9853968F0CF0}" type="sibTrans" cxnId="{7C5DE623-987D-4EFC-8FB5-A3F9811BC999}">
      <dgm:prSet/>
      <dgm:spPr/>
      <dgm:t>
        <a:bodyPr/>
        <a:lstStyle/>
        <a:p>
          <a:endParaRPr lang="it-IT"/>
        </a:p>
      </dgm:t>
    </dgm:pt>
    <dgm:pt modelId="{E426DB8D-F715-4CD8-8F70-61204D2FA67A}">
      <dgm:prSet phldrT="[Testo]" custT="1"/>
      <dgm:spPr>
        <a:gradFill rotWithShape="0">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dgm:spPr>
      <dgm:t>
        <a:bodyPr/>
        <a:lstStyle/>
        <a:p>
          <a:pPr marL="0" lvl="0" indent="0" algn="ctr" defTabSz="889000">
            <a:lnSpc>
              <a:spcPct val="90000"/>
            </a:lnSpc>
            <a:spcBef>
              <a:spcPct val="0"/>
            </a:spcBef>
            <a:spcAft>
              <a:spcPct val="35000"/>
            </a:spcAft>
            <a:buNone/>
          </a:pPr>
          <a:r>
            <a:rPr lang="it-IT" sz="2000" b="1" kern="1200" dirty="0">
              <a:solidFill>
                <a:prstClr val="black"/>
              </a:solidFill>
              <a:latin typeface="Calibri" panose="020F0502020204030204"/>
              <a:ea typeface="+mn-ea"/>
              <a:cs typeface="+mn-cs"/>
            </a:rPr>
            <a:t>Increased </a:t>
          </a:r>
          <a:r>
            <a:rPr lang="it-IT" sz="2000" b="1" kern="1200" dirty="0" err="1">
              <a:solidFill>
                <a:prstClr val="black"/>
              </a:solidFill>
              <a:latin typeface="Calibri" panose="020F0502020204030204"/>
              <a:ea typeface="+mn-ea"/>
              <a:cs typeface="+mn-cs"/>
            </a:rPr>
            <a:t>stimuli</a:t>
          </a:r>
          <a:endParaRPr lang="it-IT" sz="2000" b="1" kern="1200" dirty="0">
            <a:solidFill>
              <a:prstClr val="black"/>
            </a:solidFill>
            <a:latin typeface="Calibri" panose="020F0502020204030204"/>
            <a:ea typeface="+mn-ea"/>
            <a:cs typeface="+mn-cs"/>
          </a:endParaRPr>
        </a:p>
      </dgm:t>
    </dgm:pt>
    <dgm:pt modelId="{FF78908B-47E0-4D8B-A08E-0957C1358435}" type="parTrans" cxnId="{969E0053-705E-45AA-A9B0-BDCEE94EA8DE}">
      <dgm:prSet/>
      <dgm:spPr/>
      <dgm:t>
        <a:bodyPr/>
        <a:lstStyle/>
        <a:p>
          <a:endParaRPr lang="it-IT"/>
        </a:p>
      </dgm:t>
    </dgm:pt>
    <dgm:pt modelId="{85D8712E-6D96-4DE2-B32B-FC9E1F6C71DC}" type="sibTrans" cxnId="{969E0053-705E-45AA-A9B0-BDCEE94EA8DE}">
      <dgm:prSet/>
      <dgm:spPr/>
      <dgm:t>
        <a:bodyPr/>
        <a:lstStyle/>
        <a:p>
          <a:endParaRPr lang="it-IT"/>
        </a:p>
      </dgm:t>
    </dgm:pt>
    <dgm:pt modelId="{85796974-DFFC-AE4E-B3FF-3848BB6C70CC}">
      <dgm:prSet phldrT="[Testo]"/>
      <dgm:spPr>
        <a:gradFill rotWithShape="0">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dgm:spPr>
      <dgm:t>
        <a:bodyPr/>
        <a:lstStyle/>
        <a:p>
          <a:pPr>
            <a:buNone/>
          </a:pPr>
          <a:r>
            <a:rPr lang="it-IT" b="1" dirty="0">
              <a:solidFill>
                <a:prstClr val="black"/>
              </a:solidFill>
              <a:latin typeface="Calibri" panose="020F0502020204030204"/>
              <a:ea typeface="+mn-ea"/>
              <a:cs typeface="+mn-cs"/>
            </a:rPr>
            <a:t>Symptom increase</a:t>
          </a:r>
        </a:p>
      </dgm:t>
    </dgm:pt>
    <dgm:pt modelId="{7200E1D2-67C9-D343-96CB-BAB1F288261F}" type="parTrans" cxnId="{ECEB693C-2130-473D-B657-6FEE353736ED}">
      <dgm:prSet/>
      <dgm:spPr/>
      <dgm:t>
        <a:bodyPr/>
        <a:lstStyle/>
        <a:p>
          <a:endParaRPr lang="it-IT"/>
        </a:p>
      </dgm:t>
    </dgm:pt>
    <dgm:pt modelId="{9158A206-7E68-1440-8700-91DDFD27FEC2}" type="sibTrans" cxnId="{ECEB693C-2130-473D-B657-6FEE353736ED}">
      <dgm:prSet/>
      <dgm:spPr/>
      <dgm:t>
        <a:bodyPr/>
        <a:lstStyle/>
        <a:p>
          <a:endParaRPr lang="it-IT"/>
        </a:p>
      </dgm:t>
    </dgm:pt>
    <dgm:pt modelId="{37E7288A-DB6F-46AA-B0B5-D4F1F72B845C}">
      <dgm:prSet phldrT="[Testo]" phldr="0" custT="1"/>
      <dgm:spPr>
        <a:gradFill rotWithShape="0">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dgm:spPr>
      <dgm:t>
        <a:bodyPr vert="horz" wrap="square"/>
        <a:lstStyle/>
        <a:p>
          <a:pPr algn="ctr" defTabSz="889000">
            <a:lnSpc>
              <a:spcPct val="90000"/>
            </a:lnSpc>
            <a:spcBef>
              <a:spcPct val="0"/>
            </a:spcBef>
            <a:spcAft>
              <a:spcPct val="35000"/>
            </a:spcAft>
          </a:pPr>
          <a:r>
            <a:rPr lang="it-IT" sz="1800" b="1" kern="1200" dirty="0">
              <a:solidFill>
                <a:prstClr val="black"/>
              </a:solidFill>
              <a:latin typeface="Calibri" panose="020F0502020204030204"/>
              <a:ea typeface="+mn-ea"/>
              <a:cs typeface="+mn-cs"/>
            </a:rPr>
            <a:t>Aggravation of the disorder and change in diagnosis</a:t>
          </a:r>
        </a:p>
      </dgm:t>
    </dgm:pt>
    <dgm:pt modelId="{09FAF17E-25D7-4042-A838-20847BA66D20}" type="parTrans" cxnId="{521711CB-9931-488C-BE4B-8185AF0C8801}">
      <dgm:prSet/>
      <dgm:spPr/>
      <dgm:t>
        <a:bodyPr/>
        <a:lstStyle/>
        <a:p>
          <a:endParaRPr lang="it-IT"/>
        </a:p>
      </dgm:t>
    </dgm:pt>
    <dgm:pt modelId="{0444AA0E-D29E-4DEB-98F1-EC17B6E2A777}" type="sibTrans" cxnId="{521711CB-9931-488C-BE4B-8185AF0C8801}">
      <dgm:prSet/>
      <dgm:spPr/>
      <dgm:t>
        <a:bodyPr/>
        <a:lstStyle/>
        <a:p>
          <a:endParaRPr lang="it-IT"/>
        </a:p>
      </dgm:t>
    </dgm:pt>
    <dgm:pt modelId="{A579EECF-FAA0-4F4E-80A4-E079247A61C2}" type="pres">
      <dgm:prSet presAssocID="{ACE6A259-1DB8-48FE-AE14-74A47FC07EDB}" presName="cycle" presStyleCnt="0">
        <dgm:presLayoutVars>
          <dgm:dir/>
          <dgm:resizeHandles val="exact"/>
        </dgm:presLayoutVars>
      </dgm:prSet>
      <dgm:spPr/>
      <dgm:t>
        <a:bodyPr/>
        <a:lstStyle/>
        <a:p>
          <a:endParaRPr lang="it-IT"/>
        </a:p>
      </dgm:t>
    </dgm:pt>
    <dgm:pt modelId="{F0337CD9-708B-F346-A74F-C09EDD0EC3B6}" type="pres">
      <dgm:prSet presAssocID="{988FBA54-D816-3942-AA48-0E8699C0FFC9}" presName="node" presStyleLbl="node1" presStyleIdx="0" presStyleCnt="7">
        <dgm:presLayoutVars>
          <dgm:bulletEnabled val="1"/>
        </dgm:presLayoutVars>
      </dgm:prSet>
      <dgm:spPr/>
      <dgm:t>
        <a:bodyPr/>
        <a:lstStyle/>
        <a:p>
          <a:endParaRPr lang="it-IT"/>
        </a:p>
      </dgm:t>
    </dgm:pt>
    <dgm:pt modelId="{3BC8FC44-E58E-D24C-909D-ECB6565B0A7D}" type="pres">
      <dgm:prSet presAssocID="{988FBA54-D816-3942-AA48-0E8699C0FFC9}" presName="spNode" presStyleCnt="0"/>
      <dgm:spPr/>
    </dgm:pt>
    <dgm:pt modelId="{7936B2C3-CDD0-6E45-84E5-2D65908140E0}" type="pres">
      <dgm:prSet presAssocID="{25E2404B-62EC-2C48-A018-673F74857DD9}" presName="sibTrans" presStyleLbl="sibTrans1D1" presStyleIdx="0" presStyleCnt="7"/>
      <dgm:spPr/>
      <dgm:t>
        <a:bodyPr/>
        <a:lstStyle/>
        <a:p>
          <a:endParaRPr lang="it-IT"/>
        </a:p>
      </dgm:t>
    </dgm:pt>
    <dgm:pt modelId="{17EF200E-D095-4B35-9297-906915F8EADA}" type="pres">
      <dgm:prSet presAssocID="{9D0B7D99-1734-421A-833D-4843693248F9}" presName="node" presStyleLbl="node1" presStyleIdx="1" presStyleCnt="7" custScaleX="139050">
        <dgm:presLayoutVars>
          <dgm:bulletEnabled val="1"/>
        </dgm:presLayoutVars>
      </dgm:prSet>
      <dgm:spPr/>
      <dgm:t>
        <a:bodyPr/>
        <a:lstStyle/>
        <a:p>
          <a:endParaRPr lang="it-IT"/>
        </a:p>
      </dgm:t>
    </dgm:pt>
    <dgm:pt modelId="{A9E7259F-1934-4957-9DEA-CDA9F19038A5}" type="pres">
      <dgm:prSet presAssocID="{9D0B7D99-1734-421A-833D-4843693248F9}" presName="spNode" presStyleCnt="0"/>
      <dgm:spPr/>
    </dgm:pt>
    <dgm:pt modelId="{6CC2F764-1689-4CD6-93CD-AA914E3810C8}" type="pres">
      <dgm:prSet presAssocID="{A495C43C-141C-412A-BC33-7E75AE2ED920}" presName="sibTrans" presStyleLbl="sibTrans1D1" presStyleIdx="1" presStyleCnt="7"/>
      <dgm:spPr/>
      <dgm:t>
        <a:bodyPr/>
        <a:lstStyle/>
        <a:p>
          <a:endParaRPr lang="it-IT"/>
        </a:p>
      </dgm:t>
    </dgm:pt>
    <dgm:pt modelId="{4A537B43-4245-4B44-B8A6-989DEBF136B0}" type="pres">
      <dgm:prSet presAssocID="{2B0F8215-7E84-4AF8-B36F-35B5741E7193}" presName="node" presStyleLbl="node1" presStyleIdx="2" presStyleCnt="7" custScaleX="107614">
        <dgm:presLayoutVars>
          <dgm:bulletEnabled val="1"/>
        </dgm:presLayoutVars>
      </dgm:prSet>
      <dgm:spPr/>
      <dgm:t>
        <a:bodyPr/>
        <a:lstStyle/>
        <a:p>
          <a:endParaRPr lang="it-IT"/>
        </a:p>
      </dgm:t>
    </dgm:pt>
    <dgm:pt modelId="{FF251007-2EB9-492F-91A9-7104711C8A0B}" type="pres">
      <dgm:prSet presAssocID="{2B0F8215-7E84-4AF8-B36F-35B5741E7193}" presName="spNode" presStyleCnt="0"/>
      <dgm:spPr/>
    </dgm:pt>
    <dgm:pt modelId="{CC456CCD-F49F-41F9-9112-712678878279}" type="pres">
      <dgm:prSet presAssocID="{68A42C6A-AD52-4CE9-B310-DEF92C0E445C}" presName="sibTrans" presStyleLbl="sibTrans1D1" presStyleIdx="2" presStyleCnt="7"/>
      <dgm:spPr/>
      <dgm:t>
        <a:bodyPr/>
        <a:lstStyle/>
        <a:p>
          <a:endParaRPr lang="it-IT"/>
        </a:p>
      </dgm:t>
    </dgm:pt>
    <dgm:pt modelId="{9A9BAE39-9946-472C-877F-C4C09686A058}" type="pres">
      <dgm:prSet presAssocID="{8977E313-5720-4758-8084-5ECE5DDE43F6}" presName="node" presStyleLbl="node1" presStyleIdx="3" presStyleCnt="7" custScaleX="154549" custRadScaleRad="99141" custRadScaleInc="4767">
        <dgm:presLayoutVars>
          <dgm:bulletEnabled val="1"/>
        </dgm:presLayoutVars>
      </dgm:prSet>
      <dgm:spPr/>
      <dgm:t>
        <a:bodyPr/>
        <a:lstStyle/>
        <a:p>
          <a:endParaRPr lang="it-IT"/>
        </a:p>
      </dgm:t>
    </dgm:pt>
    <dgm:pt modelId="{61E51025-4DA8-4709-B518-45F6DFDA8B89}" type="pres">
      <dgm:prSet presAssocID="{8977E313-5720-4758-8084-5ECE5DDE43F6}" presName="spNode" presStyleCnt="0"/>
      <dgm:spPr/>
    </dgm:pt>
    <dgm:pt modelId="{54736B11-5E08-4BFF-89F6-BCE626F87124}" type="pres">
      <dgm:prSet presAssocID="{E65F77E8-4157-4183-94D8-9853968F0CF0}" presName="sibTrans" presStyleLbl="sibTrans1D1" presStyleIdx="3" presStyleCnt="7"/>
      <dgm:spPr/>
      <dgm:t>
        <a:bodyPr/>
        <a:lstStyle/>
        <a:p>
          <a:endParaRPr lang="it-IT"/>
        </a:p>
      </dgm:t>
    </dgm:pt>
    <dgm:pt modelId="{F87B8700-6DEA-4AEC-8EE0-A7FBE3A78EFC}" type="pres">
      <dgm:prSet presAssocID="{E426DB8D-F715-4CD8-8F70-61204D2FA67A}" presName="node" presStyleLbl="node1" presStyleIdx="4" presStyleCnt="7" custScaleX="107379" custRadScaleRad="100537" custRadScaleInc="-11753">
        <dgm:presLayoutVars>
          <dgm:bulletEnabled val="1"/>
        </dgm:presLayoutVars>
      </dgm:prSet>
      <dgm:spPr/>
      <dgm:t>
        <a:bodyPr/>
        <a:lstStyle/>
        <a:p>
          <a:endParaRPr lang="it-IT"/>
        </a:p>
      </dgm:t>
    </dgm:pt>
    <dgm:pt modelId="{1E4AD3E3-ECC7-49E6-B852-7ADA30559F1A}" type="pres">
      <dgm:prSet presAssocID="{E426DB8D-F715-4CD8-8F70-61204D2FA67A}" presName="spNode" presStyleCnt="0"/>
      <dgm:spPr/>
    </dgm:pt>
    <dgm:pt modelId="{11E84355-940B-4F6B-94C6-181385C9DFC0}" type="pres">
      <dgm:prSet presAssocID="{85D8712E-6D96-4DE2-B32B-FC9E1F6C71DC}" presName="sibTrans" presStyleLbl="sibTrans1D1" presStyleIdx="4" presStyleCnt="7"/>
      <dgm:spPr/>
      <dgm:t>
        <a:bodyPr/>
        <a:lstStyle/>
        <a:p>
          <a:endParaRPr lang="it-IT"/>
        </a:p>
      </dgm:t>
    </dgm:pt>
    <dgm:pt modelId="{9DC86A07-0FF6-1F46-885E-A319865F589F}" type="pres">
      <dgm:prSet presAssocID="{85796974-DFFC-AE4E-B3FF-3848BB6C70CC}" presName="node" presStyleLbl="node1" presStyleIdx="5" presStyleCnt="7" custScaleX="107379" custRadScaleRad="100537" custRadScaleInc="-11753">
        <dgm:presLayoutVars>
          <dgm:bulletEnabled val="1"/>
        </dgm:presLayoutVars>
      </dgm:prSet>
      <dgm:spPr/>
      <dgm:t>
        <a:bodyPr/>
        <a:lstStyle/>
        <a:p>
          <a:endParaRPr lang="it-IT"/>
        </a:p>
      </dgm:t>
    </dgm:pt>
    <dgm:pt modelId="{136B6141-C8B1-6B4A-8D4A-EB8A096FA385}" type="pres">
      <dgm:prSet presAssocID="{85796974-DFFC-AE4E-B3FF-3848BB6C70CC}" presName="spNode" presStyleCnt="0"/>
      <dgm:spPr/>
    </dgm:pt>
    <dgm:pt modelId="{65FDA9F8-95D1-E648-AF25-17A375BF0DB4}" type="pres">
      <dgm:prSet presAssocID="{9158A206-7E68-1440-8700-91DDFD27FEC2}" presName="sibTrans" presStyleLbl="sibTrans1D1" presStyleIdx="5" presStyleCnt="7"/>
      <dgm:spPr/>
      <dgm:t>
        <a:bodyPr/>
        <a:lstStyle/>
        <a:p>
          <a:endParaRPr lang="it-IT"/>
        </a:p>
      </dgm:t>
    </dgm:pt>
    <dgm:pt modelId="{01314866-9F01-4DD8-B5E0-81C617187F47}" type="pres">
      <dgm:prSet presAssocID="{37E7288A-DB6F-46AA-B0B5-D4F1F72B845C}" presName="node" presStyleLbl="node1" presStyleIdx="6" presStyleCnt="7" custScaleX="131601" custScaleY="117216" custRadScaleRad="100991" custRadScaleInc="-6821">
        <dgm:presLayoutVars>
          <dgm:bulletEnabled val="1"/>
        </dgm:presLayoutVars>
      </dgm:prSet>
      <dgm:spPr/>
      <dgm:t>
        <a:bodyPr/>
        <a:lstStyle/>
        <a:p>
          <a:endParaRPr lang="it-IT"/>
        </a:p>
      </dgm:t>
    </dgm:pt>
    <dgm:pt modelId="{2109771E-CD8C-42F6-B194-F5AFCA387E57}" type="pres">
      <dgm:prSet presAssocID="{37E7288A-DB6F-46AA-B0B5-D4F1F72B845C}" presName="spNode" presStyleCnt="0"/>
      <dgm:spPr/>
    </dgm:pt>
    <dgm:pt modelId="{7568D02F-CAB6-4152-B4AB-5AE87EDABB3D}" type="pres">
      <dgm:prSet presAssocID="{0444AA0E-D29E-4DEB-98F1-EC17B6E2A777}" presName="sibTrans" presStyleLbl="sibTrans1D1" presStyleIdx="6" presStyleCnt="7"/>
      <dgm:spPr/>
      <dgm:t>
        <a:bodyPr/>
        <a:lstStyle/>
        <a:p>
          <a:endParaRPr lang="it-IT"/>
        </a:p>
      </dgm:t>
    </dgm:pt>
  </dgm:ptLst>
  <dgm:cxnLst>
    <dgm:cxn modelId="{7C5DE623-987D-4EFC-8FB5-A3F9811BC999}" srcId="{ACE6A259-1DB8-48FE-AE14-74A47FC07EDB}" destId="{8977E313-5720-4758-8084-5ECE5DDE43F6}" srcOrd="3" destOrd="0" parTransId="{B2822245-FAA0-43A9-A6A8-E5B131F715D3}" sibTransId="{E65F77E8-4157-4183-94D8-9853968F0CF0}"/>
    <dgm:cxn modelId="{521711CB-9931-488C-BE4B-8185AF0C8801}" srcId="{ACE6A259-1DB8-48FE-AE14-74A47FC07EDB}" destId="{37E7288A-DB6F-46AA-B0B5-D4F1F72B845C}" srcOrd="6" destOrd="0" parTransId="{09FAF17E-25D7-4042-A838-20847BA66D20}" sibTransId="{0444AA0E-D29E-4DEB-98F1-EC17B6E2A777}"/>
    <dgm:cxn modelId="{42845744-878B-4193-9EB7-CD766CCA13E5}" type="presOf" srcId="{85796974-DFFC-AE4E-B3FF-3848BB6C70CC}" destId="{9DC86A07-0FF6-1F46-885E-A319865F589F}" srcOrd="0" destOrd="0" presId="urn:microsoft.com/office/officeart/2005/8/layout/cycle5"/>
    <dgm:cxn modelId="{ECEB693C-2130-473D-B657-6FEE353736ED}" srcId="{ACE6A259-1DB8-48FE-AE14-74A47FC07EDB}" destId="{85796974-DFFC-AE4E-B3FF-3848BB6C70CC}" srcOrd="5" destOrd="0" parTransId="{7200E1D2-67C9-D343-96CB-BAB1F288261F}" sibTransId="{9158A206-7E68-1440-8700-91DDFD27FEC2}"/>
    <dgm:cxn modelId="{8D34C141-496F-4A92-91ED-1C1E49C94E2E}" type="presOf" srcId="{68A42C6A-AD52-4CE9-B310-DEF92C0E445C}" destId="{CC456CCD-F49F-41F9-9112-712678878279}" srcOrd="0" destOrd="0" presId="urn:microsoft.com/office/officeart/2005/8/layout/cycle5"/>
    <dgm:cxn modelId="{35659829-D0C9-4CD7-A3D0-944A3C398313}" type="presOf" srcId="{2B0F8215-7E84-4AF8-B36F-35B5741E7193}" destId="{4A537B43-4245-4B44-B8A6-989DEBF136B0}" srcOrd="0" destOrd="0" presId="urn:microsoft.com/office/officeart/2005/8/layout/cycle5"/>
    <dgm:cxn modelId="{AB498FCB-48D8-4D04-9DCF-53E00C62EB32}" type="presOf" srcId="{25E2404B-62EC-2C48-A018-673F74857DD9}" destId="{7936B2C3-CDD0-6E45-84E5-2D65908140E0}" srcOrd="0" destOrd="0" presId="urn:microsoft.com/office/officeart/2005/8/layout/cycle5"/>
    <dgm:cxn modelId="{969E0053-705E-45AA-A9B0-BDCEE94EA8DE}" srcId="{ACE6A259-1DB8-48FE-AE14-74A47FC07EDB}" destId="{E426DB8D-F715-4CD8-8F70-61204D2FA67A}" srcOrd="4" destOrd="0" parTransId="{FF78908B-47E0-4D8B-A08E-0957C1358435}" sibTransId="{85D8712E-6D96-4DE2-B32B-FC9E1F6C71DC}"/>
    <dgm:cxn modelId="{2848FCDE-893D-4A32-8D81-12F79FBACA79}" type="presOf" srcId="{E426DB8D-F715-4CD8-8F70-61204D2FA67A}" destId="{F87B8700-6DEA-4AEC-8EE0-A7FBE3A78EFC}" srcOrd="0" destOrd="0" presId="urn:microsoft.com/office/officeart/2005/8/layout/cycle5"/>
    <dgm:cxn modelId="{C8DBF7EC-F3F9-4D61-8F35-6D73AB765ACA}" type="presOf" srcId="{A495C43C-141C-412A-BC33-7E75AE2ED920}" destId="{6CC2F764-1689-4CD6-93CD-AA914E3810C8}" srcOrd="0" destOrd="0" presId="urn:microsoft.com/office/officeart/2005/8/layout/cycle5"/>
    <dgm:cxn modelId="{34A0183E-8C6F-477D-B8E0-761C8971AB9F}" srcId="{ACE6A259-1DB8-48FE-AE14-74A47FC07EDB}" destId="{988FBA54-D816-3942-AA48-0E8699C0FFC9}" srcOrd="0" destOrd="0" parTransId="{1C40EF29-4A8B-9445-A4B8-5ADFDF0CE246}" sibTransId="{25E2404B-62EC-2C48-A018-673F74857DD9}"/>
    <dgm:cxn modelId="{B4F770A7-57F5-45BE-A8F7-AFEEFA2B79DB}" type="presOf" srcId="{9158A206-7E68-1440-8700-91DDFD27FEC2}" destId="{65FDA9F8-95D1-E648-AF25-17A375BF0DB4}" srcOrd="0" destOrd="0" presId="urn:microsoft.com/office/officeart/2005/8/layout/cycle5"/>
    <dgm:cxn modelId="{7CC33AD6-077F-4AA8-8F0F-87DF24D0EB43}" type="presOf" srcId="{37E7288A-DB6F-46AA-B0B5-D4F1F72B845C}" destId="{01314866-9F01-4DD8-B5E0-81C617187F47}" srcOrd="0" destOrd="0" presId="urn:microsoft.com/office/officeart/2005/8/layout/cycle5"/>
    <dgm:cxn modelId="{FB04C5E2-AA5B-4704-8D09-CFC2C4228360}" type="presOf" srcId="{85D8712E-6D96-4DE2-B32B-FC9E1F6C71DC}" destId="{11E84355-940B-4F6B-94C6-181385C9DFC0}" srcOrd="0" destOrd="0" presId="urn:microsoft.com/office/officeart/2005/8/layout/cycle5"/>
    <dgm:cxn modelId="{2FB2BCD0-5BD9-406F-AC98-12A419B973C6}" srcId="{ACE6A259-1DB8-48FE-AE14-74A47FC07EDB}" destId="{2B0F8215-7E84-4AF8-B36F-35B5741E7193}" srcOrd="2" destOrd="0" parTransId="{D59EBE4F-2963-4C36-AB45-166209DF014C}" sibTransId="{68A42C6A-AD52-4CE9-B310-DEF92C0E445C}"/>
    <dgm:cxn modelId="{4CE4DF45-7407-448E-B793-5F52A778252E}" type="presOf" srcId="{ACE6A259-1DB8-48FE-AE14-74A47FC07EDB}" destId="{A579EECF-FAA0-4F4E-80A4-E079247A61C2}" srcOrd="0" destOrd="0" presId="urn:microsoft.com/office/officeart/2005/8/layout/cycle5"/>
    <dgm:cxn modelId="{275E4EBE-1805-4E84-9676-BA216A552C47}" type="presOf" srcId="{0444AA0E-D29E-4DEB-98F1-EC17B6E2A777}" destId="{7568D02F-CAB6-4152-B4AB-5AE87EDABB3D}" srcOrd="0" destOrd="0" presId="urn:microsoft.com/office/officeart/2005/8/layout/cycle5"/>
    <dgm:cxn modelId="{DB831A2A-2104-4E2D-A6ED-B45D1FBBC107}" type="presOf" srcId="{E65F77E8-4157-4183-94D8-9853968F0CF0}" destId="{54736B11-5E08-4BFF-89F6-BCE626F87124}" srcOrd="0" destOrd="0" presId="urn:microsoft.com/office/officeart/2005/8/layout/cycle5"/>
    <dgm:cxn modelId="{F106010C-3D3E-46F2-AB1B-36D37887910C}" type="presOf" srcId="{988FBA54-D816-3942-AA48-0E8699C0FFC9}" destId="{F0337CD9-708B-F346-A74F-C09EDD0EC3B6}" srcOrd="0" destOrd="0" presId="urn:microsoft.com/office/officeart/2005/8/layout/cycle5"/>
    <dgm:cxn modelId="{1341F322-F7DD-467E-9444-FE08B361CE61}" srcId="{ACE6A259-1DB8-48FE-AE14-74A47FC07EDB}" destId="{9D0B7D99-1734-421A-833D-4843693248F9}" srcOrd="1" destOrd="0" parTransId="{3BF6AF66-FFDE-4A1E-9EFB-B0026EA8A5EA}" sibTransId="{A495C43C-141C-412A-BC33-7E75AE2ED920}"/>
    <dgm:cxn modelId="{831A33CF-35F2-43AB-951F-12102845400A}" type="presOf" srcId="{9D0B7D99-1734-421A-833D-4843693248F9}" destId="{17EF200E-D095-4B35-9297-906915F8EADA}" srcOrd="0" destOrd="0" presId="urn:microsoft.com/office/officeart/2005/8/layout/cycle5"/>
    <dgm:cxn modelId="{4144FB8C-C765-48F8-B848-7577102C01D0}" type="presOf" srcId="{8977E313-5720-4758-8084-5ECE5DDE43F6}" destId="{9A9BAE39-9946-472C-877F-C4C09686A058}" srcOrd="0" destOrd="0" presId="urn:microsoft.com/office/officeart/2005/8/layout/cycle5"/>
    <dgm:cxn modelId="{3E32148D-E67D-4F81-900E-762361F2A051}" type="presParOf" srcId="{A579EECF-FAA0-4F4E-80A4-E079247A61C2}" destId="{F0337CD9-708B-F346-A74F-C09EDD0EC3B6}" srcOrd="0" destOrd="0" presId="urn:microsoft.com/office/officeart/2005/8/layout/cycle5"/>
    <dgm:cxn modelId="{7D3B4A87-4B40-4C7D-B31D-19A102C353DD}" type="presParOf" srcId="{A579EECF-FAA0-4F4E-80A4-E079247A61C2}" destId="{3BC8FC44-E58E-D24C-909D-ECB6565B0A7D}" srcOrd="1" destOrd="0" presId="urn:microsoft.com/office/officeart/2005/8/layout/cycle5"/>
    <dgm:cxn modelId="{9EDC6A54-07F3-4D72-BD9C-2D69053FA2BD}" type="presParOf" srcId="{A579EECF-FAA0-4F4E-80A4-E079247A61C2}" destId="{7936B2C3-CDD0-6E45-84E5-2D65908140E0}" srcOrd="2" destOrd="0" presId="urn:microsoft.com/office/officeart/2005/8/layout/cycle5"/>
    <dgm:cxn modelId="{2938117D-17F9-4023-8192-8F8DD6F9D2C4}" type="presParOf" srcId="{A579EECF-FAA0-4F4E-80A4-E079247A61C2}" destId="{17EF200E-D095-4B35-9297-906915F8EADA}" srcOrd="3" destOrd="0" presId="urn:microsoft.com/office/officeart/2005/8/layout/cycle5"/>
    <dgm:cxn modelId="{CDD6FB25-A128-4E79-AF21-C02D4CD87644}" type="presParOf" srcId="{A579EECF-FAA0-4F4E-80A4-E079247A61C2}" destId="{A9E7259F-1934-4957-9DEA-CDA9F19038A5}" srcOrd="4" destOrd="0" presId="urn:microsoft.com/office/officeart/2005/8/layout/cycle5"/>
    <dgm:cxn modelId="{1BE38AC4-C24E-42D9-AFEF-FDB110659CAE}" type="presParOf" srcId="{A579EECF-FAA0-4F4E-80A4-E079247A61C2}" destId="{6CC2F764-1689-4CD6-93CD-AA914E3810C8}" srcOrd="5" destOrd="0" presId="urn:microsoft.com/office/officeart/2005/8/layout/cycle5"/>
    <dgm:cxn modelId="{8F813703-10BB-457D-B296-1BF23C9C72D2}" type="presParOf" srcId="{A579EECF-FAA0-4F4E-80A4-E079247A61C2}" destId="{4A537B43-4245-4B44-B8A6-989DEBF136B0}" srcOrd="6" destOrd="0" presId="urn:microsoft.com/office/officeart/2005/8/layout/cycle5"/>
    <dgm:cxn modelId="{8E686892-DE0E-4D9C-A7B9-FD2770BBF39D}" type="presParOf" srcId="{A579EECF-FAA0-4F4E-80A4-E079247A61C2}" destId="{FF251007-2EB9-492F-91A9-7104711C8A0B}" srcOrd="7" destOrd="0" presId="urn:microsoft.com/office/officeart/2005/8/layout/cycle5"/>
    <dgm:cxn modelId="{7854D40A-6130-414E-BBD6-BF7E1AAF4542}" type="presParOf" srcId="{A579EECF-FAA0-4F4E-80A4-E079247A61C2}" destId="{CC456CCD-F49F-41F9-9112-712678878279}" srcOrd="8" destOrd="0" presId="urn:microsoft.com/office/officeart/2005/8/layout/cycle5"/>
    <dgm:cxn modelId="{07D6245A-3FC4-47FB-BB27-9E4F19118DEE}" type="presParOf" srcId="{A579EECF-FAA0-4F4E-80A4-E079247A61C2}" destId="{9A9BAE39-9946-472C-877F-C4C09686A058}" srcOrd="9" destOrd="0" presId="urn:microsoft.com/office/officeart/2005/8/layout/cycle5"/>
    <dgm:cxn modelId="{EE2B2D03-E66B-4415-91D1-DD0F0E84639B}" type="presParOf" srcId="{A579EECF-FAA0-4F4E-80A4-E079247A61C2}" destId="{61E51025-4DA8-4709-B518-45F6DFDA8B89}" srcOrd="10" destOrd="0" presId="urn:microsoft.com/office/officeart/2005/8/layout/cycle5"/>
    <dgm:cxn modelId="{62E918F5-D5B5-4EBC-88F0-C0C50A74C4FF}" type="presParOf" srcId="{A579EECF-FAA0-4F4E-80A4-E079247A61C2}" destId="{54736B11-5E08-4BFF-89F6-BCE626F87124}" srcOrd="11" destOrd="0" presId="urn:microsoft.com/office/officeart/2005/8/layout/cycle5"/>
    <dgm:cxn modelId="{A0AF9595-79BF-429F-833D-7662562A8C6A}" type="presParOf" srcId="{A579EECF-FAA0-4F4E-80A4-E079247A61C2}" destId="{F87B8700-6DEA-4AEC-8EE0-A7FBE3A78EFC}" srcOrd="12" destOrd="0" presId="urn:microsoft.com/office/officeart/2005/8/layout/cycle5"/>
    <dgm:cxn modelId="{ADA3B015-A8F4-4374-BB2B-BF63ADB022FE}" type="presParOf" srcId="{A579EECF-FAA0-4F4E-80A4-E079247A61C2}" destId="{1E4AD3E3-ECC7-49E6-B852-7ADA30559F1A}" srcOrd="13" destOrd="0" presId="urn:microsoft.com/office/officeart/2005/8/layout/cycle5"/>
    <dgm:cxn modelId="{304B38A3-E63E-4412-8ABA-9AE9E3E8DE1B}" type="presParOf" srcId="{A579EECF-FAA0-4F4E-80A4-E079247A61C2}" destId="{11E84355-940B-4F6B-94C6-181385C9DFC0}" srcOrd="14" destOrd="0" presId="urn:microsoft.com/office/officeart/2005/8/layout/cycle5"/>
    <dgm:cxn modelId="{D3C033D9-823E-43D7-B1F3-0B6A30182829}" type="presParOf" srcId="{A579EECF-FAA0-4F4E-80A4-E079247A61C2}" destId="{9DC86A07-0FF6-1F46-885E-A319865F589F}" srcOrd="15" destOrd="0" presId="urn:microsoft.com/office/officeart/2005/8/layout/cycle5"/>
    <dgm:cxn modelId="{556BE9E9-1AAA-4630-B33E-855E514D6973}" type="presParOf" srcId="{A579EECF-FAA0-4F4E-80A4-E079247A61C2}" destId="{136B6141-C8B1-6B4A-8D4A-EB8A096FA385}" srcOrd="16" destOrd="0" presId="urn:microsoft.com/office/officeart/2005/8/layout/cycle5"/>
    <dgm:cxn modelId="{FBC45B38-8ED2-41DA-9E75-94244DCA6D8D}" type="presParOf" srcId="{A579EECF-FAA0-4F4E-80A4-E079247A61C2}" destId="{65FDA9F8-95D1-E648-AF25-17A375BF0DB4}" srcOrd="17" destOrd="0" presId="urn:microsoft.com/office/officeart/2005/8/layout/cycle5"/>
    <dgm:cxn modelId="{BFCD90D1-4400-41C6-A18A-26B105071222}" type="presParOf" srcId="{A579EECF-FAA0-4F4E-80A4-E079247A61C2}" destId="{01314866-9F01-4DD8-B5E0-81C617187F47}" srcOrd="18" destOrd="0" presId="urn:microsoft.com/office/officeart/2005/8/layout/cycle5"/>
    <dgm:cxn modelId="{B4BFF199-DE52-4695-A4AA-2A63DEB278E5}" type="presParOf" srcId="{A579EECF-FAA0-4F4E-80A4-E079247A61C2}" destId="{2109771E-CD8C-42F6-B194-F5AFCA387E57}" srcOrd="19" destOrd="0" presId="urn:microsoft.com/office/officeart/2005/8/layout/cycle5"/>
    <dgm:cxn modelId="{05579E43-0412-4DFD-B1FE-95C3867C9A7A}" type="presParOf" srcId="{A579EECF-FAA0-4F4E-80A4-E079247A61C2}" destId="{7568D02F-CAB6-4152-B4AB-5AE87EDABB3D}"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6BC145D-DB14-3E41-947A-B84561875DF5}" type="doc">
      <dgm:prSet loTypeId="urn:microsoft.com/office/officeart/2005/8/layout/cycle8#1" loCatId="cycle" qsTypeId="urn:microsoft.com/office/officeart/2005/8/quickstyle/simple1#3" qsCatId="simple" csTypeId="urn:microsoft.com/office/officeart/2005/8/colors/accent0_3#1" csCatId="mainScheme" phldr="1"/>
      <dgm:spPr/>
      <dgm:t>
        <a:bodyPr/>
        <a:lstStyle/>
        <a:p>
          <a:endParaRPr lang="it-IT"/>
        </a:p>
      </dgm:t>
    </dgm:pt>
    <dgm:pt modelId="{41B2C688-1AB2-5944-81F1-7145DE9B387A}">
      <dgm:prSet phldrT="[Testo]"/>
      <dgm:spPr/>
      <dgm:t>
        <a:bodyPr/>
        <a:lstStyle/>
        <a:p>
          <a:r>
            <a:rPr lang="it-IT" dirty="0"/>
            <a:t>FUNCTIONS</a:t>
          </a:r>
        </a:p>
      </dgm:t>
    </dgm:pt>
    <dgm:pt modelId="{0C4A4C43-A3D9-D44C-8915-74ABB6569597}" type="parTrans" cxnId="{610DD9AA-7BB0-A54E-AC18-CF69E91292C9}">
      <dgm:prSet/>
      <dgm:spPr/>
      <dgm:t>
        <a:bodyPr/>
        <a:lstStyle/>
        <a:p>
          <a:endParaRPr lang="it-IT"/>
        </a:p>
      </dgm:t>
    </dgm:pt>
    <dgm:pt modelId="{47A0FD76-FE8A-8942-90B8-66862BB85B6C}" type="sibTrans" cxnId="{610DD9AA-7BB0-A54E-AC18-CF69E91292C9}">
      <dgm:prSet/>
      <dgm:spPr/>
      <dgm:t>
        <a:bodyPr/>
        <a:lstStyle/>
        <a:p>
          <a:endParaRPr lang="it-IT"/>
        </a:p>
      </dgm:t>
    </dgm:pt>
    <dgm:pt modelId="{DC3AD9DD-D28D-FB40-96EB-8A5908B303FB}">
      <dgm:prSet phldrT="[Testo]"/>
      <dgm:spPr/>
      <dgm:t>
        <a:bodyPr/>
        <a:lstStyle/>
        <a:p>
          <a:r>
            <a:rPr lang="it-IT" dirty="0"/>
            <a:t>SUBFUNCTIONS</a:t>
          </a:r>
        </a:p>
      </dgm:t>
    </dgm:pt>
    <dgm:pt modelId="{18487E11-C370-AB4C-B55E-02A01AF2CE84}" type="parTrans" cxnId="{B72EEB7C-6DA8-5C47-B8EC-2806300B6955}">
      <dgm:prSet/>
      <dgm:spPr/>
      <dgm:t>
        <a:bodyPr/>
        <a:lstStyle/>
        <a:p>
          <a:endParaRPr lang="it-IT"/>
        </a:p>
      </dgm:t>
    </dgm:pt>
    <dgm:pt modelId="{AB2B969C-B8D2-A249-89B9-67D61275464A}" type="sibTrans" cxnId="{B72EEB7C-6DA8-5C47-B8EC-2806300B6955}">
      <dgm:prSet/>
      <dgm:spPr/>
      <dgm:t>
        <a:bodyPr/>
        <a:lstStyle/>
        <a:p>
          <a:endParaRPr lang="it-IT"/>
        </a:p>
      </dgm:t>
    </dgm:pt>
    <dgm:pt modelId="{0956B2E8-8AF6-0145-912D-AF5B3BA13BF6}">
      <dgm:prSet phldrT="[Testo]"/>
      <dgm:spPr>
        <a:solidFill>
          <a:srgbClr val="C00000"/>
        </a:solidFill>
      </dgm:spPr>
      <dgm:t>
        <a:bodyPr/>
        <a:lstStyle/>
        <a:p>
          <a:r>
            <a:rPr lang="it-IT" dirty="0"/>
            <a:t>SYMPTOMS</a:t>
          </a:r>
        </a:p>
      </dgm:t>
    </dgm:pt>
    <dgm:pt modelId="{5B2979BC-8D1B-1040-92C6-0A06AE56F681}" type="parTrans" cxnId="{D0AF6DBB-49ED-804C-8925-A7440DAEA26C}">
      <dgm:prSet/>
      <dgm:spPr/>
      <dgm:t>
        <a:bodyPr/>
        <a:lstStyle/>
        <a:p>
          <a:endParaRPr lang="it-IT"/>
        </a:p>
      </dgm:t>
    </dgm:pt>
    <dgm:pt modelId="{0DA08E17-F6A6-FD45-837D-E3FDB9ED4176}" type="sibTrans" cxnId="{D0AF6DBB-49ED-804C-8925-A7440DAEA26C}">
      <dgm:prSet/>
      <dgm:spPr/>
      <dgm:t>
        <a:bodyPr/>
        <a:lstStyle/>
        <a:p>
          <a:endParaRPr lang="it-IT"/>
        </a:p>
      </dgm:t>
    </dgm:pt>
    <dgm:pt modelId="{46E03317-95F8-7B43-85A7-1B0F5C904489}" type="pres">
      <dgm:prSet presAssocID="{D6BC145D-DB14-3E41-947A-B84561875DF5}" presName="compositeShape" presStyleCnt="0">
        <dgm:presLayoutVars>
          <dgm:chMax val="7"/>
          <dgm:dir/>
          <dgm:resizeHandles val="exact"/>
        </dgm:presLayoutVars>
      </dgm:prSet>
      <dgm:spPr/>
      <dgm:t>
        <a:bodyPr/>
        <a:lstStyle/>
        <a:p>
          <a:endParaRPr lang="it-IT"/>
        </a:p>
      </dgm:t>
    </dgm:pt>
    <dgm:pt modelId="{335E7FCA-3845-244B-B70B-8F78BDA8122C}" type="pres">
      <dgm:prSet presAssocID="{D6BC145D-DB14-3E41-947A-B84561875DF5}" presName="wedge1" presStyleLbl="node1" presStyleIdx="0" presStyleCnt="3"/>
      <dgm:spPr/>
      <dgm:t>
        <a:bodyPr/>
        <a:lstStyle/>
        <a:p>
          <a:endParaRPr lang="it-IT"/>
        </a:p>
      </dgm:t>
    </dgm:pt>
    <dgm:pt modelId="{2BFD9F49-6912-DC4C-A5DD-88D8895FF395}" type="pres">
      <dgm:prSet presAssocID="{D6BC145D-DB14-3E41-947A-B84561875DF5}" presName="dummy1a" presStyleCnt="0"/>
      <dgm:spPr/>
    </dgm:pt>
    <dgm:pt modelId="{F4E2CB53-A464-0B42-BFE9-093FD959C5BE}" type="pres">
      <dgm:prSet presAssocID="{D6BC145D-DB14-3E41-947A-B84561875DF5}" presName="dummy1b" presStyleCnt="0"/>
      <dgm:spPr/>
    </dgm:pt>
    <dgm:pt modelId="{27513978-8752-5940-85EC-49AB29E0C492}" type="pres">
      <dgm:prSet presAssocID="{D6BC145D-DB14-3E41-947A-B84561875DF5}" presName="wedge1Tx" presStyleLbl="node1" presStyleIdx="0" presStyleCnt="3">
        <dgm:presLayoutVars>
          <dgm:chMax val="0"/>
          <dgm:chPref val="0"/>
          <dgm:bulletEnabled val="1"/>
        </dgm:presLayoutVars>
      </dgm:prSet>
      <dgm:spPr/>
      <dgm:t>
        <a:bodyPr/>
        <a:lstStyle/>
        <a:p>
          <a:endParaRPr lang="it-IT"/>
        </a:p>
      </dgm:t>
    </dgm:pt>
    <dgm:pt modelId="{62287C68-4C1E-FC47-93CA-C2F92CFEF96E}" type="pres">
      <dgm:prSet presAssocID="{D6BC145D-DB14-3E41-947A-B84561875DF5}" presName="wedge2" presStyleLbl="node1" presStyleIdx="1" presStyleCnt="3"/>
      <dgm:spPr/>
      <dgm:t>
        <a:bodyPr/>
        <a:lstStyle/>
        <a:p>
          <a:endParaRPr lang="it-IT"/>
        </a:p>
      </dgm:t>
    </dgm:pt>
    <dgm:pt modelId="{0F745FA5-EBB6-9E46-A643-F638EA1C4DDC}" type="pres">
      <dgm:prSet presAssocID="{D6BC145D-DB14-3E41-947A-B84561875DF5}" presName="dummy2a" presStyleCnt="0"/>
      <dgm:spPr/>
    </dgm:pt>
    <dgm:pt modelId="{6BA40834-5593-9744-83CE-D94CAA73DED3}" type="pres">
      <dgm:prSet presAssocID="{D6BC145D-DB14-3E41-947A-B84561875DF5}" presName="dummy2b" presStyleCnt="0"/>
      <dgm:spPr/>
    </dgm:pt>
    <dgm:pt modelId="{D1960397-FBB0-734E-8C18-59B3AD5365A9}" type="pres">
      <dgm:prSet presAssocID="{D6BC145D-DB14-3E41-947A-B84561875DF5}" presName="wedge2Tx" presStyleLbl="node1" presStyleIdx="1" presStyleCnt="3">
        <dgm:presLayoutVars>
          <dgm:chMax val="0"/>
          <dgm:chPref val="0"/>
          <dgm:bulletEnabled val="1"/>
        </dgm:presLayoutVars>
      </dgm:prSet>
      <dgm:spPr/>
      <dgm:t>
        <a:bodyPr/>
        <a:lstStyle/>
        <a:p>
          <a:endParaRPr lang="it-IT"/>
        </a:p>
      </dgm:t>
    </dgm:pt>
    <dgm:pt modelId="{7779242C-1031-1043-96CA-5737237C8AA1}" type="pres">
      <dgm:prSet presAssocID="{D6BC145D-DB14-3E41-947A-B84561875DF5}" presName="wedge3" presStyleLbl="node1" presStyleIdx="2" presStyleCnt="3" custLinFactNeighborX="1308" custLinFactNeighborY="-825"/>
      <dgm:spPr/>
      <dgm:t>
        <a:bodyPr/>
        <a:lstStyle/>
        <a:p>
          <a:endParaRPr lang="it-IT"/>
        </a:p>
      </dgm:t>
    </dgm:pt>
    <dgm:pt modelId="{21FEC3A4-39C8-044D-8998-7A1DA76B3125}" type="pres">
      <dgm:prSet presAssocID="{D6BC145D-DB14-3E41-947A-B84561875DF5}" presName="dummy3a" presStyleCnt="0"/>
      <dgm:spPr/>
    </dgm:pt>
    <dgm:pt modelId="{0EF25808-D11E-A146-B479-D3D4112AC426}" type="pres">
      <dgm:prSet presAssocID="{D6BC145D-DB14-3E41-947A-B84561875DF5}" presName="dummy3b" presStyleCnt="0"/>
      <dgm:spPr/>
    </dgm:pt>
    <dgm:pt modelId="{E8A1F550-B278-C043-9E21-0938F25A2A6C}" type="pres">
      <dgm:prSet presAssocID="{D6BC145D-DB14-3E41-947A-B84561875DF5}" presName="wedge3Tx" presStyleLbl="node1" presStyleIdx="2" presStyleCnt="3">
        <dgm:presLayoutVars>
          <dgm:chMax val="0"/>
          <dgm:chPref val="0"/>
          <dgm:bulletEnabled val="1"/>
        </dgm:presLayoutVars>
      </dgm:prSet>
      <dgm:spPr/>
      <dgm:t>
        <a:bodyPr/>
        <a:lstStyle/>
        <a:p>
          <a:endParaRPr lang="it-IT"/>
        </a:p>
      </dgm:t>
    </dgm:pt>
    <dgm:pt modelId="{F10848E0-7151-8C48-966E-A122BA84DC8A}" type="pres">
      <dgm:prSet presAssocID="{47A0FD76-FE8A-8942-90B8-66862BB85B6C}" presName="arrowWedge1" presStyleLbl="fgSibTrans2D1" presStyleIdx="0" presStyleCnt="3"/>
      <dgm:spPr/>
    </dgm:pt>
    <dgm:pt modelId="{7BA9B293-AACC-DD4F-8DBA-9A463B8459E2}" type="pres">
      <dgm:prSet presAssocID="{AB2B969C-B8D2-A249-89B9-67D61275464A}" presName="arrowWedge2" presStyleLbl="fgSibTrans2D1" presStyleIdx="1" presStyleCnt="3"/>
      <dgm:spPr/>
    </dgm:pt>
    <dgm:pt modelId="{8129DBE1-68BD-F442-9AE9-99AE2BF561A4}" type="pres">
      <dgm:prSet presAssocID="{0DA08E17-F6A6-FD45-837D-E3FDB9ED4176}" presName="arrowWedge3" presStyleLbl="fgSibTrans2D1" presStyleIdx="2" presStyleCnt="3"/>
      <dgm:spPr/>
    </dgm:pt>
  </dgm:ptLst>
  <dgm:cxnLst>
    <dgm:cxn modelId="{17DA6E97-81F1-BB42-AEFC-A7B5D152ECA5}" type="presOf" srcId="{DC3AD9DD-D28D-FB40-96EB-8A5908B303FB}" destId="{62287C68-4C1E-FC47-93CA-C2F92CFEF96E}" srcOrd="0" destOrd="0" presId="urn:microsoft.com/office/officeart/2005/8/layout/cycle8#1"/>
    <dgm:cxn modelId="{E0D8D8FF-E2D7-C84F-8D14-F433415FF271}" type="presOf" srcId="{DC3AD9DD-D28D-FB40-96EB-8A5908B303FB}" destId="{D1960397-FBB0-734E-8C18-59B3AD5365A9}" srcOrd="1" destOrd="0" presId="urn:microsoft.com/office/officeart/2005/8/layout/cycle8#1"/>
    <dgm:cxn modelId="{65EF588F-089A-E745-B869-8EE9794F7032}" type="presOf" srcId="{41B2C688-1AB2-5944-81F1-7145DE9B387A}" destId="{335E7FCA-3845-244B-B70B-8F78BDA8122C}" srcOrd="0" destOrd="0" presId="urn:microsoft.com/office/officeart/2005/8/layout/cycle8#1"/>
    <dgm:cxn modelId="{2E1574C3-3C33-1D40-A2D2-83482529975E}" type="presOf" srcId="{0956B2E8-8AF6-0145-912D-AF5B3BA13BF6}" destId="{7779242C-1031-1043-96CA-5737237C8AA1}" srcOrd="0" destOrd="0" presId="urn:microsoft.com/office/officeart/2005/8/layout/cycle8#1"/>
    <dgm:cxn modelId="{610DD9AA-7BB0-A54E-AC18-CF69E91292C9}" srcId="{D6BC145D-DB14-3E41-947A-B84561875DF5}" destId="{41B2C688-1AB2-5944-81F1-7145DE9B387A}" srcOrd="0" destOrd="0" parTransId="{0C4A4C43-A3D9-D44C-8915-74ABB6569597}" sibTransId="{47A0FD76-FE8A-8942-90B8-66862BB85B6C}"/>
    <dgm:cxn modelId="{B72EEB7C-6DA8-5C47-B8EC-2806300B6955}" srcId="{D6BC145D-DB14-3E41-947A-B84561875DF5}" destId="{DC3AD9DD-D28D-FB40-96EB-8A5908B303FB}" srcOrd="1" destOrd="0" parTransId="{18487E11-C370-AB4C-B55E-02A01AF2CE84}" sibTransId="{AB2B969C-B8D2-A249-89B9-67D61275464A}"/>
    <dgm:cxn modelId="{214C088B-8E27-F741-B48D-73771C006DCD}" type="presOf" srcId="{41B2C688-1AB2-5944-81F1-7145DE9B387A}" destId="{27513978-8752-5940-85EC-49AB29E0C492}" srcOrd="1" destOrd="0" presId="urn:microsoft.com/office/officeart/2005/8/layout/cycle8#1"/>
    <dgm:cxn modelId="{D0AF6DBB-49ED-804C-8925-A7440DAEA26C}" srcId="{D6BC145D-DB14-3E41-947A-B84561875DF5}" destId="{0956B2E8-8AF6-0145-912D-AF5B3BA13BF6}" srcOrd="2" destOrd="0" parTransId="{5B2979BC-8D1B-1040-92C6-0A06AE56F681}" sibTransId="{0DA08E17-F6A6-FD45-837D-E3FDB9ED4176}"/>
    <dgm:cxn modelId="{ED605611-B6CE-8348-902A-D603E5DA8DA7}" type="presOf" srcId="{D6BC145D-DB14-3E41-947A-B84561875DF5}" destId="{46E03317-95F8-7B43-85A7-1B0F5C904489}" srcOrd="0" destOrd="0" presId="urn:microsoft.com/office/officeart/2005/8/layout/cycle8#1"/>
    <dgm:cxn modelId="{F88FC308-3A54-B84F-B611-E1913D92DC60}" type="presOf" srcId="{0956B2E8-8AF6-0145-912D-AF5B3BA13BF6}" destId="{E8A1F550-B278-C043-9E21-0938F25A2A6C}" srcOrd="1" destOrd="0" presId="urn:microsoft.com/office/officeart/2005/8/layout/cycle8#1"/>
    <dgm:cxn modelId="{4AB1B46C-7E2A-9F4E-AC96-40CE38944CED}" type="presParOf" srcId="{46E03317-95F8-7B43-85A7-1B0F5C904489}" destId="{335E7FCA-3845-244B-B70B-8F78BDA8122C}" srcOrd="0" destOrd="0" presId="urn:microsoft.com/office/officeart/2005/8/layout/cycle8#1"/>
    <dgm:cxn modelId="{9679024F-A5A7-6449-B13A-FF84A725F87D}" type="presParOf" srcId="{46E03317-95F8-7B43-85A7-1B0F5C904489}" destId="{2BFD9F49-6912-DC4C-A5DD-88D8895FF395}" srcOrd="1" destOrd="0" presId="urn:microsoft.com/office/officeart/2005/8/layout/cycle8#1"/>
    <dgm:cxn modelId="{99CEF938-9B87-C14E-88BB-2D0C87F94C7D}" type="presParOf" srcId="{46E03317-95F8-7B43-85A7-1B0F5C904489}" destId="{F4E2CB53-A464-0B42-BFE9-093FD959C5BE}" srcOrd="2" destOrd="0" presId="urn:microsoft.com/office/officeart/2005/8/layout/cycle8#1"/>
    <dgm:cxn modelId="{0AAE64F7-214F-114C-BD58-3C0E47C126BE}" type="presParOf" srcId="{46E03317-95F8-7B43-85A7-1B0F5C904489}" destId="{27513978-8752-5940-85EC-49AB29E0C492}" srcOrd="3" destOrd="0" presId="urn:microsoft.com/office/officeart/2005/8/layout/cycle8#1"/>
    <dgm:cxn modelId="{3A4B585F-4501-2D42-9AD1-A3B2B2386138}" type="presParOf" srcId="{46E03317-95F8-7B43-85A7-1B0F5C904489}" destId="{62287C68-4C1E-FC47-93CA-C2F92CFEF96E}" srcOrd="4" destOrd="0" presId="urn:microsoft.com/office/officeart/2005/8/layout/cycle8#1"/>
    <dgm:cxn modelId="{ABAE8141-5322-3E4C-B4CD-96E971AAAC9E}" type="presParOf" srcId="{46E03317-95F8-7B43-85A7-1B0F5C904489}" destId="{0F745FA5-EBB6-9E46-A643-F638EA1C4DDC}" srcOrd="5" destOrd="0" presId="urn:microsoft.com/office/officeart/2005/8/layout/cycle8#1"/>
    <dgm:cxn modelId="{A74871A9-52FB-454F-9E8A-64D723BF59E8}" type="presParOf" srcId="{46E03317-95F8-7B43-85A7-1B0F5C904489}" destId="{6BA40834-5593-9744-83CE-D94CAA73DED3}" srcOrd="6" destOrd="0" presId="urn:microsoft.com/office/officeart/2005/8/layout/cycle8#1"/>
    <dgm:cxn modelId="{E4212AE4-24CA-DA47-AAAF-0CD8E2AB5E7C}" type="presParOf" srcId="{46E03317-95F8-7B43-85A7-1B0F5C904489}" destId="{D1960397-FBB0-734E-8C18-59B3AD5365A9}" srcOrd="7" destOrd="0" presId="urn:microsoft.com/office/officeart/2005/8/layout/cycle8#1"/>
    <dgm:cxn modelId="{B34C015A-38EE-AD41-9BE9-B2A114084BE6}" type="presParOf" srcId="{46E03317-95F8-7B43-85A7-1B0F5C904489}" destId="{7779242C-1031-1043-96CA-5737237C8AA1}" srcOrd="8" destOrd="0" presId="urn:microsoft.com/office/officeart/2005/8/layout/cycle8#1"/>
    <dgm:cxn modelId="{CDE2D86D-0048-3F45-A57B-AF9DDC148EEA}" type="presParOf" srcId="{46E03317-95F8-7B43-85A7-1B0F5C904489}" destId="{21FEC3A4-39C8-044D-8998-7A1DA76B3125}" srcOrd="9" destOrd="0" presId="urn:microsoft.com/office/officeart/2005/8/layout/cycle8#1"/>
    <dgm:cxn modelId="{FE55F55D-B6F9-C046-A025-87116E083FC2}" type="presParOf" srcId="{46E03317-95F8-7B43-85A7-1B0F5C904489}" destId="{0EF25808-D11E-A146-B479-D3D4112AC426}" srcOrd="10" destOrd="0" presId="urn:microsoft.com/office/officeart/2005/8/layout/cycle8#1"/>
    <dgm:cxn modelId="{0BC9F696-2CDB-4E4E-A7F5-D2D76D8992FB}" type="presParOf" srcId="{46E03317-95F8-7B43-85A7-1B0F5C904489}" destId="{E8A1F550-B278-C043-9E21-0938F25A2A6C}" srcOrd="11" destOrd="0" presId="urn:microsoft.com/office/officeart/2005/8/layout/cycle8#1"/>
    <dgm:cxn modelId="{FFB9E559-2F8D-9A43-954C-4C0067972F93}" type="presParOf" srcId="{46E03317-95F8-7B43-85A7-1B0F5C904489}" destId="{F10848E0-7151-8C48-966E-A122BA84DC8A}" srcOrd="12" destOrd="0" presId="urn:microsoft.com/office/officeart/2005/8/layout/cycle8#1"/>
    <dgm:cxn modelId="{26A3190B-178C-D241-8247-6D247C13ACFE}" type="presParOf" srcId="{46E03317-95F8-7B43-85A7-1B0F5C904489}" destId="{7BA9B293-AACC-DD4F-8DBA-9A463B8459E2}" srcOrd="13" destOrd="0" presId="urn:microsoft.com/office/officeart/2005/8/layout/cycle8#1"/>
    <dgm:cxn modelId="{083B5633-D027-E243-AD6A-FF9DFFE88871}" type="presParOf" srcId="{46E03317-95F8-7B43-85A7-1B0F5C904489}" destId="{8129DBE1-68BD-F442-9AE9-99AE2BF561A4}" srcOrd="14" destOrd="0" presId="urn:microsoft.com/office/officeart/2005/8/layout/cycle8#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14419E-D31F-4833-ABAE-8FCB39286756}" type="doc">
      <dgm:prSet loTypeId="urn:microsoft.com/office/officeart/2005/8/layout/radial3" loCatId="cycle" qsTypeId="urn:microsoft.com/office/officeart/2005/8/quickstyle/simple1#1" qsCatId="simple" csTypeId="urn:microsoft.com/office/officeart/2005/8/colors/accent1_2#6" csCatId="accent1" phldr="1"/>
      <dgm:spPr/>
      <dgm:t>
        <a:bodyPr/>
        <a:lstStyle/>
        <a:p>
          <a:endParaRPr lang="it-IT"/>
        </a:p>
      </dgm:t>
    </dgm:pt>
    <dgm:pt modelId="{C9A5D4B5-D823-41DA-8049-16D4E60053FD}">
      <dgm:prSet phldrT="[Testo]"/>
      <dgm:spPr>
        <a:solidFill>
          <a:schemeClr val="bg1">
            <a:alpha val="50000"/>
          </a:schemeClr>
        </a:solidFill>
        <a:ln>
          <a:solidFill>
            <a:schemeClr val="bg1"/>
          </a:solidFill>
        </a:ln>
      </dgm:spPr>
      <dgm:t>
        <a:bodyPr/>
        <a:lstStyle/>
        <a:p>
          <a:r>
            <a:rPr lang="it-IT" dirty="0"/>
            <a:t>DSM</a:t>
          </a:r>
        </a:p>
      </dgm:t>
    </dgm:pt>
    <dgm:pt modelId="{2503BB83-1CB4-439A-B6A6-37726F9A4775}" type="parTrans" cxnId="{F9C4D905-3F47-4638-938D-3686D33BF3E5}">
      <dgm:prSet/>
      <dgm:spPr/>
      <dgm:t>
        <a:bodyPr/>
        <a:lstStyle/>
        <a:p>
          <a:endParaRPr lang="it-IT"/>
        </a:p>
      </dgm:t>
    </dgm:pt>
    <dgm:pt modelId="{DBE17515-A959-4F8D-92FC-6CD4A586DBE2}" type="sibTrans" cxnId="{F9C4D905-3F47-4638-938D-3686D33BF3E5}">
      <dgm:prSet/>
      <dgm:spPr/>
      <dgm:t>
        <a:bodyPr/>
        <a:lstStyle/>
        <a:p>
          <a:endParaRPr lang="it-IT"/>
        </a:p>
      </dgm:t>
    </dgm:pt>
    <dgm:pt modelId="{F9CB2488-22B3-4667-96F4-BBE9609F29BB}">
      <dgm:prSet custT="1"/>
      <dgm:spPr>
        <a:solidFill>
          <a:schemeClr val="bg1">
            <a:alpha val="50000"/>
          </a:schemeClr>
        </a:solidFill>
        <a:ln>
          <a:solidFill>
            <a:schemeClr val="accent5">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1600" kern="1200" dirty="0">
              <a:solidFill>
                <a:srgbClr val="C0D7F5">
                  <a:lumMod val="50000"/>
                </a:srgbClr>
              </a:solidFill>
              <a:latin typeface="Arial" panose="020B0604020202020204"/>
              <a:ea typeface="Arial" panose="020B0604020202020204"/>
              <a:cs typeface="+mn-cs"/>
            </a:rPr>
            <a:t>Diagnostic and Statistical Manual of Mental Disorders </a:t>
          </a:r>
          <a:r>
            <a:rPr lang="it-IT" sz="1600" kern="1200" dirty="0">
              <a:solidFill>
                <a:schemeClr val="accent5">
                  <a:lumMod val="50000"/>
                </a:schemeClr>
              </a:solidFill>
            </a:rPr>
            <a:t>(American </a:t>
          </a:r>
          <a:r>
            <a:rPr lang="it-IT" sz="1600" kern="1200" dirty="0" err="1">
              <a:solidFill>
                <a:schemeClr val="accent5">
                  <a:lumMod val="50000"/>
                </a:schemeClr>
              </a:solidFill>
            </a:rPr>
            <a:t>Psychiatry</a:t>
          </a:r>
          <a:r>
            <a:rPr lang="it-IT" sz="1600" kern="1200" dirty="0">
              <a:solidFill>
                <a:schemeClr val="accent5">
                  <a:lumMod val="50000"/>
                </a:schemeClr>
              </a:solidFill>
            </a:rPr>
            <a:t>). </a:t>
          </a:r>
        </a:p>
        <a:p>
          <a:r>
            <a:rPr lang="it-IT" sz="1600" kern="1200" dirty="0">
              <a:solidFill>
                <a:schemeClr val="accent5">
                  <a:lumMod val="50000"/>
                </a:schemeClr>
              </a:solidFill>
            </a:rPr>
            <a:t>Reference </a:t>
          </a:r>
          <a:r>
            <a:rPr lang="it-IT" sz="1600" kern="1200" dirty="0" err="1">
              <a:solidFill>
                <a:schemeClr val="accent5">
                  <a:lumMod val="50000"/>
                </a:schemeClr>
              </a:solidFill>
            </a:rPr>
            <a:t>document</a:t>
          </a:r>
          <a:r>
            <a:rPr lang="it-IT" sz="1600" kern="1200" dirty="0">
              <a:solidFill>
                <a:schemeClr val="accent5">
                  <a:lumMod val="50000"/>
                </a:schemeClr>
              </a:solidFill>
            </a:rPr>
            <a:t> </a:t>
          </a:r>
          <a:r>
            <a:rPr lang="it-IT" sz="1600" kern="1200" dirty="0" err="1">
              <a:solidFill>
                <a:schemeClr val="accent5">
                  <a:lumMod val="50000"/>
                </a:schemeClr>
              </a:solidFill>
            </a:rPr>
            <a:t>since</a:t>
          </a:r>
          <a:r>
            <a:rPr lang="it-IT" sz="1600" kern="1200" dirty="0">
              <a:solidFill>
                <a:schemeClr val="accent5">
                  <a:lumMod val="50000"/>
                </a:schemeClr>
              </a:solidFill>
            </a:rPr>
            <a:t> 1958</a:t>
          </a:r>
        </a:p>
      </dgm:t>
    </dgm:pt>
    <dgm:pt modelId="{8A945F05-804E-4DF8-9C12-3B1E50602FD9}" type="parTrans" cxnId="{1AF6E608-EEF8-4705-B354-C398C9C5395F}">
      <dgm:prSet/>
      <dgm:spPr/>
      <dgm:t>
        <a:bodyPr/>
        <a:lstStyle/>
        <a:p>
          <a:endParaRPr lang="it-IT"/>
        </a:p>
      </dgm:t>
    </dgm:pt>
    <dgm:pt modelId="{CC2CF4EC-D5D3-4972-AC1F-2941D5F225D8}" type="sibTrans" cxnId="{1AF6E608-EEF8-4705-B354-C398C9C5395F}">
      <dgm:prSet/>
      <dgm:spPr/>
      <dgm:t>
        <a:bodyPr/>
        <a:lstStyle/>
        <a:p>
          <a:endParaRPr lang="it-IT"/>
        </a:p>
      </dgm:t>
    </dgm:pt>
    <dgm:pt modelId="{5385B270-D93C-4F87-966B-FFB02E2F572E}">
      <dgm:prSet/>
      <dgm:spPr>
        <a:solidFill>
          <a:schemeClr val="bg1">
            <a:alpha val="50000"/>
          </a:schemeClr>
        </a:solidFill>
        <a:ln>
          <a:solidFill>
            <a:srgbClr val="00206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it-IT" dirty="0">
              <a:solidFill>
                <a:schemeClr val="accent5">
                  <a:lumMod val="50000"/>
                </a:schemeClr>
              </a:solidFill>
            </a:rPr>
            <a:t>It </a:t>
          </a:r>
          <a:r>
            <a:rPr lang="it-IT" dirty="0" err="1">
              <a:solidFill>
                <a:schemeClr val="accent5">
                  <a:lumMod val="50000"/>
                </a:schemeClr>
              </a:solidFill>
            </a:rPr>
            <a:t>enables</a:t>
          </a:r>
          <a:r>
            <a:rPr lang="it-IT" dirty="0">
              <a:solidFill>
                <a:schemeClr val="accent5">
                  <a:lumMod val="50000"/>
                </a:schemeClr>
              </a:solidFill>
            </a:rPr>
            <a:t> </a:t>
          </a:r>
          <a:r>
            <a:rPr lang="it-IT" dirty="0" err="1">
              <a:solidFill>
                <a:schemeClr val="accent5">
                  <a:lumMod val="50000"/>
                </a:schemeClr>
              </a:solidFill>
            </a:rPr>
            <a:t>communication</a:t>
          </a:r>
          <a:r>
            <a:rPr lang="it-IT" dirty="0">
              <a:solidFill>
                <a:schemeClr val="accent5">
                  <a:lumMod val="50000"/>
                </a:schemeClr>
              </a:solidFill>
            </a:rPr>
            <a:t> among </a:t>
          </a:r>
          <a:r>
            <a:rPr lang="it-IT" dirty="0" err="1">
              <a:solidFill>
                <a:schemeClr val="accent5">
                  <a:lumMod val="50000"/>
                </a:schemeClr>
              </a:solidFill>
            </a:rPr>
            <a:t>professionals</a:t>
          </a:r>
          <a:endParaRPr lang="it-IT" dirty="0">
            <a:solidFill>
              <a:schemeClr val="accent5">
                <a:lumMod val="50000"/>
              </a:schemeClr>
            </a:solidFill>
          </a:endParaRPr>
        </a:p>
      </dgm:t>
    </dgm:pt>
    <dgm:pt modelId="{1D850A58-E265-4886-9089-B4A025099B15}" type="parTrans" cxnId="{22A89F72-7AB9-4CAD-9C84-DCB321DB110C}">
      <dgm:prSet/>
      <dgm:spPr/>
      <dgm:t>
        <a:bodyPr/>
        <a:lstStyle/>
        <a:p>
          <a:endParaRPr lang="it-IT"/>
        </a:p>
      </dgm:t>
    </dgm:pt>
    <dgm:pt modelId="{E1BEA0CB-4F37-4D47-91B5-CA12A776ED7E}" type="sibTrans" cxnId="{22A89F72-7AB9-4CAD-9C84-DCB321DB110C}">
      <dgm:prSet/>
      <dgm:spPr/>
      <dgm:t>
        <a:bodyPr/>
        <a:lstStyle/>
        <a:p>
          <a:endParaRPr lang="it-IT"/>
        </a:p>
      </dgm:t>
    </dgm:pt>
    <dgm:pt modelId="{D583FC8A-866E-4FB8-BA08-C9043433976E}">
      <dgm:prSet/>
      <dgm:spPr>
        <a:solidFill>
          <a:schemeClr val="bg1">
            <a:alpha val="50000"/>
          </a:schemeClr>
        </a:solidFill>
        <a:ln>
          <a:solidFill>
            <a:schemeClr val="accent5">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it-IT" dirty="0">
              <a:solidFill>
                <a:schemeClr val="accent5">
                  <a:lumMod val="50000"/>
                </a:schemeClr>
              </a:solidFill>
            </a:rPr>
            <a:t>It </a:t>
          </a:r>
          <a:r>
            <a:rPr lang="it-IT" dirty="0" err="1">
              <a:solidFill>
                <a:schemeClr val="accent5">
                  <a:lumMod val="50000"/>
                </a:schemeClr>
              </a:solidFill>
            </a:rPr>
            <a:t>presents</a:t>
          </a:r>
          <a:r>
            <a:rPr lang="it-IT" dirty="0">
              <a:solidFill>
                <a:schemeClr val="accent5">
                  <a:lumMod val="50000"/>
                </a:schemeClr>
              </a:solidFill>
            </a:rPr>
            <a:t> </a:t>
          </a:r>
          <a:r>
            <a:rPr lang="it-IT" dirty="0" err="1">
              <a:solidFill>
                <a:schemeClr val="accent5">
                  <a:lumMod val="50000"/>
                </a:schemeClr>
              </a:solidFill>
            </a:rPr>
            <a:t>statistics</a:t>
          </a:r>
          <a:r>
            <a:rPr lang="it-IT" dirty="0">
              <a:solidFill>
                <a:schemeClr val="accent5">
                  <a:lumMod val="50000"/>
                </a:schemeClr>
              </a:solidFill>
            </a:rPr>
            <a:t> </a:t>
          </a:r>
        </a:p>
      </dgm:t>
    </dgm:pt>
    <dgm:pt modelId="{20400F83-378F-40F9-8F50-8851FD4B1A76}" type="parTrans" cxnId="{F176452B-708A-4300-90ED-5FC09475C818}">
      <dgm:prSet/>
      <dgm:spPr/>
      <dgm:t>
        <a:bodyPr/>
        <a:lstStyle/>
        <a:p>
          <a:endParaRPr lang="it-IT"/>
        </a:p>
      </dgm:t>
    </dgm:pt>
    <dgm:pt modelId="{50AF1481-9322-4F82-AA2C-639B4DF0117E}" type="sibTrans" cxnId="{F176452B-708A-4300-90ED-5FC09475C818}">
      <dgm:prSet/>
      <dgm:spPr/>
      <dgm:t>
        <a:bodyPr/>
        <a:lstStyle/>
        <a:p>
          <a:endParaRPr lang="it-IT"/>
        </a:p>
      </dgm:t>
    </dgm:pt>
    <dgm:pt modelId="{7D251758-DCD9-4572-8C29-8D3E4ABFCA24}" type="pres">
      <dgm:prSet presAssocID="{0614419E-D31F-4833-ABAE-8FCB39286756}" presName="composite" presStyleCnt="0">
        <dgm:presLayoutVars>
          <dgm:chMax val="1"/>
          <dgm:dir/>
          <dgm:resizeHandles val="exact"/>
        </dgm:presLayoutVars>
      </dgm:prSet>
      <dgm:spPr/>
      <dgm:t>
        <a:bodyPr/>
        <a:lstStyle/>
        <a:p>
          <a:endParaRPr lang="it-IT"/>
        </a:p>
      </dgm:t>
    </dgm:pt>
    <dgm:pt modelId="{F6A9C520-BAC0-4A36-B771-67F516E4C966}" type="pres">
      <dgm:prSet presAssocID="{0614419E-D31F-4833-ABAE-8FCB39286756}" presName="radial" presStyleCnt="0">
        <dgm:presLayoutVars>
          <dgm:animLvl val="ctr"/>
        </dgm:presLayoutVars>
      </dgm:prSet>
      <dgm:spPr/>
    </dgm:pt>
    <dgm:pt modelId="{C8060C56-C4D5-4AF6-8FAE-F264806B3CF0}" type="pres">
      <dgm:prSet presAssocID="{C9A5D4B5-D823-41DA-8049-16D4E60053FD}" presName="centerShape" presStyleLbl="vennNode1" presStyleIdx="0" presStyleCnt="4" custScaleX="95225" custLinFactNeighborX="6802" custLinFactNeighborY="-6250"/>
      <dgm:spPr/>
      <dgm:t>
        <a:bodyPr/>
        <a:lstStyle/>
        <a:p>
          <a:endParaRPr lang="it-IT"/>
        </a:p>
      </dgm:t>
    </dgm:pt>
    <dgm:pt modelId="{1B876A93-3297-4D3B-96C1-221F638E2676}" type="pres">
      <dgm:prSet presAssocID="{F9CB2488-22B3-4667-96F4-BBE9609F29BB}" presName="node" presStyleLbl="vennNode1" presStyleIdx="1" presStyleCnt="4" custScaleX="244304" custRadScaleRad="85949" custRadScaleInc="14767">
        <dgm:presLayoutVars>
          <dgm:bulletEnabled val="1"/>
        </dgm:presLayoutVars>
      </dgm:prSet>
      <dgm:spPr/>
      <dgm:t>
        <a:bodyPr/>
        <a:lstStyle/>
        <a:p>
          <a:endParaRPr lang="it-IT"/>
        </a:p>
      </dgm:t>
    </dgm:pt>
    <dgm:pt modelId="{D0D33685-45AA-4C82-A372-92A570EB784E}" type="pres">
      <dgm:prSet presAssocID="{D583FC8A-866E-4FB8-BA08-C9043433976E}" presName="node" presStyleLbl="vennNode1" presStyleIdx="2" presStyleCnt="4" custScaleX="163341" custRadScaleRad="79039" custRadScaleInc="4538">
        <dgm:presLayoutVars>
          <dgm:bulletEnabled val="1"/>
        </dgm:presLayoutVars>
      </dgm:prSet>
      <dgm:spPr/>
      <dgm:t>
        <a:bodyPr/>
        <a:lstStyle/>
        <a:p>
          <a:endParaRPr lang="it-IT"/>
        </a:p>
      </dgm:t>
    </dgm:pt>
    <dgm:pt modelId="{34FD13EA-740E-41F9-AA3B-FC95E6B04BD7}" type="pres">
      <dgm:prSet presAssocID="{5385B270-D93C-4F87-966B-FFB02E2F572E}" presName="node" presStyleLbl="vennNode1" presStyleIdx="3" presStyleCnt="4" custScaleX="137847" custRadScaleRad="78703" custRadScaleInc="20049">
        <dgm:presLayoutVars>
          <dgm:bulletEnabled val="1"/>
        </dgm:presLayoutVars>
      </dgm:prSet>
      <dgm:spPr/>
      <dgm:t>
        <a:bodyPr/>
        <a:lstStyle/>
        <a:p>
          <a:endParaRPr lang="it-IT"/>
        </a:p>
      </dgm:t>
    </dgm:pt>
  </dgm:ptLst>
  <dgm:cxnLst>
    <dgm:cxn modelId="{BDF9E630-03D7-419E-AB65-8BAA73A7D127}" type="presOf" srcId="{F9CB2488-22B3-4667-96F4-BBE9609F29BB}" destId="{1B876A93-3297-4D3B-96C1-221F638E2676}" srcOrd="0" destOrd="0" presId="urn:microsoft.com/office/officeart/2005/8/layout/radial3"/>
    <dgm:cxn modelId="{1DC5E4C5-B9D1-4EF6-BD44-6EAF09BA45C0}" type="presOf" srcId="{C9A5D4B5-D823-41DA-8049-16D4E60053FD}" destId="{C8060C56-C4D5-4AF6-8FAE-F264806B3CF0}" srcOrd="0" destOrd="0" presId="urn:microsoft.com/office/officeart/2005/8/layout/radial3"/>
    <dgm:cxn modelId="{43E1E636-C488-416A-A4DA-DAB0DCB780B7}" type="presOf" srcId="{0614419E-D31F-4833-ABAE-8FCB39286756}" destId="{7D251758-DCD9-4572-8C29-8D3E4ABFCA24}" srcOrd="0" destOrd="0" presId="urn:microsoft.com/office/officeart/2005/8/layout/radial3"/>
    <dgm:cxn modelId="{F9C4D905-3F47-4638-938D-3686D33BF3E5}" srcId="{0614419E-D31F-4833-ABAE-8FCB39286756}" destId="{C9A5D4B5-D823-41DA-8049-16D4E60053FD}" srcOrd="0" destOrd="0" parTransId="{2503BB83-1CB4-439A-B6A6-37726F9A4775}" sibTransId="{DBE17515-A959-4F8D-92FC-6CD4A586DBE2}"/>
    <dgm:cxn modelId="{123331F8-E110-4DE3-B5A8-74B367AF3AA6}" type="presOf" srcId="{D583FC8A-866E-4FB8-BA08-C9043433976E}" destId="{D0D33685-45AA-4C82-A372-92A570EB784E}" srcOrd="0" destOrd="0" presId="urn:microsoft.com/office/officeart/2005/8/layout/radial3"/>
    <dgm:cxn modelId="{F176452B-708A-4300-90ED-5FC09475C818}" srcId="{C9A5D4B5-D823-41DA-8049-16D4E60053FD}" destId="{D583FC8A-866E-4FB8-BA08-C9043433976E}" srcOrd="1" destOrd="0" parTransId="{20400F83-378F-40F9-8F50-8851FD4B1A76}" sibTransId="{50AF1481-9322-4F82-AA2C-639B4DF0117E}"/>
    <dgm:cxn modelId="{1AF6E608-EEF8-4705-B354-C398C9C5395F}" srcId="{C9A5D4B5-D823-41DA-8049-16D4E60053FD}" destId="{F9CB2488-22B3-4667-96F4-BBE9609F29BB}" srcOrd="0" destOrd="0" parTransId="{8A945F05-804E-4DF8-9C12-3B1E50602FD9}" sibTransId="{CC2CF4EC-D5D3-4972-AC1F-2941D5F225D8}"/>
    <dgm:cxn modelId="{22A89F72-7AB9-4CAD-9C84-DCB321DB110C}" srcId="{C9A5D4B5-D823-41DA-8049-16D4E60053FD}" destId="{5385B270-D93C-4F87-966B-FFB02E2F572E}" srcOrd="2" destOrd="0" parTransId="{1D850A58-E265-4886-9089-B4A025099B15}" sibTransId="{E1BEA0CB-4F37-4D47-91B5-CA12A776ED7E}"/>
    <dgm:cxn modelId="{429BA60C-F5E0-4CF7-AADB-A9B71CF2AD4A}" type="presOf" srcId="{5385B270-D93C-4F87-966B-FFB02E2F572E}" destId="{34FD13EA-740E-41F9-AA3B-FC95E6B04BD7}" srcOrd="0" destOrd="0" presId="urn:microsoft.com/office/officeart/2005/8/layout/radial3"/>
    <dgm:cxn modelId="{28971822-B143-4D8F-99E4-365AB91EDC48}" type="presParOf" srcId="{7D251758-DCD9-4572-8C29-8D3E4ABFCA24}" destId="{F6A9C520-BAC0-4A36-B771-67F516E4C966}" srcOrd="0" destOrd="0" presId="urn:microsoft.com/office/officeart/2005/8/layout/radial3"/>
    <dgm:cxn modelId="{172A5E38-A9B2-4547-A39B-9012CB0B7E02}" type="presParOf" srcId="{F6A9C520-BAC0-4A36-B771-67F516E4C966}" destId="{C8060C56-C4D5-4AF6-8FAE-F264806B3CF0}" srcOrd="0" destOrd="0" presId="urn:microsoft.com/office/officeart/2005/8/layout/radial3"/>
    <dgm:cxn modelId="{A3E7DD22-B9C0-4719-B87C-E926EE939CA2}" type="presParOf" srcId="{F6A9C520-BAC0-4A36-B771-67F516E4C966}" destId="{1B876A93-3297-4D3B-96C1-221F638E2676}" srcOrd="1" destOrd="0" presId="urn:microsoft.com/office/officeart/2005/8/layout/radial3"/>
    <dgm:cxn modelId="{B32E5CCC-E4B7-46C2-82BC-B2A1DC69BAFA}" type="presParOf" srcId="{F6A9C520-BAC0-4A36-B771-67F516E4C966}" destId="{D0D33685-45AA-4C82-A372-92A570EB784E}" srcOrd="2" destOrd="0" presId="urn:microsoft.com/office/officeart/2005/8/layout/radial3"/>
    <dgm:cxn modelId="{95783A3E-BDAB-4597-AC33-2B4935D7E7C2}" type="presParOf" srcId="{F6A9C520-BAC0-4A36-B771-67F516E4C966}" destId="{34FD13EA-740E-41F9-AA3B-FC95E6B04BD7}"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21FBCAC-DCC1-4745-AFA5-9D829DC01039}" type="doc">
      <dgm:prSet loTypeId="urn:microsoft.com/office/officeart/2005/8/layout/radial3" loCatId="cycle" qsTypeId="urn:microsoft.com/office/officeart/2005/8/quickstyle/simple1#5" qsCatId="simple" csTypeId="urn:microsoft.com/office/officeart/2005/8/colors/accent1_2#10" csCatId="accent1" phldr="1"/>
      <dgm:spPr/>
      <dgm:t>
        <a:bodyPr/>
        <a:lstStyle/>
        <a:p>
          <a:endParaRPr lang="it-IT"/>
        </a:p>
      </dgm:t>
    </dgm:pt>
    <dgm:pt modelId="{558E7913-2882-49F1-9202-ACF011E7A12C}">
      <dgm:prSet phldrT="[Testo]"/>
      <dgm:spPr>
        <a:solidFill>
          <a:schemeClr val="bg1">
            <a:lumMod val="75000"/>
            <a:alpha val="50000"/>
          </a:schemeClr>
        </a:solidFill>
        <a:ln>
          <a:noFill/>
        </a:ln>
        <a:effectLst>
          <a:outerShdw blurRad="107950" dist="12700" dir="5400000" algn="ctr">
            <a:srgbClr val="000000"/>
          </a:outerShdw>
        </a:effectLst>
      </dgm:spPr>
      <dgm:t>
        <a:bodyPr/>
        <a:lstStyle/>
        <a:p>
          <a:r>
            <a:rPr lang="it-IT" dirty="0"/>
            <a:t>ICD </a:t>
          </a:r>
        </a:p>
      </dgm:t>
    </dgm:pt>
    <dgm:pt modelId="{3AD6A713-9017-4817-9D70-D58399FF1480}" type="parTrans" cxnId="{C564BC02-0F76-460A-81D5-7A81D05DEFA7}">
      <dgm:prSet/>
      <dgm:spPr/>
      <dgm:t>
        <a:bodyPr/>
        <a:lstStyle/>
        <a:p>
          <a:endParaRPr lang="it-IT"/>
        </a:p>
      </dgm:t>
    </dgm:pt>
    <dgm:pt modelId="{074A1EBF-4424-4EE2-B029-A3FD2FBCB79C}" type="sibTrans" cxnId="{C564BC02-0F76-460A-81D5-7A81D05DEFA7}">
      <dgm:prSet/>
      <dgm:spPr/>
      <dgm:t>
        <a:bodyPr/>
        <a:lstStyle/>
        <a:p>
          <a:endParaRPr lang="it-IT"/>
        </a:p>
      </dgm:t>
    </dgm:pt>
    <dgm:pt modelId="{467E38EC-D804-4371-99C7-02F29FF59BEB}">
      <dgm:prSet/>
      <dgm:spPr>
        <a:ln>
          <a:noFill/>
        </a:ln>
        <a:effectLst>
          <a:outerShdw blurRad="107950" dist="12700" dir="5400000" algn="ctr">
            <a:srgbClr val="000000"/>
          </a:outerShdw>
        </a:effectLst>
      </dgm:spPr>
      <dgm:t>
        <a:bodyPr/>
        <a:lstStyle/>
        <a:p>
          <a:r>
            <a:rPr lang="it-IT" dirty="0"/>
            <a:t>First </a:t>
          </a:r>
          <a:r>
            <a:rPr lang="it-IT" dirty="0" err="1"/>
            <a:t>version</a:t>
          </a:r>
          <a:r>
            <a:rPr lang="it-IT" dirty="0"/>
            <a:t> in 1900 in Paris.</a:t>
          </a:r>
        </a:p>
        <a:p>
          <a:r>
            <a:rPr lang="it-IT" dirty="0"/>
            <a:t>It </a:t>
          </a:r>
          <a:r>
            <a:rPr lang="it-IT" dirty="0" err="1"/>
            <a:t>has</a:t>
          </a:r>
          <a:r>
            <a:rPr lang="it-IT" dirty="0"/>
            <a:t> </a:t>
          </a:r>
          <a:r>
            <a:rPr lang="it-IT" dirty="0" err="1"/>
            <a:t>become</a:t>
          </a:r>
          <a:r>
            <a:rPr lang="it-IT" dirty="0"/>
            <a:t> the international standard </a:t>
          </a:r>
          <a:r>
            <a:rPr lang="it-IT" dirty="0" err="1"/>
            <a:t>diagnostic</a:t>
          </a:r>
          <a:r>
            <a:rPr lang="it-IT" dirty="0"/>
            <a:t> classification of </a:t>
          </a:r>
          <a:r>
            <a:rPr lang="it-IT" dirty="0" err="1"/>
            <a:t>deseases</a:t>
          </a:r>
          <a:r>
            <a:rPr lang="it-IT" dirty="0"/>
            <a:t>. Adopted by WHO in 1990. </a:t>
          </a:r>
        </a:p>
      </dgm:t>
    </dgm:pt>
    <dgm:pt modelId="{7A2683EF-6E8B-43C4-ABA9-C18D8AD30940}" type="parTrans" cxnId="{0AA5A2D5-2EFD-43BB-AE9A-A4BB6181248C}">
      <dgm:prSet/>
      <dgm:spPr/>
      <dgm:t>
        <a:bodyPr/>
        <a:lstStyle/>
        <a:p>
          <a:endParaRPr lang="it-IT"/>
        </a:p>
      </dgm:t>
    </dgm:pt>
    <dgm:pt modelId="{00329F83-2EE4-46C3-BD2B-481A042E9D7B}" type="sibTrans" cxnId="{0AA5A2D5-2EFD-43BB-AE9A-A4BB6181248C}">
      <dgm:prSet/>
      <dgm:spPr/>
      <dgm:t>
        <a:bodyPr/>
        <a:lstStyle/>
        <a:p>
          <a:endParaRPr lang="it-IT"/>
        </a:p>
      </dgm:t>
    </dgm:pt>
    <dgm:pt modelId="{4A3660C1-128B-4104-B6D7-1C78B8DADDEE}">
      <dgm:prSet custT="1"/>
      <dgm:spPr>
        <a:ln>
          <a:noFill/>
        </a:ln>
        <a:effectLst>
          <a:outerShdw blurRad="107950" dist="12700" dir="5400000" algn="ctr">
            <a:srgbClr val="000000"/>
          </a:outerShdw>
        </a:effectLst>
      </dgm:spPr>
      <dgm:t>
        <a:bodyPr/>
        <a:lstStyle/>
        <a:p>
          <a:r>
            <a:rPr lang="it-IT" sz="1600" dirty="0"/>
            <a:t>Its </a:t>
          </a:r>
          <a:r>
            <a:rPr lang="it-IT" sz="1600" dirty="0" err="1"/>
            <a:t>main</a:t>
          </a:r>
          <a:r>
            <a:rPr lang="it-IT" sz="1600" dirty="0"/>
            <a:t> </a:t>
          </a:r>
          <a:r>
            <a:rPr lang="it-IT" sz="1600" dirty="0" err="1"/>
            <a:t>purpose</a:t>
          </a:r>
          <a:r>
            <a:rPr lang="it-IT" sz="1600" dirty="0"/>
            <a:t> is to </a:t>
          </a:r>
          <a:r>
            <a:rPr lang="it-IT" sz="1600" dirty="0" err="1"/>
            <a:t>permit</a:t>
          </a:r>
          <a:r>
            <a:rPr lang="it-IT" sz="1600" dirty="0"/>
            <a:t> the </a:t>
          </a:r>
          <a:r>
            <a:rPr lang="it-IT" sz="1600" dirty="0" err="1"/>
            <a:t>systematic</a:t>
          </a:r>
          <a:r>
            <a:rPr lang="it-IT" sz="1600" dirty="0"/>
            <a:t> recording </a:t>
          </a:r>
          <a:r>
            <a:rPr lang="it-IT" sz="1600" dirty="0" err="1"/>
            <a:t>analysis</a:t>
          </a:r>
          <a:r>
            <a:rPr lang="it-IT" sz="1600" dirty="0"/>
            <a:t>, </a:t>
          </a:r>
          <a:r>
            <a:rPr lang="it-IT" sz="1600" dirty="0" err="1"/>
            <a:t>interpretation</a:t>
          </a:r>
          <a:r>
            <a:rPr lang="it-IT" sz="1600" dirty="0"/>
            <a:t> and </a:t>
          </a:r>
          <a:r>
            <a:rPr lang="it-IT" sz="1600" dirty="0" err="1"/>
            <a:t>comparison</a:t>
          </a:r>
          <a:r>
            <a:rPr lang="it-IT" sz="1600" dirty="0"/>
            <a:t> of data</a:t>
          </a:r>
        </a:p>
      </dgm:t>
    </dgm:pt>
    <dgm:pt modelId="{64836C94-7DE7-4025-8363-CD5D2BE760C3}" type="parTrans" cxnId="{3B20858B-0515-4B1D-BCC5-0C24A5EC5505}">
      <dgm:prSet/>
      <dgm:spPr/>
      <dgm:t>
        <a:bodyPr/>
        <a:lstStyle/>
        <a:p>
          <a:endParaRPr lang="it-IT"/>
        </a:p>
      </dgm:t>
    </dgm:pt>
    <dgm:pt modelId="{1801E248-62E9-40B5-BC6E-71F82A73C456}" type="sibTrans" cxnId="{3B20858B-0515-4B1D-BCC5-0C24A5EC5505}">
      <dgm:prSet/>
      <dgm:spPr/>
      <dgm:t>
        <a:bodyPr/>
        <a:lstStyle/>
        <a:p>
          <a:endParaRPr lang="it-IT"/>
        </a:p>
      </dgm:t>
    </dgm:pt>
    <dgm:pt modelId="{2AC701AA-6B59-4FBD-8B59-BD596E40665E}" type="pres">
      <dgm:prSet presAssocID="{821FBCAC-DCC1-4745-AFA5-9D829DC01039}" presName="composite" presStyleCnt="0">
        <dgm:presLayoutVars>
          <dgm:chMax val="1"/>
          <dgm:dir/>
          <dgm:resizeHandles val="exact"/>
        </dgm:presLayoutVars>
      </dgm:prSet>
      <dgm:spPr/>
      <dgm:t>
        <a:bodyPr/>
        <a:lstStyle/>
        <a:p>
          <a:endParaRPr lang="it-IT"/>
        </a:p>
      </dgm:t>
    </dgm:pt>
    <dgm:pt modelId="{AD6C231A-1B66-42C3-8609-637A651C9F4C}" type="pres">
      <dgm:prSet presAssocID="{821FBCAC-DCC1-4745-AFA5-9D829DC01039}" presName="radial" presStyleCnt="0">
        <dgm:presLayoutVars>
          <dgm:animLvl val="ctr"/>
        </dgm:presLayoutVars>
      </dgm:prSet>
      <dgm:spPr>
        <a:ln>
          <a:noFill/>
        </a:ln>
        <a:effectLst>
          <a:outerShdw blurRad="107950" dist="12700" dir="5400000" algn="ctr">
            <a:srgbClr val="000000"/>
          </a:outerShdw>
        </a:effectLst>
      </dgm:spPr>
    </dgm:pt>
    <dgm:pt modelId="{9EAC947B-78E8-4A53-ACE6-CCE1DF9FF84E}" type="pres">
      <dgm:prSet presAssocID="{558E7913-2882-49F1-9202-ACF011E7A12C}" presName="centerShape" presStyleLbl="vennNode1" presStyleIdx="0" presStyleCnt="3" custLinFactNeighborX="-32228" custLinFactNeighborY="-6294"/>
      <dgm:spPr/>
      <dgm:t>
        <a:bodyPr/>
        <a:lstStyle/>
        <a:p>
          <a:endParaRPr lang="it-IT"/>
        </a:p>
      </dgm:t>
    </dgm:pt>
    <dgm:pt modelId="{F4B9BEC5-C42A-404B-8640-A213CE62DCFD}" type="pres">
      <dgm:prSet presAssocID="{467E38EC-D804-4371-99C7-02F29FF59BEB}" presName="node" presStyleLbl="vennNode1" presStyleIdx="1" presStyleCnt="3" custScaleX="195573" custScaleY="150972" custRadScaleRad="105944" custRadScaleInc="28111">
        <dgm:presLayoutVars>
          <dgm:bulletEnabled val="1"/>
        </dgm:presLayoutVars>
      </dgm:prSet>
      <dgm:spPr/>
      <dgm:t>
        <a:bodyPr/>
        <a:lstStyle/>
        <a:p>
          <a:endParaRPr lang="it-IT"/>
        </a:p>
      </dgm:t>
    </dgm:pt>
    <dgm:pt modelId="{3C89CC9D-31E8-4A97-8C8F-F80C37D550CF}" type="pres">
      <dgm:prSet presAssocID="{4A3660C1-128B-4104-B6D7-1C78B8DADDEE}" presName="node" presStyleLbl="vennNode1" presStyleIdx="2" presStyleCnt="3" custScaleX="215250" custScaleY="119038" custRadScaleRad="100866" custRadScaleInc="-22187">
        <dgm:presLayoutVars>
          <dgm:bulletEnabled val="1"/>
        </dgm:presLayoutVars>
      </dgm:prSet>
      <dgm:spPr/>
      <dgm:t>
        <a:bodyPr/>
        <a:lstStyle/>
        <a:p>
          <a:endParaRPr lang="it-IT"/>
        </a:p>
      </dgm:t>
    </dgm:pt>
  </dgm:ptLst>
  <dgm:cxnLst>
    <dgm:cxn modelId="{4282DA1B-4BEB-4260-9FD9-07E539DBB58B}" type="presOf" srcId="{821FBCAC-DCC1-4745-AFA5-9D829DC01039}" destId="{2AC701AA-6B59-4FBD-8B59-BD596E40665E}" srcOrd="0" destOrd="0" presId="urn:microsoft.com/office/officeart/2005/8/layout/radial3"/>
    <dgm:cxn modelId="{C564BC02-0F76-460A-81D5-7A81D05DEFA7}" srcId="{821FBCAC-DCC1-4745-AFA5-9D829DC01039}" destId="{558E7913-2882-49F1-9202-ACF011E7A12C}" srcOrd="0" destOrd="0" parTransId="{3AD6A713-9017-4817-9D70-D58399FF1480}" sibTransId="{074A1EBF-4424-4EE2-B029-A3FD2FBCB79C}"/>
    <dgm:cxn modelId="{3B20858B-0515-4B1D-BCC5-0C24A5EC5505}" srcId="{558E7913-2882-49F1-9202-ACF011E7A12C}" destId="{4A3660C1-128B-4104-B6D7-1C78B8DADDEE}" srcOrd="1" destOrd="0" parTransId="{64836C94-7DE7-4025-8363-CD5D2BE760C3}" sibTransId="{1801E248-62E9-40B5-BC6E-71F82A73C456}"/>
    <dgm:cxn modelId="{C3E7FA67-B886-4108-A327-0D22D58EC329}" type="presOf" srcId="{558E7913-2882-49F1-9202-ACF011E7A12C}" destId="{9EAC947B-78E8-4A53-ACE6-CCE1DF9FF84E}" srcOrd="0" destOrd="0" presId="urn:microsoft.com/office/officeart/2005/8/layout/radial3"/>
    <dgm:cxn modelId="{4D6C1D16-A61C-4561-B4EE-CE80F689500F}" type="presOf" srcId="{4A3660C1-128B-4104-B6D7-1C78B8DADDEE}" destId="{3C89CC9D-31E8-4A97-8C8F-F80C37D550CF}" srcOrd="0" destOrd="0" presId="urn:microsoft.com/office/officeart/2005/8/layout/radial3"/>
    <dgm:cxn modelId="{0AA5A2D5-2EFD-43BB-AE9A-A4BB6181248C}" srcId="{558E7913-2882-49F1-9202-ACF011E7A12C}" destId="{467E38EC-D804-4371-99C7-02F29FF59BEB}" srcOrd="0" destOrd="0" parTransId="{7A2683EF-6E8B-43C4-ABA9-C18D8AD30940}" sibTransId="{00329F83-2EE4-46C3-BD2B-481A042E9D7B}"/>
    <dgm:cxn modelId="{86CD74FA-D141-47F8-AC6C-3B13C9336830}" type="presOf" srcId="{467E38EC-D804-4371-99C7-02F29FF59BEB}" destId="{F4B9BEC5-C42A-404B-8640-A213CE62DCFD}" srcOrd="0" destOrd="0" presId="urn:microsoft.com/office/officeart/2005/8/layout/radial3"/>
    <dgm:cxn modelId="{3BD7544B-269D-403C-AA30-D914D5A5DCA9}" type="presParOf" srcId="{2AC701AA-6B59-4FBD-8B59-BD596E40665E}" destId="{AD6C231A-1B66-42C3-8609-637A651C9F4C}" srcOrd="0" destOrd="0" presId="urn:microsoft.com/office/officeart/2005/8/layout/radial3"/>
    <dgm:cxn modelId="{F542948A-F85E-49DA-9CEC-4638FE13CBC5}" type="presParOf" srcId="{AD6C231A-1B66-42C3-8609-637A651C9F4C}" destId="{9EAC947B-78E8-4A53-ACE6-CCE1DF9FF84E}" srcOrd="0" destOrd="0" presId="urn:microsoft.com/office/officeart/2005/8/layout/radial3"/>
    <dgm:cxn modelId="{20AE41E2-F496-4D6E-9BE6-03B61C640CF5}" type="presParOf" srcId="{AD6C231A-1B66-42C3-8609-637A651C9F4C}" destId="{F4B9BEC5-C42A-404B-8640-A213CE62DCFD}" srcOrd="1" destOrd="0" presId="urn:microsoft.com/office/officeart/2005/8/layout/radial3"/>
    <dgm:cxn modelId="{52A2ADEE-1E25-478C-89E2-EACFF117B320}" type="presParOf" srcId="{AD6C231A-1B66-42C3-8609-637A651C9F4C}" destId="{3C89CC9D-31E8-4A97-8C8F-F80C37D550CF}" srcOrd="2" destOrd="0" presId="urn:microsoft.com/office/officeart/2005/8/layout/radial3"/>
  </dgm:cxnLst>
  <dgm:bg>
    <a:solidFill>
      <a:schemeClr val="bg1"/>
    </a:solidFill>
    <a:effectLst>
      <a:outerShdw blurRad="63500" sx="102000" sy="102000" algn="ctr" rotWithShape="0">
        <a:prstClr val="black">
          <a:alpha val="40000"/>
        </a:prstClr>
      </a:outerShdw>
    </a:effectLst>
  </dgm:bg>
  <dgm:whole>
    <a:ln>
      <a:solidFill>
        <a:schemeClr val="bg1"/>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967E953-4186-4E07-970C-29DE21CED5A3}" type="doc">
      <dgm:prSet loTypeId="urn:microsoft.com/office/officeart/2005/8/layout/list1#2" loCatId="list" qsTypeId="urn:microsoft.com/office/officeart/2005/8/quickstyle/simple1#74" qsCatId="simple" csTypeId="urn:microsoft.com/office/officeart/2005/8/colors/accent1_2#20" csCatId="accent1" phldr="1"/>
      <dgm:spPr/>
      <dgm:t>
        <a:bodyPr/>
        <a:lstStyle/>
        <a:p>
          <a:endParaRPr lang="it-IT"/>
        </a:p>
      </dgm:t>
    </dgm:pt>
    <dgm:pt modelId="{175C9532-D1A7-4B10-A92F-574A264DE2E5}">
      <dgm:prSet phldrT="[Testo]" phldr="0" custT="0"/>
      <dgm:spPr>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vert="horz" wrap="square"/>
        <a:lstStyle/>
        <a:p>
          <a:pPr algn="l">
            <a:lnSpc>
              <a:spcPct val="100000"/>
            </a:lnSpc>
            <a:spcBef>
              <a:spcPct val="0"/>
            </a:spcBef>
            <a:spcAft>
              <a:spcPct val="35000"/>
            </a:spcAft>
          </a:pPr>
          <a:r>
            <a:rPr lang="it-IT" dirty="0">
              <a:sym typeface="+mn-ea"/>
            </a:rPr>
            <a:t>Structural </a:t>
          </a:r>
          <a:r>
            <a:rPr lang="it-IT" dirty="0"/>
            <a:t>Costructivist </a:t>
          </a:r>
          <a:endParaRPr dirty="0"/>
        </a:p>
      </dgm:t>
    </dgm:pt>
    <dgm:pt modelId="{C9286F77-CF0B-44DA-BB69-FD0591377F13}" type="parTrans" cxnId="{A2490D2B-2557-4F53-96F2-EEAAC62235D2}">
      <dgm:prSet/>
      <dgm:spPr/>
      <dgm:t>
        <a:bodyPr/>
        <a:lstStyle/>
        <a:p>
          <a:endParaRPr lang="it-IT"/>
        </a:p>
      </dgm:t>
    </dgm:pt>
    <dgm:pt modelId="{17069C46-A6BF-4D11-A6E2-7C35EF2CFE27}" type="sibTrans" cxnId="{A2490D2B-2557-4F53-96F2-EEAAC62235D2}">
      <dgm:prSet/>
      <dgm:spPr/>
      <dgm:t>
        <a:bodyPr/>
        <a:lstStyle/>
        <a:p>
          <a:endParaRPr lang="it-IT"/>
        </a:p>
      </dgm:t>
    </dgm:pt>
    <dgm:pt modelId="{E9A2DF9C-D51F-0441-B6C6-E4408C4563C3}">
      <dgm:prSet custT="1"/>
      <dgm:spPr/>
      <dgm:t>
        <a:bodyPr/>
        <a:lstStyle/>
        <a:p>
          <a:r>
            <a:rPr lang="it-IT" sz="2800" dirty="0"/>
            <a:t>Reality is not given but constructed </a:t>
          </a:r>
        </a:p>
      </dgm:t>
    </dgm:pt>
    <dgm:pt modelId="{275E4B5C-7E42-794E-B4A6-A0E538A05FD2}" type="parTrans" cxnId="{B1116978-8EBF-4D3E-9B28-97FFEF1263E1}">
      <dgm:prSet/>
      <dgm:spPr/>
      <dgm:t>
        <a:bodyPr/>
        <a:lstStyle/>
        <a:p>
          <a:endParaRPr lang="it-IT"/>
        </a:p>
      </dgm:t>
    </dgm:pt>
    <dgm:pt modelId="{FDAA1835-E0EE-FE41-AD56-5A0CD925567A}" type="sibTrans" cxnId="{B1116978-8EBF-4D3E-9B28-97FFEF1263E1}">
      <dgm:prSet/>
      <dgm:spPr/>
      <dgm:t>
        <a:bodyPr/>
        <a:lstStyle/>
        <a:p>
          <a:endParaRPr lang="it-IT"/>
        </a:p>
      </dgm:t>
    </dgm:pt>
    <dgm:pt modelId="{95163A9C-2C69-412B-95F9-170390B2C272}">
      <dgm:prSet phldrT="[Testo]"/>
      <dgm:spPr>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r>
            <a:rPr lang="it-IT" dirty="0"/>
            <a:t>Evolutionist Emergentist</a:t>
          </a:r>
        </a:p>
      </dgm:t>
    </dgm:pt>
    <dgm:pt modelId="{73516C23-A12A-46D8-A11B-5912B673BDAB}" type="parTrans" cxnId="{7776C647-D96E-4E68-BAE2-A5A57A163702}">
      <dgm:prSet/>
      <dgm:spPr/>
      <dgm:t>
        <a:bodyPr/>
        <a:lstStyle/>
        <a:p>
          <a:endParaRPr lang="it-IT"/>
        </a:p>
      </dgm:t>
    </dgm:pt>
    <dgm:pt modelId="{F55BA2DB-4758-448C-9B03-43E20EAD4774}" type="sibTrans" cxnId="{7776C647-D96E-4E68-BAE2-A5A57A163702}">
      <dgm:prSet/>
      <dgm:spPr/>
      <dgm:t>
        <a:bodyPr/>
        <a:lstStyle/>
        <a:p>
          <a:endParaRPr lang="it-IT"/>
        </a:p>
      </dgm:t>
    </dgm:pt>
    <dgm:pt modelId="{F81F0074-9E77-4C09-9C06-5CCD1894BE4B}">
      <dgm:prSet custT="1"/>
      <dgm:spPr>
        <a:ln>
          <a:solidFill>
            <a:schemeClr val="tx1"/>
          </a:solidFill>
        </a:ln>
      </dgm:spPr>
      <dgm:t>
        <a:bodyPr/>
        <a:lstStyle/>
        <a:p>
          <a:pPr algn="l"/>
          <a:r>
            <a:rPr lang="it-IT" sz="2800" dirty="0"/>
            <a:t>From  – (minus)goes to +(plus).              </a:t>
          </a:r>
          <a:r>
            <a:rPr lang="it-IT" sz="2400" dirty="0"/>
            <a:t>For example: from non-life comes life</a:t>
          </a:r>
          <a:endParaRPr lang="it-IT" sz="3200" dirty="0"/>
        </a:p>
      </dgm:t>
    </dgm:pt>
    <dgm:pt modelId="{34DFB8AB-D1CC-4448-ADD7-01CD15CE15B0}" type="parTrans" cxnId="{DDC9BBCD-24C4-4734-A829-7649F5B85EBB}">
      <dgm:prSet/>
      <dgm:spPr/>
      <dgm:t>
        <a:bodyPr/>
        <a:lstStyle/>
        <a:p>
          <a:endParaRPr lang="it-IT"/>
        </a:p>
      </dgm:t>
    </dgm:pt>
    <dgm:pt modelId="{5D994E22-EA8E-43A9-8907-30352A735843}" type="sibTrans" cxnId="{DDC9BBCD-24C4-4734-A829-7649F5B85EBB}">
      <dgm:prSet/>
      <dgm:spPr/>
      <dgm:t>
        <a:bodyPr/>
        <a:lstStyle/>
        <a:p>
          <a:endParaRPr lang="it-IT"/>
        </a:p>
      </dgm:t>
    </dgm:pt>
    <dgm:pt modelId="{7BDB7B87-CAA9-40ED-B415-A1B8C6ECA03B}">
      <dgm:prSet phldrT="[Testo]"/>
      <dgm:spPr>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r>
            <a:rPr lang="it-IT" dirty="0"/>
            <a:t>Intersubjective</a:t>
          </a:r>
        </a:p>
      </dgm:t>
    </dgm:pt>
    <dgm:pt modelId="{FDA8203B-34EC-449F-BBE1-1F508318A921}" type="parTrans" cxnId="{7795B601-1C4A-46D4-B7C5-E3989D46E300}">
      <dgm:prSet/>
      <dgm:spPr/>
      <dgm:t>
        <a:bodyPr/>
        <a:lstStyle/>
        <a:p>
          <a:endParaRPr lang="it-IT"/>
        </a:p>
      </dgm:t>
    </dgm:pt>
    <dgm:pt modelId="{AC95689B-7B40-46C1-9A6B-24EE9F77BD95}" type="sibTrans" cxnId="{7795B601-1C4A-46D4-B7C5-E3989D46E300}">
      <dgm:prSet/>
      <dgm:spPr/>
      <dgm:t>
        <a:bodyPr/>
        <a:lstStyle/>
        <a:p>
          <a:endParaRPr lang="it-IT"/>
        </a:p>
      </dgm:t>
    </dgm:pt>
    <dgm:pt modelId="{9184CD04-2E8F-43CE-AC02-1842395A1519}">
      <dgm:prSet custT="1"/>
      <dgm:spPr>
        <a:ln>
          <a:solidFill>
            <a:schemeClr val="tx1"/>
          </a:solidFill>
        </a:ln>
      </dgm:spPr>
      <dgm:t>
        <a:bodyPr/>
        <a:lstStyle/>
        <a:p>
          <a:pPr algn="l"/>
          <a:r>
            <a:rPr lang="it-IT" sz="2800" dirty="0"/>
            <a:t>Reality arises from the conscious encounter between two individuals</a:t>
          </a:r>
        </a:p>
      </dgm:t>
    </dgm:pt>
    <dgm:pt modelId="{DC69161A-3CC4-4FDD-B0CA-A1468CE66835}" type="parTrans" cxnId="{2195B4A2-09C7-4C50-AED6-CD020706E4CE}">
      <dgm:prSet/>
      <dgm:spPr/>
      <dgm:t>
        <a:bodyPr/>
        <a:lstStyle/>
        <a:p>
          <a:endParaRPr lang="it-IT"/>
        </a:p>
      </dgm:t>
    </dgm:pt>
    <dgm:pt modelId="{ECAC788A-C45A-4528-A0A7-A36135F8AFC1}" type="sibTrans" cxnId="{2195B4A2-09C7-4C50-AED6-CD020706E4CE}">
      <dgm:prSet/>
      <dgm:spPr/>
      <dgm:t>
        <a:bodyPr/>
        <a:lstStyle/>
        <a:p>
          <a:endParaRPr lang="it-IT"/>
        </a:p>
      </dgm:t>
    </dgm:pt>
    <dgm:pt modelId="{754595D1-4BB2-422B-BFD0-CDA47746D90B}" type="pres">
      <dgm:prSet presAssocID="{9967E953-4186-4E07-970C-29DE21CED5A3}" presName="linear" presStyleCnt="0">
        <dgm:presLayoutVars>
          <dgm:dir/>
          <dgm:animLvl val="lvl"/>
          <dgm:resizeHandles val="exact"/>
        </dgm:presLayoutVars>
      </dgm:prSet>
      <dgm:spPr/>
      <dgm:t>
        <a:bodyPr/>
        <a:lstStyle/>
        <a:p>
          <a:endParaRPr lang="it-IT"/>
        </a:p>
      </dgm:t>
    </dgm:pt>
    <dgm:pt modelId="{4CF58EE9-2EE8-4CE5-A7BF-FA0D3DACE8D5}" type="pres">
      <dgm:prSet presAssocID="{175C9532-D1A7-4B10-A92F-574A264DE2E5}" presName="parentLin" presStyleCnt="0"/>
      <dgm:spPr/>
    </dgm:pt>
    <dgm:pt modelId="{480F269E-73DF-46DB-AC45-193043BBA108}" type="pres">
      <dgm:prSet presAssocID="{175C9532-D1A7-4B10-A92F-574A264DE2E5}" presName="parentLeftMargin" presStyleLbl="node1" presStyleIdx="0" presStyleCnt="3"/>
      <dgm:spPr/>
      <dgm:t>
        <a:bodyPr/>
        <a:lstStyle/>
        <a:p>
          <a:endParaRPr lang="it-IT"/>
        </a:p>
      </dgm:t>
    </dgm:pt>
    <dgm:pt modelId="{060CABB3-4418-4FC6-A4DA-0B8FE81FA874}" type="pres">
      <dgm:prSet presAssocID="{175C9532-D1A7-4B10-A92F-574A264DE2E5}" presName="parentText" presStyleLbl="node1" presStyleIdx="0" presStyleCnt="3" custLinFactNeighborX="-20050" custLinFactNeighborY="-4919">
        <dgm:presLayoutVars>
          <dgm:chMax val="0"/>
          <dgm:bulletEnabled val="1"/>
        </dgm:presLayoutVars>
      </dgm:prSet>
      <dgm:spPr/>
      <dgm:t>
        <a:bodyPr/>
        <a:lstStyle/>
        <a:p>
          <a:endParaRPr lang="it-IT"/>
        </a:p>
      </dgm:t>
    </dgm:pt>
    <dgm:pt modelId="{5645C4DB-BEC0-4A5F-9693-0DF546DAC681}" type="pres">
      <dgm:prSet presAssocID="{175C9532-D1A7-4B10-A92F-574A264DE2E5}" presName="negativeSpace" presStyleCnt="0"/>
      <dgm:spPr/>
    </dgm:pt>
    <dgm:pt modelId="{7B155430-9C91-428F-8CAF-BA4122F8A367}" type="pres">
      <dgm:prSet presAssocID="{175C9532-D1A7-4B10-A92F-574A264DE2E5}" presName="childText" presStyleLbl="conFgAcc1" presStyleIdx="0" presStyleCnt="3" custLinFactNeighborX="363" custLinFactNeighborY="-29045">
        <dgm:presLayoutVars>
          <dgm:bulletEnabled val="1"/>
        </dgm:presLayoutVars>
      </dgm:prSet>
      <dgm:spPr/>
      <dgm:t>
        <a:bodyPr/>
        <a:lstStyle/>
        <a:p>
          <a:endParaRPr lang="it-IT"/>
        </a:p>
      </dgm:t>
    </dgm:pt>
    <dgm:pt modelId="{F05A55BD-182B-4C91-8FFD-D9DE667DD9A3}" type="pres">
      <dgm:prSet presAssocID="{17069C46-A6BF-4D11-A6E2-7C35EF2CFE27}" presName="spaceBetweenRectangles" presStyleCnt="0"/>
      <dgm:spPr/>
    </dgm:pt>
    <dgm:pt modelId="{D17385E6-2E79-4459-967C-71C7EE1DD1A3}" type="pres">
      <dgm:prSet presAssocID="{95163A9C-2C69-412B-95F9-170390B2C272}" presName="parentLin" presStyleCnt="0"/>
      <dgm:spPr/>
    </dgm:pt>
    <dgm:pt modelId="{1625FF79-87AE-4F96-B4C1-1EB87897759D}" type="pres">
      <dgm:prSet presAssocID="{95163A9C-2C69-412B-95F9-170390B2C272}" presName="parentLeftMargin" presStyleLbl="node1" presStyleIdx="0" presStyleCnt="3"/>
      <dgm:spPr/>
      <dgm:t>
        <a:bodyPr/>
        <a:lstStyle/>
        <a:p>
          <a:endParaRPr lang="it-IT"/>
        </a:p>
      </dgm:t>
    </dgm:pt>
    <dgm:pt modelId="{2ABEDA4B-34B5-4454-909D-01B3C4C6D044}" type="pres">
      <dgm:prSet presAssocID="{95163A9C-2C69-412B-95F9-170390B2C272}" presName="parentText" presStyleLbl="node1" presStyleIdx="1" presStyleCnt="3">
        <dgm:presLayoutVars>
          <dgm:chMax val="0"/>
          <dgm:bulletEnabled val="1"/>
        </dgm:presLayoutVars>
      </dgm:prSet>
      <dgm:spPr/>
      <dgm:t>
        <a:bodyPr/>
        <a:lstStyle/>
        <a:p>
          <a:endParaRPr lang="it-IT"/>
        </a:p>
      </dgm:t>
    </dgm:pt>
    <dgm:pt modelId="{FCF58CCB-9FF2-496D-8F72-8E08CF354CDB}" type="pres">
      <dgm:prSet presAssocID="{95163A9C-2C69-412B-95F9-170390B2C272}" presName="negativeSpace" presStyleCnt="0"/>
      <dgm:spPr/>
    </dgm:pt>
    <dgm:pt modelId="{15D6A57B-18F8-4922-8162-C38227CD80E5}" type="pres">
      <dgm:prSet presAssocID="{95163A9C-2C69-412B-95F9-170390B2C272}" presName="childText" presStyleLbl="conFgAcc1" presStyleIdx="1" presStyleCnt="3">
        <dgm:presLayoutVars>
          <dgm:bulletEnabled val="1"/>
        </dgm:presLayoutVars>
      </dgm:prSet>
      <dgm:spPr/>
      <dgm:t>
        <a:bodyPr/>
        <a:lstStyle/>
        <a:p>
          <a:endParaRPr lang="it-IT"/>
        </a:p>
      </dgm:t>
    </dgm:pt>
    <dgm:pt modelId="{CB36743D-2123-4635-BC83-2BB39B371273}" type="pres">
      <dgm:prSet presAssocID="{F55BA2DB-4758-448C-9B03-43E20EAD4774}" presName="spaceBetweenRectangles" presStyleCnt="0"/>
      <dgm:spPr/>
    </dgm:pt>
    <dgm:pt modelId="{E2AE3DC4-4AC3-4FC0-94AC-5CEC9157C789}" type="pres">
      <dgm:prSet presAssocID="{7BDB7B87-CAA9-40ED-B415-A1B8C6ECA03B}" presName="parentLin" presStyleCnt="0"/>
      <dgm:spPr/>
    </dgm:pt>
    <dgm:pt modelId="{1787A012-DD64-49AB-88C8-90D56F077BB7}" type="pres">
      <dgm:prSet presAssocID="{7BDB7B87-CAA9-40ED-B415-A1B8C6ECA03B}" presName="parentLeftMargin" presStyleLbl="node1" presStyleIdx="1" presStyleCnt="3"/>
      <dgm:spPr/>
      <dgm:t>
        <a:bodyPr/>
        <a:lstStyle/>
        <a:p>
          <a:endParaRPr lang="it-IT"/>
        </a:p>
      </dgm:t>
    </dgm:pt>
    <dgm:pt modelId="{04925B3E-9936-4956-A91F-2BC3420BC65A}" type="pres">
      <dgm:prSet presAssocID="{7BDB7B87-CAA9-40ED-B415-A1B8C6ECA03B}" presName="parentText" presStyleLbl="node1" presStyleIdx="2" presStyleCnt="3">
        <dgm:presLayoutVars>
          <dgm:chMax val="0"/>
          <dgm:bulletEnabled val="1"/>
        </dgm:presLayoutVars>
      </dgm:prSet>
      <dgm:spPr/>
      <dgm:t>
        <a:bodyPr/>
        <a:lstStyle/>
        <a:p>
          <a:endParaRPr lang="it-IT"/>
        </a:p>
      </dgm:t>
    </dgm:pt>
    <dgm:pt modelId="{4892BA3C-DDC5-42D5-BB27-87B9B061A88A}" type="pres">
      <dgm:prSet presAssocID="{7BDB7B87-CAA9-40ED-B415-A1B8C6ECA03B}" presName="negativeSpace" presStyleCnt="0"/>
      <dgm:spPr/>
    </dgm:pt>
    <dgm:pt modelId="{D77C9305-9EC3-4851-8342-16A96C432D67}" type="pres">
      <dgm:prSet presAssocID="{7BDB7B87-CAA9-40ED-B415-A1B8C6ECA03B}" presName="childText" presStyleLbl="conFgAcc1" presStyleIdx="2" presStyleCnt="3">
        <dgm:presLayoutVars>
          <dgm:bulletEnabled val="1"/>
        </dgm:presLayoutVars>
      </dgm:prSet>
      <dgm:spPr/>
      <dgm:t>
        <a:bodyPr/>
        <a:lstStyle/>
        <a:p>
          <a:endParaRPr lang="it-IT"/>
        </a:p>
      </dgm:t>
    </dgm:pt>
  </dgm:ptLst>
  <dgm:cxnLst>
    <dgm:cxn modelId="{A2490D2B-2557-4F53-96F2-EEAAC62235D2}" srcId="{9967E953-4186-4E07-970C-29DE21CED5A3}" destId="{175C9532-D1A7-4B10-A92F-574A264DE2E5}" srcOrd="0" destOrd="0" parTransId="{C9286F77-CF0B-44DA-BB69-FD0591377F13}" sibTransId="{17069C46-A6BF-4D11-A6E2-7C35EF2CFE27}"/>
    <dgm:cxn modelId="{9FA13485-D429-43B3-9FF0-1320E0B0150A}" type="presOf" srcId="{9184CD04-2E8F-43CE-AC02-1842395A1519}" destId="{D77C9305-9EC3-4851-8342-16A96C432D67}" srcOrd="0" destOrd="0" presId="urn:microsoft.com/office/officeart/2005/8/layout/list1#2"/>
    <dgm:cxn modelId="{2195B4A2-09C7-4C50-AED6-CD020706E4CE}" srcId="{7BDB7B87-CAA9-40ED-B415-A1B8C6ECA03B}" destId="{9184CD04-2E8F-43CE-AC02-1842395A1519}" srcOrd="0" destOrd="0" parTransId="{DC69161A-3CC4-4FDD-B0CA-A1468CE66835}" sibTransId="{ECAC788A-C45A-4528-A0A7-A36135F8AFC1}"/>
    <dgm:cxn modelId="{2A6B5E92-04BB-42FA-9C5A-A1A01EBB55B6}" type="presOf" srcId="{175C9532-D1A7-4B10-A92F-574A264DE2E5}" destId="{480F269E-73DF-46DB-AC45-193043BBA108}" srcOrd="0" destOrd="0" presId="urn:microsoft.com/office/officeart/2005/8/layout/list1#2"/>
    <dgm:cxn modelId="{D1EAE0A2-D515-4DD8-8981-852B59B73751}" type="presOf" srcId="{E9A2DF9C-D51F-0441-B6C6-E4408C4563C3}" destId="{7B155430-9C91-428F-8CAF-BA4122F8A367}" srcOrd="0" destOrd="0" presId="urn:microsoft.com/office/officeart/2005/8/layout/list1#2"/>
    <dgm:cxn modelId="{7776C647-D96E-4E68-BAE2-A5A57A163702}" srcId="{9967E953-4186-4E07-970C-29DE21CED5A3}" destId="{95163A9C-2C69-412B-95F9-170390B2C272}" srcOrd="1" destOrd="0" parTransId="{73516C23-A12A-46D8-A11B-5912B673BDAB}" sibTransId="{F55BA2DB-4758-448C-9B03-43E20EAD4774}"/>
    <dgm:cxn modelId="{7795B601-1C4A-46D4-B7C5-E3989D46E300}" srcId="{9967E953-4186-4E07-970C-29DE21CED5A3}" destId="{7BDB7B87-CAA9-40ED-B415-A1B8C6ECA03B}" srcOrd="2" destOrd="0" parTransId="{FDA8203B-34EC-449F-BBE1-1F508318A921}" sibTransId="{AC95689B-7B40-46C1-9A6B-24EE9F77BD95}"/>
    <dgm:cxn modelId="{2930D1B8-B620-4110-8430-BEFC883331FE}" type="presOf" srcId="{95163A9C-2C69-412B-95F9-170390B2C272}" destId="{1625FF79-87AE-4F96-B4C1-1EB87897759D}" srcOrd="0" destOrd="0" presId="urn:microsoft.com/office/officeart/2005/8/layout/list1#2"/>
    <dgm:cxn modelId="{35F26E81-2420-42EA-A920-34CB24F236E0}" type="presOf" srcId="{95163A9C-2C69-412B-95F9-170390B2C272}" destId="{2ABEDA4B-34B5-4454-909D-01B3C4C6D044}" srcOrd="1" destOrd="0" presId="urn:microsoft.com/office/officeart/2005/8/layout/list1#2"/>
    <dgm:cxn modelId="{B1116978-8EBF-4D3E-9B28-97FFEF1263E1}" srcId="{175C9532-D1A7-4B10-A92F-574A264DE2E5}" destId="{E9A2DF9C-D51F-0441-B6C6-E4408C4563C3}" srcOrd="0" destOrd="0" parTransId="{275E4B5C-7E42-794E-B4A6-A0E538A05FD2}" sibTransId="{FDAA1835-E0EE-FE41-AD56-5A0CD925567A}"/>
    <dgm:cxn modelId="{DDC9BBCD-24C4-4734-A829-7649F5B85EBB}" srcId="{95163A9C-2C69-412B-95F9-170390B2C272}" destId="{F81F0074-9E77-4C09-9C06-5CCD1894BE4B}" srcOrd="0" destOrd="0" parTransId="{34DFB8AB-D1CC-4448-ADD7-01CD15CE15B0}" sibTransId="{5D994E22-EA8E-43A9-8907-30352A735843}"/>
    <dgm:cxn modelId="{FBF75134-C6A1-4B1E-9866-08C0D6F379ED}" type="presOf" srcId="{175C9532-D1A7-4B10-A92F-574A264DE2E5}" destId="{060CABB3-4418-4FC6-A4DA-0B8FE81FA874}" srcOrd="1" destOrd="0" presId="urn:microsoft.com/office/officeart/2005/8/layout/list1#2"/>
    <dgm:cxn modelId="{B097FE8C-CC40-4120-B9B5-C62A1030D68A}" type="presOf" srcId="{9967E953-4186-4E07-970C-29DE21CED5A3}" destId="{754595D1-4BB2-422B-BFD0-CDA47746D90B}" srcOrd="0" destOrd="0" presId="urn:microsoft.com/office/officeart/2005/8/layout/list1#2"/>
    <dgm:cxn modelId="{5EE93833-AB90-4A5B-BB4C-128C5B953E79}" type="presOf" srcId="{F81F0074-9E77-4C09-9C06-5CCD1894BE4B}" destId="{15D6A57B-18F8-4922-8162-C38227CD80E5}" srcOrd="0" destOrd="0" presId="urn:microsoft.com/office/officeart/2005/8/layout/list1#2"/>
    <dgm:cxn modelId="{40B6E268-037D-4EC4-8F4B-74537B18808C}" type="presOf" srcId="{7BDB7B87-CAA9-40ED-B415-A1B8C6ECA03B}" destId="{04925B3E-9936-4956-A91F-2BC3420BC65A}" srcOrd="1" destOrd="0" presId="urn:microsoft.com/office/officeart/2005/8/layout/list1#2"/>
    <dgm:cxn modelId="{463E7241-AB61-4AD2-833D-16031ACF6C59}" type="presOf" srcId="{7BDB7B87-CAA9-40ED-B415-A1B8C6ECA03B}" destId="{1787A012-DD64-49AB-88C8-90D56F077BB7}" srcOrd="0" destOrd="0" presId="urn:microsoft.com/office/officeart/2005/8/layout/list1#2"/>
    <dgm:cxn modelId="{9E368C48-7745-40BC-9EBF-14E401850787}" type="presParOf" srcId="{754595D1-4BB2-422B-BFD0-CDA47746D90B}" destId="{4CF58EE9-2EE8-4CE5-A7BF-FA0D3DACE8D5}" srcOrd="0" destOrd="0" presId="urn:microsoft.com/office/officeart/2005/8/layout/list1#2"/>
    <dgm:cxn modelId="{0996A404-D2F8-491E-9372-7A293D18DCDE}" type="presParOf" srcId="{4CF58EE9-2EE8-4CE5-A7BF-FA0D3DACE8D5}" destId="{480F269E-73DF-46DB-AC45-193043BBA108}" srcOrd="0" destOrd="0" presId="urn:microsoft.com/office/officeart/2005/8/layout/list1#2"/>
    <dgm:cxn modelId="{0A641770-FBD5-4B19-9EA7-1BD5281C9BE4}" type="presParOf" srcId="{4CF58EE9-2EE8-4CE5-A7BF-FA0D3DACE8D5}" destId="{060CABB3-4418-4FC6-A4DA-0B8FE81FA874}" srcOrd="1" destOrd="0" presId="urn:microsoft.com/office/officeart/2005/8/layout/list1#2"/>
    <dgm:cxn modelId="{5A3650E2-B61B-456C-9375-DB1144FB929D}" type="presParOf" srcId="{754595D1-4BB2-422B-BFD0-CDA47746D90B}" destId="{5645C4DB-BEC0-4A5F-9693-0DF546DAC681}" srcOrd="1" destOrd="0" presId="urn:microsoft.com/office/officeart/2005/8/layout/list1#2"/>
    <dgm:cxn modelId="{02738C83-2780-4E63-B59B-F1DA78215FD4}" type="presParOf" srcId="{754595D1-4BB2-422B-BFD0-CDA47746D90B}" destId="{7B155430-9C91-428F-8CAF-BA4122F8A367}" srcOrd="2" destOrd="0" presId="urn:microsoft.com/office/officeart/2005/8/layout/list1#2"/>
    <dgm:cxn modelId="{B18FDB99-FBD3-47DF-8C8B-81147C89FB46}" type="presParOf" srcId="{754595D1-4BB2-422B-BFD0-CDA47746D90B}" destId="{F05A55BD-182B-4C91-8FFD-D9DE667DD9A3}" srcOrd="3" destOrd="0" presId="urn:microsoft.com/office/officeart/2005/8/layout/list1#2"/>
    <dgm:cxn modelId="{6628BC67-01A3-4EF9-95E9-1C52BDE36FED}" type="presParOf" srcId="{754595D1-4BB2-422B-BFD0-CDA47746D90B}" destId="{D17385E6-2E79-4459-967C-71C7EE1DD1A3}" srcOrd="4" destOrd="0" presId="urn:microsoft.com/office/officeart/2005/8/layout/list1#2"/>
    <dgm:cxn modelId="{2E4B1565-941C-4C59-AF3B-DB95B2D700D0}" type="presParOf" srcId="{D17385E6-2E79-4459-967C-71C7EE1DD1A3}" destId="{1625FF79-87AE-4F96-B4C1-1EB87897759D}" srcOrd="0" destOrd="0" presId="urn:microsoft.com/office/officeart/2005/8/layout/list1#2"/>
    <dgm:cxn modelId="{FA3C0409-09E3-4218-8CB7-F405F1D7B66E}" type="presParOf" srcId="{D17385E6-2E79-4459-967C-71C7EE1DD1A3}" destId="{2ABEDA4B-34B5-4454-909D-01B3C4C6D044}" srcOrd="1" destOrd="0" presId="urn:microsoft.com/office/officeart/2005/8/layout/list1#2"/>
    <dgm:cxn modelId="{1C5CDC86-6067-44B4-A065-BE3FA6836BF1}" type="presParOf" srcId="{754595D1-4BB2-422B-BFD0-CDA47746D90B}" destId="{FCF58CCB-9FF2-496D-8F72-8E08CF354CDB}" srcOrd="5" destOrd="0" presId="urn:microsoft.com/office/officeart/2005/8/layout/list1#2"/>
    <dgm:cxn modelId="{110C54DA-354E-4E24-AA0A-360B8090662E}" type="presParOf" srcId="{754595D1-4BB2-422B-BFD0-CDA47746D90B}" destId="{15D6A57B-18F8-4922-8162-C38227CD80E5}" srcOrd="6" destOrd="0" presId="urn:microsoft.com/office/officeart/2005/8/layout/list1#2"/>
    <dgm:cxn modelId="{165188C0-C8F8-4D55-AEE5-EC37253756F5}" type="presParOf" srcId="{754595D1-4BB2-422B-BFD0-CDA47746D90B}" destId="{CB36743D-2123-4635-BC83-2BB39B371273}" srcOrd="7" destOrd="0" presId="urn:microsoft.com/office/officeart/2005/8/layout/list1#2"/>
    <dgm:cxn modelId="{0E10FA35-2F7B-4F2D-8259-A77B4B817651}" type="presParOf" srcId="{754595D1-4BB2-422B-BFD0-CDA47746D90B}" destId="{E2AE3DC4-4AC3-4FC0-94AC-5CEC9157C789}" srcOrd="8" destOrd="0" presId="urn:microsoft.com/office/officeart/2005/8/layout/list1#2"/>
    <dgm:cxn modelId="{A63DC3C6-B5F4-470B-844D-C66D457AC797}" type="presParOf" srcId="{E2AE3DC4-4AC3-4FC0-94AC-5CEC9157C789}" destId="{1787A012-DD64-49AB-88C8-90D56F077BB7}" srcOrd="0" destOrd="0" presId="urn:microsoft.com/office/officeart/2005/8/layout/list1#2"/>
    <dgm:cxn modelId="{E62DEA7F-5011-4F64-AACD-9C180B36B5EF}" type="presParOf" srcId="{E2AE3DC4-4AC3-4FC0-94AC-5CEC9157C789}" destId="{04925B3E-9936-4956-A91F-2BC3420BC65A}" srcOrd="1" destOrd="0" presId="urn:microsoft.com/office/officeart/2005/8/layout/list1#2"/>
    <dgm:cxn modelId="{B804787B-3E46-47E5-90B6-8C1DE97CE265}" type="presParOf" srcId="{754595D1-4BB2-422B-BFD0-CDA47746D90B}" destId="{4892BA3C-DDC5-42D5-BB27-87B9B061A88A}" srcOrd="9" destOrd="0" presId="urn:microsoft.com/office/officeart/2005/8/layout/list1#2"/>
    <dgm:cxn modelId="{4119BF81-846F-4613-A891-DB6F6A0BF767}" type="presParOf" srcId="{754595D1-4BB2-422B-BFD0-CDA47746D90B}" destId="{D77C9305-9EC3-4851-8342-16A96C432D67}" srcOrd="10" destOrd="0" presId="urn:microsoft.com/office/officeart/2005/8/layout/list1#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4A4D386-E4E8-4BF0-A025-5C5716507AC8}" type="doc">
      <dgm:prSet loTypeId="urn:microsoft.com/office/officeart/2005/8/layout/radial3" loCatId="relationship" qsTypeId="urn:microsoft.com/office/officeart/2005/8/quickstyle/simple5#2" qsCatId="simple" csTypeId="urn:microsoft.com/office/officeart/2005/8/colors/accent1_2#3" csCatId="accent1" phldr="1"/>
      <dgm:spPr/>
      <dgm:t>
        <a:bodyPr/>
        <a:lstStyle/>
        <a:p>
          <a:endParaRPr lang="it-IT"/>
        </a:p>
      </dgm:t>
    </dgm:pt>
    <dgm:pt modelId="{26901DFE-59B7-4E2B-BE56-C7A45A233DEF}">
      <dgm:prSet custT="1"/>
      <dgm:spPr>
        <a:solidFill>
          <a:schemeClr val="accent2"/>
        </a:solidFill>
      </dgm:spPr>
      <dgm:t>
        <a:bodyPr/>
        <a:lstStyle/>
        <a:p>
          <a:r>
            <a:rPr lang="it-IT" sz="3200" b="1" dirty="0">
              <a:solidFill>
                <a:schemeClr val="bg1"/>
              </a:solidFill>
            </a:rPr>
            <a:t>4</a:t>
          </a:r>
        </a:p>
        <a:p>
          <a:r>
            <a:rPr lang="it-IT" sz="3000" b="1" dirty="0">
              <a:solidFill>
                <a:schemeClr val="bg1"/>
              </a:solidFill>
            </a:rPr>
            <a:t>LANGUAGES</a:t>
          </a:r>
          <a:endParaRPr lang="it-IT" sz="3000" dirty="0">
            <a:solidFill>
              <a:schemeClr val="bg1"/>
            </a:solidFill>
          </a:endParaRPr>
        </a:p>
      </dgm:t>
    </dgm:pt>
    <dgm:pt modelId="{FEB78C72-7ED6-4002-BB57-3EE5BF98B77F}" type="parTrans" cxnId="{04EE8A69-4B6E-47B5-BD97-D1E48E014668}">
      <dgm:prSet/>
      <dgm:spPr/>
      <dgm:t>
        <a:bodyPr/>
        <a:lstStyle/>
        <a:p>
          <a:endParaRPr lang="it-IT"/>
        </a:p>
      </dgm:t>
    </dgm:pt>
    <dgm:pt modelId="{9672C27B-FC6C-47DF-9092-B705BE6A1E93}" type="sibTrans" cxnId="{04EE8A69-4B6E-47B5-BD97-D1E48E014668}">
      <dgm:prSet/>
      <dgm:spPr/>
      <dgm:t>
        <a:bodyPr/>
        <a:lstStyle/>
        <a:p>
          <a:endParaRPr lang="it-IT"/>
        </a:p>
      </dgm:t>
    </dgm:pt>
    <dgm:pt modelId="{21ACA574-E813-418C-8EA8-F11BB170449C}">
      <dgm:prSet custT="1"/>
      <dgm:spPr>
        <a:solidFill>
          <a:srgbClr val="5E7826"/>
        </a:solidFill>
      </dgm:spPr>
      <dgm:t>
        <a:bodyPr/>
        <a:lstStyle/>
        <a:p>
          <a:r>
            <a:rPr lang="it-IT" sz="6000" b="1" kern="1200" dirty="0">
              <a:solidFill>
                <a:schemeClr val="bg1"/>
              </a:solidFill>
              <a:latin typeface="Century Gothic" panose="020B0502020202020204"/>
              <a:ea typeface="+mn-ea"/>
              <a:cs typeface="+mn-cs"/>
            </a:rPr>
            <a:t>Ra</a:t>
          </a:r>
        </a:p>
        <a:p>
          <a:r>
            <a:rPr lang="it-IT" sz="2000" b="1" kern="1200" dirty="0">
              <a:solidFill>
                <a:schemeClr val="bg1"/>
              </a:solidFill>
              <a:latin typeface="Century Gothic" panose="020B0502020202020204"/>
              <a:ea typeface="+mn-ea"/>
              <a:cs typeface="+mn-cs"/>
            </a:rPr>
            <a:t>RATIONAL/</a:t>
          </a:r>
        </a:p>
        <a:p>
          <a:r>
            <a:rPr lang="it-IT" sz="2000" b="1" kern="1200" dirty="0">
              <a:solidFill>
                <a:schemeClr val="bg1"/>
              </a:solidFill>
              <a:latin typeface="Century Gothic" panose="020B0502020202020204"/>
              <a:ea typeface="+mn-ea"/>
              <a:cs typeface="+mn-cs"/>
            </a:rPr>
            <a:t>COGNITIVE</a:t>
          </a:r>
        </a:p>
        <a:p>
          <a:r>
            <a:rPr lang="it-IT" sz="2000" b="1" kern="1200" dirty="0">
              <a:solidFill>
                <a:prstClr val="black"/>
              </a:solidFill>
              <a:latin typeface="Century Gothic" panose="020B0502020202020204"/>
              <a:ea typeface="+mn-ea"/>
              <a:cs typeface="+mn-cs"/>
            </a:rPr>
            <a:t> </a:t>
          </a:r>
        </a:p>
      </dgm:t>
    </dgm:pt>
    <dgm:pt modelId="{4B9836B6-CB54-4FAC-B16B-1CE0F56D5B6B}" type="parTrans" cxnId="{939310C3-37D1-4C3B-948C-82400FE9FE70}">
      <dgm:prSet/>
      <dgm:spPr/>
      <dgm:t>
        <a:bodyPr/>
        <a:lstStyle/>
        <a:p>
          <a:endParaRPr lang="it-IT"/>
        </a:p>
      </dgm:t>
    </dgm:pt>
    <dgm:pt modelId="{CE418FB1-853B-4E00-A589-6A4E8BC1FAF4}" type="sibTrans" cxnId="{939310C3-37D1-4C3B-948C-82400FE9FE70}">
      <dgm:prSet/>
      <dgm:spPr/>
      <dgm:t>
        <a:bodyPr/>
        <a:lstStyle/>
        <a:p>
          <a:endParaRPr lang="it-IT"/>
        </a:p>
      </dgm:t>
    </dgm:pt>
    <dgm:pt modelId="{336034AC-175D-4EA0-97A4-18AA7AF89D1C}">
      <dgm:prSet custT="1"/>
      <dgm:spPr>
        <a:solidFill>
          <a:schemeClr val="bg2">
            <a:lumMod val="75000"/>
          </a:schemeClr>
        </a:solidFill>
      </dgm:spPr>
      <dgm:t>
        <a:bodyPr/>
        <a:lstStyle/>
        <a:p>
          <a:r>
            <a:rPr lang="it-IT" sz="6000" b="1" dirty="0">
              <a:solidFill>
                <a:schemeClr val="bg1"/>
              </a:solidFill>
              <a:latin typeface="Century Gothic" panose="020B0502020202020204" pitchFamily="34" charset="0"/>
            </a:rPr>
            <a:t>Fa</a:t>
          </a:r>
        </a:p>
        <a:p>
          <a:r>
            <a:rPr lang="it-IT" sz="1500" b="1" dirty="0">
              <a:solidFill>
                <a:schemeClr val="tx1"/>
              </a:solidFill>
              <a:latin typeface="Century Gothic" panose="020B0502020202020204" pitchFamily="34" charset="0"/>
            </a:rPr>
            <a:t>FANTASY/</a:t>
          </a:r>
        </a:p>
        <a:p>
          <a:r>
            <a:rPr lang="it-IT" sz="1500" b="1" dirty="0">
              <a:solidFill>
                <a:schemeClr val="tx1"/>
              </a:solidFill>
              <a:latin typeface="Century Gothic" panose="020B0502020202020204" pitchFamily="34" charset="0"/>
            </a:rPr>
            <a:t>IMMAGINARY</a:t>
          </a:r>
        </a:p>
      </dgm:t>
    </dgm:pt>
    <dgm:pt modelId="{3B8B37D8-0EC6-4753-BDC1-FBE3E69FE65B}" type="parTrans" cxnId="{D5B4379A-CE24-44FD-AEA8-C3A9D81ED35D}">
      <dgm:prSet/>
      <dgm:spPr/>
      <dgm:t>
        <a:bodyPr/>
        <a:lstStyle/>
        <a:p>
          <a:endParaRPr lang="it-IT"/>
        </a:p>
      </dgm:t>
    </dgm:pt>
    <dgm:pt modelId="{317CED9B-81A4-42AE-B0CF-0E6CA582F539}" type="sibTrans" cxnId="{D5B4379A-CE24-44FD-AEA8-C3A9D81ED35D}">
      <dgm:prSet/>
      <dgm:spPr/>
      <dgm:t>
        <a:bodyPr/>
        <a:lstStyle/>
        <a:p>
          <a:endParaRPr lang="it-IT"/>
        </a:p>
      </dgm:t>
    </dgm:pt>
    <dgm:pt modelId="{28BC20BB-0B1E-4E0E-865F-D000ED57DBAD}">
      <dgm:prSet phldr="0" custT="0"/>
      <dgm:spPr>
        <a:solidFill>
          <a:srgbClr val="FFC000"/>
        </a:solidFill>
      </dgm:spPr>
      <dgm:t>
        <a:bodyPr vert="horz" wrap="square"/>
        <a:lstStyle/>
        <a:p>
          <a:pPr>
            <a:lnSpc>
              <a:spcPct val="100000"/>
            </a:lnSpc>
            <a:spcBef>
              <a:spcPct val="0"/>
            </a:spcBef>
            <a:spcAft>
              <a:spcPct val="35000"/>
            </a:spcAft>
          </a:pPr>
          <a:r>
            <a:rPr lang="it-IT" dirty="0" err="1"/>
            <a:t>Bd</a:t>
          </a:r>
          <a:endParaRPr lang="it-IT" dirty="0"/>
        </a:p>
        <a:p>
          <a:pPr>
            <a:lnSpc>
              <a:spcPct val="100000"/>
            </a:lnSpc>
            <a:spcBef>
              <a:spcPct val="0"/>
            </a:spcBef>
            <a:spcAft>
              <a:spcPct val="35000"/>
            </a:spcAft>
          </a:pPr>
          <a:r>
            <a:rPr lang="it-IT" dirty="0"/>
            <a:t>BODY</a:t>
          </a:r>
        </a:p>
      </dgm:t>
    </dgm:pt>
    <dgm:pt modelId="{C9FC08FD-CB2D-42FF-8261-5F1589FF6226}" type="parTrans" cxnId="{E13815B3-F8F8-461E-AC45-D7F04A476F27}">
      <dgm:prSet/>
      <dgm:spPr/>
      <dgm:t>
        <a:bodyPr/>
        <a:lstStyle/>
        <a:p>
          <a:endParaRPr lang="it-IT"/>
        </a:p>
      </dgm:t>
    </dgm:pt>
    <dgm:pt modelId="{5D8A768F-976B-403B-968D-F17405A3E878}" type="sibTrans" cxnId="{E13815B3-F8F8-461E-AC45-D7F04A476F27}">
      <dgm:prSet/>
      <dgm:spPr/>
      <dgm:t>
        <a:bodyPr/>
        <a:lstStyle/>
        <a:p>
          <a:endParaRPr lang="it-IT"/>
        </a:p>
      </dgm:t>
    </dgm:pt>
    <dgm:pt modelId="{3E0E44CB-DDBE-45F0-8074-0F4ECBBF81AC}">
      <dgm:prSet custT="1"/>
      <dgm:spPr>
        <a:solidFill>
          <a:schemeClr val="accent5">
            <a:lumMod val="25000"/>
          </a:schemeClr>
        </a:solidFill>
        <a:ln>
          <a:solidFill>
            <a:schemeClr val="accent6">
              <a:lumMod val="50000"/>
            </a:schemeClr>
          </a:solidFill>
        </a:ln>
      </dgm:spPr>
      <dgm:t>
        <a:bodyPr/>
        <a:lstStyle/>
        <a:p>
          <a:r>
            <a:rPr lang="it-IT" sz="6000" b="1" dirty="0">
              <a:solidFill>
                <a:schemeClr val="bg1"/>
              </a:solidFill>
              <a:latin typeface="Century Gothic" panose="020B0502020202020204" pitchFamily="34" charset="0"/>
            </a:rPr>
            <a:t>E</a:t>
          </a:r>
        </a:p>
        <a:p>
          <a:r>
            <a:rPr lang="it-IT" sz="2000" b="1" dirty="0">
              <a:solidFill>
                <a:schemeClr val="bg1"/>
              </a:solidFill>
              <a:latin typeface="Century Gothic" panose="020B0502020202020204" pitchFamily="34" charset="0"/>
            </a:rPr>
            <a:t>EMOTIVE</a:t>
          </a:r>
        </a:p>
      </dgm:t>
    </dgm:pt>
    <dgm:pt modelId="{4C361692-1B7E-491B-B859-AEFF12B2F2E1}" type="parTrans" cxnId="{A4C3B421-AD98-49D4-8770-8B95704434E8}">
      <dgm:prSet/>
      <dgm:spPr/>
      <dgm:t>
        <a:bodyPr/>
        <a:lstStyle/>
        <a:p>
          <a:endParaRPr lang="it-IT"/>
        </a:p>
      </dgm:t>
    </dgm:pt>
    <dgm:pt modelId="{8A145EAE-17B0-4E13-BCA3-5B57B25E1CF4}" type="sibTrans" cxnId="{A4C3B421-AD98-49D4-8770-8B95704434E8}">
      <dgm:prSet/>
      <dgm:spPr/>
      <dgm:t>
        <a:bodyPr/>
        <a:lstStyle/>
        <a:p>
          <a:endParaRPr lang="it-IT"/>
        </a:p>
      </dgm:t>
    </dgm:pt>
    <dgm:pt modelId="{8C005F8C-53B7-4CE2-93FA-0A38EB122A68}" type="pres">
      <dgm:prSet presAssocID="{64A4D386-E4E8-4BF0-A025-5C5716507AC8}" presName="composite" presStyleCnt="0">
        <dgm:presLayoutVars>
          <dgm:chMax val="1"/>
          <dgm:dir/>
          <dgm:resizeHandles val="exact"/>
        </dgm:presLayoutVars>
      </dgm:prSet>
      <dgm:spPr/>
      <dgm:t>
        <a:bodyPr/>
        <a:lstStyle/>
        <a:p>
          <a:endParaRPr lang="it-IT"/>
        </a:p>
      </dgm:t>
    </dgm:pt>
    <dgm:pt modelId="{E463E240-7C80-4C0D-B415-DDA3AC6E4C0B}" type="pres">
      <dgm:prSet presAssocID="{64A4D386-E4E8-4BF0-A025-5C5716507AC8}" presName="radial" presStyleCnt="0">
        <dgm:presLayoutVars>
          <dgm:animLvl val="ctr"/>
        </dgm:presLayoutVars>
      </dgm:prSet>
      <dgm:spPr/>
    </dgm:pt>
    <dgm:pt modelId="{D9046EFD-055C-46EB-9B54-07DD5FB2A6EF}" type="pres">
      <dgm:prSet presAssocID="{26901DFE-59B7-4E2B-BE56-C7A45A233DEF}" presName="centerShape" presStyleLbl="vennNode1" presStyleIdx="0" presStyleCnt="5" custScaleX="128121" custScaleY="122876"/>
      <dgm:spPr/>
      <dgm:t>
        <a:bodyPr/>
        <a:lstStyle/>
        <a:p>
          <a:endParaRPr lang="it-IT"/>
        </a:p>
      </dgm:t>
    </dgm:pt>
    <dgm:pt modelId="{9F24AEB2-219F-4DCB-83F6-AEF819E50A92}" type="pres">
      <dgm:prSet presAssocID="{21ACA574-E813-418C-8EA8-F11BB170449C}" presName="node" presStyleLbl="vennNode1" presStyleIdx="1" presStyleCnt="5" custScaleX="132596" custScaleY="116441" custRadScaleRad="96328" custRadScaleInc="5256">
        <dgm:presLayoutVars>
          <dgm:bulletEnabled val="1"/>
        </dgm:presLayoutVars>
      </dgm:prSet>
      <dgm:spPr/>
      <dgm:t>
        <a:bodyPr/>
        <a:lstStyle/>
        <a:p>
          <a:endParaRPr lang="it-IT"/>
        </a:p>
      </dgm:t>
    </dgm:pt>
    <dgm:pt modelId="{B7BA6065-633B-433F-B536-9BED288DE948}" type="pres">
      <dgm:prSet presAssocID="{336034AC-175D-4EA0-97A4-18AA7AF89D1C}" presName="node" presStyleLbl="vennNode1" presStyleIdx="2" presStyleCnt="5" custScaleX="126433" custScaleY="113236" custRadScaleRad="108144" custRadScaleInc="2463">
        <dgm:presLayoutVars>
          <dgm:bulletEnabled val="1"/>
        </dgm:presLayoutVars>
      </dgm:prSet>
      <dgm:spPr/>
      <dgm:t>
        <a:bodyPr/>
        <a:lstStyle/>
        <a:p>
          <a:endParaRPr lang="it-IT"/>
        </a:p>
      </dgm:t>
    </dgm:pt>
    <dgm:pt modelId="{6F4BF1C1-DD8E-4680-9C9D-C9E7738C0495}" type="pres">
      <dgm:prSet presAssocID="{28BC20BB-0B1E-4E0E-865F-D000ED57DBAD}" presName="node" presStyleLbl="vennNode1" presStyleIdx="3" presStyleCnt="5" custScaleX="135788" custScaleY="123577" custRadScaleRad="96410" custRadScaleInc="-1595">
        <dgm:presLayoutVars>
          <dgm:bulletEnabled val="1"/>
        </dgm:presLayoutVars>
      </dgm:prSet>
      <dgm:spPr/>
      <dgm:t>
        <a:bodyPr/>
        <a:lstStyle/>
        <a:p>
          <a:endParaRPr lang="it-IT"/>
        </a:p>
      </dgm:t>
    </dgm:pt>
    <dgm:pt modelId="{8BF90955-1780-46F4-B1A9-71744782EFEE}" type="pres">
      <dgm:prSet presAssocID="{3E0E44CB-DDBE-45F0-8074-0F4ECBBF81AC}" presName="node" presStyleLbl="vennNode1" presStyleIdx="4" presStyleCnt="5" custScaleX="125205" custScaleY="122469" custRadScaleRad="104880" custRadScaleInc="24">
        <dgm:presLayoutVars>
          <dgm:bulletEnabled val="1"/>
        </dgm:presLayoutVars>
      </dgm:prSet>
      <dgm:spPr/>
      <dgm:t>
        <a:bodyPr/>
        <a:lstStyle/>
        <a:p>
          <a:endParaRPr lang="it-IT"/>
        </a:p>
      </dgm:t>
    </dgm:pt>
  </dgm:ptLst>
  <dgm:cxnLst>
    <dgm:cxn modelId="{A4C3B421-AD98-49D4-8770-8B95704434E8}" srcId="{26901DFE-59B7-4E2B-BE56-C7A45A233DEF}" destId="{3E0E44CB-DDBE-45F0-8074-0F4ECBBF81AC}" srcOrd="3" destOrd="0" parTransId="{4C361692-1B7E-491B-B859-AEFF12B2F2E1}" sibTransId="{8A145EAE-17B0-4E13-BCA3-5B57B25E1CF4}"/>
    <dgm:cxn modelId="{27374C76-3B7A-432A-AE02-C3279339519B}" type="presOf" srcId="{3E0E44CB-DDBE-45F0-8074-0F4ECBBF81AC}" destId="{8BF90955-1780-46F4-B1A9-71744782EFEE}" srcOrd="0" destOrd="0" presId="urn:microsoft.com/office/officeart/2005/8/layout/radial3"/>
    <dgm:cxn modelId="{939310C3-37D1-4C3B-948C-82400FE9FE70}" srcId="{26901DFE-59B7-4E2B-BE56-C7A45A233DEF}" destId="{21ACA574-E813-418C-8EA8-F11BB170449C}" srcOrd="0" destOrd="0" parTransId="{4B9836B6-CB54-4FAC-B16B-1CE0F56D5B6B}" sibTransId="{CE418FB1-853B-4E00-A589-6A4E8BC1FAF4}"/>
    <dgm:cxn modelId="{1EFEF947-7C78-440C-9FD3-A8977B4A4A09}" type="presOf" srcId="{21ACA574-E813-418C-8EA8-F11BB170449C}" destId="{9F24AEB2-219F-4DCB-83F6-AEF819E50A92}" srcOrd="0" destOrd="0" presId="urn:microsoft.com/office/officeart/2005/8/layout/radial3"/>
    <dgm:cxn modelId="{D5B4379A-CE24-44FD-AEA8-C3A9D81ED35D}" srcId="{26901DFE-59B7-4E2B-BE56-C7A45A233DEF}" destId="{336034AC-175D-4EA0-97A4-18AA7AF89D1C}" srcOrd="1" destOrd="0" parTransId="{3B8B37D8-0EC6-4753-BDC1-FBE3E69FE65B}" sibTransId="{317CED9B-81A4-42AE-B0CF-0E6CA582F539}"/>
    <dgm:cxn modelId="{8137F9A5-E761-4CE4-9C8B-5E9DB3321669}" type="presOf" srcId="{26901DFE-59B7-4E2B-BE56-C7A45A233DEF}" destId="{D9046EFD-055C-46EB-9B54-07DD5FB2A6EF}" srcOrd="0" destOrd="0" presId="urn:microsoft.com/office/officeart/2005/8/layout/radial3"/>
    <dgm:cxn modelId="{5A8B843A-04D7-48B5-A839-5130CEE40C61}" type="presOf" srcId="{28BC20BB-0B1E-4E0E-865F-D000ED57DBAD}" destId="{6F4BF1C1-DD8E-4680-9C9D-C9E7738C0495}" srcOrd="0" destOrd="0" presId="urn:microsoft.com/office/officeart/2005/8/layout/radial3"/>
    <dgm:cxn modelId="{04EE8A69-4B6E-47B5-BD97-D1E48E014668}" srcId="{64A4D386-E4E8-4BF0-A025-5C5716507AC8}" destId="{26901DFE-59B7-4E2B-BE56-C7A45A233DEF}" srcOrd="0" destOrd="0" parTransId="{FEB78C72-7ED6-4002-BB57-3EE5BF98B77F}" sibTransId="{9672C27B-FC6C-47DF-9092-B705BE6A1E93}"/>
    <dgm:cxn modelId="{4FBECF5A-8B09-405C-B4F5-59589B2F80A3}" type="presOf" srcId="{336034AC-175D-4EA0-97A4-18AA7AF89D1C}" destId="{B7BA6065-633B-433F-B536-9BED288DE948}" srcOrd="0" destOrd="0" presId="urn:microsoft.com/office/officeart/2005/8/layout/radial3"/>
    <dgm:cxn modelId="{E13815B3-F8F8-461E-AC45-D7F04A476F27}" srcId="{26901DFE-59B7-4E2B-BE56-C7A45A233DEF}" destId="{28BC20BB-0B1E-4E0E-865F-D000ED57DBAD}" srcOrd="2" destOrd="0" parTransId="{C9FC08FD-CB2D-42FF-8261-5F1589FF6226}" sibTransId="{5D8A768F-976B-403B-968D-F17405A3E878}"/>
    <dgm:cxn modelId="{01D7E670-C5C7-4E2E-A40B-8D7FA9A120A2}" type="presOf" srcId="{64A4D386-E4E8-4BF0-A025-5C5716507AC8}" destId="{8C005F8C-53B7-4CE2-93FA-0A38EB122A68}" srcOrd="0" destOrd="0" presId="urn:microsoft.com/office/officeart/2005/8/layout/radial3"/>
    <dgm:cxn modelId="{4761196E-7703-40E9-B1C2-4C566F0DED0F}" type="presParOf" srcId="{8C005F8C-53B7-4CE2-93FA-0A38EB122A68}" destId="{E463E240-7C80-4C0D-B415-DDA3AC6E4C0B}" srcOrd="0" destOrd="0" presId="urn:microsoft.com/office/officeart/2005/8/layout/radial3"/>
    <dgm:cxn modelId="{63ED6DF8-FA7E-418E-B964-DEE23C9781D6}" type="presParOf" srcId="{E463E240-7C80-4C0D-B415-DDA3AC6E4C0B}" destId="{D9046EFD-055C-46EB-9B54-07DD5FB2A6EF}" srcOrd="0" destOrd="0" presId="urn:microsoft.com/office/officeart/2005/8/layout/radial3"/>
    <dgm:cxn modelId="{8E91B8C2-ACA8-4041-84C7-0D2837C9525C}" type="presParOf" srcId="{E463E240-7C80-4C0D-B415-DDA3AC6E4C0B}" destId="{9F24AEB2-219F-4DCB-83F6-AEF819E50A92}" srcOrd="1" destOrd="0" presId="urn:microsoft.com/office/officeart/2005/8/layout/radial3"/>
    <dgm:cxn modelId="{42808FBE-D109-44B5-8B87-A81859E8A4FA}" type="presParOf" srcId="{E463E240-7C80-4C0D-B415-DDA3AC6E4C0B}" destId="{B7BA6065-633B-433F-B536-9BED288DE948}" srcOrd="2" destOrd="0" presId="urn:microsoft.com/office/officeart/2005/8/layout/radial3"/>
    <dgm:cxn modelId="{A90B8711-7C1B-4BEF-96A0-9AC772B40784}" type="presParOf" srcId="{E463E240-7C80-4C0D-B415-DDA3AC6E4C0B}" destId="{6F4BF1C1-DD8E-4680-9C9D-C9E7738C0495}" srcOrd="3" destOrd="0" presId="urn:microsoft.com/office/officeart/2005/8/layout/radial3"/>
    <dgm:cxn modelId="{7DC4071F-E975-4E58-9347-0099DC67E430}" type="presParOf" srcId="{E463E240-7C80-4C0D-B415-DDA3AC6E4C0B}" destId="{8BF90955-1780-46F4-B1A9-71744782EFEE}"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4A4D386-E4E8-4BF0-A025-5C5716507AC8}" type="doc">
      <dgm:prSet loTypeId="urn:microsoft.com/office/officeart/2005/8/layout/radial3" loCatId="relationship" qsTypeId="urn:microsoft.com/office/officeart/2005/8/quickstyle/simple1#4" qsCatId="simple" csTypeId="urn:microsoft.com/office/officeart/2005/8/colors/colorful1#4" csCatId="colorful" phldr="1"/>
      <dgm:spPr/>
      <dgm:t>
        <a:bodyPr/>
        <a:lstStyle/>
        <a:p>
          <a:endParaRPr lang="it-IT"/>
        </a:p>
      </dgm:t>
    </dgm:pt>
    <dgm:pt modelId="{26901DFE-59B7-4E2B-BE56-C7A45A233DEF}">
      <dgm:prSet custT="1"/>
      <dgm:spPr/>
      <dgm:t>
        <a:bodyPr/>
        <a:lstStyle/>
        <a:p>
          <a:r>
            <a:rPr lang="it-IT" sz="3600" b="1" dirty="0"/>
            <a:t>Each </a:t>
          </a:r>
          <a:r>
            <a:rPr lang="it-IT" sz="3400" b="1" dirty="0"/>
            <a:t>Language is</a:t>
          </a:r>
          <a:r>
            <a:rPr lang="it-IT" sz="3600" b="1" dirty="0"/>
            <a:t> a grammar </a:t>
          </a:r>
          <a:endParaRPr lang="it-IT" sz="3000" b="1" dirty="0"/>
        </a:p>
      </dgm:t>
    </dgm:pt>
    <dgm:pt modelId="{FEB78C72-7ED6-4002-BB57-3EE5BF98B77F}" type="parTrans" cxnId="{9ADE46B3-352B-4F1D-985F-0FBBB94E70C3}">
      <dgm:prSet/>
      <dgm:spPr/>
      <dgm:t>
        <a:bodyPr/>
        <a:lstStyle/>
        <a:p>
          <a:endParaRPr lang="it-IT"/>
        </a:p>
      </dgm:t>
    </dgm:pt>
    <dgm:pt modelId="{9672C27B-FC6C-47DF-9092-B705BE6A1E93}" type="sibTrans" cxnId="{9ADE46B3-352B-4F1D-985F-0FBBB94E70C3}">
      <dgm:prSet/>
      <dgm:spPr/>
      <dgm:t>
        <a:bodyPr/>
        <a:lstStyle/>
        <a:p>
          <a:endParaRPr lang="it-IT"/>
        </a:p>
      </dgm:t>
    </dgm:pt>
    <dgm:pt modelId="{21ACA574-E813-418C-8EA8-F11BB170449C}">
      <dgm:prSet custT="1"/>
      <dgm:spPr>
        <a:solidFill>
          <a:srgbClr val="990000">
            <a:alpha val="49804"/>
          </a:srgbClr>
        </a:solidFill>
      </dgm:spPr>
      <dgm:t>
        <a:bodyPr/>
        <a:lstStyle/>
        <a:p>
          <a:r>
            <a:rPr lang="it-IT" sz="2200" b="1" kern="1200" dirty="0">
              <a:latin typeface="Century Gothic" panose="020B0502020202020204"/>
              <a:ea typeface="+mn-ea"/>
              <a:cs typeface="+mn-cs"/>
            </a:rPr>
            <a:t>Connotation</a:t>
          </a:r>
        </a:p>
      </dgm:t>
    </dgm:pt>
    <dgm:pt modelId="{4B9836B6-CB54-4FAC-B16B-1CE0F56D5B6B}" type="parTrans" cxnId="{E5A31C8A-18FB-4074-A851-E7CBBF599760}">
      <dgm:prSet/>
      <dgm:spPr/>
      <dgm:t>
        <a:bodyPr/>
        <a:lstStyle/>
        <a:p>
          <a:endParaRPr lang="it-IT"/>
        </a:p>
      </dgm:t>
    </dgm:pt>
    <dgm:pt modelId="{CE418FB1-853B-4E00-A589-6A4E8BC1FAF4}" type="sibTrans" cxnId="{E5A31C8A-18FB-4074-A851-E7CBBF599760}">
      <dgm:prSet/>
      <dgm:spPr/>
      <dgm:t>
        <a:bodyPr/>
        <a:lstStyle/>
        <a:p>
          <a:endParaRPr lang="it-IT"/>
        </a:p>
      </dgm:t>
    </dgm:pt>
    <dgm:pt modelId="{336034AC-175D-4EA0-97A4-18AA7AF89D1C}">
      <dgm:prSet custT="1"/>
      <dgm:spPr/>
      <dgm:t>
        <a:bodyPr/>
        <a:lstStyle/>
        <a:p>
          <a:r>
            <a:rPr lang="it-IT" sz="2200" b="1" dirty="0">
              <a:latin typeface="Century Gothic" panose="020B0502020202020204" pitchFamily="34" charset="0"/>
            </a:rPr>
            <a:t>Denotation </a:t>
          </a:r>
        </a:p>
      </dgm:t>
    </dgm:pt>
    <dgm:pt modelId="{3B8B37D8-0EC6-4753-BDC1-FBE3E69FE65B}" type="parTrans" cxnId="{89343142-29DB-4DA5-ACA8-BFB1977DE431}">
      <dgm:prSet/>
      <dgm:spPr/>
      <dgm:t>
        <a:bodyPr/>
        <a:lstStyle/>
        <a:p>
          <a:endParaRPr lang="it-IT"/>
        </a:p>
      </dgm:t>
    </dgm:pt>
    <dgm:pt modelId="{317CED9B-81A4-42AE-B0CF-0E6CA582F539}" type="sibTrans" cxnId="{89343142-29DB-4DA5-ACA8-BFB1977DE431}">
      <dgm:prSet/>
      <dgm:spPr/>
      <dgm:t>
        <a:bodyPr/>
        <a:lstStyle/>
        <a:p>
          <a:endParaRPr lang="it-IT"/>
        </a:p>
      </dgm:t>
    </dgm:pt>
    <dgm:pt modelId="{8C005F8C-53B7-4CE2-93FA-0A38EB122A68}" type="pres">
      <dgm:prSet presAssocID="{64A4D386-E4E8-4BF0-A025-5C5716507AC8}" presName="composite" presStyleCnt="0">
        <dgm:presLayoutVars>
          <dgm:chMax val="1"/>
          <dgm:dir/>
          <dgm:resizeHandles val="exact"/>
        </dgm:presLayoutVars>
      </dgm:prSet>
      <dgm:spPr/>
      <dgm:t>
        <a:bodyPr/>
        <a:lstStyle/>
        <a:p>
          <a:endParaRPr lang="it-IT"/>
        </a:p>
      </dgm:t>
    </dgm:pt>
    <dgm:pt modelId="{E463E240-7C80-4C0D-B415-DDA3AC6E4C0B}" type="pres">
      <dgm:prSet presAssocID="{64A4D386-E4E8-4BF0-A025-5C5716507AC8}" presName="radial" presStyleCnt="0">
        <dgm:presLayoutVars>
          <dgm:animLvl val="ctr"/>
        </dgm:presLayoutVars>
      </dgm:prSet>
      <dgm:spPr/>
    </dgm:pt>
    <dgm:pt modelId="{D9046EFD-055C-46EB-9B54-07DD5FB2A6EF}" type="pres">
      <dgm:prSet presAssocID="{26901DFE-59B7-4E2B-BE56-C7A45A233DEF}" presName="centerShape" presStyleLbl="vennNode1" presStyleIdx="0" presStyleCnt="3" custScaleX="108034" custScaleY="107400" custLinFactNeighborX="2610" custLinFactNeighborY="-27307"/>
      <dgm:spPr/>
      <dgm:t>
        <a:bodyPr/>
        <a:lstStyle/>
        <a:p>
          <a:endParaRPr lang="it-IT"/>
        </a:p>
      </dgm:t>
    </dgm:pt>
    <dgm:pt modelId="{9F24AEB2-219F-4DCB-83F6-AEF819E50A92}" type="pres">
      <dgm:prSet presAssocID="{21ACA574-E813-418C-8EA8-F11BB170449C}" presName="node" presStyleLbl="vennNode1" presStyleIdx="1" presStyleCnt="3" custScaleX="158370" custScaleY="110656" custRadScaleRad="145966" custRadScaleInc="42795">
        <dgm:presLayoutVars>
          <dgm:bulletEnabled val="1"/>
        </dgm:presLayoutVars>
      </dgm:prSet>
      <dgm:spPr/>
      <dgm:t>
        <a:bodyPr/>
        <a:lstStyle/>
        <a:p>
          <a:endParaRPr lang="it-IT"/>
        </a:p>
      </dgm:t>
    </dgm:pt>
    <dgm:pt modelId="{B7BA6065-633B-433F-B536-9BED288DE948}" type="pres">
      <dgm:prSet presAssocID="{336034AC-175D-4EA0-97A4-18AA7AF89D1C}" presName="node" presStyleLbl="vennNode1" presStyleIdx="2" presStyleCnt="3" custScaleX="150045" custScaleY="113534" custRadScaleRad="134058" custRadScaleInc="60139">
        <dgm:presLayoutVars>
          <dgm:bulletEnabled val="1"/>
        </dgm:presLayoutVars>
      </dgm:prSet>
      <dgm:spPr/>
      <dgm:t>
        <a:bodyPr/>
        <a:lstStyle/>
        <a:p>
          <a:endParaRPr lang="it-IT"/>
        </a:p>
      </dgm:t>
    </dgm:pt>
  </dgm:ptLst>
  <dgm:cxnLst>
    <dgm:cxn modelId="{89343142-29DB-4DA5-ACA8-BFB1977DE431}" srcId="{26901DFE-59B7-4E2B-BE56-C7A45A233DEF}" destId="{336034AC-175D-4EA0-97A4-18AA7AF89D1C}" srcOrd="1" destOrd="0" parTransId="{3B8B37D8-0EC6-4753-BDC1-FBE3E69FE65B}" sibTransId="{317CED9B-81A4-42AE-B0CF-0E6CA582F539}"/>
    <dgm:cxn modelId="{6108A9F9-473C-4F46-9AEC-BD30A6D2C5B0}" type="presOf" srcId="{64A4D386-E4E8-4BF0-A025-5C5716507AC8}" destId="{8C005F8C-53B7-4CE2-93FA-0A38EB122A68}" srcOrd="0" destOrd="0" presId="urn:microsoft.com/office/officeart/2005/8/layout/radial3"/>
    <dgm:cxn modelId="{031FAE2A-6092-4304-92A2-DD6996239454}" type="presOf" srcId="{336034AC-175D-4EA0-97A4-18AA7AF89D1C}" destId="{B7BA6065-633B-433F-B536-9BED288DE948}" srcOrd="0" destOrd="0" presId="urn:microsoft.com/office/officeart/2005/8/layout/radial3"/>
    <dgm:cxn modelId="{EBBCE23D-0B5E-4FCE-9A11-DA9C0A087106}" type="presOf" srcId="{26901DFE-59B7-4E2B-BE56-C7A45A233DEF}" destId="{D9046EFD-055C-46EB-9B54-07DD5FB2A6EF}" srcOrd="0" destOrd="0" presId="urn:microsoft.com/office/officeart/2005/8/layout/radial3"/>
    <dgm:cxn modelId="{E5A31C8A-18FB-4074-A851-E7CBBF599760}" srcId="{26901DFE-59B7-4E2B-BE56-C7A45A233DEF}" destId="{21ACA574-E813-418C-8EA8-F11BB170449C}" srcOrd="0" destOrd="0" parTransId="{4B9836B6-CB54-4FAC-B16B-1CE0F56D5B6B}" sibTransId="{CE418FB1-853B-4E00-A589-6A4E8BC1FAF4}"/>
    <dgm:cxn modelId="{DB046C2F-E53E-4000-88E9-F7BB3B8A0234}" type="presOf" srcId="{21ACA574-E813-418C-8EA8-F11BB170449C}" destId="{9F24AEB2-219F-4DCB-83F6-AEF819E50A92}" srcOrd="0" destOrd="0" presId="urn:microsoft.com/office/officeart/2005/8/layout/radial3"/>
    <dgm:cxn modelId="{9ADE46B3-352B-4F1D-985F-0FBBB94E70C3}" srcId="{64A4D386-E4E8-4BF0-A025-5C5716507AC8}" destId="{26901DFE-59B7-4E2B-BE56-C7A45A233DEF}" srcOrd="0" destOrd="0" parTransId="{FEB78C72-7ED6-4002-BB57-3EE5BF98B77F}" sibTransId="{9672C27B-FC6C-47DF-9092-B705BE6A1E93}"/>
    <dgm:cxn modelId="{F1002B08-53A0-4249-8D1B-C54BB98ED713}" type="presParOf" srcId="{8C005F8C-53B7-4CE2-93FA-0A38EB122A68}" destId="{E463E240-7C80-4C0D-B415-DDA3AC6E4C0B}" srcOrd="0" destOrd="0" presId="urn:microsoft.com/office/officeart/2005/8/layout/radial3"/>
    <dgm:cxn modelId="{CEB6C3C0-7182-4976-A8EA-9C3B1EF63B01}" type="presParOf" srcId="{E463E240-7C80-4C0D-B415-DDA3AC6E4C0B}" destId="{D9046EFD-055C-46EB-9B54-07DD5FB2A6EF}" srcOrd="0" destOrd="0" presId="urn:microsoft.com/office/officeart/2005/8/layout/radial3"/>
    <dgm:cxn modelId="{975B30EE-5219-4832-94AE-D39E6DFA9674}" type="presParOf" srcId="{E463E240-7C80-4C0D-B415-DDA3AC6E4C0B}" destId="{9F24AEB2-219F-4DCB-83F6-AEF819E50A92}" srcOrd="1" destOrd="0" presId="urn:microsoft.com/office/officeart/2005/8/layout/radial3"/>
    <dgm:cxn modelId="{5AA3E35F-8B3A-447A-B5A4-AE74D9A55673}" type="presParOf" srcId="{E463E240-7C80-4C0D-B415-DDA3AC6E4C0B}" destId="{B7BA6065-633B-433F-B536-9BED288DE948}" srcOrd="2"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1F9972B-7041-7946-BD7F-2F93D8BDD7E0}" type="doc">
      <dgm:prSet loTypeId="urn:microsoft.com/office/officeart/2005/8/layout/pyramid1#1" loCatId="" qsTypeId="urn:microsoft.com/office/officeart/2005/8/quickstyle/simple1#1" qsCatId="simple" csTypeId="urn:microsoft.com/office/officeart/2005/8/colors/accent2_2#1" csCatId="accent2" phldr="1"/>
      <dgm:spPr/>
    </dgm:pt>
    <dgm:pt modelId="{D8CBB72E-FC22-3E42-BC62-F853B5C1D692}">
      <dgm:prSet phldrT="[Testo]" phldr="0" custT="0"/>
      <dgm:spPr/>
      <dgm:t>
        <a:bodyPr vert="horz" wrap="square"/>
        <a:lstStyle/>
        <a:p>
          <a:pPr>
            <a:lnSpc>
              <a:spcPct val="100000"/>
            </a:lnSpc>
            <a:spcBef>
              <a:spcPct val="0"/>
            </a:spcBef>
            <a:spcAft>
              <a:spcPct val="35000"/>
            </a:spcAft>
          </a:pPr>
          <a:endParaRPr lang="it-IT" dirty="0"/>
        </a:p>
        <a:p>
          <a:pPr>
            <a:lnSpc>
              <a:spcPct val="100000"/>
            </a:lnSpc>
            <a:spcBef>
              <a:spcPct val="0"/>
            </a:spcBef>
            <a:spcAft>
              <a:spcPct val="35000"/>
            </a:spcAft>
          </a:pPr>
          <a:r>
            <a:rPr lang="it-IT" dirty="0">
              <a:latin typeface="Book Antiqua" panose="02040602050305030304" charset="0"/>
              <a:cs typeface="Book Antiqua" panose="02040602050305030304" charset="0"/>
            </a:rPr>
            <a:t>NEEDS</a:t>
          </a:r>
        </a:p>
      </dgm:t>
    </dgm:pt>
    <dgm:pt modelId="{ADBEF26E-6547-054C-A9F1-E4F7CD3496C1}" type="parTrans" cxnId="{15AB44CC-1EA4-4681-BBAD-8791EA86F1BD}">
      <dgm:prSet/>
      <dgm:spPr/>
      <dgm:t>
        <a:bodyPr/>
        <a:lstStyle/>
        <a:p>
          <a:endParaRPr lang="it-IT"/>
        </a:p>
      </dgm:t>
    </dgm:pt>
    <dgm:pt modelId="{0AEDF4D9-1AFD-8A43-A726-3AD521CEFF49}" type="sibTrans" cxnId="{15AB44CC-1EA4-4681-BBAD-8791EA86F1BD}">
      <dgm:prSet/>
      <dgm:spPr/>
      <dgm:t>
        <a:bodyPr/>
        <a:lstStyle/>
        <a:p>
          <a:endParaRPr lang="it-IT"/>
        </a:p>
      </dgm:t>
    </dgm:pt>
    <dgm:pt modelId="{E4FBD21A-5740-4C4F-9771-9F10BF54A971}">
      <dgm:prSet phldr="0" custT="0"/>
      <dgm:spPr/>
      <dgm:t>
        <a:bodyPr vert="horz" wrap="square"/>
        <a:lstStyle/>
        <a:p>
          <a:pPr>
            <a:lnSpc>
              <a:spcPct val="100000"/>
            </a:lnSpc>
            <a:spcBef>
              <a:spcPct val="0"/>
            </a:spcBef>
            <a:spcAft>
              <a:spcPct val="35000"/>
            </a:spcAft>
          </a:pPr>
          <a:r>
            <a:rPr lang="it-IT" dirty="0">
              <a:latin typeface="Book Antiqua" panose="02040602050305030304" charset="0"/>
              <a:cs typeface="Book Antiqua" panose="02040602050305030304" charset="0"/>
            </a:rPr>
            <a:t>PROPRIOCEPTION</a:t>
          </a:r>
        </a:p>
      </dgm:t>
    </dgm:pt>
    <dgm:pt modelId="{ABFBBD38-3160-1245-A211-02F8D4E13684}" type="parTrans" cxnId="{8597C28B-1C84-46B0-A8B4-826875859738}">
      <dgm:prSet/>
      <dgm:spPr/>
      <dgm:t>
        <a:bodyPr/>
        <a:lstStyle/>
        <a:p>
          <a:endParaRPr lang="it-IT"/>
        </a:p>
      </dgm:t>
    </dgm:pt>
    <dgm:pt modelId="{F739509E-9A6F-D749-BAFF-7AA3DF5E792F}" type="sibTrans" cxnId="{8597C28B-1C84-46B0-A8B4-826875859738}">
      <dgm:prSet/>
      <dgm:spPr/>
      <dgm:t>
        <a:bodyPr/>
        <a:lstStyle/>
        <a:p>
          <a:endParaRPr lang="it-IT"/>
        </a:p>
      </dgm:t>
    </dgm:pt>
    <dgm:pt modelId="{2C6350B0-7D09-5847-9E56-E24C10724651}">
      <dgm:prSet phldrT="[Testo]" phldr="0" custT="0"/>
      <dgm:spPr/>
      <dgm:t>
        <a:bodyPr vert="horz" wrap="square"/>
        <a:lstStyle/>
        <a:p>
          <a:pPr>
            <a:lnSpc>
              <a:spcPct val="100000"/>
            </a:lnSpc>
            <a:spcBef>
              <a:spcPct val="0"/>
            </a:spcBef>
            <a:spcAft>
              <a:spcPct val="35000"/>
            </a:spcAft>
          </a:pPr>
          <a:r>
            <a:rPr lang="it-IT" dirty="0">
              <a:latin typeface="Book Antiqua" panose="02040602050305030304" charset="0"/>
              <a:cs typeface="Book Antiqua" panose="02040602050305030304" charset="0"/>
            </a:rPr>
            <a:t>BREATH</a:t>
          </a:r>
        </a:p>
      </dgm:t>
    </dgm:pt>
    <dgm:pt modelId="{1F573F6B-7FB5-A944-A797-06024D72C82A}" type="parTrans" cxnId="{301FA3B4-836E-4D4A-B93A-231250DDCAA9}">
      <dgm:prSet/>
      <dgm:spPr/>
      <dgm:t>
        <a:bodyPr/>
        <a:lstStyle/>
        <a:p>
          <a:endParaRPr lang="it-IT"/>
        </a:p>
      </dgm:t>
    </dgm:pt>
    <dgm:pt modelId="{E70B4EAE-004D-864C-8455-59F1AD904509}" type="sibTrans" cxnId="{301FA3B4-836E-4D4A-B93A-231250DDCAA9}">
      <dgm:prSet/>
      <dgm:spPr/>
      <dgm:t>
        <a:bodyPr/>
        <a:lstStyle/>
        <a:p>
          <a:endParaRPr lang="it-IT"/>
        </a:p>
      </dgm:t>
    </dgm:pt>
    <dgm:pt modelId="{021BB0D9-A8BE-EF47-85ED-517ED5BBCDF1}">
      <dgm:prSet phldr="0" custT="0"/>
      <dgm:spPr/>
      <dgm:t>
        <a:bodyPr vert="horz" wrap="square"/>
        <a:lstStyle/>
        <a:p>
          <a:pPr>
            <a:lnSpc>
              <a:spcPct val="100000"/>
            </a:lnSpc>
            <a:spcBef>
              <a:spcPct val="0"/>
            </a:spcBef>
            <a:spcAft>
              <a:spcPct val="35000"/>
            </a:spcAft>
          </a:pPr>
          <a:r>
            <a:rPr lang="it-IT" dirty="0">
              <a:latin typeface="Book Antiqua" panose="02040602050305030304" charset="0"/>
              <a:cs typeface="Book Antiqua" panose="02040602050305030304" charset="0"/>
            </a:rPr>
            <a:t>CONNECTION AMONG THE PARTS</a:t>
          </a:r>
          <a:endParaRPr dirty="0">
            <a:latin typeface="Book Antiqua" panose="02040602050305030304" charset="0"/>
            <a:cs typeface="Book Antiqua" panose="02040602050305030304" charset="0"/>
          </a:endParaRPr>
        </a:p>
      </dgm:t>
    </dgm:pt>
    <dgm:pt modelId="{3C8F5816-AB71-484D-A77B-B02DFCD9E854}" type="parTrans" cxnId="{A7236E86-6AE1-4D2C-94F8-E2921626DCF5}">
      <dgm:prSet/>
      <dgm:spPr/>
      <dgm:t>
        <a:bodyPr/>
        <a:lstStyle/>
        <a:p>
          <a:endParaRPr lang="it-IT"/>
        </a:p>
      </dgm:t>
    </dgm:pt>
    <dgm:pt modelId="{A725EF56-6196-9844-95A2-99FA91106924}" type="sibTrans" cxnId="{A7236E86-6AE1-4D2C-94F8-E2921626DCF5}">
      <dgm:prSet/>
      <dgm:spPr/>
      <dgm:t>
        <a:bodyPr/>
        <a:lstStyle/>
        <a:p>
          <a:endParaRPr lang="it-IT"/>
        </a:p>
      </dgm:t>
    </dgm:pt>
    <dgm:pt modelId="{DFD47E37-7D44-DA4F-B754-FF2CA03DDC19}">
      <dgm:prSet phldrT="[Testo]" phldr="0" custT="0"/>
      <dgm:spPr/>
      <dgm:t>
        <a:bodyPr vert="horz" wrap="square"/>
        <a:lstStyle/>
        <a:p>
          <a:pPr>
            <a:lnSpc>
              <a:spcPct val="100000"/>
            </a:lnSpc>
            <a:spcBef>
              <a:spcPct val="0"/>
            </a:spcBef>
            <a:spcAft>
              <a:spcPct val="35000"/>
            </a:spcAft>
          </a:pPr>
          <a:r>
            <a:rPr lang="it-IT">
              <a:latin typeface="Book Antiqua" panose="02040602050305030304" charset="0"/>
              <a:cs typeface="Book Antiqua" panose="02040602050305030304" charset="0"/>
            </a:rPr>
            <a:t>MUSCULAR TONE </a:t>
          </a:r>
        </a:p>
      </dgm:t>
    </dgm:pt>
    <dgm:pt modelId="{C85AD77B-3976-3A40-963C-230EE1487CF1}" type="parTrans" cxnId="{123B69FD-0B45-45B8-AD67-991D290D9EDF}">
      <dgm:prSet/>
      <dgm:spPr/>
      <dgm:t>
        <a:bodyPr/>
        <a:lstStyle/>
        <a:p>
          <a:endParaRPr lang="it-IT"/>
        </a:p>
      </dgm:t>
    </dgm:pt>
    <dgm:pt modelId="{3C70E3C9-8FE0-F949-8B21-51AD2A47F45E}" type="sibTrans" cxnId="{123B69FD-0B45-45B8-AD67-991D290D9EDF}">
      <dgm:prSet/>
      <dgm:spPr/>
      <dgm:t>
        <a:bodyPr/>
        <a:lstStyle/>
        <a:p>
          <a:endParaRPr lang="it-IT"/>
        </a:p>
      </dgm:t>
    </dgm:pt>
    <dgm:pt modelId="{5158DF7E-073E-D641-AA98-0CF900A180A2}">
      <dgm:prSet phldr="0" custT="0"/>
      <dgm:spPr/>
      <dgm:t>
        <a:bodyPr vert="horz" wrap="square"/>
        <a:lstStyle/>
        <a:p>
          <a:pPr>
            <a:lnSpc>
              <a:spcPct val="100000"/>
            </a:lnSpc>
            <a:spcBef>
              <a:spcPct val="0"/>
            </a:spcBef>
            <a:spcAft>
              <a:spcPct val="35000"/>
            </a:spcAft>
          </a:pPr>
          <a:r>
            <a:rPr lang="it-IT" dirty="0">
              <a:latin typeface="Book Antiqua" panose="02040602050305030304" charset="0"/>
              <a:cs typeface="Book Antiqua" panose="02040602050305030304" charset="0"/>
            </a:rPr>
            <a:t> MUSCULAR TROPHISM</a:t>
          </a:r>
          <a:endParaRPr>
            <a:latin typeface="Book Antiqua" panose="02040602050305030304" charset="0"/>
            <a:cs typeface="Book Antiqua" panose="02040602050305030304" charset="0"/>
          </a:endParaRPr>
        </a:p>
      </dgm:t>
    </dgm:pt>
    <dgm:pt modelId="{D71EDCF2-A3DC-6E44-A0DA-EEBB13C5F580}" type="parTrans" cxnId="{3D0351D4-2B6C-4347-B8C1-60E2A94BF668}">
      <dgm:prSet/>
      <dgm:spPr/>
      <dgm:t>
        <a:bodyPr/>
        <a:lstStyle/>
        <a:p>
          <a:endParaRPr lang="it-IT"/>
        </a:p>
      </dgm:t>
    </dgm:pt>
    <dgm:pt modelId="{CB1DE8D9-02CB-6D42-B345-5EBF352A4A67}" type="sibTrans" cxnId="{3D0351D4-2B6C-4347-B8C1-60E2A94BF668}">
      <dgm:prSet/>
      <dgm:spPr/>
      <dgm:t>
        <a:bodyPr/>
        <a:lstStyle/>
        <a:p>
          <a:endParaRPr lang="it-IT"/>
        </a:p>
      </dgm:t>
    </dgm:pt>
    <dgm:pt modelId="{1F6E91F8-0F06-4340-B39B-BD83EFC1CF76}" type="pres">
      <dgm:prSet presAssocID="{61F9972B-7041-7946-BD7F-2F93D8BDD7E0}" presName="Name0" presStyleCnt="0">
        <dgm:presLayoutVars>
          <dgm:dir/>
          <dgm:animLvl val="lvl"/>
          <dgm:resizeHandles val="exact"/>
        </dgm:presLayoutVars>
      </dgm:prSet>
      <dgm:spPr/>
    </dgm:pt>
    <dgm:pt modelId="{2E8145A1-99E1-0447-816D-8906139AFD95}" type="pres">
      <dgm:prSet presAssocID="{D8CBB72E-FC22-3E42-BC62-F853B5C1D692}" presName="Name8" presStyleCnt="0"/>
      <dgm:spPr/>
    </dgm:pt>
    <dgm:pt modelId="{A5337F0C-9508-9148-BB23-CEEE19C7BDBC}" type="pres">
      <dgm:prSet presAssocID="{D8CBB72E-FC22-3E42-BC62-F853B5C1D692}" presName="level" presStyleLbl="node1" presStyleIdx="0" presStyleCnt="6">
        <dgm:presLayoutVars>
          <dgm:chMax val="1"/>
          <dgm:bulletEnabled val="1"/>
        </dgm:presLayoutVars>
      </dgm:prSet>
      <dgm:spPr/>
      <dgm:t>
        <a:bodyPr/>
        <a:lstStyle/>
        <a:p>
          <a:endParaRPr lang="it-IT"/>
        </a:p>
      </dgm:t>
    </dgm:pt>
    <dgm:pt modelId="{522B8AA4-1F4B-ED4A-9A8F-614FC66788F3}" type="pres">
      <dgm:prSet presAssocID="{D8CBB72E-FC22-3E42-BC62-F853B5C1D692}" presName="levelTx" presStyleLbl="revTx" presStyleIdx="0" presStyleCnt="0">
        <dgm:presLayoutVars>
          <dgm:chMax val="1"/>
          <dgm:bulletEnabled val="1"/>
        </dgm:presLayoutVars>
      </dgm:prSet>
      <dgm:spPr/>
      <dgm:t>
        <a:bodyPr/>
        <a:lstStyle/>
        <a:p>
          <a:endParaRPr lang="it-IT"/>
        </a:p>
      </dgm:t>
    </dgm:pt>
    <dgm:pt modelId="{DBE55BD1-C1E3-2E47-B30A-D531E31757C1}" type="pres">
      <dgm:prSet presAssocID="{E4FBD21A-5740-4C4F-9771-9F10BF54A971}" presName="Name8" presStyleCnt="0"/>
      <dgm:spPr/>
    </dgm:pt>
    <dgm:pt modelId="{C388D006-1978-1A4E-95AB-D92B59912795}" type="pres">
      <dgm:prSet presAssocID="{E4FBD21A-5740-4C4F-9771-9F10BF54A971}" presName="level" presStyleLbl="node1" presStyleIdx="1" presStyleCnt="6">
        <dgm:presLayoutVars>
          <dgm:chMax val="1"/>
          <dgm:bulletEnabled val="1"/>
        </dgm:presLayoutVars>
      </dgm:prSet>
      <dgm:spPr/>
      <dgm:t>
        <a:bodyPr/>
        <a:lstStyle/>
        <a:p>
          <a:endParaRPr lang="it-IT"/>
        </a:p>
      </dgm:t>
    </dgm:pt>
    <dgm:pt modelId="{F405F1DC-EC50-604C-8BF8-0D287D1E97A6}" type="pres">
      <dgm:prSet presAssocID="{E4FBD21A-5740-4C4F-9771-9F10BF54A971}" presName="levelTx" presStyleLbl="revTx" presStyleIdx="0" presStyleCnt="0">
        <dgm:presLayoutVars>
          <dgm:chMax val="1"/>
          <dgm:bulletEnabled val="1"/>
        </dgm:presLayoutVars>
      </dgm:prSet>
      <dgm:spPr/>
      <dgm:t>
        <a:bodyPr/>
        <a:lstStyle/>
        <a:p>
          <a:endParaRPr lang="it-IT"/>
        </a:p>
      </dgm:t>
    </dgm:pt>
    <dgm:pt modelId="{4AA14FC6-BAE6-9E42-86B9-7B5AD64FF6CC}" type="pres">
      <dgm:prSet presAssocID="{2C6350B0-7D09-5847-9E56-E24C10724651}" presName="Name8" presStyleCnt="0"/>
      <dgm:spPr/>
    </dgm:pt>
    <dgm:pt modelId="{2DE02388-B1B6-1D41-8867-7A0EDDAA73EA}" type="pres">
      <dgm:prSet presAssocID="{2C6350B0-7D09-5847-9E56-E24C10724651}" presName="level" presStyleLbl="node1" presStyleIdx="2" presStyleCnt="6">
        <dgm:presLayoutVars>
          <dgm:chMax val="1"/>
          <dgm:bulletEnabled val="1"/>
        </dgm:presLayoutVars>
      </dgm:prSet>
      <dgm:spPr/>
      <dgm:t>
        <a:bodyPr/>
        <a:lstStyle/>
        <a:p>
          <a:endParaRPr lang="it-IT"/>
        </a:p>
      </dgm:t>
    </dgm:pt>
    <dgm:pt modelId="{948A6F54-E641-8842-8B04-7F8510B3D093}" type="pres">
      <dgm:prSet presAssocID="{2C6350B0-7D09-5847-9E56-E24C10724651}" presName="levelTx" presStyleLbl="revTx" presStyleIdx="0" presStyleCnt="0">
        <dgm:presLayoutVars>
          <dgm:chMax val="1"/>
          <dgm:bulletEnabled val="1"/>
        </dgm:presLayoutVars>
      </dgm:prSet>
      <dgm:spPr/>
      <dgm:t>
        <a:bodyPr/>
        <a:lstStyle/>
        <a:p>
          <a:endParaRPr lang="it-IT"/>
        </a:p>
      </dgm:t>
    </dgm:pt>
    <dgm:pt modelId="{7563D985-539E-574A-B6F7-FA41B48569AF}" type="pres">
      <dgm:prSet presAssocID="{021BB0D9-A8BE-EF47-85ED-517ED5BBCDF1}" presName="Name8" presStyleCnt="0"/>
      <dgm:spPr/>
    </dgm:pt>
    <dgm:pt modelId="{3154F3EC-E1D5-4C4A-8659-76128F2A21BA}" type="pres">
      <dgm:prSet presAssocID="{021BB0D9-A8BE-EF47-85ED-517ED5BBCDF1}" presName="level" presStyleLbl="node1" presStyleIdx="3" presStyleCnt="6">
        <dgm:presLayoutVars>
          <dgm:chMax val="1"/>
          <dgm:bulletEnabled val="1"/>
        </dgm:presLayoutVars>
      </dgm:prSet>
      <dgm:spPr/>
      <dgm:t>
        <a:bodyPr/>
        <a:lstStyle/>
        <a:p>
          <a:endParaRPr lang="it-IT"/>
        </a:p>
      </dgm:t>
    </dgm:pt>
    <dgm:pt modelId="{759A4599-0F0C-8C43-B353-3A3FB32C872E}" type="pres">
      <dgm:prSet presAssocID="{021BB0D9-A8BE-EF47-85ED-517ED5BBCDF1}" presName="levelTx" presStyleLbl="revTx" presStyleIdx="0" presStyleCnt="0">
        <dgm:presLayoutVars>
          <dgm:chMax val="1"/>
          <dgm:bulletEnabled val="1"/>
        </dgm:presLayoutVars>
      </dgm:prSet>
      <dgm:spPr/>
      <dgm:t>
        <a:bodyPr/>
        <a:lstStyle/>
        <a:p>
          <a:endParaRPr lang="it-IT"/>
        </a:p>
      </dgm:t>
    </dgm:pt>
    <dgm:pt modelId="{571642EF-08B5-CC4F-A717-1F2B440DDD1C}" type="pres">
      <dgm:prSet presAssocID="{DFD47E37-7D44-DA4F-B754-FF2CA03DDC19}" presName="Name8" presStyleCnt="0"/>
      <dgm:spPr/>
    </dgm:pt>
    <dgm:pt modelId="{5367814C-3575-EB4B-A834-9C5FE59B3D01}" type="pres">
      <dgm:prSet presAssocID="{DFD47E37-7D44-DA4F-B754-FF2CA03DDC19}" presName="level" presStyleLbl="node1" presStyleIdx="4" presStyleCnt="6">
        <dgm:presLayoutVars>
          <dgm:chMax val="1"/>
          <dgm:bulletEnabled val="1"/>
        </dgm:presLayoutVars>
      </dgm:prSet>
      <dgm:spPr/>
      <dgm:t>
        <a:bodyPr/>
        <a:lstStyle/>
        <a:p>
          <a:endParaRPr lang="it-IT"/>
        </a:p>
      </dgm:t>
    </dgm:pt>
    <dgm:pt modelId="{F92A6B53-EC77-C944-92C7-C9028F3FAF20}" type="pres">
      <dgm:prSet presAssocID="{DFD47E37-7D44-DA4F-B754-FF2CA03DDC19}" presName="levelTx" presStyleLbl="revTx" presStyleIdx="0" presStyleCnt="0">
        <dgm:presLayoutVars>
          <dgm:chMax val="1"/>
          <dgm:bulletEnabled val="1"/>
        </dgm:presLayoutVars>
      </dgm:prSet>
      <dgm:spPr/>
      <dgm:t>
        <a:bodyPr/>
        <a:lstStyle/>
        <a:p>
          <a:endParaRPr lang="it-IT"/>
        </a:p>
      </dgm:t>
    </dgm:pt>
    <dgm:pt modelId="{E9FC5843-6E8C-EE4C-981A-5737935AF933}" type="pres">
      <dgm:prSet presAssocID="{5158DF7E-073E-D641-AA98-0CF900A180A2}" presName="Name8" presStyleCnt="0"/>
      <dgm:spPr/>
    </dgm:pt>
    <dgm:pt modelId="{2C1E5C45-3B17-564B-9BC1-B4ABC7DFCCE6}" type="pres">
      <dgm:prSet presAssocID="{5158DF7E-073E-D641-AA98-0CF900A180A2}" presName="level" presStyleLbl="node1" presStyleIdx="5" presStyleCnt="6">
        <dgm:presLayoutVars>
          <dgm:chMax val="1"/>
          <dgm:bulletEnabled val="1"/>
        </dgm:presLayoutVars>
      </dgm:prSet>
      <dgm:spPr/>
      <dgm:t>
        <a:bodyPr/>
        <a:lstStyle/>
        <a:p>
          <a:endParaRPr lang="it-IT"/>
        </a:p>
      </dgm:t>
    </dgm:pt>
    <dgm:pt modelId="{0AC2EF9C-3B3E-CD41-BDE0-22DB9B91BC68}" type="pres">
      <dgm:prSet presAssocID="{5158DF7E-073E-D641-AA98-0CF900A180A2}" presName="levelTx" presStyleLbl="revTx" presStyleIdx="0" presStyleCnt="0">
        <dgm:presLayoutVars>
          <dgm:chMax val="1"/>
          <dgm:bulletEnabled val="1"/>
        </dgm:presLayoutVars>
      </dgm:prSet>
      <dgm:spPr/>
      <dgm:t>
        <a:bodyPr/>
        <a:lstStyle/>
        <a:p>
          <a:endParaRPr lang="it-IT"/>
        </a:p>
      </dgm:t>
    </dgm:pt>
  </dgm:ptLst>
  <dgm:cxnLst>
    <dgm:cxn modelId="{8597C28B-1C84-46B0-A8B4-826875859738}" srcId="{61F9972B-7041-7946-BD7F-2F93D8BDD7E0}" destId="{E4FBD21A-5740-4C4F-9771-9F10BF54A971}" srcOrd="1" destOrd="0" parTransId="{ABFBBD38-3160-1245-A211-02F8D4E13684}" sibTransId="{F739509E-9A6F-D749-BAFF-7AA3DF5E792F}"/>
    <dgm:cxn modelId="{3D2A72AE-9B92-47E4-BCB1-C2A430CA6340}" type="presOf" srcId="{2C6350B0-7D09-5847-9E56-E24C10724651}" destId="{948A6F54-E641-8842-8B04-7F8510B3D093}" srcOrd="1" destOrd="0" presId="urn:microsoft.com/office/officeart/2005/8/layout/pyramid1#1"/>
    <dgm:cxn modelId="{3101FC15-0870-4BCA-8B9A-1723B1FEAFD4}" type="presOf" srcId="{5158DF7E-073E-D641-AA98-0CF900A180A2}" destId="{0AC2EF9C-3B3E-CD41-BDE0-22DB9B91BC68}" srcOrd="1" destOrd="0" presId="urn:microsoft.com/office/officeart/2005/8/layout/pyramid1#1"/>
    <dgm:cxn modelId="{4ECFD52D-F261-4997-85EF-77661F374936}" type="presOf" srcId="{E4FBD21A-5740-4C4F-9771-9F10BF54A971}" destId="{F405F1DC-EC50-604C-8BF8-0D287D1E97A6}" srcOrd="1" destOrd="0" presId="urn:microsoft.com/office/officeart/2005/8/layout/pyramid1#1"/>
    <dgm:cxn modelId="{E74A2C2F-A4B3-4733-B070-EEE0AD8BDBA0}" type="presOf" srcId="{DFD47E37-7D44-DA4F-B754-FF2CA03DDC19}" destId="{5367814C-3575-EB4B-A834-9C5FE59B3D01}" srcOrd="0" destOrd="0" presId="urn:microsoft.com/office/officeart/2005/8/layout/pyramid1#1"/>
    <dgm:cxn modelId="{8C885D96-BDF4-40F5-B36F-4E6FC15075DE}" type="presOf" srcId="{DFD47E37-7D44-DA4F-B754-FF2CA03DDC19}" destId="{F92A6B53-EC77-C944-92C7-C9028F3FAF20}" srcOrd="1" destOrd="0" presId="urn:microsoft.com/office/officeart/2005/8/layout/pyramid1#1"/>
    <dgm:cxn modelId="{A7236E86-6AE1-4D2C-94F8-E2921626DCF5}" srcId="{61F9972B-7041-7946-BD7F-2F93D8BDD7E0}" destId="{021BB0D9-A8BE-EF47-85ED-517ED5BBCDF1}" srcOrd="3" destOrd="0" parTransId="{3C8F5816-AB71-484D-A77B-B02DFCD9E854}" sibTransId="{A725EF56-6196-9844-95A2-99FA91106924}"/>
    <dgm:cxn modelId="{182B1366-F997-4EC5-88B9-F2C0FC468206}" type="presOf" srcId="{021BB0D9-A8BE-EF47-85ED-517ED5BBCDF1}" destId="{759A4599-0F0C-8C43-B353-3A3FB32C872E}" srcOrd="1" destOrd="0" presId="urn:microsoft.com/office/officeart/2005/8/layout/pyramid1#1"/>
    <dgm:cxn modelId="{0A9DA45D-783F-498C-A280-D1272FBD1E52}" type="presOf" srcId="{2C6350B0-7D09-5847-9E56-E24C10724651}" destId="{2DE02388-B1B6-1D41-8867-7A0EDDAA73EA}" srcOrd="0" destOrd="0" presId="urn:microsoft.com/office/officeart/2005/8/layout/pyramid1#1"/>
    <dgm:cxn modelId="{FDAA683C-0553-4544-8721-A0CD559F04CD}" type="presOf" srcId="{E4FBD21A-5740-4C4F-9771-9F10BF54A971}" destId="{C388D006-1978-1A4E-95AB-D92B59912795}" srcOrd="0" destOrd="0" presId="urn:microsoft.com/office/officeart/2005/8/layout/pyramid1#1"/>
    <dgm:cxn modelId="{2AD3AD9D-70BC-4294-B198-D8EDC64BE77B}" type="presOf" srcId="{021BB0D9-A8BE-EF47-85ED-517ED5BBCDF1}" destId="{3154F3EC-E1D5-4C4A-8659-76128F2A21BA}" srcOrd="0" destOrd="0" presId="urn:microsoft.com/office/officeart/2005/8/layout/pyramid1#1"/>
    <dgm:cxn modelId="{123B69FD-0B45-45B8-AD67-991D290D9EDF}" srcId="{61F9972B-7041-7946-BD7F-2F93D8BDD7E0}" destId="{DFD47E37-7D44-DA4F-B754-FF2CA03DDC19}" srcOrd="4" destOrd="0" parTransId="{C85AD77B-3976-3A40-963C-230EE1487CF1}" sibTransId="{3C70E3C9-8FE0-F949-8B21-51AD2A47F45E}"/>
    <dgm:cxn modelId="{CE641B93-A44D-45C2-903D-8C6AB6DE9F33}" type="presOf" srcId="{5158DF7E-073E-D641-AA98-0CF900A180A2}" destId="{2C1E5C45-3B17-564B-9BC1-B4ABC7DFCCE6}" srcOrd="0" destOrd="0" presId="urn:microsoft.com/office/officeart/2005/8/layout/pyramid1#1"/>
    <dgm:cxn modelId="{695B6CD9-7CBD-4926-87BD-1FB68D53FC46}" type="presOf" srcId="{D8CBB72E-FC22-3E42-BC62-F853B5C1D692}" destId="{A5337F0C-9508-9148-BB23-CEEE19C7BDBC}" srcOrd="0" destOrd="0" presId="urn:microsoft.com/office/officeart/2005/8/layout/pyramid1#1"/>
    <dgm:cxn modelId="{3A326612-A8A7-4CCF-BC96-F03C91124DFC}" type="presOf" srcId="{61F9972B-7041-7946-BD7F-2F93D8BDD7E0}" destId="{1F6E91F8-0F06-4340-B39B-BD83EFC1CF76}" srcOrd="0" destOrd="0" presId="urn:microsoft.com/office/officeart/2005/8/layout/pyramid1#1"/>
    <dgm:cxn modelId="{3D0351D4-2B6C-4347-B8C1-60E2A94BF668}" srcId="{61F9972B-7041-7946-BD7F-2F93D8BDD7E0}" destId="{5158DF7E-073E-D641-AA98-0CF900A180A2}" srcOrd="5" destOrd="0" parTransId="{D71EDCF2-A3DC-6E44-A0DA-EEBB13C5F580}" sibTransId="{CB1DE8D9-02CB-6D42-B345-5EBF352A4A67}"/>
    <dgm:cxn modelId="{15AB44CC-1EA4-4681-BBAD-8791EA86F1BD}" srcId="{61F9972B-7041-7946-BD7F-2F93D8BDD7E0}" destId="{D8CBB72E-FC22-3E42-BC62-F853B5C1D692}" srcOrd="0" destOrd="0" parTransId="{ADBEF26E-6547-054C-A9F1-E4F7CD3496C1}" sibTransId="{0AEDF4D9-1AFD-8A43-A726-3AD521CEFF49}"/>
    <dgm:cxn modelId="{301FA3B4-836E-4D4A-B93A-231250DDCAA9}" srcId="{61F9972B-7041-7946-BD7F-2F93D8BDD7E0}" destId="{2C6350B0-7D09-5847-9E56-E24C10724651}" srcOrd="2" destOrd="0" parTransId="{1F573F6B-7FB5-A944-A797-06024D72C82A}" sibTransId="{E70B4EAE-004D-864C-8455-59F1AD904509}"/>
    <dgm:cxn modelId="{5CB1BDD3-4DE6-477C-BBFF-4FB75BAA225B}" type="presOf" srcId="{D8CBB72E-FC22-3E42-BC62-F853B5C1D692}" destId="{522B8AA4-1F4B-ED4A-9A8F-614FC66788F3}" srcOrd="1" destOrd="0" presId="urn:microsoft.com/office/officeart/2005/8/layout/pyramid1#1"/>
    <dgm:cxn modelId="{6C19719F-FBA0-49FA-9A23-15F7BF67D09C}" type="presParOf" srcId="{1F6E91F8-0F06-4340-B39B-BD83EFC1CF76}" destId="{2E8145A1-99E1-0447-816D-8906139AFD95}" srcOrd="0" destOrd="0" presId="urn:microsoft.com/office/officeart/2005/8/layout/pyramid1#1"/>
    <dgm:cxn modelId="{51CB1963-E998-4630-8D53-615C5B8C664A}" type="presParOf" srcId="{2E8145A1-99E1-0447-816D-8906139AFD95}" destId="{A5337F0C-9508-9148-BB23-CEEE19C7BDBC}" srcOrd="0" destOrd="0" presId="urn:microsoft.com/office/officeart/2005/8/layout/pyramid1#1"/>
    <dgm:cxn modelId="{B51A1259-4A17-41BC-A329-3F782CEF4546}" type="presParOf" srcId="{2E8145A1-99E1-0447-816D-8906139AFD95}" destId="{522B8AA4-1F4B-ED4A-9A8F-614FC66788F3}" srcOrd="1" destOrd="0" presId="urn:microsoft.com/office/officeart/2005/8/layout/pyramid1#1"/>
    <dgm:cxn modelId="{C9F330CC-FA7B-4D8D-86A9-097A589F9B54}" type="presParOf" srcId="{1F6E91F8-0F06-4340-B39B-BD83EFC1CF76}" destId="{DBE55BD1-C1E3-2E47-B30A-D531E31757C1}" srcOrd="1" destOrd="0" presId="urn:microsoft.com/office/officeart/2005/8/layout/pyramid1#1"/>
    <dgm:cxn modelId="{C7EB9EB9-0C92-44E8-8BF4-C9C6D71A3D19}" type="presParOf" srcId="{DBE55BD1-C1E3-2E47-B30A-D531E31757C1}" destId="{C388D006-1978-1A4E-95AB-D92B59912795}" srcOrd="0" destOrd="0" presId="urn:microsoft.com/office/officeart/2005/8/layout/pyramid1#1"/>
    <dgm:cxn modelId="{D319ADB0-52EA-4BAD-B27C-8289A646F0DA}" type="presParOf" srcId="{DBE55BD1-C1E3-2E47-B30A-D531E31757C1}" destId="{F405F1DC-EC50-604C-8BF8-0D287D1E97A6}" srcOrd="1" destOrd="0" presId="urn:microsoft.com/office/officeart/2005/8/layout/pyramid1#1"/>
    <dgm:cxn modelId="{87E2F4A0-0C94-48D3-BD99-88E08A3784A3}" type="presParOf" srcId="{1F6E91F8-0F06-4340-B39B-BD83EFC1CF76}" destId="{4AA14FC6-BAE6-9E42-86B9-7B5AD64FF6CC}" srcOrd="2" destOrd="0" presId="urn:microsoft.com/office/officeart/2005/8/layout/pyramid1#1"/>
    <dgm:cxn modelId="{E29BD3EA-8403-453E-A183-C20F4C3EF89F}" type="presParOf" srcId="{4AA14FC6-BAE6-9E42-86B9-7B5AD64FF6CC}" destId="{2DE02388-B1B6-1D41-8867-7A0EDDAA73EA}" srcOrd="0" destOrd="0" presId="urn:microsoft.com/office/officeart/2005/8/layout/pyramid1#1"/>
    <dgm:cxn modelId="{F5117CA3-F798-4998-ABAD-9C17DB76CA45}" type="presParOf" srcId="{4AA14FC6-BAE6-9E42-86B9-7B5AD64FF6CC}" destId="{948A6F54-E641-8842-8B04-7F8510B3D093}" srcOrd="1" destOrd="0" presId="urn:microsoft.com/office/officeart/2005/8/layout/pyramid1#1"/>
    <dgm:cxn modelId="{787AE70A-724B-46FA-BF31-A925E32D7146}" type="presParOf" srcId="{1F6E91F8-0F06-4340-B39B-BD83EFC1CF76}" destId="{7563D985-539E-574A-B6F7-FA41B48569AF}" srcOrd="3" destOrd="0" presId="urn:microsoft.com/office/officeart/2005/8/layout/pyramid1#1"/>
    <dgm:cxn modelId="{92D1E244-634D-4841-A7C7-65EB9F6B7196}" type="presParOf" srcId="{7563D985-539E-574A-B6F7-FA41B48569AF}" destId="{3154F3EC-E1D5-4C4A-8659-76128F2A21BA}" srcOrd="0" destOrd="0" presId="urn:microsoft.com/office/officeart/2005/8/layout/pyramid1#1"/>
    <dgm:cxn modelId="{2F8F222C-8A40-45BF-8775-C4AA02F87D5F}" type="presParOf" srcId="{7563D985-539E-574A-B6F7-FA41B48569AF}" destId="{759A4599-0F0C-8C43-B353-3A3FB32C872E}" srcOrd="1" destOrd="0" presId="urn:microsoft.com/office/officeart/2005/8/layout/pyramid1#1"/>
    <dgm:cxn modelId="{B5E873F1-8541-4DCB-95E5-23819C2934E0}" type="presParOf" srcId="{1F6E91F8-0F06-4340-B39B-BD83EFC1CF76}" destId="{571642EF-08B5-CC4F-A717-1F2B440DDD1C}" srcOrd="4" destOrd="0" presId="urn:microsoft.com/office/officeart/2005/8/layout/pyramid1#1"/>
    <dgm:cxn modelId="{D474CED5-7E92-4883-A869-B0AD0CD30DC8}" type="presParOf" srcId="{571642EF-08B5-CC4F-A717-1F2B440DDD1C}" destId="{5367814C-3575-EB4B-A834-9C5FE59B3D01}" srcOrd="0" destOrd="0" presId="urn:microsoft.com/office/officeart/2005/8/layout/pyramid1#1"/>
    <dgm:cxn modelId="{A046DA99-6E7A-4C7B-BCFC-AA446E3624E8}" type="presParOf" srcId="{571642EF-08B5-CC4F-A717-1F2B440DDD1C}" destId="{F92A6B53-EC77-C944-92C7-C9028F3FAF20}" srcOrd="1" destOrd="0" presId="urn:microsoft.com/office/officeart/2005/8/layout/pyramid1#1"/>
    <dgm:cxn modelId="{89742785-5892-482B-9AA4-808DD037BF65}" type="presParOf" srcId="{1F6E91F8-0F06-4340-B39B-BD83EFC1CF76}" destId="{E9FC5843-6E8C-EE4C-981A-5737935AF933}" srcOrd="5" destOrd="0" presId="urn:microsoft.com/office/officeart/2005/8/layout/pyramid1#1"/>
    <dgm:cxn modelId="{C03AEDE4-A896-4594-852C-EFBE5492D66F}" type="presParOf" srcId="{E9FC5843-6E8C-EE4C-981A-5737935AF933}" destId="{2C1E5C45-3B17-564B-9BC1-B4ABC7DFCCE6}" srcOrd="0" destOrd="0" presId="urn:microsoft.com/office/officeart/2005/8/layout/pyramid1#1"/>
    <dgm:cxn modelId="{2C21DD17-529B-4C09-A649-463E6F2F0591}" type="presParOf" srcId="{E9FC5843-6E8C-EE4C-981A-5737935AF933}" destId="{0AC2EF9C-3B3E-CD41-BDE0-22DB9B91BC68}" srcOrd="1" destOrd="0" presId="urn:microsoft.com/office/officeart/2005/8/layout/pyramid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4A4D386-E4E8-4BF0-A025-5C5716507AC8}" type="doc">
      <dgm:prSet loTypeId="urn:microsoft.com/office/officeart/2005/8/layout/radial3" loCatId="relationship" qsTypeId="urn:microsoft.com/office/officeart/2005/8/quickstyle/simple5#3" qsCatId="simple" csTypeId="urn:microsoft.com/office/officeart/2005/8/colors/colorful3#1" csCatId="colorful" phldr="1"/>
      <dgm:spPr/>
      <dgm:t>
        <a:bodyPr/>
        <a:lstStyle/>
        <a:p>
          <a:endParaRPr lang="it-IT"/>
        </a:p>
      </dgm:t>
    </dgm:pt>
    <dgm:pt modelId="{26901DFE-59B7-4E2B-BE56-C7A45A233DEF}">
      <dgm:prSet custT="1"/>
      <dgm:spPr>
        <a:solidFill>
          <a:srgbClr val="A51D0B"/>
        </a:solidFill>
      </dgm:spPr>
      <dgm:t>
        <a:bodyPr/>
        <a:lstStyle/>
        <a:p>
          <a:endParaRPr lang="it-IT" sz="3500" b="1" dirty="0"/>
        </a:p>
      </dgm:t>
    </dgm:pt>
    <dgm:pt modelId="{FEB78C72-7ED6-4002-BB57-3EE5BF98B77F}" type="parTrans" cxnId="{9ADE46B3-352B-4F1D-985F-0FBBB94E70C3}">
      <dgm:prSet/>
      <dgm:spPr/>
      <dgm:t>
        <a:bodyPr/>
        <a:lstStyle/>
        <a:p>
          <a:endParaRPr lang="it-IT"/>
        </a:p>
      </dgm:t>
    </dgm:pt>
    <dgm:pt modelId="{9672C27B-FC6C-47DF-9092-B705BE6A1E93}" type="sibTrans" cxnId="{9ADE46B3-352B-4F1D-985F-0FBBB94E70C3}">
      <dgm:prSet/>
      <dgm:spPr/>
      <dgm:t>
        <a:bodyPr/>
        <a:lstStyle/>
        <a:p>
          <a:endParaRPr lang="it-IT"/>
        </a:p>
      </dgm:t>
    </dgm:pt>
    <dgm:pt modelId="{21ACA574-E813-418C-8EA8-F11BB170449C}">
      <dgm:prSet custT="1"/>
      <dgm:spPr>
        <a:solidFill>
          <a:schemeClr val="tx1"/>
        </a:solidFill>
      </dgm:spPr>
      <dgm:t>
        <a:bodyPr/>
        <a:lstStyle/>
        <a:p>
          <a:r>
            <a:rPr lang="it-IT" sz="6000" b="1" kern="1200" dirty="0" err="1">
              <a:solidFill>
                <a:schemeClr val="bg1"/>
              </a:solidFill>
              <a:latin typeface="Century Gothic" panose="020B0502020202020204"/>
              <a:ea typeface="+mn-ea"/>
              <a:cs typeface="+mn-cs"/>
            </a:rPr>
            <a:t>Ra</a:t>
          </a:r>
          <a:endParaRPr lang="it-IT" sz="6000" b="1" kern="1200" dirty="0">
            <a:solidFill>
              <a:schemeClr val="bg1"/>
            </a:solidFill>
            <a:latin typeface="Century Gothic" panose="020B0502020202020204"/>
            <a:ea typeface="+mn-ea"/>
            <a:cs typeface="+mn-cs"/>
          </a:endParaRPr>
        </a:p>
      </dgm:t>
    </dgm:pt>
    <dgm:pt modelId="{4B9836B6-CB54-4FAC-B16B-1CE0F56D5B6B}" type="parTrans" cxnId="{E5A31C8A-18FB-4074-A851-E7CBBF599760}">
      <dgm:prSet/>
      <dgm:spPr/>
      <dgm:t>
        <a:bodyPr/>
        <a:lstStyle/>
        <a:p>
          <a:endParaRPr lang="it-IT"/>
        </a:p>
      </dgm:t>
    </dgm:pt>
    <dgm:pt modelId="{CE418FB1-853B-4E00-A589-6A4E8BC1FAF4}" type="sibTrans" cxnId="{E5A31C8A-18FB-4074-A851-E7CBBF599760}">
      <dgm:prSet/>
      <dgm:spPr/>
      <dgm:t>
        <a:bodyPr/>
        <a:lstStyle/>
        <a:p>
          <a:endParaRPr lang="it-IT"/>
        </a:p>
      </dgm:t>
    </dgm:pt>
    <dgm:pt modelId="{336034AC-175D-4EA0-97A4-18AA7AF89D1C}">
      <dgm:prSet custT="1"/>
      <dgm:spPr>
        <a:solidFill>
          <a:schemeClr val="tx2">
            <a:lumMod val="50000"/>
            <a:lumOff val="50000"/>
          </a:schemeClr>
        </a:solidFill>
      </dgm:spPr>
      <dgm:t>
        <a:bodyPr/>
        <a:lstStyle/>
        <a:p>
          <a:r>
            <a:rPr lang="it-IT" sz="6000" b="1" dirty="0">
              <a:solidFill>
                <a:schemeClr val="bg1"/>
              </a:solidFill>
            </a:rPr>
            <a:t>Fa</a:t>
          </a:r>
        </a:p>
      </dgm:t>
    </dgm:pt>
    <dgm:pt modelId="{3B8B37D8-0EC6-4753-BDC1-FBE3E69FE65B}" type="parTrans" cxnId="{89343142-29DB-4DA5-ACA8-BFB1977DE431}">
      <dgm:prSet/>
      <dgm:spPr/>
      <dgm:t>
        <a:bodyPr/>
        <a:lstStyle/>
        <a:p>
          <a:endParaRPr lang="it-IT"/>
        </a:p>
      </dgm:t>
    </dgm:pt>
    <dgm:pt modelId="{317CED9B-81A4-42AE-B0CF-0E6CA582F539}" type="sibTrans" cxnId="{89343142-29DB-4DA5-ACA8-BFB1977DE431}">
      <dgm:prSet/>
      <dgm:spPr/>
      <dgm:t>
        <a:bodyPr/>
        <a:lstStyle/>
        <a:p>
          <a:endParaRPr lang="it-IT"/>
        </a:p>
      </dgm:t>
    </dgm:pt>
    <dgm:pt modelId="{28BC20BB-0B1E-4E0E-865F-D000ED57DBAD}">
      <dgm:prSet custT="1"/>
      <dgm:spPr>
        <a:solidFill>
          <a:srgbClr val="FFFFFF"/>
        </a:solidFill>
      </dgm:spPr>
      <dgm:t>
        <a:bodyPr/>
        <a:lstStyle/>
        <a:p>
          <a:r>
            <a:rPr lang="it-IT" sz="6000" b="1" dirty="0">
              <a:solidFill>
                <a:schemeClr val="tx1"/>
              </a:solidFill>
            </a:rPr>
            <a:t>Bd</a:t>
          </a:r>
        </a:p>
      </dgm:t>
    </dgm:pt>
    <dgm:pt modelId="{C9FC08FD-CB2D-42FF-8261-5F1589FF6226}" type="parTrans" cxnId="{E763F636-4BC3-42BA-85F1-3B52288C441E}">
      <dgm:prSet/>
      <dgm:spPr/>
      <dgm:t>
        <a:bodyPr/>
        <a:lstStyle/>
        <a:p>
          <a:endParaRPr lang="it-IT"/>
        </a:p>
      </dgm:t>
    </dgm:pt>
    <dgm:pt modelId="{5D8A768F-976B-403B-968D-F17405A3E878}" type="sibTrans" cxnId="{E763F636-4BC3-42BA-85F1-3B52288C441E}">
      <dgm:prSet/>
      <dgm:spPr/>
      <dgm:t>
        <a:bodyPr/>
        <a:lstStyle/>
        <a:p>
          <a:endParaRPr lang="it-IT"/>
        </a:p>
      </dgm:t>
    </dgm:pt>
    <dgm:pt modelId="{3E0E44CB-DDBE-45F0-8074-0F4ECBBF81AC}">
      <dgm:prSet custT="1"/>
      <dgm:spPr>
        <a:solidFill>
          <a:schemeClr val="accent1">
            <a:lumMod val="50000"/>
          </a:schemeClr>
        </a:solidFill>
      </dgm:spPr>
      <dgm:t>
        <a:bodyPr/>
        <a:lstStyle/>
        <a:p>
          <a:r>
            <a:rPr lang="it-IT" sz="6000" b="1" dirty="0">
              <a:solidFill>
                <a:schemeClr val="bg1"/>
              </a:solidFill>
            </a:rPr>
            <a:t>E</a:t>
          </a:r>
          <a:endParaRPr lang="it-IT" sz="6500" b="1" dirty="0">
            <a:solidFill>
              <a:schemeClr val="bg1"/>
            </a:solidFill>
          </a:endParaRPr>
        </a:p>
      </dgm:t>
    </dgm:pt>
    <dgm:pt modelId="{4C361692-1B7E-491B-B859-AEFF12B2F2E1}" type="parTrans" cxnId="{A4B9206C-AE9A-4A35-B935-4D567828515D}">
      <dgm:prSet/>
      <dgm:spPr/>
      <dgm:t>
        <a:bodyPr/>
        <a:lstStyle/>
        <a:p>
          <a:endParaRPr lang="it-IT"/>
        </a:p>
      </dgm:t>
    </dgm:pt>
    <dgm:pt modelId="{8A145EAE-17B0-4E13-BCA3-5B57B25E1CF4}" type="sibTrans" cxnId="{A4B9206C-AE9A-4A35-B935-4D567828515D}">
      <dgm:prSet/>
      <dgm:spPr/>
      <dgm:t>
        <a:bodyPr/>
        <a:lstStyle/>
        <a:p>
          <a:endParaRPr lang="it-IT"/>
        </a:p>
      </dgm:t>
    </dgm:pt>
    <dgm:pt modelId="{8C005F8C-53B7-4CE2-93FA-0A38EB122A68}" type="pres">
      <dgm:prSet presAssocID="{64A4D386-E4E8-4BF0-A025-5C5716507AC8}" presName="composite" presStyleCnt="0">
        <dgm:presLayoutVars>
          <dgm:chMax val="1"/>
          <dgm:dir/>
          <dgm:resizeHandles val="exact"/>
        </dgm:presLayoutVars>
      </dgm:prSet>
      <dgm:spPr/>
      <dgm:t>
        <a:bodyPr/>
        <a:lstStyle/>
        <a:p>
          <a:endParaRPr lang="it-IT"/>
        </a:p>
      </dgm:t>
    </dgm:pt>
    <dgm:pt modelId="{E463E240-7C80-4C0D-B415-DDA3AC6E4C0B}" type="pres">
      <dgm:prSet presAssocID="{64A4D386-E4E8-4BF0-A025-5C5716507AC8}" presName="radial" presStyleCnt="0">
        <dgm:presLayoutVars>
          <dgm:animLvl val="ctr"/>
        </dgm:presLayoutVars>
      </dgm:prSet>
      <dgm:spPr/>
    </dgm:pt>
    <dgm:pt modelId="{D9046EFD-055C-46EB-9B54-07DD5FB2A6EF}" type="pres">
      <dgm:prSet presAssocID="{26901DFE-59B7-4E2B-BE56-C7A45A233DEF}" presName="centerShape" presStyleLbl="vennNode1" presStyleIdx="0" presStyleCnt="5" custScaleX="138619" custScaleY="108941" custLinFactNeighborX="33500" custLinFactNeighborY="1059"/>
      <dgm:spPr/>
      <dgm:t>
        <a:bodyPr/>
        <a:lstStyle/>
        <a:p>
          <a:endParaRPr lang="it-IT"/>
        </a:p>
      </dgm:t>
    </dgm:pt>
    <dgm:pt modelId="{9F24AEB2-219F-4DCB-83F6-AEF819E50A92}" type="pres">
      <dgm:prSet presAssocID="{21ACA574-E813-418C-8EA8-F11BB170449C}" presName="node" presStyleLbl="vennNode1" presStyleIdx="1" presStyleCnt="5" custScaleX="112820" custScaleY="103159" custRadScaleRad="115984" custRadScaleInc="42261">
        <dgm:presLayoutVars>
          <dgm:bulletEnabled val="1"/>
        </dgm:presLayoutVars>
      </dgm:prSet>
      <dgm:spPr/>
      <dgm:t>
        <a:bodyPr/>
        <a:lstStyle/>
        <a:p>
          <a:endParaRPr lang="it-IT"/>
        </a:p>
      </dgm:t>
    </dgm:pt>
    <dgm:pt modelId="{B7BA6065-633B-433F-B536-9BED288DE948}" type="pres">
      <dgm:prSet presAssocID="{336034AC-175D-4EA0-97A4-18AA7AF89D1C}" presName="node" presStyleLbl="vennNode1" presStyleIdx="2" presStyleCnt="5" custScaleX="107318" custScaleY="113236" custRadScaleRad="206276" custRadScaleInc="6701">
        <dgm:presLayoutVars>
          <dgm:bulletEnabled val="1"/>
        </dgm:presLayoutVars>
      </dgm:prSet>
      <dgm:spPr/>
      <dgm:t>
        <a:bodyPr/>
        <a:lstStyle/>
        <a:p>
          <a:endParaRPr lang="it-IT"/>
        </a:p>
      </dgm:t>
    </dgm:pt>
    <dgm:pt modelId="{6F4BF1C1-DD8E-4680-9C9D-C9E7738C0495}" type="pres">
      <dgm:prSet presAssocID="{28BC20BB-0B1E-4E0E-865F-D000ED57DBAD}" presName="node" presStyleLbl="vennNode1" presStyleIdx="3" presStyleCnt="5" custScaleX="110338" custRadScaleRad="117983" custRadScaleInc="-39578">
        <dgm:presLayoutVars>
          <dgm:bulletEnabled val="1"/>
        </dgm:presLayoutVars>
      </dgm:prSet>
      <dgm:spPr/>
      <dgm:t>
        <a:bodyPr/>
        <a:lstStyle/>
        <a:p>
          <a:endParaRPr lang="it-IT"/>
        </a:p>
      </dgm:t>
    </dgm:pt>
    <dgm:pt modelId="{8BF90955-1780-46F4-B1A9-71744782EFEE}" type="pres">
      <dgm:prSet presAssocID="{3E0E44CB-DDBE-45F0-8074-0F4ECBBF81AC}" presName="node" presStyleLbl="vennNode1" presStyleIdx="4" presStyleCnt="5" custRadScaleRad="46274" custRadScaleInc="-16529">
        <dgm:presLayoutVars>
          <dgm:bulletEnabled val="1"/>
        </dgm:presLayoutVars>
      </dgm:prSet>
      <dgm:spPr/>
      <dgm:t>
        <a:bodyPr/>
        <a:lstStyle/>
        <a:p>
          <a:endParaRPr lang="it-IT"/>
        </a:p>
      </dgm:t>
    </dgm:pt>
  </dgm:ptLst>
  <dgm:cxnLst>
    <dgm:cxn modelId="{0E70B6F3-7202-4643-9BDA-F3B7C593DC71}" type="presOf" srcId="{21ACA574-E813-418C-8EA8-F11BB170449C}" destId="{9F24AEB2-219F-4DCB-83F6-AEF819E50A92}" srcOrd="0" destOrd="0" presId="urn:microsoft.com/office/officeart/2005/8/layout/radial3"/>
    <dgm:cxn modelId="{E763F636-4BC3-42BA-85F1-3B52288C441E}" srcId="{26901DFE-59B7-4E2B-BE56-C7A45A233DEF}" destId="{28BC20BB-0B1E-4E0E-865F-D000ED57DBAD}" srcOrd="2" destOrd="0" parTransId="{C9FC08FD-CB2D-42FF-8261-5F1589FF6226}" sibTransId="{5D8A768F-976B-403B-968D-F17405A3E878}"/>
    <dgm:cxn modelId="{8E7C3CCD-88C6-472B-934D-57A97B129674}" type="presOf" srcId="{26901DFE-59B7-4E2B-BE56-C7A45A233DEF}" destId="{D9046EFD-055C-46EB-9B54-07DD5FB2A6EF}" srcOrd="0" destOrd="0" presId="urn:microsoft.com/office/officeart/2005/8/layout/radial3"/>
    <dgm:cxn modelId="{2C249DE2-20BF-4A66-BA18-830E7A0EE975}" type="presOf" srcId="{336034AC-175D-4EA0-97A4-18AA7AF89D1C}" destId="{B7BA6065-633B-433F-B536-9BED288DE948}" srcOrd="0" destOrd="0" presId="urn:microsoft.com/office/officeart/2005/8/layout/radial3"/>
    <dgm:cxn modelId="{5E2CAE74-CEB9-4D74-BF98-31945177A937}" type="presOf" srcId="{28BC20BB-0B1E-4E0E-865F-D000ED57DBAD}" destId="{6F4BF1C1-DD8E-4680-9C9D-C9E7738C0495}" srcOrd="0" destOrd="0" presId="urn:microsoft.com/office/officeart/2005/8/layout/radial3"/>
    <dgm:cxn modelId="{E5A31C8A-18FB-4074-A851-E7CBBF599760}" srcId="{26901DFE-59B7-4E2B-BE56-C7A45A233DEF}" destId="{21ACA574-E813-418C-8EA8-F11BB170449C}" srcOrd="0" destOrd="0" parTransId="{4B9836B6-CB54-4FAC-B16B-1CE0F56D5B6B}" sibTransId="{CE418FB1-853B-4E00-A589-6A4E8BC1FAF4}"/>
    <dgm:cxn modelId="{C2FE537A-DE05-443E-84B4-D7E397AE64CB}" type="presOf" srcId="{64A4D386-E4E8-4BF0-A025-5C5716507AC8}" destId="{8C005F8C-53B7-4CE2-93FA-0A38EB122A68}" srcOrd="0" destOrd="0" presId="urn:microsoft.com/office/officeart/2005/8/layout/radial3"/>
    <dgm:cxn modelId="{89343142-29DB-4DA5-ACA8-BFB1977DE431}" srcId="{26901DFE-59B7-4E2B-BE56-C7A45A233DEF}" destId="{336034AC-175D-4EA0-97A4-18AA7AF89D1C}" srcOrd="1" destOrd="0" parTransId="{3B8B37D8-0EC6-4753-BDC1-FBE3E69FE65B}" sibTransId="{317CED9B-81A4-42AE-B0CF-0E6CA582F539}"/>
    <dgm:cxn modelId="{A4B9206C-AE9A-4A35-B935-4D567828515D}" srcId="{26901DFE-59B7-4E2B-BE56-C7A45A233DEF}" destId="{3E0E44CB-DDBE-45F0-8074-0F4ECBBF81AC}" srcOrd="3" destOrd="0" parTransId="{4C361692-1B7E-491B-B859-AEFF12B2F2E1}" sibTransId="{8A145EAE-17B0-4E13-BCA3-5B57B25E1CF4}"/>
    <dgm:cxn modelId="{B37B0A59-B249-4DD0-9EC2-13AEF997F6E9}" type="presOf" srcId="{3E0E44CB-DDBE-45F0-8074-0F4ECBBF81AC}" destId="{8BF90955-1780-46F4-B1A9-71744782EFEE}" srcOrd="0" destOrd="0" presId="urn:microsoft.com/office/officeart/2005/8/layout/radial3"/>
    <dgm:cxn modelId="{9ADE46B3-352B-4F1D-985F-0FBBB94E70C3}" srcId="{64A4D386-E4E8-4BF0-A025-5C5716507AC8}" destId="{26901DFE-59B7-4E2B-BE56-C7A45A233DEF}" srcOrd="0" destOrd="0" parTransId="{FEB78C72-7ED6-4002-BB57-3EE5BF98B77F}" sibTransId="{9672C27B-FC6C-47DF-9092-B705BE6A1E93}"/>
    <dgm:cxn modelId="{B0F56C58-4EB1-49FB-87A7-D4EAE61B6529}" type="presParOf" srcId="{8C005F8C-53B7-4CE2-93FA-0A38EB122A68}" destId="{E463E240-7C80-4C0D-B415-DDA3AC6E4C0B}" srcOrd="0" destOrd="0" presId="urn:microsoft.com/office/officeart/2005/8/layout/radial3"/>
    <dgm:cxn modelId="{61ACC7C4-8A52-4E66-96CD-F6AEE567C7FB}" type="presParOf" srcId="{E463E240-7C80-4C0D-B415-DDA3AC6E4C0B}" destId="{D9046EFD-055C-46EB-9B54-07DD5FB2A6EF}" srcOrd="0" destOrd="0" presId="urn:microsoft.com/office/officeart/2005/8/layout/radial3"/>
    <dgm:cxn modelId="{8FA27030-29FB-4C64-BFEF-308FF74DFCFB}" type="presParOf" srcId="{E463E240-7C80-4C0D-B415-DDA3AC6E4C0B}" destId="{9F24AEB2-219F-4DCB-83F6-AEF819E50A92}" srcOrd="1" destOrd="0" presId="urn:microsoft.com/office/officeart/2005/8/layout/radial3"/>
    <dgm:cxn modelId="{D21F5103-F53C-4FAD-BF90-62558C2519E2}" type="presParOf" srcId="{E463E240-7C80-4C0D-B415-DDA3AC6E4C0B}" destId="{B7BA6065-633B-433F-B536-9BED288DE948}" srcOrd="2" destOrd="0" presId="urn:microsoft.com/office/officeart/2005/8/layout/radial3"/>
    <dgm:cxn modelId="{145FABDE-7CB8-40B5-A5C9-759ABA5B5169}" type="presParOf" srcId="{E463E240-7C80-4C0D-B415-DDA3AC6E4C0B}" destId="{6F4BF1C1-DD8E-4680-9C9D-C9E7738C0495}" srcOrd="3" destOrd="0" presId="urn:microsoft.com/office/officeart/2005/8/layout/radial3"/>
    <dgm:cxn modelId="{EA5454F2-6A01-45E5-8EE9-8B3B0837EFA1}" type="presParOf" srcId="{E463E240-7C80-4C0D-B415-DDA3AC6E4C0B}" destId="{8BF90955-1780-46F4-B1A9-71744782EFEE}"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B27523-11D0-754B-B645-599F40724138}" type="doc">
      <dgm:prSet loTypeId="urn:microsoft.com/office/officeart/2005/8/layout/cycle8#1" loCatId="" qsTypeId="urn:microsoft.com/office/officeart/2005/8/quickstyle/simple1#2" qsCatId="simple" csTypeId="urn:microsoft.com/office/officeart/2005/8/colors/accent1_2#2" csCatId="accent1" phldr="1"/>
      <dgm:spPr/>
    </dgm:pt>
    <dgm:pt modelId="{59E23941-ED46-D342-AA98-25C9AEDFE5D0}">
      <dgm:prSet phldrT="[Testo]" custT="1"/>
      <dgm:spPr>
        <a:solidFill>
          <a:schemeClr val="tx1"/>
        </a:solidFill>
      </dgm:spPr>
      <dgm:t>
        <a:bodyPr/>
        <a:lstStyle/>
        <a:p>
          <a:r>
            <a:rPr lang="it-IT" sz="2000" dirty="0"/>
            <a:t>PSYCHO</a:t>
          </a:r>
        </a:p>
        <a:p>
          <a:endParaRPr lang="it-IT" sz="1200" b="0" i="0" dirty="0"/>
        </a:p>
      </dgm:t>
    </dgm:pt>
    <dgm:pt modelId="{A009115C-6BF8-9642-95C0-CC20D2451D9A}" type="parTrans" cxnId="{66D0DC2D-033F-CD40-A387-2F494238ABBC}">
      <dgm:prSet/>
      <dgm:spPr/>
      <dgm:t>
        <a:bodyPr/>
        <a:lstStyle/>
        <a:p>
          <a:endParaRPr lang="it-IT"/>
        </a:p>
      </dgm:t>
    </dgm:pt>
    <dgm:pt modelId="{244D22A0-8028-B34D-AF41-6AA8A02B881A}" type="sibTrans" cxnId="{66D0DC2D-033F-CD40-A387-2F494238ABBC}">
      <dgm:prSet/>
      <dgm:spPr/>
      <dgm:t>
        <a:bodyPr/>
        <a:lstStyle/>
        <a:p>
          <a:endParaRPr lang="it-IT"/>
        </a:p>
      </dgm:t>
    </dgm:pt>
    <dgm:pt modelId="{DCA79DE0-364B-0F4A-9F09-17C3B4B3E56E}">
      <dgm:prSet phldrT="[Testo]" custT="1"/>
      <dgm:spPr>
        <a:solidFill>
          <a:schemeClr val="tx1"/>
        </a:solidFill>
      </dgm:spPr>
      <dgm:t>
        <a:bodyPr/>
        <a:lstStyle/>
        <a:p>
          <a:r>
            <a:rPr lang="it-IT" sz="2400" dirty="0"/>
            <a:t>SOCIAL </a:t>
          </a:r>
        </a:p>
        <a:p>
          <a:endParaRPr lang="it-IT" sz="1200" b="0" i="0" dirty="0" err="1"/>
        </a:p>
      </dgm:t>
    </dgm:pt>
    <dgm:pt modelId="{DF1B7E2E-4E1E-3F48-95B0-840B2BD2D933}" type="parTrans" cxnId="{B194AC03-22E9-434D-9A6C-11C2E2A7FE43}">
      <dgm:prSet/>
      <dgm:spPr/>
      <dgm:t>
        <a:bodyPr/>
        <a:lstStyle/>
        <a:p>
          <a:endParaRPr lang="it-IT"/>
        </a:p>
      </dgm:t>
    </dgm:pt>
    <dgm:pt modelId="{05725A29-9D84-7442-BCC4-650E47D4BB0C}" type="sibTrans" cxnId="{B194AC03-22E9-434D-9A6C-11C2E2A7FE43}">
      <dgm:prSet/>
      <dgm:spPr/>
      <dgm:t>
        <a:bodyPr/>
        <a:lstStyle/>
        <a:p>
          <a:endParaRPr lang="it-IT"/>
        </a:p>
      </dgm:t>
    </dgm:pt>
    <dgm:pt modelId="{BCB1B166-924F-AF44-861B-6C0BD5225A2E}">
      <dgm:prSet phldrT="[Testo]" custT="1"/>
      <dgm:spPr>
        <a:solidFill>
          <a:schemeClr val="tx1"/>
        </a:solidFill>
      </dgm:spPr>
      <dgm:t>
        <a:bodyPr/>
        <a:lstStyle/>
        <a:p>
          <a:endParaRPr lang="it-IT" sz="2000" dirty="0"/>
        </a:p>
        <a:p>
          <a:endParaRPr lang="it-IT" sz="2000" dirty="0"/>
        </a:p>
        <a:p>
          <a:r>
            <a:rPr lang="it-IT" sz="3200" dirty="0"/>
            <a:t>BIO</a:t>
          </a:r>
          <a:r>
            <a:rPr lang="it-IT" sz="2000" dirty="0"/>
            <a:t> </a:t>
          </a:r>
        </a:p>
        <a:p>
          <a:endParaRPr lang="it-IT" sz="1200" dirty="0"/>
        </a:p>
        <a:p>
          <a:endParaRPr lang="it-IT" sz="1200" dirty="0"/>
        </a:p>
      </dgm:t>
    </dgm:pt>
    <dgm:pt modelId="{1F461F33-0594-CF4C-9FC3-F413C050742C}" type="parTrans" cxnId="{83246737-69F2-6C4C-9834-E180456B9591}">
      <dgm:prSet/>
      <dgm:spPr/>
      <dgm:t>
        <a:bodyPr/>
        <a:lstStyle/>
        <a:p>
          <a:endParaRPr lang="it-IT"/>
        </a:p>
      </dgm:t>
    </dgm:pt>
    <dgm:pt modelId="{73B67820-1DC5-994E-8A7D-F9E07A912303}" type="sibTrans" cxnId="{83246737-69F2-6C4C-9834-E180456B9591}">
      <dgm:prSet/>
      <dgm:spPr/>
      <dgm:t>
        <a:bodyPr/>
        <a:lstStyle/>
        <a:p>
          <a:endParaRPr lang="it-IT"/>
        </a:p>
      </dgm:t>
    </dgm:pt>
    <dgm:pt modelId="{F3AB8886-BABB-ED48-A639-5C331CD94416}" type="pres">
      <dgm:prSet presAssocID="{57B27523-11D0-754B-B645-599F40724138}" presName="compositeShape" presStyleCnt="0">
        <dgm:presLayoutVars>
          <dgm:chMax val="7"/>
          <dgm:dir/>
          <dgm:resizeHandles val="exact"/>
        </dgm:presLayoutVars>
      </dgm:prSet>
      <dgm:spPr/>
    </dgm:pt>
    <dgm:pt modelId="{7C514F8C-CC1B-3244-90A9-FC24267ADAEA}" type="pres">
      <dgm:prSet presAssocID="{57B27523-11D0-754B-B645-599F40724138}" presName="wedge1" presStyleLbl="node1" presStyleIdx="0" presStyleCnt="3" custScaleX="108155"/>
      <dgm:spPr/>
      <dgm:t>
        <a:bodyPr/>
        <a:lstStyle/>
        <a:p>
          <a:endParaRPr lang="it-IT"/>
        </a:p>
      </dgm:t>
    </dgm:pt>
    <dgm:pt modelId="{D608D001-F6FB-2F45-B150-DAE12C738A1F}" type="pres">
      <dgm:prSet presAssocID="{57B27523-11D0-754B-B645-599F40724138}" presName="dummy1a" presStyleCnt="0"/>
      <dgm:spPr/>
    </dgm:pt>
    <dgm:pt modelId="{7F59E35B-794D-464A-A9EE-9A0F3FE3AEEC}" type="pres">
      <dgm:prSet presAssocID="{57B27523-11D0-754B-B645-599F40724138}" presName="dummy1b" presStyleCnt="0"/>
      <dgm:spPr/>
    </dgm:pt>
    <dgm:pt modelId="{B4593D0C-AE13-6841-BA2A-E79243783773}" type="pres">
      <dgm:prSet presAssocID="{57B27523-11D0-754B-B645-599F40724138}" presName="wedge1Tx" presStyleLbl="node1" presStyleIdx="0" presStyleCnt="3">
        <dgm:presLayoutVars>
          <dgm:chMax val="0"/>
          <dgm:chPref val="0"/>
          <dgm:bulletEnabled val="1"/>
        </dgm:presLayoutVars>
      </dgm:prSet>
      <dgm:spPr/>
      <dgm:t>
        <a:bodyPr/>
        <a:lstStyle/>
        <a:p>
          <a:endParaRPr lang="it-IT"/>
        </a:p>
      </dgm:t>
    </dgm:pt>
    <dgm:pt modelId="{F745CA4C-54C7-8F4F-8719-6A0FF24BEAA6}" type="pres">
      <dgm:prSet presAssocID="{57B27523-11D0-754B-B645-599F40724138}" presName="wedge2" presStyleLbl="node1" presStyleIdx="1" presStyleCnt="3" custLinFactNeighborX="-883" custLinFactNeighborY="914"/>
      <dgm:spPr/>
      <dgm:t>
        <a:bodyPr/>
        <a:lstStyle/>
        <a:p>
          <a:endParaRPr lang="it-IT"/>
        </a:p>
      </dgm:t>
    </dgm:pt>
    <dgm:pt modelId="{366C47F9-B70F-B94D-80A5-E4F2C96DBF80}" type="pres">
      <dgm:prSet presAssocID="{57B27523-11D0-754B-B645-599F40724138}" presName="dummy2a" presStyleCnt="0"/>
      <dgm:spPr/>
    </dgm:pt>
    <dgm:pt modelId="{2F8237F0-83C5-F54C-B640-0751E62EBE4E}" type="pres">
      <dgm:prSet presAssocID="{57B27523-11D0-754B-B645-599F40724138}" presName="dummy2b" presStyleCnt="0"/>
      <dgm:spPr/>
    </dgm:pt>
    <dgm:pt modelId="{8D37F92B-5E1C-CE43-AF38-F6206FEFEC57}" type="pres">
      <dgm:prSet presAssocID="{57B27523-11D0-754B-B645-599F40724138}" presName="wedge2Tx" presStyleLbl="node1" presStyleIdx="1" presStyleCnt="3">
        <dgm:presLayoutVars>
          <dgm:chMax val="0"/>
          <dgm:chPref val="0"/>
          <dgm:bulletEnabled val="1"/>
        </dgm:presLayoutVars>
      </dgm:prSet>
      <dgm:spPr/>
      <dgm:t>
        <a:bodyPr/>
        <a:lstStyle/>
        <a:p>
          <a:endParaRPr lang="it-IT"/>
        </a:p>
      </dgm:t>
    </dgm:pt>
    <dgm:pt modelId="{2CAE36E0-4E26-2B40-8D83-19B9C4296543}" type="pres">
      <dgm:prSet presAssocID="{57B27523-11D0-754B-B645-599F40724138}" presName="wedge3" presStyleLbl="node1" presStyleIdx="2" presStyleCnt="3" custScaleX="99344"/>
      <dgm:spPr/>
      <dgm:t>
        <a:bodyPr/>
        <a:lstStyle/>
        <a:p>
          <a:endParaRPr lang="it-IT"/>
        </a:p>
      </dgm:t>
    </dgm:pt>
    <dgm:pt modelId="{BC595051-C7A8-9F47-9BDA-0C3D677E8E94}" type="pres">
      <dgm:prSet presAssocID="{57B27523-11D0-754B-B645-599F40724138}" presName="dummy3a" presStyleCnt="0"/>
      <dgm:spPr/>
    </dgm:pt>
    <dgm:pt modelId="{DE3FB392-D030-0F4C-8B2D-99E5BB6DCC32}" type="pres">
      <dgm:prSet presAssocID="{57B27523-11D0-754B-B645-599F40724138}" presName="dummy3b" presStyleCnt="0"/>
      <dgm:spPr/>
    </dgm:pt>
    <dgm:pt modelId="{6B6C245B-A742-9843-9CB1-DEC5384170D7}" type="pres">
      <dgm:prSet presAssocID="{57B27523-11D0-754B-B645-599F40724138}" presName="wedge3Tx" presStyleLbl="node1" presStyleIdx="2" presStyleCnt="3">
        <dgm:presLayoutVars>
          <dgm:chMax val="0"/>
          <dgm:chPref val="0"/>
          <dgm:bulletEnabled val="1"/>
        </dgm:presLayoutVars>
      </dgm:prSet>
      <dgm:spPr/>
      <dgm:t>
        <a:bodyPr/>
        <a:lstStyle/>
        <a:p>
          <a:endParaRPr lang="it-IT"/>
        </a:p>
      </dgm:t>
    </dgm:pt>
    <dgm:pt modelId="{5BF13193-55D3-A746-9753-6D80B4AFE660}" type="pres">
      <dgm:prSet presAssocID="{244D22A0-8028-B34D-AF41-6AA8A02B881A}" presName="arrowWedge1" presStyleLbl="fgSibTrans2D1" presStyleIdx="0" presStyleCnt="3" custScaleX="108186" custLinFactNeighborX="-2142" custLinFactNeighborY="-1381"/>
      <dgm:spPr/>
    </dgm:pt>
    <dgm:pt modelId="{3FED60DF-5B66-1342-8652-FA5EAF310713}" type="pres">
      <dgm:prSet presAssocID="{05725A29-9D84-7442-BCC4-650E47D4BB0C}" presName="arrowWedge2" presStyleLbl="fgSibTrans2D1" presStyleIdx="1" presStyleCnt="3"/>
      <dgm:spPr/>
    </dgm:pt>
    <dgm:pt modelId="{5D36F81A-9C89-5245-827F-62585E16BC5D}" type="pres">
      <dgm:prSet presAssocID="{73B67820-1DC5-994E-8A7D-F9E07A912303}" presName="arrowWedge3" presStyleLbl="fgSibTrans2D1" presStyleIdx="2" presStyleCnt="3"/>
      <dgm:spPr/>
    </dgm:pt>
  </dgm:ptLst>
  <dgm:cxnLst>
    <dgm:cxn modelId="{66D0DC2D-033F-CD40-A387-2F494238ABBC}" srcId="{57B27523-11D0-754B-B645-599F40724138}" destId="{59E23941-ED46-D342-AA98-25C9AEDFE5D0}" srcOrd="0" destOrd="0" parTransId="{A009115C-6BF8-9642-95C0-CC20D2451D9A}" sibTransId="{244D22A0-8028-B34D-AF41-6AA8A02B881A}"/>
    <dgm:cxn modelId="{FABC9201-D173-CE40-8A82-04705FB4DE94}" type="presOf" srcId="{59E23941-ED46-D342-AA98-25C9AEDFE5D0}" destId="{B4593D0C-AE13-6841-BA2A-E79243783773}" srcOrd="1" destOrd="0" presId="urn:microsoft.com/office/officeart/2005/8/layout/cycle8#1"/>
    <dgm:cxn modelId="{410537F0-EEDA-DA41-8031-24D5C71DC554}" type="presOf" srcId="{59E23941-ED46-D342-AA98-25C9AEDFE5D0}" destId="{7C514F8C-CC1B-3244-90A9-FC24267ADAEA}" srcOrd="0" destOrd="0" presId="urn:microsoft.com/office/officeart/2005/8/layout/cycle8#1"/>
    <dgm:cxn modelId="{83246737-69F2-6C4C-9834-E180456B9591}" srcId="{57B27523-11D0-754B-B645-599F40724138}" destId="{BCB1B166-924F-AF44-861B-6C0BD5225A2E}" srcOrd="2" destOrd="0" parTransId="{1F461F33-0594-CF4C-9FC3-F413C050742C}" sibTransId="{73B67820-1DC5-994E-8A7D-F9E07A912303}"/>
    <dgm:cxn modelId="{D28A276D-937D-1447-871E-E9C982E62E10}" type="presOf" srcId="{57B27523-11D0-754B-B645-599F40724138}" destId="{F3AB8886-BABB-ED48-A639-5C331CD94416}" srcOrd="0" destOrd="0" presId="urn:microsoft.com/office/officeart/2005/8/layout/cycle8#1"/>
    <dgm:cxn modelId="{57793E6B-DD50-C44F-8ADF-3767A2F58473}" type="presOf" srcId="{BCB1B166-924F-AF44-861B-6C0BD5225A2E}" destId="{6B6C245B-A742-9843-9CB1-DEC5384170D7}" srcOrd="1" destOrd="0" presId="urn:microsoft.com/office/officeart/2005/8/layout/cycle8#1"/>
    <dgm:cxn modelId="{B194AC03-22E9-434D-9A6C-11C2E2A7FE43}" srcId="{57B27523-11D0-754B-B645-599F40724138}" destId="{DCA79DE0-364B-0F4A-9F09-17C3B4B3E56E}" srcOrd="1" destOrd="0" parTransId="{DF1B7E2E-4E1E-3F48-95B0-840B2BD2D933}" sibTransId="{05725A29-9D84-7442-BCC4-650E47D4BB0C}"/>
    <dgm:cxn modelId="{2352B739-BD9F-B644-904F-FB48CBA5E133}" type="presOf" srcId="{DCA79DE0-364B-0F4A-9F09-17C3B4B3E56E}" destId="{F745CA4C-54C7-8F4F-8719-6A0FF24BEAA6}" srcOrd="0" destOrd="0" presId="urn:microsoft.com/office/officeart/2005/8/layout/cycle8#1"/>
    <dgm:cxn modelId="{8CC354F7-B654-C14D-949C-CCC5B7E4A2F2}" type="presOf" srcId="{DCA79DE0-364B-0F4A-9F09-17C3B4B3E56E}" destId="{8D37F92B-5E1C-CE43-AF38-F6206FEFEC57}" srcOrd="1" destOrd="0" presId="urn:microsoft.com/office/officeart/2005/8/layout/cycle8#1"/>
    <dgm:cxn modelId="{3E76655F-2E3E-0A44-A17C-5E0F9A5F70FD}" type="presOf" srcId="{BCB1B166-924F-AF44-861B-6C0BD5225A2E}" destId="{2CAE36E0-4E26-2B40-8D83-19B9C4296543}" srcOrd="0" destOrd="0" presId="urn:microsoft.com/office/officeart/2005/8/layout/cycle8#1"/>
    <dgm:cxn modelId="{CCB9795F-18AB-0F43-8372-A3799E542B7F}" type="presParOf" srcId="{F3AB8886-BABB-ED48-A639-5C331CD94416}" destId="{7C514F8C-CC1B-3244-90A9-FC24267ADAEA}" srcOrd="0" destOrd="0" presId="urn:microsoft.com/office/officeart/2005/8/layout/cycle8#1"/>
    <dgm:cxn modelId="{389373D6-F6CF-E744-B291-2DE38804E59B}" type="presParOf" srcId="{F3AB8886-BABB-ED48-A639-5C331CD94416}" destId="{D608D001-F6FB-2F45-B150-DAE12C738A1F}" srcOrd="1" destOrd="0" presId="urn:microsoft.com/office/officeart/2005/8/layout/cycle8#1"/>
    <dgm:cxn modelId="{89064242-B5C1-D348-A2D4-5F8461D24654}" type="presParOf" srcId="{F3AB8886-BABB-ED48-A639-5C331CD94416}" destId="{7F59E35B-794D-464A-A9EE-9A0F3FE3AEEC}" srcOrd="2" destOrd="0" presId="urn:microsoft.com/office/officeart/2005/8/layout/cycle8#1"/>
    <dgm:cxn modelId="{175986E8-3142-E847-8775-17C2B4879012}" type="presParOf" srcId="{F3AB8886-BABB-ED48-A639-5C331CD94416}" destId="{B4593D0C-AE13-6841-BA2A-E79243783773}" srcOrd="3" destOrd="0" presId="urn:microsoft.com/office/officeart/2005/8/layout/cycle8#1"/>
    <dgm:cxn modelId="{A6652D40-E432-4F41-A993-350F6A70B162}" type="presParOf" srcId="{F3AB8886-BABB-ED48-A639-5C331CD94416}" destId="{F745CA4C-54C7-8F4F-8719-6A0FF24BEAA6}" srcOrd="4" destOrd="0" presId="urn:microsoft.com/office/officeart/2005/8/layout/cycle8#1"/>
    <dgm:cxn modelId="{7B707186-5AE9-1749-A00D-63237B164BE3}" type="presParOf" srcId="{F3AB8886-BABB-ED48-A639-5C331CD94416}" destId="{366C47F9-B70F-B94D-80A5-E4F2C96DBF80}" srcOrd="5" destOrd="0" presId="urn:microsoft.com/office/officeart/2005/8/layout/cycle8#1"/>
    <dgm:cxn modelId="{3B9A6A65-A421-8547-A111-2719103203A9}" type="presParOf" srcId="{F3AB8886-BABB-ED48-A639-5C331CD94416}" destId="{2F8237F0-83C5-F54C-B640-0751E62EBE4E}" srcOrd="6" destOrd="0" presId="urn:microsoft.com/office/officeart/2005/8/layout/cycle8#1"/>
    <dgm:cxn modelId="{638B9394-7EEE-6944-9182-102B35DC02D8}" type="presParOf" srcId="{F3AB8886-BABB-ED48-A639-5C331CD94416}" destId="{8D37F92B-5E1C-CE43-AF38-F6206FEFEC57}" srcOrd="7" destOrd="0" presId="urn:microsoft.com/office/officeart/2005/8/layout/cycle8#1"/>
    <dgm:cxn modelId="{5B8B7CF6-8322-3D47-BBB3-FDE299617212}" type="presParOf" srcId="{F3AB8886-BABB-ED48-A639-5C331CD94416}" destId="{2CAE36E0-4E26-2B40-8D83-19B9C4296543}" srcOrd="8" destOrd="0" presId="urn:microsoft.com/office/officeart/2005/8/layout/cycle8#1"/>
    <dgm:cxn modelId="{C24FA9D0-6DB3-E646-9665-1698A0C25833}" type="presParOf" srcId="{F3AB8886-BABB-ED48-A639-5C331CD94416}" destId="{BC595051-C7A8-9F47-9BDA-0C3D677E8E94}" srcOrd="9" destOrd="0" presId="urn:microsoft.com/office/officeart/2005/8/layout/cycle8#1"/>
    <dgm:cxn modelId="{45D9508C-4F73-EC47-9ECA-E0664391C84F}" type="presParOf" srcId="{F3AB8886-BABB-ED48-A639-5C331CD94416}" destId="{DE3FB392-D030-0F4C-8B2D-99E5BB6DCC32}" srcOrd="10" destOrd="0" presId="urn:microsoft.com/office/officeart/2005/8/layout/cycle8#1"/>
    <dgm:cxn modelId="{074164FB-1FDB-5740-AADF-297EE075DFE4}" type="presParOf" srcId="{F3AB8886-BABB-ED48-A639-5C331CD94416}" destId="{6B6C245B-A742-9843-9CB1-DEC5384170D7}" srcOrd="11" destOrd="0" presId="urn:microsoft.com/office/officeart/2005/8/layout/cycle8#1"/>
    <dgm:cxn modelId="{0343E674-49B4-CA4B-9A7B-B944B4455048}" type="presParOf" srcId="{F3AB8886-BABB-ED48-A639-5C331CD94416}" destId="{5BF13193-55D3-A746-9753-6D80B4AFE660}" srcOrd="12" destOrd="0" presId="urn:microsoft.com/office/officeart/2005/8/layout/cycle8#1"/>
    <dgm:cxn modelId="{BE569CE5-0EE8-FD48-BC78-2800C138C706}" type="presParOf" srcId="{F3AB8886-BABB-ED48-A639-5C331CD94416}" destId="{3FED60DF-5B66-1342-8652-FA5EAF310713}" srcOrd="13" destOrd="0" presId="urn:microsoft.com/office/officeart/2005/8/layout/cycle8#1"/>
    <dgm:cxn modelId="{CEF5E215-AF74-CF40-AA23-8A54BACA4EF5}" type="presParOf" srcId="{F3AB8886-BABB-ED48-A639-5C331CD94416}" destId="{5D36F81A-9C89-5245-827F-62585E16BC5D}" srcOrd="14" destOrd="0" presId="urn:microsoft.com/office/officeart/2005/8/layout/cycle8#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5B0FC2C-56A6-42AF-8872-B8439A66A086}" type="doc">
      <dgm:prSet loTypeId="urn:microsoft.com/office/officeart/2005/8/layout/pyramid1#9" loCatId="pyramid" qsTypeId="urn:microsoft.com/office/officeart/2005/8/quickstyle/simple1#75" qsCatId="simple" csTypeId="urn:microsoft.com/office/officeart/2005/8/colors/accent1_2#63" csCatId="accent1" phldr="1"/>
      <dgm:spPr/>
    </dgm:pt>
    <dgm:pt modelId="{D988BD81-277F-4FB1-B39F-0DE5EE0DA1A8}">
      <dgm:prSet phldrT="[Testo]" custT="1"/>
      <dgm:spPr/>
      <dgm:t>
        <a:bodyPr/>
        <a:lstStyle/>
        <a:p>
          <a:endParaRPr lang="it-IT" sz="4400" dirty="0"/>
        </a:p>
        <a:p>
          <a:r>
            <a:rPr lang="it-IT" sz="4400" dirty="0"/>
            <a:t>P A C</a:t>
          </a:r>
        </a:p>
      </dgm:t>
    </dgm:pt>
    <dgm:pt modelId="{A816F3BF-E487-4911-814F-22A98B188A19}" type="parTrans" cxnId="{A4DDED09-B33F-4E1F-9289-13D8933078DF}">
      <dgm:prSet/>
      <dgm:spPr/>
      <dgm:t>
        <a:bodyPr/>
        <a:lstStyle/>
        <a:p>
          <a:endParaRPr lang="it-IT"/>
        </a:p>
      </dgm:t>
    </dgm:pt>
    <dgm:pt modelId="{8DBDAC2B-CF26-4806-8A1F-7557D5642EF2}" type="sibTrans" cxnId="{A4DDED09-B33F-4E1F-9289-13D8933078DF}">
      <dgm:prSet/>
      <dgm:spPr/>
      <dgm:t>
        <a:bodyPr/>
        <a:lstStyle/>
        <a:p>
          <a:endParaRPr lang="it-IT"/>
        </a:p>
      </dgm:t>
    </dgm:pt>
    <dgm:pt modelId="{87DE8B11-E11E-4BF2-A9B0-74EFDEEB085B}">
      <dgm:prSet phldrT="[Testo]"/>
      <dgm:spPr/>
      <dgm:t>
        <a:bodyPr/>
        <a:lstStyle/>
        <a:p>
          <a:endParaRPr lang="it-IT" dirty="0"/>
        </a:p>
      </dgm:t>
    </dgm:pt>
    <dgm:pt modelId="{0EDF848A-0A93-41AB-969C-9102AEA17DFF}" type="parTrans" cxnId="{4F22C689-7DA3-4F1E-9BFF-7340831D4E96}">
      <dgm:prSet/>
      <dgm:spPr/>
      <dgm:t>
        <a:bodyPr/>
        <a:lstStyle/>
        <a:p>
          <a:endParaRPr lang="it-IT"/>
        </a:p>
      </dgm:t>
    </dgm:pt>
    <dgm:pt modelId="{23324680-92D6-48D0-905F-37F0CD0D9F5B}" type="sibTrans" cxnId="{4F22C689-7DA3-4F1E-9BFF-7340831D4E96}">
      <dgm:prSet/>
      <dgm:spPr/>
      <dgm:t>
        <a:bodyPr/>
        <a:lstStyle/>
        <a:p>
          <a:endParaRPr lang="it-IT"/>
        </a:p>
      </dgm:t>
    </dgm:pt>
    <dgm:pt modelId="{F1072C8C-EAC9-400E-A57A-9F79E77AC404}" type="pres">
      <dgm:prSet presAssocID="{25B0FC2C-56A6-42AF-8872-B8439A66A086}" presName="Name0" presStyleCnt="0">
        <dgm:presLayoutVars>
          <dgm:dir/>
          <dgm:animLvl val="lvl"/>
          <dgm:resizeHandles val="exact"/>
        </dgm:presLayoutVars>
      </dgm:prSet>
      <dgm:spPr/>
    </dgm:pt>
    <dgm:pt modelId="{BCAB91B3-2477-4758-B9BA-6ED3B7C25690}" type="pres">
      <dgm:prSet presAssocID="{D988BD81-277F-4FB1-B39F-0DE5EE0DA1A8}" presName="Name8" presStyleCnt="0"/>
      <dgm:spPr/>
    </dgm:pt>
    <dgm:pt modelId="{5ADEA803-1510-46D6-8BF7-644952976408}" type="pres">
      <dgm:prSet presAssocID="{D988BD81-277F-4FB1-B39F-0DE5EE0DA1A8}" presName="level" presStyleLbl="node1" presStyleIdx="0" presStyleCnt="2">
        <dgm:presLayoutVars>
          <dgm:chMax val="1"/>
          <dgm:bulletEnabled val="1"/>
        </dgm:presLayoutVars>
      </dgm:prSet>
      <dgm:spPr/>
      <dgm:t>
        <a:bodyPr/>
        <a:lstStyle/>
        <a:p>
          <a:endParaRPr lang="it-IT"/>
        </a:p>
      </dgm:t>
    </dgm:pt>
    <dgm:pt modelId="{64758B4A-67E1-48C9-BBAF-9AABA7E90399}" type="pres">
      <dgm:prSet presAssocID="{D988BD81-277F-4FB1-B39F-0DE5EE0DA1A8}" presName="levelTx" presStyleLbl="revTx" presStyleIdx="0" presStyleCnt="0">
        <dgm:presLayoutVars>
          <dgm:chMax val="1"/>
          <dgm:bulletEnabled val="1"/>
        </dgm:presLayoutVars>
      </dgm:prSet>
      <dgm:spPr/>
      <dgm:t>
        <a:bodyPr/>
        <a:lstStyle/>
        <a:p>
          <a:endParaRPr lang="it-IT"/>
        </a:p>
      </dgm:t>
    </dgm:pt>
    <dgm:pt modelId="{E31DA4B5-C2DE-4F26-BCAC-6ED6B57233E0}" type="pres">
      <dgm:prSet presAssocID="{87DE8B11-E11E-4BF2-A9B0-74EFDEEB085B}" presName="Name8" presStyleCnt="0"/>
      <dgm:spPr/>
    </dgm:pt>
    <dgm:pt modelId="{CD41A05D-FF6E-40DC-8583-555567A84EFA}" type="pres">
      <dgm:prSet presAssocID="{87DE8B11-E11E-4BF2-A9B0-74EFDEEB085B}" presName="level" presStyleLbl="node1" presStyleIdx="1" presStyleCnt="2" custLinFactNeighborY="0">
        <dgm:presLayoutVars>
          <dgm:chMax val="1"/>
          <dgm:bulletEnabled val="1"/>
        </dgm:presLayoutVars>
      </dgm:prSet>
      <dgm:spPr/>
      <dgm:t>
        <a:bodyPr/>
        <a:lstStyle/>
        <a:p>
          <a:endParaRPr lang="it-IT"/>
        </a:p>
      </dgm:t>
    </dgm:pt>
    <dgm:pt modelId="{3570F2A2-24E5-4EE2-B3C6-E72D8471E569}" type="pres">
      <dgm:prSet presAssocID="{87DE8B11-E11E-4BF2-A9B0-74EFDEEB085B}" presName="levelTx" presStyleLbl="revTx" presStyleIdx="0" presStyleCnt="0">
        <dgm:presLayoutVars>
          <dgm:chMax val="1"/>
          <dgm:bulletEnabled val="1"/>
        </dgm:presLayoutVars>
      </dgm:prSet>
      <dgm:spPr/>
      <dgm:t>
        <a:bodyPr/>
        <a:lstStyle/>
        <a:p>
          <a:endParaRPr lang="it-IT"/>
        </a:p>
      </dgm:t>
    </dgm:pt>
  </dgm:ptLst>
  <dgm:cxnLst>
    <dgm:cxn modelId="{5F9D9413-28F0-4EA1-91A8-203557BF3EB5}" type="presOf" srcId="{87DE8B11-E11E-4BF2-A9B0-74EFDEEB085B}" destId="{3570F2A2-24E5-4EE2-B3C6-E72D8471E569}" srcOrd="1" destOrd="0" presId="urn:microsoft.com/office/officeart/2005/8/layout/pyramid1#9"/>
    <dgm:cxn modelId="{A4DDED09-B33F-4E1F-9289-13D8933078DF}" srcId="{25B0FC2C-56A6-42AF-8872-B8439A66A086}" destId="{D988BD81-277F-4FB1-B39F-0DE5EE0DA1A8}" srcOrd="0" destOrd="0" parTransId="{A816F3BF-E487-4911-814F-22A98B188A19}" sibTransId="{8DBDAC2B-CF26-4806-8A1F-7557D5642EF2}"/>
    <dgm:cxn modelId="{4F22C689-7DA3-4F1E-9BFF-7340831D4E96}" srcId="{25B0FC2C-56A6-42AF-8872-B8439A66A086}" destId="{87DE8B11-E11E-4BF2-A9B0-74EFDEEB085B}" srcOrd="1" destOrd="0" parTransId="{0EDF848A-0A93-41AB-969C-9102AEA17DFF}" sibTransId="{23324680-92D6-48D0-905F-37F0CD0D9F5B}"/>
    <dgm:cxn modelId="{3EB5389A-032E-4B17-BEBC-16DC39C5608A}" type="presOf" srcId="{D988BD81-277F-4FB1-B39F-0DE5EE0DA1A8}" destId="{64758B4A-67E1-48C9-BBAF-9AABA7E90399}" srcOrd="1" destOrd="0" presId="urn:microsoft.com/office/officeart/2005/8/layout/pyramid1#9"/>
    <dgm:cxn modelId="{86B0974D-BF4F-43B0-9DFB-91725B08FE7D}" type="presOf" srcId="{25B0FC2C-56A6-42AF-8872-B8439A66A086}" destId="{F1072C8C-EAC9-400E-A57A-9F79E77AC404}" srcOrd="0" destOrd="0" presId="urn:microsoft.com/office/officeart/2005/8/layout/pyramid1#9"/>
    <dgm:cxn modelId="{6DF28094-798D-4FD1-A7C1-2493D481796B}" type="presOf" srcId="{D988BD81-277F-4FB1-B39F-0DE5EE0DA1A8}" destId="{5ADEA803-1510-46D6-8BF7-644952976408}" srcOrd="0" destOrd="0" presId="urn:microsoft.com/office/officeart/2005/8/layout/pyramid1#9"/>
    <dgm:cxn modelId="{663432F4-AE47-4BA9-B696-EB9211F1FCBF}" type="presOf" srcId="{87DE8B11-E11E-4BF2-A9B0-74EFDEEB085B}" destId="{CD41A05D-FF6E-40DC-8583-555567A84EFA}" srcOrd="0" destOrd="0" presId="urn:microsoft.com/office/officeart/2005/8/layout/pyramid1#9"/>
    <dgm:cxn modelId="{DAE57415-D82C-4204-9186-581F71262666}" type="presParOf" srcId="{F1072C8C-EAC9-400E-A57A-9F79E77AC404}" destId="{BCAB91B3-2477-4758-B9BA-6ED3B7C25690}" srcOrd="0" destOrd="0" presId="urn:microsoft.com/office/officeart/2005/8/layout/pyramid1#9"/>
    <dgm:cxn modelId="{8659FD03-D2F8-4E88-9DE3-1933A079C724}" type="presParOf" srcId="{BCAB91B3-2477-4758-B9BA-6ED3B7C25690}" destId="{5ADEA803-1510-46D6-8BF7-644952976408}" srcOrd="0" destOrd="0" presId="urn:microsoft.com/office/officeart/2005/8/layout/pyramid1#9"/>
    <dgm:cxn modelId="{C44D46BC-41EC-4533-AFC0-FA6EBC7648AF}" type="presParOf" srcId="{BCAB91B3-2477-4758-B9BA-6ED3B7C25690}" destId="{64758B4A-67E1-48C9-BBAF-9AABA7E90399}" srcOrd="1" destOrd="0" presId="urn:microsoft.com/office/officeart/2005/8/layout/pyramid1#9"/>
    <dgm:cxn modelId="{623595C7-7DD2-4A1E-AF57-4F3BB962FD05}" type="presParOf" srcId="{F1072C8C-EAC9-400E-A57A-9F79E77AC404}" destId="{E31DA4B5-C2DE-4F26-BCAC-6ED6B57233E0}" srcOrd="1" destOrd="0" presId="urn:microsoft.com/office/officeart/2005/8/layout/pyramid1#9"/>
    <dgm:cxn modelId="{6E5A8440-FDE5-424A-825C-8ED12B2C0172}" type="presParOf" srcId="{E31DA4B5-C2DE-4F26-BCAC-6ED6B57233E0}" destId="{CD41A05D-FF6E-40DC-8583-555567A84EFA}" srcOrd="0" destOrd="0" presId="urn:microsoft.com/office/officeart/2005/8/layout/pyramid1#9"/>
    <dgm:cxn modelId="{A41917EF-657C-4963-BFD6-9A9864B2DD81}" type="presParOf" srcId="{E31DA4B5-C2DE-4F26-BCAC-6ED6B57233E0}" destId="{3570F2A2-24E5-4EE2-B3C6-E72D8471E569}" srcOrd="1" destOrd="0" presId="urn:microsoft.com/office/officeart/2005/8/layout/pyramid1#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905D8F2-C245-4171-85C4-DC887829B2D5}" type="doc">
      <dgm:prSet loTypeId="urn:microsoft.com/office/officeart/2005/8/layout/pyramid1#10" loCatId="pyramid" qsTypeId="urn:microsoft.com/office/officeart/2005/8/quickstyle/simple1#76" qsCatId="simple" csTypeId="urn:microsoft.com/office/officeart/2005/8/colors/accent1_2#64" csCatId="accent1" phldr="1"/>
      <dgm:spPr/>
    </dgm:pt>
    <dgm:pt modelId="{887FB371-13C2-4940-95CC-CF6BA8CFD64C}">
      <dgm:prSet phldrT="[Testo]" custT="1"/>
      <dgm:spPr/>
      <dgm:t>
        <a:bodyPr/>
        <a:lstStyle/>
        <a:p>
          <a:r>
            <a:rPr lang="it-IT" sz="3800" dirty="0"/>
            <a:t>SELF</a:t>
          </a:r>
        </a:p>
        <a:p>
          <a:r>
            <a:rPr lang="it-IT" sz="1200" dirty="0"/>
            <a:t>INDIVIDUAL AS TOTALITY</a:t>
          </a:r>
        </a:p>
      </dgm:t>
    </dgm:pt>
    <dgm:pt modelId="{CADE637D-BB3C-4510-B780-2ED09FC9BF1F}" type="parTrans" cxnId="{6AB00D35-EFBD-4B20-99A4-CB1AD3BD9F2F}">
      <dgm:prSet/>
      <dgm:spPr/>
      <dgm:t>
        <a:bodyPr/>
        <a:lstStyle/>
        <a:p>
          <a:endParaRPr lang="it-IT"/>
        </a:p>
      </dgm:t>
    </dgm:pt>
    <dgm:pt modelId="{8C23FB2A-853A-4A69-8C29-2914945C9A4D}" type="sibTrans" cxnId="{6AB00D35-EFBD-4B20-99A4-CB1AD3BD9F2F}">
      <dgm:prSet/>
      <dgm:spPr/>
      <dgm:t>
        <a:bodyPr/>
        <a:lstStyle/>
        <a:p>
          <a:endParaRPr lang="it-IT"/>
        </a:p>
      </dgm:t>
    </dgm:pt>
    <dgm:pt modelId="{929F8A4D-DD1D-4A20-A09B-9EA6BFF7A5D9}">
      <dgm:prSet phldrT="[Testo]" custT="1"/>
      <dgm:spPr/>
      <dgm:t>
        <a:bodyPr/>
        <a:lstStyle/>
        <a:p>
          <a:r>
            <a:rPr lang="it-IT" sz="2400" dirty="0"/>
            <a:t>EXISTENTIAL POSITIONS</a:t>
          </a:r>
        </a:p>
        <a:p>
          <a:r>
            <a:rPr lang="it-IT" sz="2400" dirty="0"/>
            <a:t>P   A    C</a:t>
          </a:r>
        </a:p>
      </dgm:t>
    </dgm:pt>
    <dgm:pt modelId="{5861CD91-F3D4-45D1-A24D-321A287B6610}" type="parTrans" cxnId="{6914E956-F83E-43E1-9F03-7719B2AED0FC}">
      <dgm:prSet/>
      <dgm:spPr/>
      <dgm:t>
        <a:bodyPr/>
        <a:lstStyle/>
        <a:p>
          <a:endParaRPr lang="it-IT"/>
        </a:p>
      </dgm:t>
    </dgm:pt>
    <dgm:pt modelId="{A2F3365F-DA31-48D6-8859-1BA541A41A8F}" type="sibTrans" cxnId="{6914E956-F83E-43E1-9F03-7719B2AED0FC}">
      <dgm:prSet/>
      <dgm:spPr/>
      <dgm:t>
        <a:bodyPr/>
        <a:lstStyle/>
        <a:p>
          <a:endParaRPr lang="it-IT"/>
        </a:p>
      </dgm:t>
    </dgm:pt>
    <dgm:pt modelId="{B5117783-9958-42F1-BFA7-0B0308771953}">
      <dgm:prSet phldrT="[Testo]"/>
      <dgm:spPr/>
      <dgm:t>
        <a:bodyPr/>
        <a:lstStyle/>
        <a:p>
          <a:r>
            <a:rPr lang="it-IT" dirty="0"/>
            <a:t>LANGUAGES OF EXISTENCE</a:t>
          </a:r>
        </a:p>
        <a:p>
          <a:endParaRPr lang="it-IT" sz="1600" dirty="0">
            <a:highlight>
              <a:srgbClr val="FF0000"/>
            </a:highlight>
          </a:endParaRPr>
        </a:p>
        <a:p>
          <a:endParaRPr lang="it-IT" sz="1600" dirty="0"/>
        </a:p>
        <a:p>
          <a:endParaRPr lang="it-IT" sz="1600" dirty="0"/>
        </a:p>
      </dgm:t>
    </dgm:pt>
    <dgm:pt modelId="{08BAB44F-2C9F-4884-8031-8CF5A6BA7B2A}" type="parTrans" cxnId="{C28D2CF0-BCD4-4385-9AC3-F7F7914A2D00}">
      <dgm:prSet/>
      <dgm:spPr/>
      <dgm:t>
        <a:bodyPr/>
        <a:lstStyle/>
        <a:p>
          <a:endParaRPr lang="it-IT"/>
        </a:p>
      </dgm:t>
    </dgm:pt>
    <dgm:pt modelId="{ED201CB2-821C-431D-B846-28AE61E192DF}" type="sibTrans" cxnId="{C28D2CF0-BCD4-4385-9AC3-F7F7914A2D00}">
      <dgm:prSet/>
      <dgm:spPr/>
      <dgm:t>
        <a:bodyPr/>
        <a:lstStyle/>
        <a:p>
          <a:endParaRPr lang="it-IT"/>
        </a:p>
      </dgm:t>
    </dgm:pt>
    <dgm:pt modelId="{F1352ECF-0F26-4A3A-A54B-ED003D77CD39}">
      <dgm:prSet custT="1"/>
      <dgm:spPr/>
      <dgm:t>
        <a:bodyPr/>
        <a:lstStyle/>
        <a:p>
          <a:endParaRPr lang="it-IT" sz="1800" dirty="0"/>
        </a:p>
        <a:p>
          <a:r>
            <a:rPr lang="it-IT" sz="2400" dirty="0"/>
            <a:t>RINGS OF LIFE</a:t>
          </a:r>
        </a:p>
        <a:p>
          <a:r>
            <a:rPr lang="it-IT" sz="2000" dirty="0"/>
            <a:t>SS  SR  EN  IO CONT.</a:t>
          </a:r>
        </a:p>
        <a:p>
          <a:endParaRPr lang="it-IT" sz="1800" dirty="0"/>
        </a:p>
      </dgm:t>
    </dgm:pt>
    <dgm:pt modelId="{9CD90C08-3CEF-4FA8-BBFE-6B3DE15D265F}" type="parTrans" cxnId="{C5689089-D6D5-4197-A11D-F6DB941FFD88}">
      <dgm:prSet/>
      <dgm:spPr/>
      <dgm:t>
        <a:bodyPr/>
        <a:lstStyle/>
        <a:p>
          <a:endParaRPr lang="it-IT"/>
        </a:p>
      </dgm:t>
    </dgm:pt>
    <dgm:pt modelId="{4041DBAC-76AF-487A-9312-989B29C271E1}" type="sibTrans" cxnId="{C5689089-D6D5-4197-A11D-F6DB941FFD88}">
      <dgm:prSet/>
      <dgm:spPr/>
      <dgm:t>
        <a:bodyPr/>
        <a:lstStyle/>
        <a:p>
          <a:endParaRPr lang="it-IT"/>
        </a:p>
      </dgm:t>
    </dgm:pt>
    <dgm:pt modelId="{3C4EF297-A7C2-4322-9650-A595FC82EF9F}" type="pres">
      <dgm:prSet presAssocID="{2905D8F2-C245-4171-85C4-DC887829B2D5}" presName="Name0" presStyleCnt="0">
        <dgm:presLayoutVars>
          <dgm:dir/>
          <dgm:animLvl val="lvl"/>
          <dgm:resizeHandles val="exact"/>
        </dgm:presLayoutVars>
      </dgm:prSet>
      <dgm:spPr/>
    </dgm:pt>
    <dgm:pt modelId="{BD067389-E29D-4481-BF83-B1AE46C6BB35}" type="pres">
      <dgm:prSet presAssocID="{887FB371-13C2-4940-95CC-CF6BA8CFD64C}" presName="Name8" presStyleCnt="0"/>
      <dgm:spPr/>
    </dgm:pt>
    <dgm:pt modelId="{1E480F6E-CC2B-4FB0-ACFB-6CEE5F5B2504}" type="pres">
      <dgm:prSet presAssocID="{887FB371-13C2-4940-95CC-CF6BA8CFD64C}" presName="level" presStyleLbl="node1" presStyleIdx="0" presStyleCnt="4">
        <dgm:presLayoutVars>
          <dgm:chMax val="1"/>
          <dgm:bulletEnabled val="1"/>
        </dgm:presLayoutVars>
      </dgm:prSet>
      <dgm:spPr/>
      <dgm:t>
        <a:bodyPr/>
        <a:lstStyle/>
        <a:p>
          <a:endParaRPr lang="it-IT"/>
        </a:p>
      </dgm:t>
    </dgm:pt>
    <dgm:pt modelId="{6F50B0A5-A789-4404-8D8E-890DFB7CE69B}" type="pres">
      <dgm:prSet presAssocID="{887FB371-13C2-4940-95CC-CF6BA8CFD64C}" presName="levelTx" presStyleLbl="revTx" presStyleIdx="0" presStyleCnt="0">
        <dgm:presLayoutVars>
          <dgm:chMax val="1"/>
          <dgm:bulletEnabled val="1"/>
        </dgm:presLayoutVars>
      </dgm:prSet>
      <dgm:spPr/>
      <dgm:t>
        <a:bodyPr/>
        <a:lstStyle/>
        <a:p>
          <a:endParaRPr lang="it-IT"/>
        </a:p>
      </dgm:t>
    </dgm:pt>
    <dgm:pt modelId="{D110E8EB-9C9F-4BF3-944D-5DF334E83F1E}" type="pres">
      <dgm:prSet presAssocID="{F1352ECF-0F26-4A3A-A54B-ED003D77CD39}" presName="Name8" presStyleCnt="0"/>
      <dgm:spPr/>
    </dgm:pt>
    <dgm:pt modelId="{D1166E43-FFFF-4894-A1B7-DCAC51B2D6D7}" type="pres">
      <dgm:prSet presAssocID="{F1352ECF-0F26-4A3A-A54B-ED003D77CD39}" presName="level" presStyleLbl="node1" presStyleIdx="1" presStyleCnt="4" custScaleY="151760">
        <dgm:presLayoutVars>
          <dgm:chMax val="1"/>
          <dgm:bulletEnabled val="1"/>
        </dgm:presLayoutVars>
      </dgm:prSet>
      <dgm:spPr/>
      <dgm:t>
        <a:bodyPr/>
        <a:lstStyle/>
        <a:p>
          <a:endParaRPr lang="it-IT"/>
        </a:p>
      </dgm:t>
    </dgm:pt>
    <dgm:pt modelId="{1070A662-06D6-4155-A42F-D8465875A742}" type="pres">
      <dgm:prSet presAssocID="{F1352ECF-0F26-4A3A-A54B-ED003D77CD39}" presName="levelTx" presStyleLbl="revTx" presStyleIdx="0" presStyleCnt="0">
        <dgm:presLayoutVars>
          <dgm:chMax val="1"/>
          <dgm:bulletEnabled val="1"/>
        </dgm:presLayoutVars>
      </dgm:prSet>
      <dgm:spPr/>
      <dgm:t>
        <a:bodyPr/>
        <a:lstStyle/>
        <a:p>
          <a:endParaRPr lang="it-IT"/>
        </a:p>
      </dgm:t>
    </dgm:pt>
    <dgm:pt modelId="{143117E4-DEFC-4CB0-AF2A-FD2B8DEE550F}" type="pres">
      <dgm:prSet presAssocID="{929F8A4D-DD1D-4A20-A09B-9EA6BFF7A5D9}" presName="Name8" presStyleCnt="0"/>
      <dgm:spPr/>
    </dgm:pt>
    <dgm:pt modelId="{633EECAF-7D7B-4875-B0CE-7C5D8AC4FCD0}" type="pres">
      <dgm:prSet presAssocID="{929F8A4D-DD1D-4A20-A09B-9EA6BFF7A5D9}" presName="level" presStyleLbl="node1" presStyleIdx="2" presStyleCnt="4">
        <dgm:presLayoutVars>
          <dgm:chMax val="1"/>
          <dgm:bulletEnabled val="1"/>
        </dgm:presLayoutVars>
      </dgm:prSet>
      <dgm:spPr/>
      <dgm:t>
        <a:bodyPr/>
        <a:lstStyle/>
        <a:p>
          <a:endParaRPr lang="it-IT"/>
        </a:p>
      </dgm:t>
    </dgm:pt>
    <dgm:pt modelId="{9F3BCD32-835E-4AD9-919D-2B59FBC7DCDA}" type="pres">
      <dgm:prSet presAssocID="{929F8A4D-DD1D-4A20-A09B-9EA6BFF7A5D9}" presName="levelTx" presStyleLbl="revTx" presStyleIdx="0" presStyleCnt="0">
        <dgm:presLayoutVars>
          <dgm:chMax val="1"/>
          <dgm:bulletEnabled val="1"/>
        </dgm:presLayoutVars>
      </dgm:prSet>
      <dgm:spPr/>
      <dgm:t>
        <a:bodyPr/>
        <a:lstStyle/>
        <a:p>
          <a:endParaRPr lang="it-IT"/>
        </a:p>
      </dgm:t>
    </dgm:pt>
    <dgm:pt modelId="{AAFEBD8C-A9A1-4E32-A369-E60CE7FD2F5F}" type="pres">
      <dgm:prSet presAssocID="{B5117783-9958-42F1-BFA7-0B0308771953}" presName="Name8" presStyleCnt="0"/>
      <dgm:spPr/>
    </dgm:pt>
    <dgm:pt modelId="{E18CB2D2-4EA9-49A9-9279-69AC4C0CB7BE}" type="pres">
      <dgm:prSet presAssocID="{B5117783-9958-42F1-BFA7-0B0308771953}" presName="level" presStyleLbl="node1" presStyleIdx="3" presStyleCnt="4">
        <dgm:presLayoutVars>
          <dgm:chMax val="1"/>
          <dgm:bulletEnabled val="1"/>
        </dgm:presLayoutVars>
      </dgm:prSet>
      <dgm:spPr/>
      <dgm:t>
        <a:bodyPr/>
        <a:lstStyle/>
        <a:p>
          <a:endParaRPr lang="it-IT"/>
        </a:p>
      </dgm:t>
    </dgm:pt>
    <dgm:pt modelId="{11711114-D422-4DA9-9E55-9B4CC5361DD4}" type="pres">
      <dgm:prSet presAssocID="{B5117783-9958-42F1-BFA7-0B0308771953}" presName="levelTx" presStyleLbl="revTx" presStyleIdx="0" presStyleCnt="0">
        <dgm:presLayoutVars>
          <dgm:chMax val="1"/>
          <dgm:bulletEnabled val="1"/>
        </dgm:presLayoutVars>
      </dgm:prSet>
      <dgm:spPr/>
      <dgm:t>
        <a:bodyPr/>
        <a:lstStyle/>
        <a:p>
          <a:endParaRPr lang="it-IT"/>
        </a:p>
      </dgm:t>
    </dgm:pt>
  </dgm:ptLst>
  <dgm:cxnLst>
    <dgm:cxn modelId="{6B0383FD-3D07-43E0-9717-39A2C042777E}" type="presOf" srcId="{F1352ECF-0F26-4A3A-A54B-ED003D77CD39}" destId="{1070A662-06D6-4155-A42F-D8465875A742}" srcOrd="1" destOrd="0" presId="urn:microsoft.com/office/officeart/2005/8/layout/pyramid1#10"/>
    <dgm:cxn modelId="{D68A3297-3CD2-4021-9AFC-3E215843A4E7}" type="presOf" srcId="{B5117783-9958-42F1-BFA7-0B0308771953}" destId="{E18CB2D2-4EA9-49A9-9279-69AC4C0CB7BE}" srcOrd="0" destOrd="0" presId="urn:microsoft.com/office/officeart/2005/8/layout/pyramid1#10"/>
    <dgm:cxn modelId="{6AB00D35-EFBD-4B20-99A4-CB1AD3BD9F2F}" srcId="{2905D8F2-C245-4171-85C4-DC887829B2D5}" destId="{887FB371-13C2-4940-95CC-CF6BA8CFD64C}" srcOrd="0" destOrd="0" parTransId="{CADE637D-BB3C-4510-B780-2ED09FC9BF1F}" sibTransId="{8C23FB2A-853A-4A69-8C29-2914945C9A4D}"/>
    <dgm:cxn modelId="{534C358A-2A86-41A2-B84A-543823406FCA}" type="presOf" srcId="{B5117783-9958-42F1-BFA7-0B0308771953}" destId="{11711114-D422-4DA9-9E55-9B4CC5361DD4}" srcOrd="1" destOrd="0" presId="urn:microsoft.com/office/officeart/2005/8/layout/pyramid1#10"/>
    <dgm:cxn modelId="{6914E956-F83E-43E1-9F03-7719B2AED0FC}" srcId="{2905D8F2-C245-4171-85C4-DC887829B2D5}" destId="{929F8A4D-DD1D-4A20-A09B-9EA6BFF7A5D9}" srcOrd="2" destOrd="0" parTransId="{5861CD91-F3D4-45D1-A24D-321A287B6610}" sibTransId="{A2F3365F-DA31-48D6-8859-1BA541A41A8F}"/>
    <dgm:cxn modelId="{C5689089-D6D5-4197-A11D-F6DB941FFD88}" srcId="{2905D8F2-C245-4171-85C4-DC887829B2D5}" destId="{F1352ECF-0F26-4A3A-A54B-ED003D77CD39}" srcOrd="1" destOrd="0" parTransId="{9CD90C08-3CEF-4FA8-BBFE-6B3DE15D265F}" sibTransId="{4041DBAC-76AF-487A-9312-989B29C271E1}"/>
    <dgm:cxn modelId="{4A663766-0E9C-46B9-8689-E8FFEAE410D2}" type="presOf" srcId="{F1352ECF-0F26-4A3A-A54B-ED003D77CD39}" destId="{D1166E43-FFFF-4894-A1B7-DCAC51B2D6D7}" srcOrd="0" destOrd="0" presId="urn:microsoft.com/office/officeart/2005/8/layout/pyramid1#10"/>
    <dgm:cxn modelId="{C28D2CF0-BCD4-4385-9AC3-F7F7914A2D00}" srcId="{2905D8F2-C245-4171-85C4-DC887829B2D5}" destId="{B5117783-9958-42F1-BFA7-0B0308771953}" srcOrd="3" destOrd="0" parTransId="{08BAB44F-2C9F-4884-8031-8CF5A6BA7B2A}" sibTransId="{ED201CB2-821C-431D-B846-28AE61E192DF}"/>
    <dgm:cxn modelId="{5421BF05-A820-426A-B7E9-DA584FEA87D4}" type="presOf" srcId="{887FB371-13C2-4940-95CC-CF6BA8CFD64C}" destId="{1E480F6E-CC2B-4FB0-ACFB-6CEE5F5B2504}" srcOrd="0" destOrd="0" presId="urn:microsoft.com/office/officeart/2005/8/layout/pyramid1#10"/>
    <dgm:cxn modelId="{9A79C40A-2F64-4AC2-95D4-70125C392547}" type="presOf" srcId="{929F8A4D-DD1D-4A20-A09B-9EA6BFF7A5D9}" destId="{633EECAF-7D7B-4875-B0CE-7C5D8AC4FCD0}" srcOrd="0" destOrd="0" presId="urn:microsoft.com/office/officeart/2005/8/layout/pyramid1#10"/>
    <dgm:cxn modelId="{B9413DB0-861C-4463-9FA1-6A7BF1B3E680}" type="presOf" srcId="{2905D8F2-C245-4171-85C4-DC887829B2D5}" destId="{3C4EF297-A7C2-4322-9650-A595FC82EF9F}" srcOrd="0" destOrd="0" presId="urn:microsoft.com/office/officeart/2005/8/layout/pyramid1#10"/>
    <dgm:cxn modelId="{D1A3CA2C-55B5-4AC0-96CC-F9D8A0DB2E44}" type="presOf" srcId="{887FB371-13C2-4940-95CC-CF6BA8CFD64C}" destId="{6F50B0A5-A789-4404-8D8E-890DFB7CE69B}" srcOrd="1" destOrd="0" presId="urn:microsoft.com/office/officeart/2005/8/layout/pyramid1#10"/>
    <dgm:cxn modelId="{AC092F8E-7FC5-4981-ABD3-D4915EDE9944}" type="presOf" srcId="{929F8A4D-DD1D-4A20-A09B-9EA6BFF7A5D9}" destId="{9F3BCD32-835E-4AD9-919D-2B59FBC7DCDA}" srcOrd="1" destOrd="0" presId="urn:microsoft.com/office/officeart/2005/8/layout/pyramid1#10"/>
    <dgm:cxn modelId="{12126B53-F5B6-4BEB-8846-D434FD814086}" type="presParOf" srcId="{3C4EF297-A7C2-4322-9650-A595FC82EF9F}" destId="{BD067389-E29D-4481-BF83-B1AE46C6BB35}" srcOrd="0" destOrd="0" presId="urn:microsoft.com/office/officeart/2005/8/layout/pyramid1#10"/>
    <dgm:cxn modelId="{94430C66-BF36-41A8-96E7-73ABCAE675C4}" type="presParOf" srcId="{BD067389-E29D-4481-BF83-B1AE46C6BB35}" destId="{1E480F6E-CC2B-4FB0-ACFB-6CEE5F5B2504}" srcOrd="0" destOrd="0" presId="urn:microsoft.com/office/officeart/2005/8/layout/pyramid1#10"/>
    <dgm:cxn modelId="{E8B8D188-9B4F-4464-BD27-81C5A5E68B0B}" type="presParOf" srcId="{BD067389-E29D-4481-BF83-B1AE46C6BB35}" destId="{6F50B0A5-A789-4404-8D8E-890DFB7CE69B}" srcOrd="1" destOrd="0" presId="urn:microsoft.com/office/officeart/2005/8/layout/pyramid1#10"/>
    <dgm:cxn modelId="{07BB6914-2178-41AF-9543-1FBF45BE5250}" type="presParOf" srcId="{3C4EF297-A7C2-4322-9650-A595FC82EF9F}" destId="{D110E8EB-9C9F-4BF3-944D-5DF334E83F1E}" srcOrd="1" destOrd="0" presId="urn:microsoft.com/office/officeart/2005/8/layout/pyramid1#10"/>
    <dgm:cxn modelId="{F905C202-3E9C-4C13-AC16-2671ADDDDB30}" type="presParOf" srcId="{D110E8EB-9C9F-4BF3-944D-5DF334E83F1E}" destId="{D1166E43-FFFF-4894-A1B7-DCAC51B2D6D7}" srcOrd="0" destOrd="0" presId="urn:microsoft.com/office/officeart/2005/8/layout/pyramid1#10"/>
    <dgm:cxn modelId="{98F13C0D-562A-48EB-8292-633D9B302047}" type="presParOf" srcId="{D110E8EB-9C9F-4BF3-944D-5DF334E83F1E}" destId="{1070A662-06D6-4155-A42F-D8465875A742}" srcOrd="1" destOrd="0" presId="urn:microsoft.com/office/officeart/2005/8/layout/pyramid1#10"/>
    <dgm:cxn modelId="{6256B69F-84E3-49CA-A37C-5C4470663297}" type="presParOf" srcId="{3C4EF297-A7C2-4322-9650-A595FC82EF9F}" destId="{143117E4-DEFC-4CB0-AF2A-FD2B8DEE550F}" srcOrd="2" destOrd="0" presId="urn:microsoft.com/office/officeart/2005/8/layout/pyramid1#10"/>
    <dgm:cxn modelId="{6FCDEBE3-C867-4653-9F49-AF355ACEC953}" type="presParOf" srcId="{143117E4-DEFC-4CB0-AF2A-FD2B8DEE550F}" destId="{633EECAF-7D7B-4875-B0CE-7C5D8AC4FCD0}" srcOrd="0" destOrd="0" presId="urn:microsoft.com/office/officeart/2005/8/layout/pyramid1#10"/>
    <dgm:cxn modelId="{FC58ECC7-BC0A-4575-804A-92212B9EEC05}" type="presParOf" srcId="{143117E4-DEFC-4CB0-AF2A-FD2B8DEE550F}" destId="{9F3BCD32-835E-4AD9-919D-2B59FBC7DCDA}" srcOrd="1" destOrd="0" presId="urn:microsoft.com/office/officeart/2005/8/layout/pyramid1#10"/>
    <dgm:cxn modelId="{5E8E2819-768F-4D4D-9B81-C4BBB9992BF5}" type="presParOf" srcId="{3C4EF297-A7C2-4322-9650-A595FC82EF9F}" destId="{AAFEBD8C-A9A1-4E32-A369-E60CE7FD2F5F}" srcOrd="3" destOrd="0" presId="urn:microsoft.com/office/officeart/2005/8/layout/pyramid1#10"/>
    <dgm:cxn modelId="{58DBAF88-41C6-45A0-840B-BDB77AFDB499}" type="presParOf" srcId="{AAFEBD8C-A9A1-4E32-A369-E60CE7FD2F5F}" destId="{E18CB2D2-4EA9-49A9-9279-69AC4C0CB7BE}" srcOrd="0" destOrd="0" presId="urn:microsoft.com/office/officeart/2005/8/layout/pyramid1#10"/>
    <dgm:cxn modelId="{9BA0D5A8-CA4B-4E3B-9DCA-297C3B089D5E}" type="presParOf" srcId="{AAFEBD8C-A9A1-4E32-A369-E60CE7FD2F5F}" destId="{11711114-D422-4DA9-9E55-9B4CC5361DD4}" srcOrd="1" destOrd="0" presId="urn:microsoft.com/office/officeart/2005/8/layout/pyramid1#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DCC18D6-1800-4487-A3C6-C01F4564484A}" type="doc">
      <dgm:prSet loTypeId="urn:microsoft.com/office/officeart/2005/8/layout/pyramid2#1" loCatId="pyramid" qsTypeId="urn:microsoft.com/office/officeart/2005/8/quickstyle/3d3#1" qsCatId="3D" csTypeId="urn:microsoft.com/office/officeart/2005/8/colors/accent1_2#8" csCatId="accent1" phldr="1"/>
      <dgm:spPr/>
    </dgm:pt>
    <dgm:pt modelId="{DE91D3C1-5B07-4041-BC45-14FD04158CAC}">
      <dgm:prSet phldrT="[Testo]"/>
      <dgm:spPr/>
      <dgm:t>
        <a:bodyPr/>
        <a:lstStyle/>
        <a:p>
          <a:r>
            <a:rPr lang="it-IT" b="1" dirty="0"/>
            <a:t>General Supervisor</a:t>
          </a:r>
        </a:p>
      </dgm:t>
    </dgm:pt>
    <dgm:pt modelId="{BC409362-E8DD-4552-8F0C-2FF6EFA06058}" type="parTrans" cxnId="{9F9DBCCF-6F8A-4090-B1D2-A06EED56CF92}">
      <dgm:prSet/>
      <dgm:spPr/>
      <dgm:t>
        <a:bodyPr/>
        <a:lstStyle/>
        <a:p>
          <a:endParaRPr lang="it-IT"/>
        </a:p>
      </dgm:t>
    </dgm:pt>
    <dgm:pt modelId="{D8001AD0-CFE8-41F0-96E4-F2BB0C9E332E}" type="sibTrans" cxnId="{9F9DBCCF-6F8A-4090-B1D2-A06EED56CF92}">
      <dgm:prSet/>
      <dgm:spPr/>
      <dgm:t>
        <a:bodyPr/>
        <a:lstStyle/>
        <a:p>
          <a:endParaRPr lang="it-IT"/>
        </a:p>
      </dgm:t>
    </dgm:pt>
    <dgm:pt modelId="{31F6A266-4C44-462B-BECE-26A1C304718A}">
      <dgm:prSet phldrT="[Testo]" custT="1"/>
      <dgm:spPr/>
      <dgm:t>
        <a:bodyPr/>
        <a:lstStyle/>
        <a:p>
          <a:r>
            <a:rPr lang="it-IT" sz="1500" kern="1200" dirty="0"/>
            <a:t> </a:t>
          </a:r>
          <a:r>
            <a:rPr lang="it-IT" sz="2000" b="1" kern="1200" dirty="0">
              <a:latin typeface="Century Gothic" panose="020B0502020202020204"/>
              <a:ea typeface="+mn-ea"/>
              <a:cs typeface="+mn-cs"/>
            </a:rPr>
            <a:t>Supervisor</a:t>
          </a:r>
          <a:endParaRPr lang="it-IT" sz="1500" b="1" kern="1200" dirty="0">
            <a:latin typeface="Century Gothic" panose="020B0502020202020204"/>
            <a:ea typeface="+mn-ea"/>
            <a:cs typeface="+mn-cs"/>
          </a:endParaRPr>
        </a:p>
      </dgm:t>
    </dgm:pt>
    <dgm:pt modelId="{35FFD7F2-51C1-4892-A8A4-C4AB915765F9}" type="parTrans" cxnId="{2FA4A3A2-7592-4156-A59E-1CC65AE486EE}">
      <dgm:prSet/>
      <dgm:spPr/>
      <dgm:t>
        <a:bodyPr/>
        <a:lstStyle/>
        <a:p>
          <a:endParaRPr lang="it-IT"/>
        </a:p>
      </dgm:t>
    </dgm:pt>
    <dgm:pt modelId="{9FBD18B8-9C7D-478E-B05F-225D1F9026F3}" type="sibTrans" cxnId="{2FA4A3A2-7592-4156-A59E-1CC65AE486EE}">
      <dgm:prSet/>
      <dgm:spPr/>
      <dgm:t>
        <a:bodyPr/>
        <a:lstStyle/>
        <a:p>
          <a:endParaRPr lang="it-IT"/>
        </a:p>
      </dgm:t>
    </dgm:pt>
    <dgm:pt modelId="{C4E736BF-E5E3-4C89-8F6B-A1CC7E3D4D81}">
      <dgm:prSet phldrT="[Testo]" phldr="0" custT="1"/>
      <dgm:spPr/>
      <dgm:t>
        <a:bodyPr vert="horz" wrap="square"/>
        <a:lstStyle/>
        <a:p>
          <a:pPr algn="ctr" defTabSz="666750">
            <a:lnSpc>
              <a:spcPct val="90000"/>
            </a:lnSpc>
            <a:spcBef>
              <a:spcPct val="0"/>
            </a:spcBef>
            <a:spcAft>
              <a:spcPct val="35000"/>
            </a:spcAft>
          </a:pPr>
          <a:r>
            <a:rPr lang="it-IT" sz="1500" b="1" kern="1200" dirty="0">
              <a:latin typeface="Century Gothic" panose="020B0502020202020204"/>
              <a:ea typeface="+mn-ea"/>
              <a:cs typeface="+mn-cs"/>
            </a:rPr>
            <a:t> </a:t>
          </a:r>
          <a:r>
            <a:rPr lang="it-IT" sz="2000" b="1" kern="1200" dirty="0">
              <a:latin typeface="Century Gothic" panose="020B0502020202020204"/>
              <a:ea typeface="+mn-ea"/>
              <a:cs typeface="+mn-cs"/>
            </a:rPr>
            <a:t>Director of the community treatment centre</a:t>
          </a:r>
          <a:endParaRPr sz="2000" dirty="0"/>
        </a:p>
      </dgm:t>
    </dgm:pt>
    <dgm:pt modelId="{261DBCB8-64E8-4505-B91E-B630C9C524ED}" type="parTrans" cxnId="{7E167025-75CB-4AC8-9750-E1977B880D11}">
      <dgm:prSet/>
      <dgm:spPr/>
      <dgm:t>
        <a:bodyPr/>
        <a:lstStyle/>
        <a:p>
          <a:endParaRPr lang="it-IT"/>
        </a:p>
      </dgm:t>
    </dgm:pt>
    <dgm:pt modelId="{055B15EC-34BC-4949-9F2B-75A78504D457}" type="sibTrans" cxnId="{7E167025-75CB-4AC8-9750-E1977B880D11}">
      <dgm:prSet/>
      <dgm:spPr/>
      <dgm:t>
        <a:bodyPr/>
        <a:lstStyle/>
        <a:p>
          <a:endParaRPr lang="it-IT"/>
        </a:p>
      </dgm:t>
    </dgm:pt>
    <dgm:pt modelId="{ECC7D2B3-B0DC-4AB6-94AC-6C6EE47C9713}">
      <dgm:prSet custT="1"/>
      <dgm:spPr/>
      <dgm:t>
        <a:bodyPr/>
        <a:lstStyle/>
        <a:p>
          <a:pPr marL="0" lvl="0" indent="0" algn="ctr" defTabSz="666750">
            <a:lnSpc>
              <a:spcPct val="90000"/>
            </a:lnSpc>
            <a:spcBef>
              <a:spcPct val="0"/>
            </a:spcBef>
            <a:spcAft>
              <a:spcPct val="35000"/>
            </a:spcAft>
            <a:buNone/>
          </a:pPr>
          <a:r>
            <a:rPr lang="it-IT" sz="1500" b="1" kern="1200" dirty="0">
              <a:latin typeface="Century Gothic" panose="020B0502020202020204"/>
              <a:ea typeface="+mn-ea"/>
              <a:cs typeface="+mn-cs"/>
            </a:rPr>
            <a:t> </a:t>
          </a:r>
          <a:r>
            <a:rPr lang="it-IT" sz="2000" b="1" kern="1200" dirty="0">
              <a:latin typeface="Century Gothic" panose="020B0502020202020204"/>
              <a:ea typeface="+mn-ea"/>
              <a:cs typeface="+mn-cs"/>
            </a:rPr>
            <a:t>Psychotherapist</a:t>
          </a:r>
        </a:p>
      </dgm:t>
    </dgm:pt>
    <dgm:pt modelId="{2B480B67-504F-41A3-933F-CC5810DF78F3}" type="parTrans" cxnId="{62E2ABC5-F082-4216-A64B-30735E9BE340}">
      <dgm:prSet/>
      <dgm:spPr/>
      <dgm:t>
        <a:bodyPr/>
        <a:lstStyle/>
        <a:p>
          <a:endParaRPr lang="it-IT"/>
        </a:p>
      </dgm:t>
    </dgm:pt>
    <dgm:pt modelId="{8B70B6FF-619C-4819-BF43-51B5CCA75F7A}" type="sibTrans" cxnId="{62E2ABC5-F082-4216-A64B-30735E9BE340}">
      <dgm:prSet/>
      <dgm:spPr/>
      <dgm:t>
        <a:bodyPr/>
        <a:lstStyle/>
        <a:p>
          <a:endParaRPr lang="it-IT"/>
        </a:p>
      </dgm:t>
    </dgm:pt>
    <dgm:pt modelId="{CD13005B-A2E8-43ED-9AEC-14965ABDC344}">
      <dgm:prSet custT="1"/>
      <dgm:spPr/>
      <dgm:t>
        <a:bodyPr/>
        <a:lstStyle/>
        <a:p>
          <a:pPr marL="0" lvl="0" indent="0" algn="ctr" defTabSz="666750">
            <a:lnSpc>
              <a:spcPct val="90000"/>
            </a:lnSpc>
            <a:spcBef>
              <a:spcPct val="0"/>
            </a:spcBef>
            <a:spcAft>
              <a:spcPct val="35000"/>
            </a:spcAft>
            <a:buNone/>
          </a:pPr>
          <a:r>
            <a:rPr lang="it-IT" sz="2000" b="1" kern="1200" dirty="0">
              <a:latin typeface="Century Gothic" panose="020B0502020202020204"/>
              <a:ea typeface="+mn-ea"/>
              <a:cs typeface="+mn-cs"/>
            </a:rPr>
            <a:t> Pharmacotherapist</a:t>
          </a:r>
        </a:p>
      </dgm:t>
    </dgm:pt>
    <dgm:pt modelId="{19E59B47-C646-4CBE-A77C-9C3CA8B17BC3}" type="parTrans" cxnId="{7F8A948F-74BE-40E1-84DA-30C0B2E22FDB}">
      <dgm:prSet/>
      <dgm:spPr/>
      <dgm:t>
        <a:bodyPr/>
        <a:lstStyle/>
        <a:p>
          <a:endParaRPr lang="it-IT"/>
        </a:p>
      </dgm:t>
    </dgm:pt>
    <dgm:pt modelId="{08701BE8-B94F-4265-84C0-680A1010A04C}" type="sibTrans" cxnId="{7F8A948F-74BE-40E1-84DA-30C0B2E22FDB}">
      <dgm:prSet/>
      <dgm:spPr/>
      <dgm:t>
        <a:bodyPr/>
        <a:lstStyle/>
        <a:p>
          <a:endParaRPr lang="it-IT"/>
        </a:p>
      </dgm:t>
    </dgm:pt>
    <dgm:pt modelId="{4252AF52-C977-4F01-84D7-8A79A88EC7C4}">
      <dgm:prSet custT="1"/>
      <dgm:spPr/>
      <dgm:t>
        <a:bodyPr/>
        <a:lstStyle/>
        <a:p>
          <a:r>
            <a:rPr lang="it-IT" sz="1500" b="1" kern="1200" dirty="0">
              <a:latin typeface="Century Gothic" panose="020B0502020202020204"/>
              <a:ea typeface="+mn-ea"/>
              <a:cs typeface="+mn-cs"/>
            </a:rPr>
            <a:t> </a:t>
          </a:r>
          <a:r>
            <a:rPr lang="it-IT" sz="2000" b="1" kern="1200" dirty="0">
              <a:latin typeface="Century Gothic" panose="020B0502020202020204"/>
              <a:ea typeface="+mn-ea"/>
              <a:cs typeface="+mn-cs"/>
            </a:rPr>
            <a:t>Sociotherapist</a:t>
          </a:r>
        </a:p>
      </dgm:t>
    </dgm:pt>
    <dgm:pt modelId="{15000383-E003-4CEF-8FE9-171DD9B1C80A}" type="parTrans" cxnId="{00BD6C1B-0410-42B6-98C1-240E1EDD9946}">
      <dgm:prSet/>
      <dgm:spPr/>
      <dgm:t>
        <a:bodyPr/>
        <a:lstStyle/>
        <a:p>
          <a:endParaRPr lang="it-IT"/>
        </a:p>
      </dgm:t>
    </dgm:pt>
    <dgm:pt modelId="{88618B26-AF6F-45E0-AC96-12C502942774}" type="sibTrans" cxnId="{00BD6C1B-0410-42B6-98C1-240E1EDD9946}">
      <dgm:prSet/>
      <dgm:spPr/>
      <dgm:t>
        <a:bodyPr/>
        <a:lstStyle/>
        <a:p>
          <a:endParaRPr lang="it-IT"/>
        </a:p>
      </dgm:t>
    </dgm:pt>
    <dgm:pt modelId="{CA4A832F-2140-45AC-A753-3ACC3C6A782D}">
      <dgm:prSet custT="1"/>
      <dgm:spPr/>
      <dgm:t>
        <a:bodyPr/>
        <a:lstStyle/>
        <a:p>
          <a:r>
            <a:rPr lang="it-IT" sz="2000" b="1" kern="1200" dirty="0">
              <a:latin typeface="Century Gothic" panose="020B0502020202020204"/>
              <a:ea typeface="+mn-ea"/>
              <a:cs typeface="+mn-cs"/>
            </a:rPr>
            <a:t> Students and</a:t>
          </a:r>
          <a:r>
            <a:rPr lang="it-IT" sz="1500" kern="1200" dirty="0"/>
            <a:t> </a:t>
          </a:r>
          <a:r>
            <a:rPr lang="it-IT" sz="2000" b="1" kern="1200" dirty="0">
              <a:solidFill>
                <a:srgbClr val="000000">
                  <a:hueOff val="0"/>
                  <a:satOff val="0"/>
                  <a:lumOff val="0"/>
                  <a:alphaOff val="0"/>
                </a:srgbClr>
              </a:solidFill>
              <a:latin typeface="Century Gothic" panose="020B0502020202020204"/>
              <a:ea typeface="Arial"/>
              <a:cs typeface="+mn-cs"/>
            </a:rPr>
            <a:t>Interns</a:t>
          </a:r>
          <a:endParaRPr lang="it-IT" sz="2000" b="1" kern="1200" dirty="0">
            <a:latin typeface="Century Gothic" panose="020B0502020202020204"/>
            <a:ea typeface="+mn-ea"/>
            <a:cs typeface="+mn-cs"/>
          </a:endParaRPr>
        </a:p>
      </dgm:t>
    </dgm:pt>
    <dgm:pt modelId="{4880F28A-0517-4558-AC9C-F70C948615F8}" type="parTrans" cxnId="{3620D0D7-F756-489C-BE1B-CB59095F4635}">
      <dgm:prSet/>
      <dgm:spPr/>
      <dgm:t>
        <a:bodyPr/>
        <a:lstStyle/>
        <a:p>
          <a:endParaRPr lang="it-IT"/>
        </a:p>
      </dgm:t>
    </dgm:pt>
    <dgm:pt modelId="{0F69A69E-EBF2-40FC-9DD1-AFF2D3C16FF9}" type="sibTrans" cxnId="{3620D0D7-F756-489C-BE1B-CB59095F4635}">
      <dgm:prSet/>
      <dgm:spPr/>
      <dgm:t>
        <a:bodyPr/>
        <a:lstStyle/>
        <a:p>
          <a:endParaRPr lang="it-IT"/>
        </a:p>
      </dgm:t>
    </dgm:pt>
    <dgm:pt modelId="{EC2AEFB4-3789-4627-8FEB-B84920F03A81}">
      <dgm:prSet custT="1"/>
      <dgm:spPr/>
      <dgm:t>
        <a:bodyPr/>
        <a:lstStyle/>
        <a:p>
          <a:r>
            <a:rPr lang="it-IT" sz="2000" kern="1200" dirty="0"/>
            <a:t> </a:t>
          </a:r>
          <a:r>
            <a:rPr lang="it-IT" sz="2000" b="1" kern="1200" dirty="0">
              <a:latin typeface="Century Gothic" panose="020B0502020202020204"/>
              <a:ea typeface="+mn-ea"/>
              <a:cs typeface="+mn-cs"/>
            </a:rPr>
            <a:t>Patients</a:t>
          </a:r>
        </a:p>
      </dgm:t>
    </dgm:pt>
    <dgm:pt modelId="{601D015C-12B8-443B-9A2F-50653C5FB1ED}" type="parTrans" cxnId="{B04DA935-8B38-4FEB-9B7A-103A2F5F43DC}">
      <dgm:prSet/>
      <dgm:spPr/>
      <dgm:t>
        <a:bodyPr/>
        <a:lstStyle/>
        <a:p>
          <a:endParaRPr lang="it-IT"/>
        </a:p>
      </dgm:t>
    </dgm:pt>
    <dgm:pt modelId="{95B275F1-995A-4400-B893-9587AF71FC9E}" type="sibTrans" cxnId="{B04DA935-8B38-4FEB-9B7A-103A2F5F43DC}">
      <dgm:prSet/>
      <dgm:spPr/>
      <dgm:t>
        <a:bodyPr/>
        <a:lstStyle/>
        <a:p>
          <a:endParaRPr lang="it-IT"/>
        </a:p>
      </dgm:t>
    </dgm:pt>
    <dgm:pt modelId="{E1F8A50B-226E-4536-AE55-0D16B1E04CCB}" type="pres">
      <dgm:prSet presAssocID="{FDCC18D6-1800-4487-A3C6-C01F4564484A}" presName="compositeShape" presStyleCnt="0">
        <dgm:presLayoutVars>
          <dgm:dir/>
          <dgm:resizeHandles/>
        </dgm:presLayoutVars>
      </dgm:prSet>
      <dgm:spPr/>
    </dgm:pt>
    <dgm:pt modelId="{EEB56995-2956-4CD3-BE2C-E9E65468D5E4}" type="pres">
      <dgm:prSet presAssocID="{FDCC18D6-1800-4487-A3C6-C01F4564484A}" presName="pyramid" presStyleLbl="node1" presStyleIdx="0" presStyleCnt="1"/>
      <dgm:spPr>
        <a:solidFill>
          <a:srgbClr val="002060"/>
        </a:solidFill>
      </dgm:spPr>
    </dgm:pt>
    <dgm:pt modelId="{BBE20792-D95E-414B-9B57-1305F40DE052}" type="pres">
      <dgm:prSet presAssocID="{FDCC18D6-1800-4487-A3C6-C01F4564484A}" presName="theList" presStyleCnt="0"/>
      <dgm:spPr/>
    </dgm:pt>
    <dgm:pt modelId="{670762CA-E113-4EE8-93F2-727861694C66}" type="pres">
      <dgm:prSet presAssocID="{DE91D3C1-5B07-4041-BC45-14FD04158CAC}" presName="aNode" presStyleLbl="fgAcc1" presStyleIdx="0" presStyleCnt="8" custLinFactNeighborX="-670" custLinFactNeighborY="45500">
        <dgm:presLayoutVars>
          <dgm:bulletEnabled val="1"/>
        </dgm:presLayoutVars>
      </dgm:prSet>
      <dgm:spPr/>
      <dgm:t>
        <a:bodyPr/>
        <a:lstStyle/>
        <a:p>
          <a:endParaRPr lang="it-IT"/>
        </a:p>
      </dgm:t>
    </dgm:pt>
    <dgm:pt modelId="{1C7440D9-39E2-4184-BEBB-CBE38AA27AA6}" type="pres">
      <dgm:prSet presAssocID="{DE91D3C1-5B07-4041-BC45-14FD04158CAC}" presName="aSpace" presStyleCnt="0"/>
      <dgm:spPr/>
    </dgm:pt>
    <dgm:pt modelId="{E20959F7-83A1-4F8E-BFE5-AAF71E9BCD3F}" type="pres">
      <dgm:prSet presAssocID="{31F6A266-4C44-462B-BECE-26A1C304718A}" presName="aNode" presStyleLbl="fgAcc1" presStyleIdx="1" presStyleCnt="8">
        <dgm:presLayoutVars>
          <dgm:bulletEnabled val="1"/>
        </dgm:presLayoutVars>
      </dgm:prSet>
      <dgm:spPr/>
      <dgm:t>
        <a:bodyPr/>
        <a:lstStyle/>
        <a:p>
          <a:endParaRPr lang="it-IT"/>
        </a:p>
      </dgm:t>
    </dgm:pt>
    <dgm:pt modelId="{84A36F29-84E9-44C0-B24A-83199479CA87}" type="pres">
      <dgm:prSet presAssocID="{31F6A266-4C44-462B-BECE-26A1C304718A}" presName="aSpace" presStyleCnt="0"/>
      <dgm:spPr/>
    </dgm:pt>
    <dgm:pt modelId="{6BDD1129-672D-4E76-91C6-45AE6C2F27E0}" type="pres">
      <dgm:prSet presAssocID="{C4E736BF-E5E3-4C89-8F6B-A1CC7E3D4D81}" presName="aNode" presStyleLbl="fgAcc1" presStyleIdx="2" presStyleCnt="8" custLinFactNeighborY="-46947">
        <dgm:presLayoutVars>
          <dgm:bulletEnabled val="1"/>
        </dgm:presLayoutVars>
      </dgm:prSet>
      <dgm:spPr/>
      <dgm:t>
        <a:bodyPr/>
        <a:lstStyle/>
        <a:p>
          <a:endParaRPr lang="it-IT"/>
        </a:p>
      </dgm:t>
    </dgm:pt>
    <dgm:pt modelId="{0198FD95-4762-441B-A1AC-AB2EC31FA84C}" type="pres">
      <dgm:prSet presAssocID="{C4E736BF-E5E3-4C89-8F6B-A1CC7E3D4D81}" presName="aSpace" presStyleCnt="0"/>
      <dgm:spPr/>
    </dgm:pt>
    <dgm:pt modelId="{E34F397E-FB47-4ADE-A169-BB59DB0C36D1}" type="pres">
      <dgm:prSet presAssocID="{ECC7D2B3-B0DC-4AB6-94AC-6C6EE47C9713}" presName="aNode" presStyleLbl="fgAcc1" presStyleIdx="3" presStyleCnt="8" custLinFactNeighborY="-93894">
        <dgm:presLayoutVars>
          <dgm:bulletEnabled val="1"/>
        </dgm:presLayoutVars>
      </dgm:prSet>
      <dgm:spPr/>
      <dgm:t>
        <a:bodyPr/>
        <a:lstStyle/>
        <a:p>
          <a:endParaRPr lang="it-IT"/>
        </a:p>
      </dgm:t>
    </dgm:pt>
    <dgm:pt modelId="{FDB2A5A7-EF20-43CA-8E24-8D48D5C9FB4E}" type="pres">
      <dgm:prSet presAssocID="{ECC7D2B3-B0DC-4AB6-94AC-6C6EE47C9713}" presName="aSpace" presStyleCnt="0"/>
      <dgm:spPr/>
    </dgm:pt>
    <dgm:pt modelId="{4B86AFD4-607E-43B9-9358-8D2F6E579800}" type="pres">
      <dgm:prSet presAssocID="{CD13005B-A2E8-43ED-9AEC-14965ABDC344}" presName="aNode" presStyleLbl="fgAcc1" presStyleIdx="4" presStyleCnt="8" custLinFactY="-5105" custLinFactNeighborY="-100000">
        <dgm:presLayoutVars>
          <dgm:bulletEnabled val="1"/>
        </dgm:presLayoutVars>
      </dgm:prSet>
      <dgm:spPr/>
      <dgm:t>
        <a:bodyPr/>
        <a:lstStyle/>
        <a:p>
          <a:endParaRPr lang="it-IT"/>
        </a:p>
      </dgm:t>
    </dgm:pt>
    <dgm:pt modelId="{A4C4879C-CFD1-4102-93BE-0C36ADE2618E}" type="pres">
      <dgm:prSet presAssocID="{CD13005B-A2E8-43ED-9AEC-14965ABDC344}" presName="aSpace" presStyleCnt="0"/>
      <dgm:spPr/>
    </dgm:pt>
    <dgm:pt modelId="{8035E961-7C9B-4DC6-BA21-04105293DA76}" type="pres">
      <dgm:prSet presAssocID="{4252AF52-C977-4F01-84D7-8A79A88EC7C4}" presName="aNode" presStyleLbl="fgAcc1" presStyleIdx="5" presStyleCnt="8" custLinFactY="-9017" custLinFactNeighborY="-100000">
        <dgm:presLayoutVars>
          <dgm:bulletEnabled val="1"/>
        </dgm:presLayoutVars>
      </dgm:prSet>
      <dgm:spPr/>
      <dgm:t>
        <a:bodyPr/>
        <a:lstStyle/>
        <a:p>
          <a:endParaRPr lang="it-IT"/>
        </a:p>
      </dgm:t>
    </dgm:pt>
    <dgm:pt modelId="{9536A083-8C40-4854-BCE4-D520D9DD37AC}" type="pres">
      <dgm:prSet presAssocID="{4252AF52-C977-4F01-84D7-8A79A88EC7C4}" presName="aSpace" presStyleCnt="0"/>
      <dgm:spPr/>
    </dgm:pt>
    <dgm:pt modelId="{4C426C53-CAF3-4816-9CC9-0D7F3CB317CF}" type="pres">
      <dgm:prSet presAssocID="{CA4A832F-2140-45AC-A753-3ACC3C6A782D}" presName="aNode" presStyleLbl="fgAcc1" presStyleIdx="6" presStyleCnt="8" custLinFactY="-14885" custLinFactNeighborY="-100000">
        <dgm:presLayoutVars>
          <dgm:bulletEnabled val="1"/>
        </dgm:presLayoutVars>
      </dgm:prSet>
      <dgm:spPr/>
      <dgm:t>
        <a:bodyPr/>
        <a:lstStyle/>
        <a:p>
          <a:endParaRPr lang="it-IT"/>
        </a:p>
      </dgm:t>
    </dgm:pt>
    <dgm:pt modelId="{6C682D08-7594-4503-A0F4-0BC933E81F5B}" type="pres">
      <dgm:prSet presAssocID="{CA4A832F-2140-45AC-A753-3ACC3C6A782D}" presName="aSpace" presStyleCnt="0"/>
      <dgm:spPr/>
    </dgm:pt>
    <dgm:pt modelId="{6D3C8271-A883-4744-BFF7-C77C094DDD26}" type="pres">
      <dgm:prSet presAssocID="{EC2AEFB4-3789-4627-8FEB-B84920F03A81}" presName="aNode" presStyleLbl="fgAcc1" presStyleIdx="7" presStyleCnt="8" custLinFactY="-18797" custLinFactNeighborY="-100000">
        <dgm:presLayoutVars>
          <dgm:bulletEnabled val="1"/>
        </dgm:presLayoutVars>
      </dgm:prSet>
      <dgm:spPr/>
      <dgm:t>
        <a:bodyPr/>
        <a:lstStyle/>
        <a:p>
          <a:endParaRPr lang="it-IT"/>
        </a:p>
      </dgm:t>
    </dgm:pt>
    <dgm:pt modelId="{B2D145E0-612A-4ECA-8888-7576566F60B2}" type="pres">
      <dgm:prSet presAssocID="{EC2AEFB4-3789-4627-8FEB-B84920F03A81}" presName="aSpace" presStyleCnt="0"/>
      <dgm:spPr/>
    </dgm:pt>
  </dgm:ptLst>
  <dgm:cxnLst>
    <dgm:cxn modelId="{9F9DBCCF-6F8A-4090-B1D2-A06EED56CF92}" srcId="{FDCC18D6-1800-4487-A3C6-C01F4564484A}" destId="{DE91D3C1-5B07-4041-BC45-14FD04158CAC}" srcOrd="0" destOrd="0" parTransId="{BC409362-E8DD-4552-8F0C-2FF6EFA06058}" sibTransId="{D8001AD0-CFE8-41F0-96E4-F2BB0C9E332E}"/>
    <dgm:cxn modelId="{00BD6C1B-0410-42B6-98C1-240E1EDD9946}" srcId="{FDCC18D6-1800-4487-A3C6-C01F4564484A}" destId="{4252AF52-C977-4F01-84D7-8A79A88EC7C4}" srcOrd="5" destOrd="0" parTransId="{15000383-E003-4CEF-8FE9-171DD9B1C80A}" sibTransId="{88618B26-AF6F-45E0-AC96-12C502942774}"/>
    <dgm:cxn modelId="{1F2D4E6A-F21E-4B2A-A414-FB1616DCFB41}" type="presOf" srcId="{4252AF52-C977-4F01-84D7-8A79A88EC7C4}" destId="{8035E961-7C9B-4DC6-BA21-04105293DA76}" srcOrd="0" destOrd="0" presId="urn:microsoft.com/office/officeart/2005/8/layout/pyramid2#1"/>
    <dgm:cxn modelId="{7E167025-75CB-4AC8-9750-E1977B880D11}" srcId="{FDCC18D6-1800-4487-A3C6-C01F4564484A}" destId="{C4E736BF-E5E3-4C89-8F6B-A1CC7E3D4D81}" srcOrd="2" destOrd="0" parTransId="{261DBCB8-64E8-4505-B91E-B630C9C524ED}" sibTransId="{055B15EC-34BC-4949-9F2B-75A78504D457}"/>
    <dgm:cxn modelId="{3620D0D7-F756-489C-BE1B-CB59095F4635}" srcId="{FDCC18D6-1800-4487-A3C6-C01F4564484A}" destId="{CA4A832F-2140-45AC-A753-3ACC3C6A782D}" srcOrd="6" destOrd="0" parTransId="{4880F28A-0517-4558-AC9C-F70C948615F8}" sibTransId="{0F69A69E-EBF2-40FC-9DD1-AFF2D3C16FF9}"/>
    <dgm:cxn modelId="{17934180-8159-4CCD-88E9-EC1D5C457D44}" type="presOf" srcId="{CD13005B-A2E8-43ED-9AEC-14965ABDC344}" destId="{4B86AFD4-607E-43B9-9358-8D2F6E579800}" srcOrd="0" destOrd="0" presId="urn:microsoft.com/office/officeart/2005/8/layout/pyramid2#1"/>
    <dgm:cxn modelId="{62E2ABC5-F082-4216-A64B-30735E9BE340}" srcId="{FDCC18D6-1800-4487-A3C6-C01F4564484A}" destId="{ECC7D2B3-B0DC-4AB6-94AC-6C6EE47C9713}" srcOrd="3" destOrd="0" parTransId="{2B480B67-504F-41A3-933F-CC5810DF78F3}" sibTransId="{8B70B6FF-619C-4819-BF43-51B5CCA75F7A}"/>
    <dgm:cxn modelId="{76B32615-E6E8-483E-95D5-D53470F58EA8}" type="presOf" srcId="{ECC7D2B3-B0DC-4AB6-94AC-6C6EE47C9713}" destId="{E34F397E-FB47-4ADE-A169-BB59DB0C36D1}" srcOrd="0" destOrd="0" presId="urn:microsoft.com/office/officeart/2005/8/layout/pyramid2#1"/>
    <dgm:cxn modelId="{4EF3F2F3-9030-4986-8D02-44A589822491}" type="presOf" srcId="{DE91D3C1-5B07-4041-BC45-14FD04158CAC}" destId="{670762CA-E113-4EE8-93F2-727861694C66}" srcOrd="0" destOrd="0" presId="urn:microsoft.com/office/officeart/2005/8/layout/pyramid2#1"/>
    <dgm:cxn modelId="{EEE24558-AE8E-48A8-B65A-E8A55D6A90B0}" type="presOf" srcId="{31F6A266-4C44-462B-BECE-26A1C304718A}" destId="{E20959F7-83A1-4F8E-BFE5-AAF71E9BCD3F}" srcOrd="0" destOrd="0" presId="urn:microsoft.com/office/officeart/2005/8/layout/pyramid2#1"/>
    <dgm:cxn modelId="{7F8A948F-74BE-40E1-84DA-30C0B2E22FDB}" srcId="{FDCC18D6-1800-4487-A3C6-C01F4564484A}" destId="{CD13005B-A2E8-43ED-9AEC-14965ABDC344}" srcOrd="4" destOrd="0" parTransId="{19E59B47-C646-4CBE-A77C-9C3CA8B17BC3}" sibTransId="{08701BE8-B94F-4265-84C0-680A1010A04C}"/>
    <dgm:cxn modelId="{2FA4A3A2-7592-4156-A59E-1CC65AE486EE}" srcId="{FDCC18D6-1800-4487-A3C6-C01F4564484A}" destId="{31F6A266-4C44-462B-BECE-26A1C304718A}" srcOrd="1" destOrd="0" parTransId="{35FFD7F2-51C1-4892-A8A4-C4AB915765F9}" sibTransId="{9FBD18B8-9C7D-478E-B05F-225D1F9026F3}"/>
    <dgm:cxn modelId="{824242D0-EDF8-4163-918B-05468EED06B2}" type="presOf" srcId="{CA4A832F-2140-45AC-A753-3ACC3C6A782D}" destId="{4C426C53-CAF3-4816-9CC9-0D7F3CB317CF}" srcOrd="0" destOrd="0" presId="urn:microsoft.com/office/officeart/2005/8/layout/pyramid2#1"/>
    <dgm:cxn modelId="{874958B5-3B08-4B02-8119-F242CD393685}" type="presOf" srcId="{EC2AEFB4-3789-4627-8FEB-B84920F03A81}" destId="{6D3C8271-A883-4744-BFF7-C77C094DDD26}" srcOrd="0" destOrd="0" presId="urn:microsoft.com/office/officeart/2005/8/layout/pyramid2#1"/>
    <dgm:cxn modelId="{B04DA935-8B38-4FEB-9B7A-103A2F5F43DC}" srcId="{FDCC18D6-1800-4487-A3C6-C01F4564484A}" destId="{EC2AEFB4-3789-4627-8FEB-B84920F03A81}" srcOrd="7" destOrd="0" parTransId="{601D015C-12B8-443B-9A2F-50653C5FB1ED}" sibTransId="{95B275F1-995A-4400-B893-9587AF71FC9E}"/>
    <dgm:cxn modelId="{0426BBF6-2FB8-442B-9975-CC458E34CDE4}" type="presOf" srcId="{C4E736BF-E5E3-4C89-8F6B-A1CC7E3D4D81}" destId="{6BDD1129-672D-4E76-91C6-45AE6C2F27E0}" srcOrd="0" destOrd="0" presId="urn:microsoft.com/office/officeart/2005/8/layout/pyramid2#1"/>
    <dgm:cxn modelId="{9499FA7C-9EBE-4C12-9C8B-2EE9AE521F6D}" type="presOf" srcId="{FDCC18D6-1800-4487-A3C6-C01F4564484A}" destId="{E1F8A50B-226E-4536-AE55-0D16B1E04CCB}" srcOrd="0" destOrd="0" presId="urn:microsoft.com/office/officeart/2005/8/layout/pyramid2#1"/>
    <dgm:cxn modelId="{7C07B844-E803-48E5-915A-4F8777389A6E}" type="presParOf" srcId="{E1F8A50B-226E-4536-AE55-0D16B1E04CCB}" destId="{EEB56995-2956-4CD3-BE2C-E9E65468D5E4}" srcOrd="0" destOrd="0" presId="urn:microsoft.com/office/officeart/2005/8/layout/pyramid2#1"/>
    <dgm:cxn modelId="{57E920CC-A90B-46F8-B775-6894988D90F2}" type="presParOf" srcId="{E1F8A50B-226E-4536-AE55-0D16B1E04CCB}" destId="{BBE20792-D95E-414B-9B57-1305F40DE052}" srcOrd="1" destOrd="0" presId="urn:microsoft.com/office/officeart/2005/8/layout/pyramid2#1"/>
    <dgm:cxn modelId="{503D3DB4-5B7A-4358-88B4-ABE64F5EB77C}" type="presParOf" srcId="{BBE20792-D95E-414B-9B57-1305F40DE052}" destId="{670762CA-E113-4EE8-93F2-727861694C66}" srcOrd="0" destOrd="0" presId="urn:microsoft.com/office/officeart/2005/8/layout/pyramid2#1"/>
    <dgm:cxn modelId="{4901FF94-FACC-4C77-B0D8-9DFF2BADDCE3}" type="presParOf" srcId="{BBE20792-D95E-414B-9B57-1305F40DE052}" destId="{1C7440D9-39E2-4184-BEBB-CBE38AA27AA6}" srcOrd="1" destOrd="0" presId="urn:microsoft.com/office/officeart/2005/8/layout/pyramid2#1"/>
    <dgm:cxn modelId="{C22AC303-4DF4-449F-A722-F9D1754F33E4}" type="presParOf" srcId="{BBE20792-D95E-414B-9B57-1305F40DE052}" destId="{E20959F7-83A1-4F8E-BFE5-AAF71E9BCD3F}" srcOrd="2" destOrd="0" presId="urn:microsoft.com/office/officeart/2005/8/layout/pyramid2#1"/>
    <dgm:cxn modelId="{EA9B89BC-24A5-4E8F-A47B-69B7E0B920D1}" type="presParOf" srcId="{BBE20792-D95E-414B-9B57-1305F40DE052}" destId="{84A36F29-84E9-44C0-B24A-83199479CA87}" srcOrd="3" destOrd="0" presId="urn:microsoft.com/office/officeart/2005/8/layout/pyramid2#1"/>
    <dgm:cxn modelId="{28D5EBA2-F08E-4AD3-A219-4C558E2CB99F}" type="presParOf" srcId="{BBE20792-D95E-414B-9B57-1305F40DE052}" destId="{6BDD1129-672D-4E76-91C6-45AE6C2F27E0}" srcOrd="4" destOrd="0" presId="urn:microsoft.com/office/officeart/2005/8/layout/pyramid2#1"/>
    <dgm:cxn modelId="{8B3932B0-3ED2-4065-BBA9-7AD6560FA146}" type="presParOf" srcId="{BBE20792-D95E-414B-9B57-1305F40DE052}" destId="{0198FD95-4762-441B-A1AC-AB2EC31FA84C}" srcOrd="5" destOrd="0" presId="urn:microsoft.com/office/officeart/2005/8/layout/pyramid2#1"/>
    <dgm:cxn modelId="{D1244747-E63E-4505-AA8C-B8705DE09BB0}" type="presParOf" srcId="{BBE20792-D95E-414B-9B57-1305F40DE052}" destId="{E34F397E-FB47-4ADE-A169-BB59DB0C36D1}" srcOrd="6" destOrd="0" presId="urn:microsoft.com/office/officeart/2005/8/layout/pyramid2#1"/>
    <dgm:cxn modelId="{E3CCFE2A-C712-48D8-8168-020E5FB4F353}" type="presParOf" srcId="{BBE20792-D95E-414B-9B57-1305F40DE052}" destId="{FDB2A5A7-EF20-43CA-8E24-8D48D5C9FB4E}" srcOrd="7" destOrd="0" presId="urn:microsoft.com/office/officeart/2005/8/layout/pyramid2#1"/>
    <dgm:cxn modelId="{311C64F0-687A-4FDC-BC5F-E7714A92E018}" type="presParOf" srcId="{BBE20792-D95E-414B-9B57-1305F40DE052}" destId="{4B86AFD4-607E-43B9-9358-8D2F6E579800}" srcOrd="8" destOrd="0" presId="urn:microsoft.com/office/officeart/2005/8/layout/pyramid2#1"/>
    <dgm:cxn modelId="{A0F4F6CE-0071-444E-BCF6-6BAF849D99A8}" type="presParOf" srcId="{BBE20792-D95E-414B-9B57-1305F40DE052}" destId="{A4C4879C-CFD1-4102-93BE-0C36ADE2618E}" srcOrd="9" destOrd="0" presId="urn:microsoft.com/office/officeart/2005/8/layout/pyramid2#1"/>
    <dgm:cxn modelId="{B6874AA5-95CA-4228-8074-8A1CE6045E00}" type="presParOf" srcId="{BBE20792-D95E-414B-9B57-1305F40DE052}" destId="{8035E961-7C9B-4DC6-BA21-04105293DA76}" srcOrd="10" destOrd="0" presId="urn:microsoft.com/office/officeart/2005/8/layout/pyramid2#1"/>
    <dgm:cxn modelId="{91ADEDDE-D695-4E08-A982-F64BBD244BCD}" type="presParOf" srcId="{BBE20792-D95E-414B-9B57-1305F40DE052}" destId="{9536A083-8C40-4854-BCE4-D520D9DD37AC}" srcOrd="11" destOrd="0" presId="urn:microsoft.com/office/officeart/2005/8/layout/pyramid2#1"/>
    <dgm:cxn modelId="{ED77D3AC-02D8-44E5-8DC9-928FCBE6F420}" type="presParOf" srcId="{BBE20792-D95E-414B-9B57-1305F40DE052}" destId="{4C426C53-CAF3-4816-9CC9-0D7F3CB317CF}" srcOrd="12" destOrd="0" presId="urn:microsoft.com/office/officeart/2005/8/layout/pyramid2#1"/>
    <dgm:cxn modelId="{7FEA9E06-12CF-45DD-AF84-1A5C22E519D8}" type="presParOf" srcId="{BBE20792-D95E-414B-9B57-1305F40DE052}" destId="{6C682D08-7594-4503-A0F4-0BC933E81F5B}" srcOrd="13" destOrd="0" presId="urn:microsoft.com/office/officeart/2005/8/layout/pyramid2#1"/>
    <dgm:cxn modelId="{BBA8EC9C-E4E6-4A1A-9DC2-E8BCDC5A315C}" type="presParOf" srcId="{BBE20792-D95E-414B-9B57-1305F40DE052}" destId="{6D3C8271-A883-4744-BFF7-C77C094DDD26}" srcOrd="14" destOrd="0" presId="urn:microsoft.com/office/officeart/2005/8/layout/pyramid2#1"/>
    <dgm:cxn modelId="{B17F8E03-9896-42F6-A96A-2B6FBAFFF61B}" type="presParOf" srcId="{BBE20792-D95E-414B-9B57-1305F40DE052}" destId="{B2D145E0-612A-4ECA-8888-7576566F60B2}" srcOrd="15" destOrd="0" presId="urn:microsoft.com/office/officeart/2005/8/layout/pyramid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2EA1CC0-626C-4D73-9CA1-578B48D956B6}" type="doc">
      <dgm:prSet loTypeId="urn:microsoft.com/office/officeart/2005/8/layout/cycle4#2" loCatId="relationship" qsTypeId="urn:microsoft.com/office/officeart/2005/8/quickstyle/simple1#31" qsCatId="simple" csTypeId="urn:microsoft.com/office/officeart/2005/8/colors/accent1_2#32" csCatId="accent1" phldr="1"/>
      <dgm:spPr/>
    </dgm:pt>
    <dgm:pt modelId="{D037730D-B9D4-4DB1-8ED4-73455B0CDC79}">
      <dgm:prSet phldrT="[Testo]" custT="1"/>
      <dgm:spPr/>
      <dgm:t>
        <a:bodyPr/>
        <a:lstStyle/>
        <a:p>
          <a:r>
            <a:rPr lang="it-IT" sz="1600" b="1" dirty="0">
              <a:solidFill>
                <a:schemeClr val="tx1"/>
              </a:solidFill>
            </a:rPr>
            <a:t>weekly</a:t>
          </a:r>
        </a:p>
        <a:p>
          <a:r>
            <a:rPr lang="it-IT" sz="1600" b="1" dirty="0">
              <a:solidFill>
                <a:schemeClr val="tx1"/>
              </a:solidFill>
            </a:rPr>
            <a:t>group</a:t>
          </a:r>
        </a:p>
      </dgm:t>
    </dgm:pt>
    <dgm:pt modelId="{D5E16E72-4055-4110-8EEA-4064629DB6A1}" type="parTrans" cxnId="{D2D807C5-F3B9-416B-BEF3-8B862FE0976B}">
      <dgm:prSet/>
      <dgm:spPr/>
      <dgm:t>
        <a:bodyPr/>
        <a:lstStyle/>
        <a:p>
          <a:endParaRPr lang="it-IT"/>
        </a:p>
      </dgm:t>
    </dgm:pt>
    <dgm:pt modelId="{23DCC9D8-D1DB-46EF-8163-015B5053C95C}" type="sibTrans" cxnId="{D2D807C5-F3B9-416B-BEF3-8B862FE0976B}">
      <dgm:prSet/>
      <dgm:spPr/>
      <dgm:t>
        <a:bodyPr/>
        <a:lstStyle/>
        <a:p>
          <a:endParaRPr lang="it-IT"/>
        </a:p>
      </dgm:t>
    </dgm:pt>
    <dgm:pt modelId="{7648BD6F-53F6-4178-9960-137A674E855D}">
      <dgm:prSet phldrT="[Testo]" custT="1"/>
      <dgm:spPr/>
      <dgm:t>
        <a:bodyPr/>
        <a:lstStyle/>
        <a:p>
          <a:r>
            <a:rPr lang="it-IT" sz="1600" b="1" kern="1200" dirty="0">
              <a:solidFill>
                <a:schemeClr val="tx1"/>
              </a:solidFill>
              <a:latin typeface="Century Gothic" panose="020B0502020202020204"/>
              <a:ea typeface="+mn-ea"/>
              <a:cs typeface="+mn-cs"/>
            </a:rPr>
            <a:t>weekly</a:t>
          </a:r>
        </a:p>
        <a:p>
          <a:r>
            <a:rPr lang="it-IT" sz="1600" b="1" kern="1200" dirty="0">
              <a:solidFill>
                <a:schemeClr val="tx1"/>
              </a:solidFill>
              <a:latin typeface="Century Gothic" panose="020B0502020202020204"/>
              <a:ea typeface="+mn-ea"/>
              <a:cs typeface="+mn-cs"/>
            </a:rPr>
            <a:t>Individual</a:t>
          </a:r>
          <a:endParaRPr lang="it-IT" sz="1600" b="1" kern="1200" dirty="0">
            <a:solidFill>
              <a:prstClr val="black">
                <a:hueOff val="0"/>
                <a:satOff val="0"/>
                <a:lumOff val="0"/>
                <a:alphaOff val="0"/>
              </a:prstClr>
            </a:solidFill>
            <a:latin typeface="Century Gothic" panose="020B0502020202020204"/>
            <a:ea typeface="+mn-ea"/>
            <a:cs typeface="+mn-cs"/>
          </a:endParaRPr>
        </a:p>
      </dgm:t>
    </dgm:pt>
    <dgm:pt modelId="{8F2C53A7-0E2F-4162-8CC2-8356270E5944}" type="parTrans" cxnId="{B2435D42-7CE2-4F9B-AD0F-30DB2BB21C62}">
      <dgm:prSet/>
      <dgm:spPr/>
      <dgm:t>
        <a:bodyPr/>
        <a:lstStyle/>
        <a:p>
          <a:endParaRPr lang="it-IT"/>
        </a:p>
      </dgm:t>
    </dgm:pt>
    <dgm:pt modelId="{00544EA5-1F4A-4CCE-8299-FD999A99A7D9}" type="sibTrans" cxnId="{B2435D42-7CE2-4F9B-AD0F-30DB2BB21C62}">
      <dgm:prSet/>
      <dgm:spPr/>
      <dgm:t>
        <a:bodyPr/>
        <a:lstStyle/>
        <a:p>
          <a:endParaRPr lang="it-IT"/>
        </a:p>
      </dgm:t>
    </dgm:pt>
    <dgm:pt modelId="{6A19B110-EE26-4313-A8B7-93CC5EF880E1}">
      <dgm:prSet phldrT="[Testo]" custT="1"/>
      <dgm:spPr/>
      <dgm:t>
        <a:bodyPr/>
        <a:lstStyle/>
        <a:p>
          <a:r>
            <a:rPr lang="it-IT" sz="1600" b="1" kern="1200" dirty="0">
              <a:solidFill>
                <a:prstClr val="black">
                  <a:hueOff val="0"/>
                  <a:satOff val="0"/>
                  <a:lumOff val="0"/>
                  <a:alphaOff val="0"/>
                </a:prstClr>
              </a:solidFill>
              <a:latin typeface="Century Gothic" panose="020B0502020202020204"/>
              <a:ea typeface="+mn-ea"/>
              <a:cs typeface="+mn-cs"/>
            </a:rPr>
            <a:t>daily</a:t>
          </a:r>
        </a:p>
        <a:p>
          <a:r>
            <a:rPr lang="it-IT" sz="1600" b="1" kern="1200" dirty="0">
              <a:solidFill>
                <a:schemeClr val="tx1"/>
              </a:solidFill>
              <a:latin typeface="Century Gothic" panose="020B0502020202020204"/>
              <a:ea typeface="+mn-ea"/>
              <a:cs typeface="+mn-cs"/>
            </a:rPr>
            <a:t>Group</a:t>
          </a:r>
          <a:endParaRPr lang="it-IT" sz="1600" b="1" kern="1200" dirty="0">
            <a:solidFill>
              <a:prstClr val="black">
                <a:hueOff val="0"/>
                <a:satOff val="0"/>
                <a:lumOff val="0"/>
                <a:alphaOff val="0"/>
              </a:prstClr>
            </a:solidFill>
            <a:latin typeface="Century Gothic" panose="020B0502020202020204"/>
            <a:ea typeface="+mn-ea"/>
            <a:cs typeface="+mn-cs"/>
          </a:endParaRPr>
        </a:p>
      </dgm:t>
    </dgm:pt>
    <dgm:pt modelId="{2E3E879D-7656-4874-A2EC-4522E523DDEA}" type="parTrans" cxnId="{E738DF27-1F8F-4597-900F-0AC8E60C4C42}">
      <dgm:prSet/>
      <dgm:spPr/>
      <dgm:t>
        <a:bodyPr/>
        <a:lstStyle/>
        <a:p>
          <a:endParaRPr lang="it-IT"/>
        </a:p>
      </dgm:t>
    </dgm:pt>
    <dgm:pt modelId="{8BA9DBEB-A38C-4F04-8D02-FD4DC32E908F}" type="sibTrans" cxnId="{E738DF27-1F8F-4597-900F-0AC8E60C4C42}">
      <dgm:prSet/>
      <dgm:spPr/>
      <dgm:t>
        <a:bodyPr/>
        <a:lstStyle/>
        <a:p>
          <a:endParaRPr lang="it-IT"/>
        </a:p>
      </dgm:t>
    </dgm:pt>
    <dgm:pt modelId="{7C9F6A7B-790C-4907-BF4B-A0C9FF7B927C}">
      <dgm:prSet phldrT="[Testo]" custT="1"/>
      <dgm:spPr/>
      <dgm:t>
        <a:bodyPr/>
        <a:lstStyle/>
        <a:p>
          <a:endParaRPr lang="it-IT"/>
        </a:p>
      </dgm:t>
    </dgm:pt>
    <dgm:pt modelId="{1307EAD1-FA0B-44F1-BD31-9BE60FD37857}" type="parTrans" cxnId="{FB0665E1-EA09-40F8-AD02-86EA099646F9}">
      <dgm:prSet/>
      <dgm:spPr/>
      <dgm:t>
        <a:bodyPr/>
        <a:lstStyle/>
        <a:p>
          <a:endParaRPr lang="it-IT"/>
        </a:p>
      </dgm:t>
    </dgm:pt>
    <dgm:pt modelId="{815C088B-673E-4900-8871-A34AD317607A}" type="sibTrans" cxnId="{FB0665E1-EA09-40F8-AD02-86EA099646F9}">
      <dgm:prSet/>
      <dgm:spPr/>
      <dgm:t>
        <a:bodyPr/>
        <a:lstStyle/>
        <a:p>
          <a:endParaRPr lang="it-IT"/>
        </a:p>
      </dgm:t>
    </dgm:pt>
    <dgm:pt modelId="{597B08D1-3F45-4AD6-A259-E533804DF303}">
      <dgm:prSet phldrT="[Testo]" custT="1"/>
      <dgm:spPr/>
      <dgm:t>
        <a:bodyPr/>
        <a:lstStyle/>
        <a:p>
          <a:r>
            <a:rPr lang="it-IT" sz="1600" b="1" kern="1200" dirty="0">
              <a:solidFill>
                <a:prstClr val="black">
                  <a:hueOff val="0"/>
                  <a:satOff val="0"/>
                  <a:lumOff val="0"/>
                  <a:alphaOff val="0"/>
                </a:prstClr>
              </a:solidFill>
              <a:latin typeface="Century Gothic" panose="020B0502020202020204"/>
              <a:ea typeface="+mn-ea"/>
              <a:cs typeface="+mn-cs"/>
            </a:rPr>
            <a:t>weekly</a:t>
          </a:r>
        </a:p>
        <a:p>
          <a:r>
            <a:rPr lang="it-IT" sz="1600" b="1" kern="1200" dirty="0">
              <a:solidFill>
                <a:schemeClr val="tx1"/>
              </a:solidFill>
              <a:latin typeface="Century Gothic" panose="020B0502020202020204"/>
              <a:ea typeface="+mn-ea"/>
              <a:cs typeface="+mn-cs"/>
            </a:rPr>
            <a:t>Family</a:t>
          </a:r>
        </a:p>
      </dgm:t>
    </dgm:pt>
    <dgm:pt modelId="{DD8D98E1-994A-41F6-9005-6CF043CCEC0D}" type="sibTrans" cxnId="{6839584C-D1C8-412C-8DD1-F78713CAFDB5}">
      <dgm:prSet/>
      <dgm:spPr/>
      <dgm:t>
        <a:bodyPr/>
        <a:lstStyle/>
        <a:p>
          <a:endParaRPr lang="it-IT"/>
        </a:p>
      </dgm:t>
    </dgm:pt>
    <dgm:pt modelId="{B7D5B144-8508-4523-8913-79AEF36FD0DC}" type="parTrans" cxnId="{6839584C-D1C8-412C-8DD1-F78713CAFDB5}">
      <dgm:prSet/>
      <dgm:spPr/>
      <dgm:t>
        <a:bodyPr/>
        <a:lstStyle/>
        <a:p>
          <a:endParaRPr lang="it-IT"/>
        </a:p>
      </dgm:t>
    </dgm:pt>
    <dgm:pt modelId="{01E5DC37-2C42-4A3A-BBF9-8BA56E61FE6B}" type="pres">
      <dgm:prSet presAssocID="{82EA1CC0-626C-4D73-9CA1-578B48D956B6}" presName="cycleMatrixDiagram" presStyleCnt="0">
        <dgm:presLayoutVars>
          <dgm:chMax val="1"/>
          <dgm:dir/>
          <dgm:animLvl val="lvl"/>
          <dgm:resizeHandles val="exact"/>
        </dgm:presLayoutVars>
      </dgm:prSet>
      <dgm:spPr/>
    </dgm:pt>
    <dgm:pt modelId="{DCDF1DC9-FB85-49D9-952A-83B6EA66E790}" type="pres">
      <dgm:prSet presAssocID="{82EA1CC0-626C-4D73-9CA1-578B48D956B6}" presName="children" presStyleCnt="0"/>
      <dgm:spPr/>
    </dgm:pt>
    <dgm:pt modelId="{AD3BF9CC-EA56-455A-8183-47FDA2192F51}" type="pres">
      <dgm:prSet presAssocID="{82EA1CC0-626C-4D73-9CA1-578B48D956B6}" presName="childPlaceholder" presStyleCnt="0"/>
      <dgm:spPr/>
    </dgm:pt>
    <dgm:pt modelId="{FFF5C356-8002-4B2E-AB7F-05CFC818EE87}" type="pres">
      <dgm:prSet presAssocID="{82EA1CC0-626C-4D73-9CA1-578B48D956B6}" presName="circle" presStyleCnt="0"/>
      <dgm:spPr/>
    </dgm:pt>
    <dgm:pt modelId="{AE32259A-4F9D-4B84-89C5-1068B55BB0B0}" type="pres">
      <dgm:prSet presAssocID="{82EA1CC0-626C-4D73-9CA1-578B48D956B6}" presName="quadrant1" presStyleLbl="node1" presStyleIdx="0" presStyleCnt="4">
        <dgm:presLayoutVars>
          <dgm:chMax val="1"/>
          <dgm:bulletEnabled val="1"/>
        </dgm:presLayoutVars>
      </dgm:prSet>
      <dgm:spPr/>
      <dgm:t>
        <a:bodyPr/>
        <a:lstStyle/>
        <a:p>
          <a:endParaRPr lang="it-IT"/>
        </a:p>
      </dgm:t>
    </dgm:pt>
    <dgm:pt modelId="{266FFD32-F535-40FC-BFA0-183BA6B19708}" type="pres">
      <dgm:prSet presAssocID="{82EA1CC0-626C-4D73-9CA1-578B48D956B6}" presName="quadrant2" presStyleLbl="node1" presStyleIdx="1" presStyleCnt="4">
        <dgm:presLayoutVars>
          <dgm:chMax val="1"/>
          <dgm:bulletEnabled val="1"/>
        </dgm:presLayoutVars>
      </dgm:prSet>
      <dgm:spPr/>
      <dgm:t>
        <a:bodyPr/>
        <a:lstStyle/>
        <a:p>
          <a:endParaRPr lang="it-IT"/>
        </a:p>
      </dgm:t>
    </dgm:pt>
    <dgm:pt modelId="{387804FE-11A6-4475-8CC6-27A352704255}" type="pres">
      <dgm:prSet presAssocID="{82EA1CC0-626C-4D73-9CA1-578B48D956B6}" presName="quadrant3" presStyleLbl="node1" presStyleIdx="2" presStyleCnt="4">
        <dgm:presLayoutVars>
          <dgm:chMax val="1"/>
          <dgm:bulletEnabled val="1"/>
        </dgm:presLayoutVars>
      </dgm:prSet>
      <dgm:spPr/>
      <dgm:t>
        <a:bodyPr/>
        <a:lstStyle/>
        <a:p>
          <a:endParaRPr lang="it-IT"/>
        </a:p>
      </dgm:t>
    </dgm:pt>
    <dgm:pt modelId="{2011F2F8-F9DF-4FFD-9DAF-E45B57636E00}" type="pres">
      <dgm:prSet presAssocID="{82EA1CC0-626C-4D73-9CA1-578B48D956B6}" presName="quadrant4" presStyleLbl="node1" presStyleIdx="3" presStyleCnt="4">
        <dgm:presLayoutVars>
          <dgm:chMax val="1"/>
          <dgm:bulletEnabled val="1"/>
        </dgm:presLayoutVars>
      </dgm:prSet>
      <dgm:spPr/>
      <dgm:t>
        <a:bodyPr/>
        <a:lstStyle/>
        <a:p>
          <a:endParaRPr lang="it-IT"/>
        </a:p>
      </dgm:t>
    </dgm:pt>
    <dgm:pt modelId="{EE3823F5-1BBE-42DC-B9D3-2B0F7A5F7B64}" type="pres">
      <dgm:prSet presAssocID="{82EA1CC0-626C-4D73-9CA1-578B48D956B6}" presName="quadrantPlaceholder" presStyleCnt="0"/>
      <dgm:spPr/>
    </dgm:pt>
    <dgm:pt modelId="{874519D2-76E1-48AA-A71D-C1C464E62AAC}" type="pres">
      <dgm:prSet presAssocID="{82EA1CC0-626C-4D73-9CA1-578B48D956B6}" presName="center1" presStyleLbl="fgShp" presStyleIdx="0" presStyleCnt="2"/>
      <dgm:spPr>
        <a:ln>
          <a:solidFill>
            <a:schemeClr val="bg1"/>
          </a:solidFill>
        </a:ln>
      </dgm:spPr>
    </dgm:pt>
    <dgm:pt modelId="{581E00B7-83FB-49F5-87EA-28B034FC6696}" type="pres">
      <dgm:prSet presAssocID="{82EA1CC0-626C-4D73-9CA1-578B48D956B6}" presName="center2" presStyleLbl="fgShp" presStyleIdx="1" presStyleCnt="2"/>
      <dgm:spPr>
        <a:ln>
          <a:solidFill>
            <a:schemeClr val="bg1"/>
          </a:solidFill>
        </a:ln>
      </dgm:spPr>
    </dgm:pt>
  </dgm:ptLst>
  <dgm:cxnLst>
    <dgm:cxn modelId="{0F7E5E44-2CDD-4A5B-8D20-ACC048E22CB7}" type="presOf" srcId="{7648BD6F-53F6-4178-9960-137A674E855D}" destId="{266FFD32-F535-40FC-BFA0-183BA6B19708}" srcOrd="0" destOrd="0" presId="urn:microsoft.com/office/officeart/2005/8/layout/cycle4#2"/>
    <dgm:cxn modelId="{70A4490B-9BAB-48E9-AAA4-2C9C9561C773}" type="presOf" srcId="{6A19B110-EE26-4313-A8B7-93CC5EF880E1}" destId="{2011F2F8-F9DF-4FFD-9DAF-E45B57636E00}" srcOrd="0" destOrd="0" presId="urn:microsoft.com/office/officeart/2005/8/layout/cycle4#2"/>
    <dgm:cxn modelId="{D2D807C5-F3B9-416B-BEF3-8B862FE0976B}" srcId="{82EA1CC0-626C-4D73-9CA1-578B48D956B6}" destId="{D037730D-B9D4-4DB1-8ED4-73455B0CDC79}" srcOrd="0" destOrd="0" parTransId="{D5E16E72-4055-4110-8EEA-4064629DB6A1}" sibTransId="{23DCC9D8-D1DB-46EF-8163-015B5053C95C}"/>
    <dgm:cxn modelId="{B2435D42-7CE2-4F9B-AD0F-30DB2BB21C62}" srcId="{82EA1CC0-626C-4D73-9CA1-578B48D956B6}" destId="{7648BD6F-53F6-4178-9960-137A674E855D}" srcOrd="1" destOrd="0" parTransId="{8F2C53A7-0E2F-4162-8CC2-8356270E5944}" sibTransId="{00544EA5-1F4A-4CCE-8299-FD999A99A7D9}"/>
    <dgm:cxn modelId="{FB0665E1-EA09-40F8-AD02-86EA099646F9}" srcId="{82EA1CC0-626C-4D73-9CA1-578B48D956B6}" destId="{7C9F6A7B-790C-4907-BF4B-A0C9FF7B927C}" srcOrd="4" destOrd="0" parTransId="{1307EAD1-FA0B-44F1-BD31-9BE60FD37857}" sibTransId="{815C088B-673E-4900-8871-A34AD317607A}"/>
    <dgm:cxn modelId="{E915360F-107C-4F19-89DD-E6F1D14E3AD2}" type="presOf" srcId="{597B08D1-3F45-4AD6-A259-E533804DF303}" destId="{387804FE-11A6-4475-8CC6-27A352704255}" srcOrd="0" destOrd="0" presId="urn:microsoft.com/office/officeart/2005/8/layout/cycle4#2"/>
    <dgm:cxn modelId="{E4D859FE-EF82-42A5-8BFA-E465F5A67420}" type="presOf" srcId="{D037730D-B9D4-4DB1-8ED4-73455B0CDC79}" destId="{AE32259A-4F9D-4B84-89C5-1068B55BB0B0}" srcOrd="0" destOrd="0" presId="urn:microsoft.com/office/officeart/2005/8/layout/cycle4#2"/>
    <dgm:cxn modelId="{6839584C-D1C8-412C-8DD1-F78713CAFDB5}" srcId="{82EA1CC0-626C-4D73-9CA1-578B48D956B6}" destId="{597B08D1-3F45-4AD6-A259-E533804DF303}" srcOrd="2" destOrd="0" parTransId="{B7D5B144-8508-4523-8913-79AEF36FD0DC}" sibTransId="{DD8D98E1-994A-41F6-9005-6CF043CCEC0D}"/>
    <dgm:cxn modelId="{E738DF27-1F8F-4597-900F-0AC8E60C4C42}" srcId="{82EA1CC0-626C-4D73-9CA1-578B48D956B6}" destId="{6A19B110-EE26-4313-A8B7-93CC5EF880E1}" srcOrd="3" destOrd="0" parTransId="{2E3E879D-7656-4874-A2EC-4522E523DDEA}" sibTransId="{8BA9DBEB-A38C-4F04-8D02-FD4DC32E908F}"/>
    <dgm:cxn modelId="{1A6B5DAD-CBB3-45C9-A252-B29DC36EF541}" type="presOf" srcId="{82EA1CC0-626C-4D73-9CA1-578B48D956B6}" destId="{01E5DC37-2C42-4A3A-BBF9-8BA56E61FE6B}" srcOrd="0" destOrd="0" presId="urn:microsoft.com/office/officeart/2005/8/layout/cycle4#2"/>
    <dgm:cxn modelId="{EB7692D8-2BDA-41CA-9550-CF7FA00013E4}" type="presParOf" srcId="{01E5DC37-2C42-4A3A-BBF9-8BA56E61FE6B}" destId="{DCDF1DC9-FB85-49D9-952A-83B6EA66E790}" srcOrd="0" destOrd="0" presId="urn:microsoft.com/office/officeart/2005/8/layout/cycle4#2"/>
    <dgm:cxn modelId="{DD3C56FB-69D4-4E40-B093-131733542F8F}" type="presParOf" srcId="{DCDF1DC9-FB85-49D9-952A-83B6EA66E790}" destId="{AD3BF9CC-EA56-455A-8183-47FDA2192F51}" srcOrd="0" destOrd="0" presId="urn:microsoft.com/office/officeart/2005/8/layout/cycle4#2"/>
    <dgm:cxn modelId="{4144DAEF-8CA3-4817-B662-B0EFEF276794}" type="presParOf" srcId="{01E5DC37-2C42-4A3A-BBF9-8BA56E61FE6B}" destId="{FFF5C356-8002-4B2E-AB7F-05CFC818EE87}" srcOrd="1" destOrd="0" presId="urn:microsoft.com/office/officeart/2005/8/layout/cycle4#2"/>
    <dgm:cxn modelId="{927DD3F2-FD97-46C4-A2C4-E94179472835}" type="presParOf" srcId="{FFF5C356-8002-4B2E-AB7F-05CFC818EE87}" destId="{AE32259A-4F9D-4B84-89C5-1068B55BB0B0}" srcOrd="0" destOrd="0" presId="urn:microsoft.com/office/officeart/2005/8/layout/cycle4#2"/>
    <dgm:cxn modelId="{8B28575A-EBC3-4716-9A5E-5FA54A10FA91}" type="presParOf" srcId="{FFF5C356-8002-4B2E-AB7F-05CFC818EE87}" destId="{266FFD32-F535-40FC-BFA0-183BA6B19708}" srcOrd="1" destOrd="0" presId="urn:microsoft.com/office/officeart/2005/8/layout/cycle4#2"/>
    <dgm:cxn modelId="{9D90D16B-8F46-4A94-BA81-3EB6247CA2A3}" type="presParOf" srcId="{FFF5C356-8002-4B2E-AB7F-05CFC818EE87}" destId="{387804FE-11A6-4475-8CC6-27A352704255}" srcOrd="2" destOrd="0" presId="urn:microsoft.com/office/officeart/2005/8/layout/cycle4#2"/>
    <dgm:cxn modelId="{B52F709F-A65A-4503-BA29-D88C0C2B33DD}" type="presParOf" srcId="{FFF5C356-8002-4B2E-AB7F-05CFC818EE87}" destId="{2011F2F8-F9DF-4FFD-9DAF-E45B57636E00}" srcOrd="3" destOrd="0" presId="urn:microsoft.com/office/officeart/2005/8/layout/cycle4#2"/>
    <dgm:cxn modelId="{F3A2142D-46BF-4138-B9B2-F5F4C66BB9CD}" type="presParOf" srcId="{FFF5C356-8002-4B2E-AB7F-05CFC818EE87}" destId="{EE3823F5-1BBE-42DC-B9D3-2B0F7A5F7B64}" srcOrd="4" destOrd="0" presId="urn:microsoft.com/office/officeart/2005/8/layout/cycle4#2"/>
    <dgm:cxn modelId="{1F324C58-C6C9-4B8A-9F41-8F9DF2A0D77E}" type="presParOf" srcId="{01E5DC37-2C42-4A3A-BBF9-8BA56E61FE6B}" destId="{874519D2-76E1-48AA-A71D-C1C464E62AAC}" srcOrd="2" destOrd="0" presId="urn:microsoft.com/office/officeart/2005/8/layout/cycle4#2"/>
    <dgm:cxn modelId="{A6C4942D-7DDB-4B5D-92C6-594F3069A636}" type="presParOf" srcId="{01E5DC37-2C42-4A3A-BBF9-8BA56E61FE6B}" destId="{581E00B7-83FB-49F5-87EA-28B034FC6696}" srcOrd="3" destOrd="0" presId="urn:microsoft.com/office/officeart/2005/8/layout/cycle4#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2EA1CC0-626C-4D73-9CA1-578B48D956B6}" type="doc">
      <dgm:prSet loTypeId="urn:microsoft.com/office/officeart/2005/8/layout/chart3#3" loCatId="relationship" qsTypeId="urn:microsoft.com/office/officeart/2005/8/quickstyle/simple1#32" qsCatId="simple" csTypeId="urn:microsoft.com/office/officeart/2005/8/colors/accent1_2#33" csCatId="accent1" phldr="1"/>
      <dgm:spPr/>
    </dgm:pt>
    <dgm:pt modelId="{597B08D1-3F45-4AD6-A259-E533804DF303}">
      <dgm:prSet phldrT="[Testo]" custT="1"/>
      <dgm:spPr/>
      <dgm:t>
        <a:bodyPr vert="vert270"/>
        <a:lstStyle/>
        <a:p>
          <a:r>
            <a:rPr lang="it-IT" sz="1600" b="1" dirty="0">
              <a:solidFill>
                <a:schemeClr val="tx1"/>
              </a:solidFill>
            </a:rPr>
            <a:t>qualitative</a:t>
          </a:r>
          <a:r>
            <a:rPr lang="it-IT" sz="1600" b="1" dirty="0">
              <a:solidFill>
                <a:schemeClr val="bg1"/>
              </a:solidFill>
            </a:rPr>
            <a:t> changes</a:t>
          </a:r>
        </a:p>
      </dgm:t>
    </dgm:pt>
    <dgm:pt modelId="{B7D5B144-8508-4523-8913-79AEF36FD0DC}" type="parTrans" cxnId="{6839584C-D1C8-412C-8DD1-F78713CAFDB5}">
      <dgm:prSet/>
      <dgm:spPr/>
      <dgm:t>
        <a:bodyPr/>
        <a:lstStyle/>
        <a:p>
          <a:endParaRPr lang="it-IT"/>
        </a:p>
      </dgm:t>
    </dgm:pt>
    <dgm:pt modelId="{DD8D98E1-994A-41F6-9005-6CF043CCEC0D}" type="sibTrans" cxnId="{6839584C-D1C8-412C-8DD1-F78713CAFDB5}">
      <dgm:prSet/>
      <dgm:spPr/>
      <dgm:t>
        <a:bodyPr/>
        <a:lstStyle/>
        <a:p>
          <a:endParaRPr lang="it-IT"/>
        </a:p>
      </dgm:t>
    </dgm:pt>
    <dgm:pt modelId="{551488B0-3B62-4B74-9FE1-BEB2EE1E08AC}">
      <dgm:prSet phldrT="[Testo]" custT="1"/>
      <dgm:spPr/>
      <dgm:t>
        <a:bodyPr vert="vert270"/>
        <a:lstStyle/>
        <a:p>
          <a:endParaRPr lang="it-IT" sz="1600" b="1" kern="1200" dirty="0"/>
        </a:p>
        <a:p>
          <a:r>
            <a:rPr lang="it-IT" sz="1200" kern="1200" dirty="0"/>
            <a:t> </a:t>
          </a:r>
          <a:r>
            <a:rPr lang="it-IT" sz="1600" b="1" kern="1200" dirty="0">
              <a:solidFill>
                <a:schemeClr val="tx1"/>
              </a:solidFill>
              <a:latin typeface="Century Gothic" panose="020B0502020202020204"/>
              <a:ea typeface="+mn-ea"/>
              <a:cs typeface="+mn-cs"/>
            </a:rPr>
            <a:t>quantitative</a:t>
          </a:r>
          <a:r>
            <a:rPr lang="it-IT" sz="1600" b="1" kern="1200" dirty="0">
              <a:solidFill>
                <a:schemeClr val="bg1"/>
              </a:solidFill>
              <a:latin typeface="Century Gothic" panose="020B0502020202020204"/>
              <a:ea typeface="+mn-ea"/>
              <a:cs typeface="+mn-cs"/>
            </a:rPr>
            <a:t> changes</a:t>
          </a:r>
          <a:endParaRPr lang="it-IT" sz="1600" b="1" kern="1200" dirty="0">
            <a:solidFill>
              <a:schemeClr val="tx1"/>
            </a:solidFill>
            <a:latin typeface="Century Gothic" panose="020B0502020202020204"/>
            <a:ea typeface="+mn-ea"/>
            <a:cs typeface="+mn-cs"/>
          </a:endParaRPr>
        </a:p>
      </dgm:t>
    </dgm:pt>
    <dgm:pt modelId="{47163785-27E2-4114-8599-786BFE930754}" type="parTrans" cxnId="{7C8B04E4-ABC5-455A-A075-C88005A81868}">
      <dgm:prSet/>
      <dgm:spPr/>
      <dgm:t>
        <a:bodyPr/>
        <a:lstStyle/>
        <a:p>
          <a:endParaRPr lang="it-IT"/>
        </a:p>
      </dgm:t>
    </dgm:pt>
    <dgm:pt modelId="{B9085CC8-3DB8-4BD9-A9DF-91993C5D64CA}" type="sibTrans" cxnId="{7C8B04E4-ABC5-455A-A075-C88005A81868}">
      <dgm:prSet/>
      <dgm:spPr/>
      <dgm:t>
        <a:bodyPr/>
        <a:lstStyle/>
        <a:p>
          <a:endParaRPr lang="it-IT"/>
        </a:p>
      </dgm:t>
    </dgm:pt>
    <dgm:pt modelId="{4F9C36AF-33E9-488E-A195-51CEE3B7FA10}" type="pres">
      <dgm:prSet presAssocID="{82EA1CC0-626C-4D73-9CA1-578B48D956B6}" presName="compositeShape" presStyleCnt="0">
        <dgm:presLayoutVars>
          <dgm:chMax val="7"/>
          <dgm:dir/>
          <dgm:resizeHandles val="exact"/>
        </dgm:presLayoutVars>
      </dgm:prSet>
      <dgm:spPr/>
    </dgm:pt>
    <dgm:pt modelId="{FEAD8DF6-845F-41A0-BD8D-236D484EF565}" type="pres">
      <dgm:prSet presAssocID="{82EA1CC0-626C-4D73-9CA1-578B48D956B6}" presName="wedge1" presStyleLbl="node1" presStyleIdx="0" presStyleCnt="2" custAng="5400000" custLinFactNeighborX="-5905" custLinFactNeighborY="-3191"/>
      <dgm:spPr/>
      <dgm:t>
        <a:bodyPr/>
        <a:lstStyle/>
        <a:p>
          <a:endParaRPr lang="it-IT"/>
        </a:p>
      </dgm:t>
    </dgm:pt>
    <dgm:pt modelId="{BC86E2E0-ED8F-4463-85D7-230109D327C6}" type="pres">
      <dgm:prSet presAssocID="{82EA1CC0-626C-4D73-9CA1-578B48D956B6}" presName="wedge1Tx" presStyleLbl="node1" presStyleIdx="0" presStyleCnt="2">
        <dgm:presLayoutVars>
          <dgm:chMax val="0"/>
          <dgm:chPref val="0"/>
          <dgm:bulletEnabled val="1"/>
        </dgm:presLayoutVars>
      </dgm:prSet>
      <dgm:spPr/>
      <dgm:t>
        <a:bodyPr/>
        <a:lstStyle/>
        <a:p>
          <a:endParaRPr lang="it-IT"/>
        </a:p>
      </dgm:t>
    </dgm:pt>
    <dgm:pt modelId="{6EE7FB88-64A2-41CE-8547-37BEBD99A45E}" type="pres">
      <dgm:prSet presAssocID="{82EA1CC0-626C-4D73-9CA1-578B48D956B6}" presName="wedge2" presStyleLbl="node1" presStyleIdx="1" presStyleCnt="2" custAng="5400000" custLinFactNeighborX="-3504" custLinFactNeighborY="-5900"/>
      <dgm:spPr/>
      <dgm:t>
        <a:bodyPr/>
        <a:lstStyle/>
        <a:p>
          <a:endParaRPr lang="it-IT"/>
        </a:p>
      </dgm:t>
    </dgm:pt>
    <dgm:pt modelId="{21240424-8F35-43F2-B967-496CBBD5274D}" type="pres">
      <dgm:prSet presAssocID="{82EA1CC0-626C-4D73-9CA1-578B48D956B6}" presName="wedge2Tx" presStyleLbl="node1" presStyleIdx="1" presStyleCnt="2">
        <dgm:presLayoutVars>
          <dgm:chMax val="0"/>
          <dgm:chPref val="0"/>
          <dgm:bulletEnabled val="1"/>
        </dgm:presLayoutVars>
      </dgm:prSet>
      <dgm:spPr/>
      <dgm:t>
        <a:bodyPr/>
        <a:lstStyle/>
        <a:p>
          <a:endParaRPr lang="it-IT"/>
        </a:p>
      </dgm:t>
    </dgm:pt>
  </dgm:ptLst>
  <dgm:cxnLst>
    <dgm:cxn modelId="{D75C2D5C-549F-4EA9-BA29-E328B551FFB6}" type="presOf" srcId="{82EA1CC0-626C-4D73-9CA1-578B48D956B6}" destId="{4F9C36AF-33E9-488E-A195-51CEE3B7FA10}" srcOrd="0" destOrd="0" presId="urn:microsoft.com/office/officeart/2005/8/layout/chart3#3"/>
    <dgm:cxn modelId="{BFCBBFB5-23F6-4664-BBFD-36C5B9104D41}" type="presOf" srcId="{597B08D1-3F45-4AD6-A259-E533804DF303}" destId="{6EE7FB88-64A2-41CE-8547-37BEBD99A45E}" srcOrd="0" destOrd="0" presId="urn:microsoft.com/office/officeart/2005/8/layout/chart3#3"/>
    <dgm:cxn modelId="{731CACEF-0D80-44C7-BC0F-6079FD642CB8}" type="presOf" srcId="{551488B0-3B62-4B74-9FE1-BEB2EE1E08AC}" destId="{BC86E2E0-ED8F-4463-85D7-230109D327C6}" srcOrd="1" destOrd="0" presId="urn:microsoft.com/office/officeart/2005/8/layout/chart3#3"/>
    <dgm:cxn modelId="{6839584C-D1C8-412C-8DD1-F78713CAFDB5}" srcId="{82EA1CC0-626C-4D73-9CA1-578B48D956B6}" destId="{597B08D1-3F45-4AD6-A259-E533804DF303}" srcOrd="1" destOrd="0" parTransId="{B7D5B144-8508-4523-8913-79AEF36FD0DC}" sibTransId="{DD8D98E1-994A-41F6-9005-6CF043CCEC0D}"/>
    <dgm:cxn modelId="{7C8B04E4-ABC5-455A-A075-C88005A81868}" srcId="{82EA1CC0-626C-4D73-9CA1-578B48D956B6}" destId="{551488B0-3B62-4B74-9FE1-BEB2EE1E08AC}" srcOrd="0" destOrd="0" parTransId="{47163785-27E2-4114-8599-786BFE930754}" sibTransId="{B9085CC8-3DB8-4BD9-A9DF-91993C5D64CA}"/>
    <dgm:cxn modelId="{F556E6EF-8C7F-4E01-9413-8CE026E3C38F}" type="presOf" srcId="{597B08D1-3F45-4AD6-A259-E533804DF303}" destId="{21240424-8F35-43F2-B967-496CBBD5274D}" srcOrd="1" destOrd="0" presId="urn:microsoft.com/office/officeart/2005/8/layout/chart3#3"/>
    <dgm:cxn modelId="{AEF1A3AF-3E2D-4F76-BAE6-F40F1CCA2E9A}" type="presOf" srcId="{551488B0-3B62-4B74-9FE1-BEB2EE1E08AC}" destId="{FEAD8DF6-845F-41A0-BD8D-236D484EF565}" srcOrd="0" destOrd="0" presId="urn:microsoft.com/office/officeart/2005/8/layout/chart3#3"/>
    <dgm:cxn modelId="{63CD1180-2C30-4405-9BC4-0AD27679C1CF}" type="presParOf" srcId="{4F9C36AF-33E9-488E-A195-51CEE3B7FA10}" destId="{FEAD8DF6-845F-41A0-BD8D-236D484EF565}" srcOrd="0" destOrd="0" presId="urn:microsoft.com/office/officeart/2005/8/layout/chart3#3"/>
    <dgm:cxn modelId="{80BC33F5-D616-4301-8784-2AAA21FF878A}" type="presParOf" srcId="{4F9C36AF-33E9-488E-A195-51CEE3B7FA10}" destId="{BC86E2E0-ED8F-4463-85D7-230109D327C6}" srcOrd="1" destOrd="0" presId="urn:microsoft.com/office/officeart/2005/8/layout/chart3#3"/>
    <dgm:cxn modelId="{8130B422-C3B5-45C2-8145-BCB5E32BE043}" type="presParOf" srcId="{4F9C36AF-33E9-488E-A195-51CEE3B7FA10}" destId="{6EE7FB88-64A2-41CE-8547-37BEBD99A45E}" srcOrd="2" destOrd="0" presId="urn:microsoft.com/office/officeart/2005/8/layout/chart3#3"/>
    <dgm:cxn modelId="{6F746C06-11C4-4FF5-818E-70673DB67603}" type="presParOf" srcId="{4F9C36AF-33E9-488E-A195-51CEE3B7FA10}" destId="{21240424-8F35-43F2-B967-496CBBD5274D}" srcOrd="3" destOrd="0" presId="urn:microsoft.com/office/officeart/2005/8/layout/chart3#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2EA1CC0-626C-4D73-9CA1-578B48D956B6}" type="doc">
      <dgm:prSet loTypeId="urn:microsoft.com/office/officeart/2005/8/layout/chart3#4" loCatId="relationship" qsTypeId="urn:microsoft.com/office/officeart/2005/8/quickstyle/simple1#33" qsCatId="simple" csTypeId="urn:microsoft.com/office/officeart/2005/8/colors/accent1_2#34" csCatId="accent1" phldr="1"/>
      <dgm:spPr/>
    </dgm:pt>
    <dgm:pt modelId="{83DB9895-0569-402E-A0E1-35B52C90EA76}">
      <dgm:prSet phldrT="[Testo]" custT="1"/>
      <dgm:spPr/>
      <dgm:t>
        <a:bodyPr/>
        <a:lstStyle/>
        <a:p>
          <a:r>
            <a:rPr lang="it-IT" sz="1600" b="1" dirty="0">
              <a:solidFill>
                <a:schemeClr val="tx1"/>
              </a:solidFill>
            </a:rPr>
            <a:t>High </a:t>
          </a:r>
          <a:r>
            <a:rPr lang="it-IT" sz="1600" b="1" dirty="0">
              <a:solidFill>
                <a:schemeClr val="bg1"/>
              </a:solidFill>
            </a:rPr>
            <a:t>difficulty </a:t>
          </a:r>
        </a:p>
        <a:p>
          <a:r>
            <a:rPr lang="it-IT" sz="1200" dirty="0">
              <a:solidFill>
                <a:schemeClr val="bg1"/>
              </a:solidFill>
            </a:rPr>
            <a:t> </a:t>
          </a:r>
          <a:endParaRPr lang="it-IT" sz="1600" b="1" dirty="0">
            <a:solidFill>
              <a:schemeClr val="bg1"/>
            </a:solidFill>
          </a:endParaRPr>
        </a:p>
      </dgm:t>
    </dgm:pt>
    <dgm:pt modelId="{1A9FDC17-00E3-4000-BBF7-5C924CF11855}" type="parTrans" cxnId="{2CB03E0D-581E-48B0-92CC-EBED2D32089A}">
      <dgm:prSet/>
      <dgm:spPr/>
      <dgm:t>
        <a:bodyPr/>
        <a:lstStyle/>
        <a:p>
          <a:endParaRPr lang="it-IT"/>
        </a:p>
      </dgm:t>
    </dgm:pt>
    <dgm:pt modelId="{DC1D108E-DC01-4A26-96C1-9CFDA72957EA}" type="sibTrans" cxnId="{2CB03E0D-581E-48B0-92CC-EBED2D32089A}">
      <dgm:prSet/>
      <dgm:spPr/>
      <dgm:t>
        <a:bodyPr/>
        <a:lstStyle/>
        <a:p>
          <a:endParaRPr lang="it-IT"/>
        </a:p>
      </dgm:t>
    </dgm:pt>
    <dgm:pt modelId="{9ACC757E-E656-4D59-B36D-DF7A99CAF0FD}">
      <dgm:prSet phldrT="[Testo]" custT="1"/>
      <dgm:spPr/>
      <dgm:t>
        <a:bodyPr/>
        <a:lstStyle/>
        <a:p>
          <a:r>
            <a:rPr lang="it-IT" sz="1600" b="1" kern="1200" dirty="0">
              <a:solidFill>
                <a:schemeClr val="tx1"/>
              </a:solidFill>
            </a:rPr>
            <a:t>Medium</a:t>
          </a:r>
        </a:p>
        <a:p>
          <a:r>
            <a:rPr lang="it-IT" sz="1600" b="1" kern="1200" dirty="0">
              <a:solidFill>
                <a:schemeClr val="bg1"/>
              </a:solidFill>
            </a:rPr>
            <a:t>Difficulty</a:t>
          </a:r>
        </a:p>
      </dgm:t>
    </dgm:pt>
    <dgm:pt modelId="{D83C49C0-E617-436A-A403-CD5010CC41E5}" type="parTrans" cxnId="{5D5D910D-85B1-451E-8470-90CA1D001400}">
      <dgm:prSet/>
      <dgm:spPr/>
      <dgm:t>
        <a:bodyPr/>
        <a:lstStyle/>
        <a:p>
          <a:endParaRPr lang="it-IT"/>
        </a:p>
      </dgm:t>
    </dgm:pt>
    <dgm:pt modelId="{888F2A04-CA03-4E05-AE21-A2EF1DFFB9C7}" type="sibTrans" cxnId="{5D5D910D-85B1-451E-8470-90CA1D001400}">
      <dgm:prSet/>
      <dgm:spPr/>
      <dgm:t>
        <a:bodyPr/>
        <a:lstStyle/>
        <a:p>
          <a:endParaRPr lang="it-IT"/>
        </a:p>
      </dgm:t>
    </dgm:pt>
    <dgm:pt modelId="{48B4E5B3-B71E-4C0E-8C35-E1EB0C89A8FD}">
      <dgm:prSet phldrT="[Testo]" custT="1"/>
      <dgm:spPr/>
      <dgm:t>
        <a:bodyPr/>
        <a:lstStyle/>
        <a:p>
          <a:r>
            <a:rPr lang="it-IT" sz="1600" b="1" kern="1200" dirty="0">
              <a:solidFill>
                <a:schemeClr val="tx1"/>
              </a:solidFill>
              <a:latin typeface="Century Gothic" panose="020B0502020202020204"/>
              <a:ea typeface="+mn-ea"/>
              <a:cs typeface="+mn-cs"/>
            </a:rPr>
            <a:t>Basic </a:t>
          </a:r>
          <a:r>
            <a:rPr lang="it-IT" sz="1600" b="1" kern="1200" dirty="0">
              <a:solidFill>
                <a:schemeClr val="bg1"/>
              </a:solidFill>
              <a:latin typeface="Century Gothic" panose="020B0502020202020204"/>
              <a:ea typeface="+mn-ea"/>
              <a:cs typeface="+mn-cs"/>
            </a:rPr>
            <a:t>difficulty</a:t>
          </a:r>
        </a:p>
        <a:p>
          <a:endParaRPr lang="it-IT" sz="1800" b="1" kern="1200" dirty="0">
            <a:solidFill>
              <a:prstClr val="black">
                <a:hueOff val="0"/>
                <a:satOff val="0"/>
                <a:lumOff val="0"/>
                <a:alphaOff val="0"/>
              </a:prstClr>
            </a:solidFill>
            <a:latin typeface="Century Gothic" panose="020B0502020202020204"/>
            <a:ea typeface="+mn-ea"/>
            <a:cs typeface="+mn-cs"/>
          </a:endParaRPr>
        </a:p>
      </dgm:t>
    </dgm:pt>
    <dgm:pt modelId="{38BDC51E-4C8B-45FE-93B1-981BBB2143FF}" type="parTrans" cxnId="{F0EA9F3D-657E-4725-92F3-67FF9D16F5D8}">
      <dgm:prSet/>
      <dgm:spPr/>
      <dgm:t>
        <a:bodyPr/>
        <a:lstStyle/>
        <a:p>
          <a:endParaRPr lang="it-IT"/>
        </a:p>
      </dgm:t>
    </dgm:pt>
    <dgm:pt modelId="{B95B42BB-9C6C-42B0-88C2-7C0F5147C256}" type="sibTrans" cxnId="{F0EA9F3D-657E-4725-92F3-67FF9D16F5D8}">
      <dgm:prSet/>
      <dgm:spPr/>
      <dgm:t>
        <a:bodyPr/>
        <a:lstStyle/>
        <a:p>
          <a:endParaRPr lang="it-IT"/>
        </a:p>
      </dgm:t>
    </dgm:pt>
    <dgm:pt modelId="{ED17D13A-E228-4471-ABDA-53EE6509DC79}" type="pres">
      <dgm:prSet presAssocID="{82EA1CC0-626C-4D73-9CA1-578B48D956B6}" presName="compositeShape" presStyleCnt="0">
        <dgm:presLayoutVars>
          <dgm:chMax val="7"/>
          <dgm:dir/>
          <dgm:resizeHandles val="exact"/>
        </dgm:presLayoutVars>
      </dgm:prSet>
      <dgm:spPr/>
    </dgm:pt>
    <dgm:pt modelId="{780DAE5A-E33D-4237-B6A9-E505AA4B40A9}" type="pres">
      <dgm:prSet presAssocID="{82EA1CC0-626C-4D73-9CA1-578B48D956B6}" presName="wedge1" presStyleLbl="node1" presStyleIdx="0" presStyleCnt="3" custScaleX="99239" custScaleY="100454" custLinFactNeighborX="-6046" custLinFactNeighborY="3096"/>
      <dgm:spPr/>
      <dgm:t>
        <a:bodyPr/>
        <a:lstStyle/>
        <a:p>
          <a:endParaRPr lang="it-IT"/>
        </a:p>
      </dgm:t>
    </dgm:pt>
    <dgm:pt modelId="{73DEE98E-6518-489C-88B6-14CA8F666450}" type="pres">
      <dgm:prSet presAssocID="{82EA1CC0-626C-4D73-9CA1-578B48D956B6}" presName="wedge1Tx" presStyleLbl="node1" presStyleIdx="0" presStyleCnt="3">
        <dgm:presLayoutVars>
          <dgm:chMax val="0"/>
          <dgm:chPref val="0"/>
          <dgm:bulletEnabled val="1"/>
        </dgm:presLayoutVars>
      </dgm:prSet>
      <dgm:spPr/>
      <dgm:t>
        <a:bodyPr/>
        <a:lstStyle/>
        <a:p>
          <a:endParaRPr lang="it-IT"/>
        </a:p>
      </dgm:t>
    </dgm:pt>
    <dgm:pt modelId="{5725DA21-5805-47B2-AB8A-7D2CA36A5471}" type="pres">
      <dgm:prSet presAssocID="{82EA1CC0-626C-4D73-9CA1-578B48D956B6}" presName="wedge2" presStyleLbl="node1" presStyleIdx="1" presStyleCnt="3" custLinFactNeighborX="-2287" custLinFactNeighborY="2451"/>
      <dgm:spPr/>
      <dgm:t>
        <a:bodyPr/>
        <a:lstStyle/>
        <a:p>
          <a:endParaRPr lang="it-IT"/>
        </a:p>
      </dgm:t>
    </dgm:pt>
    <dgm:pt modelId="{FFE609E0-2C7F-44E1-8770-CBECE2B294C7}" type="pres">
      <dgm:prSet presAssocID="{82EA1CC0-626C-4D73-9CA1-578B48D956B6}" presName="wedge2Tx" presStyleLbl="node1" presStyleIdx="1" presStyleCnt="3">
        <dgm:presLayoutVars>
          <dgm:chMax val="0"/>
          <dgm:chPref val="0"/>
          <dgm:bulletEnabled val="1"/>
        </dgm:presLayoutVars>
      </dgm:prSet>
      <dgm:spPr/>
      <dgm:t>
        <a:bodyPr/>
        <a:lstStyle/>
        <a:p>
          <a:endParaRPr lang="it-IT"/>
        </a:p>
      </dgm:t>
    </dgm:pt>
    <dgm:pt modelId="{EF7F0AA7-0C4D-4491-B19F-F7B68DE0E479}" type="pres">
      <dgm:prSet presAssocID="{82EA1CC0-626C-4D73-9CA1-578B48D956B6}" presName="wedge3" presStyleLbl="node1" presStyleIdx="2" presStyleCnt="3" custScaleY="101017" custLinFactNeighborX="-4128" custLinFactNeighborY="350"/>
      <dgm:spPr/>
      <dgm:t>
        <a:bodyPr/>
        <a:lstStyle/>
        <a:p>
          <a:endParaRPr lang="it-IT"/>
        </a:p>
      </dgm:t>
    </dgm:pt>
    <dgm:pt modelId="{E5BA17D4-7064-4926-AC18-3565F0066CE0}" type="pres">
      <dgm:prSet presAssocID="{82EA1CC0-626C-4D73-9CA1-578B48D956B6}" presName="wedge3Tx" presStyleLbl="node1" presStyleIdx="2" presStyleCnt="3">
        <dgm:presLayoutVars>
          <dgm:chMax val="0"/>
          <dgm:chPref val="0"/>
          <dgm:bulletEnabled val="1"/>
        </dgm:presLayoutVars>
      </dgm:prSet>
      <dgm:spPr/>
      <dgm:t>
        <a:bodyPr/>
        <a:lstStyle/>
        <a:p>
          <a:endParaRPr lang="it-IT"/>
        </a:p>
      </dgm:t>
    </dgm:pt>
  </dgm:ptLst>
  <dgm:cxnLst>
    <dgm:cxn modelId="{AE94A0ED-C5C3-49A4-A391-BD1FE4BA4BD2}" type="presOf" srcId="{9ACC757E-E656-4D59-B36D-DF7A99CAF0FD}" destId="{FFE609E0-2C7F-44E1-8770-CBECE2B294C7}" srcOrd="1" destOrd="0" presId="urn:microsoft.com/office/officeart/2005/8/layout/chart3#4"/>
    <dgm:cxn modelId="{E26BCB06-DE6E-4684-8364-1B4B4F956656}" type="presOf" srcId="{83DB9895-0569-402E-A0E1-35B52C90EA76}" destId="{73DEE98E-6518-489C-88B6-14CA8F666450}" srcOrd="1" destOrd="0" presId="urn:microsoft.com/office/officeart/2005/8/layout/chart3#4"/>
    <dgm:cxn modelId="{A8ABF689-1FA7-4F48-8A3D-F8E1BDA829DB}" type="presOf" srcId="{48B4E5B3-B71E-4C0E-8C35-E1EB0C89A8FD}" destId="{E5BA17D4-7064-4926-AC18-3565F0066CE0}" srcOrd="1" destOrd="0" presId="urn:microsoft.com/office/officeart/2005/8/layout/chart3#4"/>
    <dgm:cxn modelId="{0CEC9771-FB60-4143-BA95-6C7F7E2B8300}" type="presOf" srcId="{83DB9895-0569-402E-A0E1-35B52C90EA76}" destId="{780DAE5A-E33D-4237-B6A9-E505AA4B40A9}" srcOrd="0" destOrd="0" presId="urn:microsoft.com/office/officeart/2005/8/layout/chart3#4"/>
    <dgm:cxn modelId="{5D5D910D-85B1-451E-8470-90CA1D001400}" srcId="{82EA1CC0-626C-4D73-9CA1-578B48D956B6}" destId="{9ACC757E-E656-4D59-B36D-DF7A99CAF0FD}" srcOrd="1" destOrd="0" parTransId="{D83C49C0-E617-436A-A403-CD5010CC41E5}" sibTransId="{888F2A04-CA03-4E05-AE21-A2EF1DFFB9C7}"/>
    <dgm:cxn modelId="{24956539-8E9F-449C-A0B6-576410A49B28}" type="presOf" srcId="{9ACC757E-E656-4D59-B36D-DF7A99CAF0FD}" destId="{5725DA21-5805-47B2-AB8A-7D2CA36A5471}" srcOrd="0" destOrd="0" presId="urn:microsoft.com/office/officeart/2005/8/layout/chart3#4"/>
    <dgm:cxn modelId="{2CB03E0D-581E-48B0-92CC-EBED2D32089A}" srcId="{82EA1CC0-626C-4D73-9CA1-578B48D956B6}" destId="{83DB9895-0569-402E-A0E1-35B52C90EA76}" srcOrd="0" destOrd="0" parTransId="{1A9FDC17-00E3-4000-BBF7-5C924CF11855}" sibTransId="{DC1D108E-DC01-4A26-96C1-9CFDA72957EA}"/>
    <dgm:cxn modelId="{76BDF0E6-6015-40F4-90A2-9DD40B5BDA99}" type="presOf" srcId="{48B4E5B3-B71E-4C0E-8C35-E1EB0C89A8FD}" destId="{EF7F0AA7-0C4D-4491-B19F-F7B68DE0E479}" srcOrd="0" destOrd="0" presId="urn:microsoft.com/office/officeart/2005/8/layout/chart3#4"/>
    <dgm:cxn modelId="{F0EA9F3D-657E-4725-92F3-67FF9D16F5D8}" srcId="{82EA1CC0-626C-4D73-9CA1-578B48D956B6}" destId="{48B4E5B3-B71E-4C0E-8C35-E1EB0C89A8FD}" srcOrd="2" destOrd="0" parTransId="{38BDC51E-4C8B-45FE-93B1-981BBB2143FF}" sibTransId="{B95B42BB-9C6C-42B0-88C2-7C0F5147C256}"/>
    <dgm:cxn modelId="{F5931B38-3B8E-4B8D-805E-B4A3CA6564A0}" type="presOf" srcId="{82EA1CC0-626C-4D73-9CA1-578B48D956B6}" destId="{ED17D13A-E228-4471-ABDA-53EE6509DC79}" srcOrd="0" destOrd="0" presId="urn:microsoft.com/office/officeart/2005/8/layout/chart3#4"/>
    <dgm:cxn modelId="{63D31D2B-1BC6-4EB3-BB4A-7AE73EAFEEF5}" type="presParOf" srcId="{ED17D13A-E228-4471-ABDA-53EE6509DC79}" destId="{780DAE5A-E33D-4237-B6A9-E505AA4B40A9}" srcOrd="0" destOrd="0" presId="urn:microsoft.com/office/officeart/2005/8/layout/chart3#4"/>
    <dgm:cxn modelId="{3BB89FA9-0B06-4234-9463-A717F8A4FE60}" type="presParOf" srcId="{ED17D13A-E228-4471-ABDA-53EE6509DC79}" destId="{73DEE98E-6518-489C-88B6-14CA8F666450}" srcOrd="1" destOrd="0" presId="urn:microsoft.com/office/officeart/2005/8/layout/chart3#4"/>
    <dgm:cxn modelId="{3EA706FD-411D-41B4-8577-A6AF86A40468}" type="presParOf" srcId="{ED17D13A-E228-4471-ABDA-53EE6509DC79}" destId="{5725DA21-5805-47B2-AB8A-7D2CA36A5471}" srcOrd="2" destOrd="0" presId="urn:microsoft.com/office/officeart/2005/8/layout/chart3#4"/>
    <dgm:cxn modelId="{F50FBD27-FF63-44E6-9CAA-D66A39B2DB06}" type="presParOf" srcId="{ED17D13A-E228-4471-ABDA-53EE6509DC79}" destId="{FFE609E0-2C7F-44E1-8770-CBECE2B294C7}" srcOrd="3" destOrd="0" presId="urn:microsoft.com/office/officeart/2005/8/layout/chart3#4"/>
    <dgm:cxn modelId="{F9529EF7-81E2-4AE3-B920-297E9EF6DB84}" type="presParOf" srcId="{ED17D13A-E228-4471-ABDA-53EE6509DC79}" destId="{EF7F0AA7-0C4D-4491-B19F-F7B68DE0E479}" srcOrd="4" destOrd="0" presId="urn:microsoft.com/office/officeart/2005/8/layout/chart3#4"/>
    <dgm:cxn modelId="{60C2EB1F-DE32-4FBE-82DB-32870C8AE634}" type="presParOf" srcId="{ED17D13A-E228-4471-ABDA-53EE6509DC79}" destId="{E5BA17D4-7064-4926-AC18-3565F0066CE0}" srcOrd="5" destOrd="0" presId="urn:microsoft.com/office/officeart/2005/8/layout/chart3#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DCC18D6-1800-4487-A3C6-C01F4564484A}" type="doc">
      <dgm:prSet loTypeId="urn:microsoft.com/office/officeart/2005/8/layout/gear1#1" loCatId="cycle" qsTypeId="urn:microsoft.com/office/officeart/2005/8/quickstyle/3d7#1" qsCatId="3D" csTypeId="urn:microsoft.com/office/officeart/2005/8/colors/accent1_5#1" csCatId="accent1" phldr="1"/>
      <dgm:spPr/>
    </dgm:pt>
    <dgm:pt modelId="{DE91D3C1-5B07-4041-BC45-14FD04158CAC}">
      <dgm:prSet phldrT="[Testo]" custT="1"/>
      <dgm:spPr/>
      <dgm:t>
        <a:bodyPr/>
        <a:lstStyle/>
        <a:p>
          <a:r>
            <a:rPr lang="it-IT"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Psychotherapy</a:t>
          </a:r>
        </a:p>
      </dgm:t>
    </dgm:pt>
    <dgm:pt modelId="{BC409362-E8DD-4552-8F0C-2FF6EFA06058}" type="parTrans" cxnId="{6BD874D9-3A2A-4260-894F-C899469DD095}">
      <dgm:prSet/>
      <dgm:spPr/>
      <dgm:t>
        <a:bodyPr/>
        <a:lstStyle/>
        <a:p>
          <a:endParaRPr lang="it-IT"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D8001AD0-CFE8-41F0-96E4-F2BB0C9E332E}" type="sibTrans" cxnId="{6BD874D9-3A2A-4260-894F-C899469DD095}">
      <dgm:prSet/>
      <dgm:spPr>
        <a:solidFill>
          <a:schemeClr val="accent1">
            <a:lumMod val="60000"/>
            <a:lumOff val="40000"/>
          </a:schemeClr>
        </a:solidFill>
      </dgm:spPr>
      <dgm:t>
        <a:bodyPr/>
        <a:lstStyle/>
        <a:p>
          <a:endParaRPr lang="it-IT"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31F6A266-4C44-462B-BECE-26A1C304718A}">
      <dgm:prSet phldrT="[Testo]" custT="1"/>
      <dgm:spPr/>
      <dgm:t>
        <a:bodyPr/>
        <a:lstStyle/>
        <a:p>
          <a:r>
            <a:rPr lang="it-IT" sz="1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Pharmacotherapy</a:t>
          </a:r>
        </a:p>
      </dgm:t>
    </dgm:pt>
    <dgm:pt modelId="{35FFD7F2-51C1-4892-A8A4-C4AB915765F9}" type="parTrans" cxnId="{CCCA3EA4-C4FB-475E-AB17-90CFD4AC9A3E}">
      <dgm:prSet/>
      <dgm:spPr/>
      <dgm:t>
        <a:bodyPr/>
        <a:lstStyle/>
        <a:p>
          <a:endParaRPr lang="it-IT"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9FBD18B8-9C7D-478E-B05F-225D1F9026F3}" type="sibTrans" cxnId="{CCCA3EA4-C4FB-475E-AB17-90CFD4AC9A3E}">
      <dgm:prSet/>
      <dgm:spPr/>
      <dgm:t>
        <a:bodyPr/>
        <a:lstStyle/>
        <a:p>
          <a:endParaRPr lang="it-IT"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A6AE9127-2649-4438-81A1-B52AFB0F9546}">
      <dgm:prSet custT="1"/>
      <dgm:spPr/>
      <dgm:t>
        <a:bodyPr/>
        <a:lstStyle/>
        <a:p>
          <a:r>
            <a:rPr lang="it-IT"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Socio</a:t>
          </a:r>
        </a:p>
        <a:p>
          <a:r>
            <a:rPr lang="it-IT"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therapy</a:t>
          </a:r>
        </a:p>
      </dgm:t>
    </dgm:pt>
    <dgm:pt modelId="{C15C177D-DFD7-4471-84DF-93D5E66C07FD}" type="parTrans" cxnId="{18736CE3-6BD8-4A11-A99C-686F2D2AAED3}">
      <dgm:prSet/>
      <dgm:spPr/>
      <dgm:t>
        <a:bodyPr/>
        <a:lstStyle/>
        <a:p>
          <a:endParaRPr lang="it-IT"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2F109B9F-8E44-4831-BCC0-72BB6A289AD8}" type="sibTrans" cxnId="{18736CE3-6BD8-4A11-A99C-686F2D2AAED3}">
      <dgm:prSet/>
      <dgm:spPr/>
      <dgm:t>
        <a:bodyPr/>
        <a:lstStyle/>
        <a:p>
          <a:endParaRPr lang="it-IT"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C5890846-41E0-4812-B1A8-A204EED46348}" type="pres">
      <dgm:prSet presAssocID="{FDCC18D6-1800-4487-A3C6-C01F4564484A}" presName="composite" presStyleCnt="0">
        <dgm:presLayoutVars>
          <dgm:chMax val="3"/>
          <dgm:animLvl val="lvl"/>
          <dgm:resizeHandles val="exact"/>
        </dgm:presLayoutVars>
      </dgm:prSet>
      <dgm:spPr/>
    </dgm:pt>
    <dgm:pt modelId="{E1863831-7299-49D7-9927-35E4DF0DCA5D}" type="pres">
      <dgm:prSet presAssocID="{DE91D3C1-5B07-4041-BC45-14FD04158CAC}" presName="gear1" presStyleLbl="node1" presStyleIdx="0" presStyleCnt="3" custLinFactNeighborX="959" custLinFactNeighborY="1810">
        <dgm:presLayoutVars>
          <dgm:chMax val="1"/>
          <dgm:bulletEnabled val="1"/>
        </dgm:presLayoutVars>
      </dgm:prSet>
      <dgm:spPr/>
      <dgm:t>
        <a:bodyPr/>
        <a:lstStyle/>
        <a:p>
          <a:endParaRPr lang="it-IT"/>
        </a:p>
      </dgm:t>
    </dgm:pt>
    <dgm:pt modelId="{562D719A-0D55-4EDD-9299-50E525360E65}" type="pres">
      <dgm:prSet presAssocID="{DE91D3C1-5B07-4041-BC45-14FD04158CAC}" presName="gear1srcNode" presStyleLbl="node1" presStyleIdx="0" presStyleCnt="3"/>
      <dgm:spPr/>
      <dgm:t>
        <a:bodyPr/>
        <a:lstStyle/>
        <a:p>
          <a:endParaRPr lang="it-IT"/>
        </a:p>
      </dgm:t>
    </dgm:pt>
    <dgm:pt modelId="{5EA5013A-CF2A-4751-916C-A27138E96CAD}" type="pres">
      <dgm:prSet presAssocID="{DE91D3C1-5B07-4041-BC45-14FD04158CAC}" presName="gear1dstNode" presStyleLbl="node1" presStyleIdx="0" presStyleCnt="3"/>
      <dgm:spPr/>
      <dgm:t>
        <a:bodyPr/>
        <a:lstStyle/>
        <a:p>
          <a:endParaRPr lang="it-IT"/>
        </a:p>
      </dgm:t>
    </dgm:pt>
    <dgm:pt modelId="{448B3C18-A197-4067-9641-C93E9B13F5AA}" type="pres">
      <dgm:prSet presAssocID="{31F6A266-4C44-462B-BECE-26A1C304718A}" presName="gear2" presStyleLbl="node1" presStyleIdx="1" presStyleCnt="3">
        <dgm:presLayoutVars>
          <dgm:chMax val="1"/>
          <dgm:bulletEnabled val="1"/>
        </dgm:presLayoutVars>
      </dgm:prSet>
      <dgm:spPr/>
      <dgm:t>
        <a:bodyPr/>
        <a:lstStyle/>
        <a:p>
          <a:endParaRPr lang="it-IT"/>
        </a:p>
      </dgm:t>
    </dgm:pt>
    <dgm:pt modelId="{FC0DD4BF-9F0F-4A2E-8C1D-E320C5636D13}" type="pres">
      <dgm:prSet presAssocID="{31F6A266-4C44-462B-BECE-26A1C304718A}" presName="gear2srcNode" presStyleLbl="node1" presStyleIdx="1" presStyleCnt="3"/>
      <dgm:spPr/>
      <dgm:t>
        <a:bodyPr/>
        <a:lstStyle/>
        <a:p>
          <a:endParaRPr lang="it-IT"/>
        </a:p>
      </dgm:t>
    </dgm:pt>
    <dgm:pt modelId="{7A470338-C4C4-4B6E-9B11-CD491832E910}" type="pres">
      <dgm:prSet presAssocID="{31F6A266-4C44-462B-BECE-26A1C304718A}" presName="gear2dstNode" presStyleLbl="node1" presStyleIdx="1" presStyleCnt="3"/>
      <dgm:spPr/>
      <dgm:t>
        <a:bodyPr/>
        <a:lstStyle/>
        <a:p>
          <a:endParaRPr lang="it-IT"/>
        </a:p>
      </dgm:t>
    </dgm:pt>
    <dgm:pt modelId="{E1961E43-3E31-4376-A7B3-130522910E6C}" type="pres">
      <dgm:prSet presAssocID="{A6AE9127-2649-4438-81A1-B52AFB0F9546}" presName="gear3" presStyleLbl="node1" presStyleIdx="2" presStyleCnt="3"/>
      <dgm:spPr/>
      <dgm:t>
        <a:bodyPr/>
        <a:lstStyle/>
        <a:p>
          <a:endParaRPr lang="it-IT"/>
        </a:p>
      </dgm:t>
    </dgm:pt>
    <dgm:pt modelId="{3A3893CA-B161-42E9-AB5D-85D032724DD2}" type="pres">
      <dgm:prSet presAssocID="{A6AE9127-2649-4438-81A1-B52AFB0F9546}" presName="gear3tx" presStyleLbl="node1" presStyleIdx="2" presStyleCnt="3">
        <dgm:presLayoutVars>
          <dgm:chMax val="1"/>
          <dgm:bulletEnabled val="1"/>
        </dgm:presLayoutVars>
      </dgm:prSet>
      <dgm:spPr/>
      <dgm:t>
        <a:bodyPr/>
        <a:lstStyle/>
        <a:p>
          <a:endParaRPr lang="it-IT"/>
        </a:p>
      </dgm:t>
    </dgm:pt>
    <dgm:pt modelId="{A6AB5A62-62FE-4299-96A8-83ADA6C8FE54}" type="pres">
      <dgm:prSet presAssocID="{A6AE9127-2649-4438-81A1-B52AFB0F9546}" presName="gear3srcNode" presStyleLbl="node1" presStyleIdx="2" presStyleCnt="3"/>
      <dgm:spPr/>
      <dgm:t>
        <a:bodyPr/>
        <a:lstStyle/>
        <a:p>
          <a:endParaRPr lang="it-IT"/>
        </a:p>
      </dgm:t>
    </dgm:pt>
    <dgm:pt modelId="{F0A37639-4173-434B-8C02-16F0F7B3DA56}" type="pres">
      <dgm:prSet presAssocID="{A6AE9127-2649-4438-81A1-B52AFB0F9546}" presName="gear3dstNode" presStyleLbl="node1" presStyleIdx="2" presStyleCnt="3"/>
      <dgm:spPr/>
      <dgm:t>
        <a:bodyPr/>
        <a:lstStyle/>
        <a:p>
          <a:endParaRPr lang="it-IT"/>
        </a:p>
      </dgm:t>
    </dgm:pt>
    <dgm:pt modelId="{0B969168-4CAD-412B-AAB7-68DC40A2BF9A}" type="pres">
      <dgm:prSet presAssocID="{D8001AD0-CFE8-41F0-96E4-F2BB0C9E332E}" presName="connector1" presStyleLbl="sibTrans2D1" presStyleIdx="0" presStyleCnt="3"/>
      <dgm:spPr/>
      <dgm:t>
        <a:bodyPr/>
        <a:lstStyle/>
        <a:p>
          <a:endParaRPr lang="it-IT"/>
        </a:p>
      </dgm:t>
    </dgm:pt>
    <dgm:pt modelId="{865E77F0-871E-46D2-BA76-C06DAD6297DE}" type="pres">
      <dgm:prSet presAssocID="{9FBD18B8-9C7D-478E-B05F-225D1F9026F3}" presName="connector2" presStyleLbl="sibTrans2D1" presStyleIdx="1" presStyleCnt="3"/>
      <dgm:spPr/>
      <dgm:t>
        <a:bodyPr/>
        <a:lstStyle/>
        <a:p>
          <a:endParaRPr lang="it-IT"/>
        </a:p>
      </dgm:t>
    </dgm:pt>
    <dgm:pt modelId="{F7A9C2C5-6DB0-48E9-A8B7-1AD3CBBE2412}" type="pres">
      <dgm:prSet presAssocID="{2F109B9F-8E44-4831-BCC0-72BB6A289AD8}" presName="connector3" presStyleLbl="sibTrans2D1" presStyleIdx="2" presStyleCnt="3"/>
      <dgm:spPr/>
      <dgm:t>
        <a:bodyPr/>
        <a:lstStyle/>
        <a:p>
          <a:endParaRPr lang="it-IT"/>
        </a:p>
      </dgm:t>
    </dgm:pt>
  </dgm:ptLst>
  <dgm:cxnLst>
    <dgm:cxn modelId="{D4B54A0A-BACC-473E-B175-46BBD96A7768}" type="presOf" srcId="{2F109B9F-8E44-4831-BCC0-72BB6A289AD8}" destId="{F7A9C2C5-6DB0-48E9-A8B7-1AD3CBBE2412}" srcOrd="0" destOrd="0" presId="urn:microsoft.com/office/officeart/2005/8/layout/gear1#1"/>
    <dgm:cxn modelId="{F10A9023-BDE4-40F9-922F-024CAD8EE1F1}" type="presOf" srcId="{DE91D3C1-5B07-4041-BC45-14FD04158CAC}" destId="{562D719A-0D55-4EDD-9299-50E525360E65}" srcOrd="1" destOrd="0" presId="urn:microsoft.com/office/officeart/2005/8/layout/gear1#1"/>
    <dgm:cxn modelId="{B2010846-81F8-4768-8193-EE941DE2B68C}" type="presOf" srcId="{31F6A266-4C44-462B-BECE-26A1C304718A}" destId="{FC0DD4BF-9F0F-4A2E-8C1D-E320C5636D13}" srcOrd="1" destOrd="0" presId="urn:microsoft.com/office/officeart/2005/8/layout/gear1#1"/>
    <dgm:cxn modelId="{46B3DDFD-8742-48E1-9F5E-0A949D1440BF}" type="presOf" srcId="{9FBD18B8-9C7D-478E-B05F-225D1F9026F3}" destId="{865E77F0-871E-46D2-BA76-C06DAD6297DE}" srcOrd="0" destOrd="0" presId="urn:microsoft.com/office/officeart/2005/8/layout/gear1#1"/>
    <dgm:cxn modelId="{0C8F7499-A45D-4F81-B956-308B61CD15F3}" type="presOf" srcId="{A6AE9127-2649-4438-81A1-B52AFB0F9546}" destId="{F0A37639-4173-434B-8C02-16F0F7B3DA56}" srcOrd="3" destOrd="0" presId="urn:microsoft.com/office/officeart/2005/8/layout/gear1#1"/>
    <dgm:cxn modelId="{2FC92385-5097-4083-A5B0-3CCCB8548D26}" type="presOf" srcId="{D8001AD0-CFE8-41F0-96E4-F2BB0C9E332E}" destId="{0B969168-4CAD-412B-AAB7-68DC40A2BF9A}" srcOrd="0" destOrd="0" presId="urn:microsoft.com/office/officeart/2005/8/layout/gear1#1"/>
    <dgm:cxn modelId="{20848D4A-0A43-40D9-BD76-26FB84812EF9}" type="presOf" srcId="{A6AE9127-2649-4438-81A1-B52AFB0F9546}" destId="{3A3893CA-B161-42E9-AB5D-85D032724DD2}" srcOrd="1" destOrd="0" presId="urn:microsoft.com/office/officeart/2005/8/layout/gear1#1"/>
    <dgm:cxn modelId="{18736CE3-6BD8-4A11-A99C-686F2D2AAED3}" srcId="{FDCC18D6-1800-4487-A3C6-C01F4564484A}" destId="{A6AE9127-2649-4438-81A1-B52AFB0F9546}" srcOrd="2" destOrd="0" parTransId="{C15C177D-DFD7-4471-84DF-93D5E66C07FD}" sibTransId="{2F109B9F-8E44-4831-BCC0-72BB6A289AD8}"/>
    <dgm:cxn modelId="{5C49E846-A8C8-4D30-B4FA-DA10AD0A4B46}" type="presOf" srcId="{FDCC18D6-1800-4487-A3C6-C01F4564484A}" destId="{C5890846-41E0-4812-B1A8-A204EED46348}" srcOrd="0" destOrd="0" presId="urn:microsoft.com/office/officeart/2005/8/layout/gear1#1"/>
    <dgm:cxn modelId="{B4AA5105-EB3D-40FE-9F60-343B871BA003}" type="presOf" srcId="{31F6A266-4C44-462B-BECE-26A1C304718A}" destId="{7A470338-C4C4-4B6E-9B11-CD491832E910}" srcOrd="2" destOrd="0" presId="urn:microsoft.com/office/officeart/2005/8/layout/gear1#1"/>
    <dgm:cxn modelId="{8F8ED934-754B-427C-A345-265646E48D20}" type="presOf" srcId="{31F6A266-4C44-462B-BECE-26A1C304718A}" destId="{448B3C18-A197-4067-9641-C93E9B13F5AA}" srcOrd="0" destOrd="0" presId="urn:microsoft.com/office/officeart/2005/8/layout/gear1#1"/>
    <dgm:cxn modelId="{98423B1A-093F-4184-B42F-1EC193355E98}" type="presOf" srcId="{A6AE9127-2649-4438-81A1-B52AFB0F9546}" destId="{A6AB5A62-62FE-4299-96A8-83ADA6C8FE54}" srcOrd="2" destOrd="0" presId="urn:microsoft.com/office/officeart/2005/8/layout/gear1#1"/>
    <dgm:cxn modelId="{78E36E5A-73BB-4E9F-A0F1-DEF70E5D04AA}" type="presOf" srcId="{DE91D3C1-5B07-4041-BC45-14FD04158CAC}" destId="{5EA5013A-CF2A-4751-916C-A27138E96CAD}" srcOrd="2" destOrd="0" presId="urn:microsoft.com/office/officeart/2005/8/layout/gear1#1"/>
    <dgm:cxn modelId="{CCCA3EA4-C4FB-475E-AB17-90CFD4AC9A3E}" srcId="{FDCC18D6-1800-4487-A3C6-C01F4564484A}" destId="{31F6A266-4C44-462B-BECE-26A1C304718A}" srcOrd="1" destOrd="0" parTransId="{35FFD7F2-51C1-4892-A8A4-C4AB915765F9}" sibTransId="{9FBD18B8-9C7D-478E-B05F-225D1F9026F3}"/>
    <dgm:cxn modelId="{6BD874D9-3A2A-4260-894F-C899469DD095}" srcId="{FDCC18D6-1800-4487-A3C6-C01F4564484A}" destId="{DE91D3C1-5B07-4041-BC45-14FD04158CAC}" srcOrd="0" destOrd="0" parTransId="{BC409362-E8DD-4552-8F0C-2FF6EFA06058}" sibTransId="{D8001AD0-CFE8-41F0-96E4-F2BB0C9E332E}"/>
    <dgm:cxn modelId="{F0852A32-0C5B-4930-9D7D-E2217175D584}" type="presOf" srcId="{DE91D3C1-5B07-4041-BC45-14FD04158CAC}" destId="{E1863831-7299-49D7-9927-35E4DF0DCA5D}" srcOrd="0" destOrd="0" presId="urn:microsoft.com/office/officeart/2005/8/layout/gear1#1"/>
    <dgm:cxn modelId="{06C87802-2E6F-477A-BCEE-72A177B8BAA9}" type="presOf" srcId="{A6AE9127-2649-4438-81A1-B52AFB0F9546}" destId="{E1961E43-3E31-4376-A7B3-130522910E6C}" srcOrd="0" destOrd="0" presId="urn:microsoft.com/office/officeart/2005/8/layout/gear1#1"/>
    <dgm:cxn modelId="{AD217E30-3706-4F7C-9A34-453173CADBC1}" type="presParOf" srcId="{C5890846-41E0-4812-B1A8-A204EED46348}" destId="{E1863831-7299-49D7-9927-35E4DF0DCA5D}" srcOrd="0" destOrd="0" presId="urn:microsoft.com/office/officeart/2005/8/layout/gear1#1"/>
    <dgm:cxn modelId="{A679A9BC-2EB2-4CC0-A324-083B9D7EC6F5}" type="presParOf" srcId="{C5890846-41E0-4812-B1A8-A204EED46348}" destId="{562D719A-0D55-4EDD-9299-50E525360E65}" srcOrd="1" destOrd="0" presId="urn:microsoft.com/office/officeart/2005/8/layout/gear1#1"/>
    <dgm:cxn modelId="{CD799397-AAC3-4F38-9B17-7F5928C93828}" type="presParOf" srcId="{C5890846-41E0-4812-B1A8-A204EED46348}" destId="{5EA5013A-CF2A-4751-916C-A27138E96CAD}" srcOrd="2" destOrd="0" presId="urn:microsoft.com/office/officeart/2005/8/layout/gear1#1"/>
    <dgm:cxn modelId="{EB91643E-CBB1-49B4-8058-8259D2C9E948}" type="presParOf" srcId="{C5890846-41E0-4812-B1A8-A204EED46348}" destId="{448B3C18-A197-4067-9641-C93E9B13F5AA}" srcOrd="3" destOrd="0" presId="urn:microsoft.com/office/officeart/2005/8/layout/gear1#1"/>
    <dgm:cxn modelId="{B2BB8014-D594-4630-95C3-42FFA6B8BDA4}" type="presParOf" srcId="{C5890846-41E0-4812-B1A8-A204EED46348}" destId="{FC0DD4BF-9F0F-4A2E-8C1D-E320C5636D13}" srcOrd="4" destOrd="0" presId="urn:microsoft.com/office/officeart/2005/8/layout/gear1#1"/>
    <dgm:cxn modelId="{2B30C391-9C9E-43C7-8F57-BFDB6442E17F}" type="presParOf" srcId="{C5890846-41E0-4812-B1A8-A204EED46348}" destId="{7A470338-C4C4-4B6E-9B11-CD491832E910}" srcOrd="5" destOrd="0" presId="urn:microsoft.com/office/officeart/2005/8/layout/gear1#1"/>
    <dgm:cxn modelId="{754F9402-74C1-46DA-8540-2B9BEDBC7527}" type="presParOf" srcId="{C5890846-41E0-4812-B1A8-A204EED46348}" destId="{E1961E43-3E31-4376-A7B3-130522910E6C}" srcOrd="6" destOrd="0" presId="urn:microsoft.com/office/officeart/2005/8/layout/gear1#1"/>
    <dgm:cxn modelId="{BD901826-C99A-4250-A64C-FB7EAAE4D186}" type="presParOf" srcId="{C5890846-41E0-4812-B1A8-A204EED46348}" destId="{3A3893CA-B161-42E9-AB5D-85D032724DD2}" srcOrd="7" destOrd="0" presId="urn:microsoft.com/office/officeart/2005/8/layout/gear1#1"/>
    <dgm:cxn modelId="{AE7B61A2-8DA5-4C0F-8AE3-F8A4A90752C2}" type="presParOf" srcId="{C5890846-41E0-4812-B1A8-A204EED46348}" destId="{A6AB5A62-62FE-4299-96A8-83ADA6C8FE54}" srcOrd="8" destOrd="0" presId="urn:microsoft.com/office/officeart/2005/8/layout/gear1#1"/>
    <dgm:cxn modelId="{34387A14-4E64-40E7-A1F9-A2F468C4D858}" type="presParOf" srcId="{C5890846-41E0-4812-B1A8-A204EED46348}" destId="{F0A37639-4173-434B-8C02-16F0F7B3DA56}" srcOrd="9" destOrd="0" presId="urn:microsoft.com/office/officeart/2005/8/layout/gear1#1"/>
    <dgm:cxn modelId="{4C56FD8B-F4AA-478A-A602-F94F402D09BB}" type="presParOf" srcId="{C5890846-41E0-4812-B1A8-A204EED46348}" destId="{0B969168-4CAD-412B-AAB7-68DC40A2BF9A}" srcOrd="10" destOrd="0" presId="urn:microsoft.com/office/officeart/2005/8/layout/gear1#1"/>
    <dgm:cxn modelId="{19D3E3FA-40BD-4199-B709-A29BA7C4A580}" type="presParOf" srcId="{C5890846-41E0-4812-B1A8-A204EED46348}" destId="{865E77F0-871E-46D2-BA76-C06DAD6297DE}" srcOrd="11" destOrd="0" presId="urn:microsoft.com/office/officeart/2005/8/layout/gear1#1"/>
    <dgm:cxn modelId="{389A7EDB-A2FC-4BD7-A99D-9106FF37346B}" type="presParOf" srcId="{C5890846-41E0-4812-B1A8-A204EED46348}" destId="{F7A9C2C5-6DB0-48E9-A8B7-1AD3CBBE2412}" srcOrd="12" destOrd="0" presId="urn:microsoft.com/office/officeart/2005/8/layout/gear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1F1F219-3316-1343-A702-F32B6289D78E}" type="doc">
      <dgm:prSet loTypeId="urn:microsoft.com/office/officeart/2005/8/layout/pyramid1#5" loCatId="" qsTypeId="urn:microsoft.com/office/officeart/2005/8/quickstyle/simple1#11" qsCatId="simple" csTypeId="urn:microsoft.com/office/officeart/2005/8/colors/accent1_2#8" csCatId="accent1" phldr="1"/>
      <dgm:spPr/>
    </dgm:pt>
    <dgm:pt modelId="{D61F3784-939A-8A4E-B31D-C9D98C2223E9}">
      <dgm:prSet phldrT="[Testo]" phldr="0" custT="1"/>
      <dgm:spPr>
        <a:solidFill>
          <a:srgbClr val="C00000"/>
        </a:solidFill>
      </dgm:spPr>
      <dgm:t>
        <a:bodyPr vert="horz"/>
        <a:lstStyle/>
        <a:p>
          <a:endParaRPr lang="it-IT" sz="3200" dirty="0">
            <a:solidFill>
              <a:schemeClr val="bg1"/>
            </a:solidFill>
          </a:endParaRPr>
        </a:p>
        <a:p>
          <a:endParaRPr lang="it-IT" sz="3200" dirty="0">
            <a:solidFill>
              <a:schemeClr val="bg1"/>
            </a:solidFill>
          </a:endParaRPr>
        </a:p>
        <a:p>
          <a:r>
            <a:rPr lang="it-IT" sz="3200" dirty="0">
              <a:solidFill>
                <a:schemeClr val="bg1"/>
              </a:solidFill>
            </a:rPr>
            <a:t>RS/SS</a:t>
          </a:r>
        </a:p>
      </dgm:t>
    </dgm:pt>
    <dgm:pt modelId="{22FEDE21-8812-FD4C-8674-F5F6B7E16E7F}" type="parTrans" cxnId="{F1B216C2-32C4-4C46-9F7E-05BF6ECF5FFA}">
      <dgm:prSet/>
      <dgm:spPr/>
      <dgm:t>
        <a:bodyPr/>
        <a:lstStyle/>
        <a:p>
          <a:endParaRPr lang="it-IT"/>
        </a:p>
      </dgm:t>
    </dgm:pt>
    <dgm:pt modelId="{2A926733-9FCB-414C-9BAC-66027896C04C}" type="sibTrans" cxnId="{F1B216C2-32C4-4C46-9F7E-05BF6ECF5FFA}">
      <dgm:prSet/>
      <dgm:spPr/>
      <dgm:t>
        <a:bodyPr/>
        <a:lstStyle/>
        <a:p>
          <a:endParaRPr lang="it-IT"/>
        </a:p>
      </dgm:t>
    </dgm:pt>
    <dgm:pt modelId="{9825AF03-1818-E84C-A6F4-0BA33A13601D}">
      <dgm:prSet phldrT="[Testo]" phldr="0" custT="0"/>
      <dgm:spPr>
        <a:solidFill>
          <a:srgbClr val="C00000"/>
        </a:solidFill>
      </dgm:spPr>
      <dgm:t>
        <a:bodyPr vert="horz" wrap="square"/>
        <a:lstStyle/>
        <a:p>
          <a:pPr>
            <a:lnSpc>
              <a:spcPct val="100000"/>
            </a:lnSpc>
            <a:spcBef>
              <a:spcPct val="0"/>
            </a:spcBef>
            <a:spcAft>
              <a:spcPct val="35000"/>
            </a:spcAft>
          </a:pPr>
          <a:endParaRPr lang="it-IT" dirty="0">
            <a:solidFill>
              <a:schemeClr val="bg1"/>
            </a:solidFill>
          </a:endParaRPr>
        </a:p>
        <a:p>
          <a:pPr>
            <a:lnSpc>
              <a:spcPct val="100000"/>
            </a:lnSpc>
            <a:spcBef>
              <a:spcPct val="0"/>
            </a:spcBef>
            <a:spcAft>
              <a:spcPct val="35000"/>
            </a:spcAft>
          </a:pPr>
          <a:r>
            <a:rPr lang="it-IT" dirty="0">
              <a:solidFill>
                <a:schemeClr val="bg1"/>
              </a:solidFill>
            </a:rPr>
            <a:t>EXISTENTIAL POSITIONS</a:t>
          </a:r>
        </a:p>
      </dgm:t>
    </dgm:pt>
    <dgm:pt modelId="{EDD10969-F4F5-6249-96F5-5E0C771C1466}" type="parTrans" cxnId="{93C9E1B1-D21A-42DA-AE0D-AC9DC2395299}">
      <dgm:prSet/>
      <dgm:spPr/>
      <dgm:t>
        <a:bodyPr/>
        <a:lstStyle/>
        <a:p>
          <a:endParaRPr lang="it-IT"/>
        </a:p>
      </dgm:t>
    </dgm:pt>
    <dgm:pt modelId="{73E20604-1963-1842-BEA8-C1742AA955F4}" type="sibTrans" cxnId="{93C9E1B1-D21A-42DA-AE0D-AC9DC2395299}">
      <dgm:prSet/>
      <dgm:spPr/>
      <dgm:t>
        <a:bodyPr/>
        <a:lstStyle/>
        <a:p>
          <a:endParaRPr lang="it-IT"/>
        </a:p>
      </dgm:t>
    </dgm:pt>
    <dgm:pt modelId="{4533E4FF-A163-7947-890B-9AC7A3C249EF}">
      <dgm:prSet phldrT="[Testo]" phldr="0" custT="0"/>
      <dgm:spPr>
        <a:solidFill>
          <a:srgbClr val="C00000"/>
        </a:solidFill>
      </dgm:spPr>
      <dgm:t>
        <a:bodyPr vert="horz" wrap="square"/>
        <a:lstStyle/>
        <a:p>
          <a:pPr>
            <a:lnSpc>
              <a:spcPct val="100000"/>
            </a:lnSpc>
            <a:spcBef>
              <a:spcPct val="0"/>
            </a:spcBef>
            <a:spcAft>
              <a:spcPct val="35000"/>
            </a:spcAft>
          </a:pPr>
          <a:r>
            <a:rPr lang="it-IT" dirty="0">
              <a:solidFill>
                <a:schemeClr val="bg1"/>
              </a:solidFill>
            </a:rPr>
            <a:t>LANGUAGES OF EXISTENCE</a:t>
          </a:r>
        </a:p>
      </dgm:t>
    </dgm:pt>
    <dgm:pt modelId="{DA0D964E-78ED-FB44-9228-1BF7CD693841}" type="parTrans" cxnId="{E9710A95-6D00-4E5C-B61E-323B2DBE76F1}">
      <dgm:prSet/>
      <dgm:spPr/>
      <dgm:t>
        <a:bodyPr/>
        <a:lstStyle/>
        <a:p>
          <a:endParaRPr lang="it-IT"/>
        </a:p>
      </dgm:t>
    </dgm:pt>
    <dgm:pt modelId="{490D8C8D-06F8-004A-AE99-FA74D4ABB45C}" type="sibTrans" cxnId="{E9710A95-6D00-4E5C-B61E-323B2DBE76F1}">
      <dgm:prSet/>
      <dgm:spPr/>
      <dgm:t>
        <a:bodyPr/>
        <a:lstStyle/>
        <a:p>
          <a:endParaRPr lang="it-IT"/>
        </a:p>
      </dgm:t>
    </dgm:pt>
    <dgm:pt modelId="{856AE594-4B65-0145-A182-E181C2EC06C1}" type="pres">
      <dgm:prSet presAssocID="{81F1F219-3316-1343-A702-F32B6289D78E}" presName="Name0" presStyleCnt="0">
        <dgm:presLayoutVars>
          <dgm:dir/>
          <dgm:animLvl val="lvl"/>
          <dgm:resizeHandles val="exact"/>
        </dgm:presLayoutVars>
      </dgm:prSet>
      <dgm:spPr/>
    </dgm:pt>
    <dgm:pt modelId="{3913E1DD-F944-CD4B-BA55-B6B263631DDD}" type="pres">
      <dgm:prSet presAssocID="{D61F3784-939A-8A4E-B31D-C9D98C2223E9}" presName="Name8" presStyleCnt="0"/>
      <dgm:spPr/>
    </dgm:pt>
    <dgm:pt modelId="{998CEAF6-F516-1342-B28F-B21E4658FE0A}" type="pres">
      <dgm:prSet presAssocID="{D61F3784-939A-8A4E-B31D-C9D98C2223E9}" presName="level" presStyleLbl="node1" presStyleIdx="0" presStyleCnt="3" custScaleY="96612">
        <dgm:presLayoutVars>
          <dgm:chMax val="1"/>
          <dgm:bulletEnabled val="1"/>
        </dgm:presLayoutVars>
      </dgm:prSet>
      <dgm:spPr/>
      <dgm:t>
        <a:bodyPr/>
        <a:lstStyle/>
        <a:p>
          <a:endParaRPr lang="it-IT"/>
        </a:p>
      </dgm:t>
    </dgm:pt>
    <dgm:pt modelId="{9A9A4D38-84B5-804A-83F0-9348EB4F9466}" type="pres">
      <dgm:prSet presAssocID="{D61F3784-939A-8A4E-B31D-C9D98C2223E9}" presName="levelTx" presStyleLbl="revTx" presStyleIdx="0" presStyleCnt="0">
        <dgm:presLayoutVars>
          <dgm:chMax val="1"/>
          <dgm:bulletEnabled val="1"/>
        </dgm:presLayoutVars>
      </dgm:prSet>
      <dgm:spPr/>
      <dgm:t>
        <a:bodyPr/>
        <a:lstStyle/>
        <a:p>
          <a:endParaRPr lang="it-IT"/>
        </a:p>
      </dgm:t>
    </dgm:pt>
    <dgm:pt modelId="{F2B16D95-8F55-B04A-83DE-E4F0601B81F4}" type="pres">
      <dgm:prSet presAssocID="{9825AF03-1818-E84C-A6F4-0BA33A13601D}" presName="Name8" presStyleCnt="0"/>
      <dgm:spPr/>
    </dgm:pt>
    <dgm:pt modelId="{ECC8FC83-8856-4C43-B063-B47AF063F423}" type="pres">
      <dgm:prSet presAssocID="{9825AF03-1818-E84C-A6F4-0BA33A13601D}" presName="level" presStyleLbl="node1" presStyleIdx="1" presStyleCnt="3">
        <dgm:presLayoutVars>
          <dgm:chMax val="1"/>
          <dgm:bulletEnabled val="1"/>
        </dgm:presLayoutVars>
      </dgm:prSet>
      <dgm:spPr/>
      <dgm:t>
        <a:bodyPr/>
        <a:lstStyle/>
        <a:p>
          <a:endParaRPr lang="it-IT"/>
        </a:p>
      </dgm:t>
    </dgm:pt>
    <dgm:pt modelId="{4EB4E51C-AB8F-4542-83AF-889C28CE9E1B}" type="pres">
      <dgm:prSet presAssocID="{9825AF03-1818-E84C-A6F4-0BA33A13601D}" presName="levelTx" presStyleLbl="revTx" presStyleIdx="0" presStyleCnt="0">
        <dgm:presLayoutVars>
          <dgm:chMax val="1"/>
          <dgm:bulletEnabled val="1"/>
        </dgm:presLayoutVars>
      </dgm:prSet>
      <dgm:spPr/>
      <dgm:t>
        <a:bodyPr/>
        <a:lstStyle/>
        <a:p>
          <a:endParaRPr lang="it-IT"/>
        </a:p>
      </dgm:t>
    </dgm:pt>
    <dgm:pt modelId="{26D2B7DB-A31C-4A4B-ACCC-9821E03E494E}" type="pres">
      <dgm:prSet presAssocID="{4533E4FF-A163-7947-890B-9AC7A3C249EF}" presName="Name8" presStyleCnt="0"/>
      <dgm:spPr/>
    </dgm:pt>
    <dgm:pt modelId="{76BA243C-FEFF-CC4A-AE54-A381A2161CA4}" type="pres">
      <dgm:prSet presAssocID="{4533E4FF-A163-7947-890B-9AC7A3C249EF}" presName="level" presStyleLbl="node1" presStyleIdx="2" presStyleCnt="3">
        <dgm:presLayoutVars>
          <dgm:chMax val="1"/>
          <dgm:bulletEnabled val="1"/>
        </dgm:presLayoutVars>
      </dgm:prSet>
      <dgm:spPr/>
      <dgm:t>
        <a:bodyPr/>
        <a:lstStyle/>
        <a:p>
          <a:endParaRPr lang="it-IT"/>
        </a:p>
      </dgm:t>
    </dgm:pt>
    <dgm:pt modelId="{BE3C77A4-7946-084F-8430-17B54CF71BD5}" type="pres">
      <dgm:prSet presAssocID="{4533E4FF-A163-7947-890B-9AC7A3C249EF}" presName="levelTx" presStyleLbl="revTx" presStyleIdx="0" presStyleCnt="0">
        <dgm:presLayoutVars>
          <dgm:chMax val="1"/>
          <dgm:bulletEnabled val="1"/>
        </dgm:presLayoutVars>
      </dgm:prSet>
      <dgm:spPr/>
      <dgm:t>
        <a:bodyPr/>
        <a:lstStyle/>
        <a:p>
          <a:endParaRPr lang="it-IT"/>
        </a:p>
      </dgm:t>
    </dgm:pt>
  </dgm:ptLst>
  <dgm:cxnLst>
    <dgm:cxn modelId="{FE611B19-AB87-4A20-A7DB-F580B409034D}" type="presOf" srcId="{D61F3784-939A-8A4E-B31D-C9D98C2223E9}" destId="{9A9A4D38-84B5-804A-83F0-9348EB4F9466}" srcOrd="1" destOrd="0" presId="urn:microsoft.com/office/officeart/2005/8/layout/pyramid1#5"/>
    <dgm:cxn modelId="{9108C2DF-8FB1-4333-86E3-8253476B1345}" type="presOf" srcId="{D61F3784-939A-8A4E-B31D-C9D98C2223E9}" destId="{998CEAF6-F516-1342-B28F-B21E4658FE0A}" srcOrd="0" destOrd="0" presId="urn:microsoft.com/office/officeart/2005/8/layout/pyramid1#5"/>
    <dgm:cxn modelId="{72D989D1-6F40-441B-98A4-743F365FFA28}" type="presOf" srcId="{9825AF03-1818-E84C-A6F4-0BA33A13601D}" destId="{4EB4E51C-AB8F-4542-83AF-889C28CE9E1B}" srcOrd="1" destOrd="0" presId="urn:microsoft.com/office/officeart/2005/8/layout/pyramid1#5"/>
    <dgm:cxn modelId="{E9710A95-6D00-4E5C-B61E-323B2DBE76F1}" srcId="{81F1F219-3316-1343-A702-F32B6289D78E}" destId="{4533E4FF-A163-7947-890B-9AC7A3C249EF}" srcOrd="2" destOrd="0" parTransId="{DA0D964E-78ED-FB44-9228-1BF7CD693841}" sibTransId="{490D8C8D-06F8-004A-AE99-FA74D4ABB45C}"/>
    <dgm:cxn modelId="{F1B216C2-32C4-4C46-9F7E-05BF6ECF5FFA}" srcId="{81F1F219-3316-1343-A702-F32B6289D78E}" destId="{D61F3784-939A-8A4E-B31D-C9D98C2223E9}" srcOrd="0" destOrd="0" parTransId="{22FEDE21-8812-FD4C-8674-F5F6B7E16E7F}" sibTransId="{2A926733-9FCB-414C-9BAC-66027896C04C}"/>
    <dgm:cxn modelId="{6B2CB389-BAEF-4329-A3EB-88636541A189}" type="presOf" srcId="{81F1F219-3316-1343-A702-F32B6289D78E}" destId="{856AE594-4B65-0145-A182-E181C2EC06C1}" srcOrd="0" destOrd="0" presId="urn:microsoft.com/office/officeart/2005/8/layout/pyramid1#5"/>
    <dgm:cxn modelId="{65A0F787-3F3A-4E1F-8351-8F1D7A99DCF9}" type="presOf" srcId="{4533E4FF-A163-7947-890B-9AC7A3C249EF}" destId="{76BA243C-FEFF-CC4A-AE54-A381A2161CA4}" srcOrd="0" destOrd="0" presId="urn:microsoft.com/office/officeart/2005/8/layout/pyramid1#5"/>
    <dgm:cxn modelId="{A6A4DFF3-A6C3-48A8-A352-6B7C0E5660B7}" type="presOf" srcId="{4533E4FF-A163-7947-890B-9AC7A3C249EF}" destId="{BE3C77A4-7946-084F-8430-17B54CF71BD5}" srcOrd="1" destOrd="0" presId="urn:microsoft.com/office/officeart/2005/8/layout/pyramid1#5"/>
    <dgm:cxn modelId="{CBE754F0-959A-4391-AF96-AF0AFD86D9C5}" type="presOf" srcId="{9825AF03-1818-E84C-A6F4-0BA33A13601D}" destId="{ECC8FC83-8856-4C43-B063-B47AF063F423}" srcOrd="0" destOrd="0" presId="urn:microsoft.com/office/officeart/2005/8/layout/pyramid1#5"/>
    <dgm:cxn modelId="{93C9E1B1-D21A-42DA-AE0D-AC9DC2395299}" srcId="{81F1F219-3316-1343-A702-F32B6289D78E}" destId="{9825AF03-1818-E84C-A6F4-0BA33A13601D}" srcOrd="1" destOrd="0" parTransId="{EDD10969-F4F5-6249-96F5-5E0C771C1466}" sibTransId="{73E20604-1963-1842-BEA8-C1742AA955F4}"/>
    <dgm:cxn modelId="{69C6A088-F409-452F-9F02-9A5C520C3A9F}" type="presParOf" srcId="{856AE594-4B65-0145-A182-E181C2EC06C1}" destId="{3913E1DD-F944-CD4B-BA55-B6B263631DDD}" srcOrd="0" destOrd="0" presId="urn:microsoft.com/office/officeart/2005/8/layout/pyramid1#5"/>
    <dgm:cxn modelId="{0B6FC673-21CE-4EB2-9BEB-CEDE8AE56CD1}" type="presParOf" srcId="{3913E1DD-F944-CD4B-BA55-B6B263631DDD}" destId="{998CEAF6-F516-1342-B28F-B21E4658FE0A}" srcOrd="0" destOrd="0" presId="urn:microsoft.com/office/officeart/2005/8/layout/pyramid1#5"/>
    <dgm:cxn modelId="{5D35A838-E25B-4DA5-82A2-B113438BD9D7}" type="presParOf" srcId="{3913E1DD-F944-CD4B-BA55-B6B263631DDD}" destId="{9A9A4D38-84B5-804A-83F0-9348EB4F9466}" srcOrd="1" destOrd="0" presId="urn:microsoft.com/office/officeart/2005/8/layout/pyramid1#5"/>
    <dgm:cxn modelId="{E7DFDEC1-EABE-411D-9E66-5D7D026059DB}" type="presParOf" srcId="{856AE594-4B65-0145-A182-E181C2EC06C1}" destId="{F2B16D95-8F55-B04A-83DE-E4F0601B81F4}" srcOrd="1" destOrd="0" presId="urn:microsoft.com/office/officeart/2005/8/layout/pyramid1#5"/>
    <dgm:cxn modelId="{2D35B467-66C8-4606-B29F-4B6E5EF7D914}" type="presParOf" srcId="{F2B16D95-8F55-B04A-83DE-E4F0601B81F4}" destId="{ECC8FC83-8856-4C43-B063-B47AF063F423}" srcOrd="0" destOrd="0" presId="urn:microsoft.com/office/officeart/2005/8/layout/pyramid1#5"/>
    <dgm:cxn modelId="{3979FAEE-4F6D-498C-BED4-6E226A29DF71}" type="presParOf" srcId="{F2B16D95-8F55-B04A-83DE-E4F0601B81F4}" destId="{4EB4E51C-AB8F-4542-83AF-889C28CE9E1B}" srcOrd="1" destOrd="0" presId="urn:microsoft.com/office/officeart/2005/8/layout/pyramid1#5"/>
    <dgm:cxn modelId="{BD3292E9-6ACF-4B94-9AE6-387297E5ABD4}" type="presParOf" srcId="{856AE594-4B65-0145-A182-E181C2EC06C1}" destId="{26D2B7DB-A31C-4A4B-ACCC-9821E03E494E}" srcOrd="2" destOrd="0" presId="urn:microsoft.com/office/officeart/2005/8/layout/pyramid1#5"/>
    <dgm:cxn modelId="{F78AD538-1C7D-4236-B1D5-A02F15D3E2AE}" type="presParOf" srcId="{26D2B7DB-A31C-4A4B-ACCC-9821E03E494E}" destId="{76BA243C-FEFF-CC4A-AE54-A381A2161CA4}" srcOrd="0" destOrd="0" presId="urn:microsoft.com/office/officeart/2005/8/layout/pyramid1#5"/>
    <dgm:cxn modelId="{D4120AB0-0EA1-45E6-AF96-943494DE1B0C}" type="presParOf" srcId="{26D2B7DB-A31C-4A4B-ACCC-9821E03E494E}" destId="{BE3C77A4-7946-084F-8430-17B54CF71BD5}" srcOrd="1" destOrd="0" presId="urn:microsoft.com/office/officeart/2005/8/layout/pyramid1#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BDE905A-BFD9-4D93-967E-AED5A6D5AE18}" type="doc">
      <dgm:prSet loTypeId="urn:microsoft.com/office/officeart/2008/layout/VerticalCurvedList#8" loCatId="list" qsTypeId="urn:microsoft.com/office/officeart/2005/8/quickstyle/3d3#8" qsCatId="3D" csTypeId="urn:microsoft.com/office/officeart/2005/8/colors/colorful1#24" csCatId="colorful" phldr="1"/>
      <dgm:spPr/>
      <dgm:t>
        <a:bodyPr/>
        <a:lstStyle/>
        <a:p>
          <a:endParaRPr lang="it-IT"/>
        </a:p>
      </dgm:t>
    </dgm:pt>
    <dgm:pt modelId="{2F4FC7FA-8303-4AC0-BAF4-5B7955D390BF}">
      <dgm:prSet phldrT="[Testo]" custT="1"/>
      <dgm:spPr/>
      <dgm:t>
        <a:bodyPr/>
        <a:lstStyle/>
        <a:p>
          <a:pPr algn="ctr"/>
          <a:r>
            <a:rPr lang="it-IT" sz="2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PATIENT </a:t>
          </a:r>
          <a:r>
            <a:rPr lang="it-IT"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(INDIVIDUAL-FAMILY MEMBERS)</a:t>
          </a:r>
        </a:p>
      </dgm:t>
    </dgm:pt>
    <dgm:pt modelId="{3555B746-4962-4AEC-8CB9-04EAA4EFA214}" type="parTrans" cxnId="{8FA1680A-97AF-4A6F-A622-A41F77DC3007}">
      <dgm:prSet/>
      <dgm:spPr/>
      <dgm:t>
        <a:bodyPr/>
        <a:lstStyle/>
        <a:p>
          <a:pPr algn="ctr"/>
          <a:endParaRPr lang="it-IT" b="1">
            <a:latin typeface="Cambria" panose="02040503050406030204" pitchFamily="18" charset="0"/>
            <a:ea typeface="Cambria" panose="02040503050406030204" pitchFamily="18" charset="0"/>
          </a:endParaRPr>
        </a:p>
      </dgm:t>
    </dgm:pt>
    <dgm:pt modelId="{AA9DFD15-DD61-44B4-A514-073EA7A25C6D}" type="sibTrans" cxnId="{8FA1680A-97AF-4A6F-A622-A41F77DC3007}">
      <dgm:prSet/>
      <dgm:spPr/>
      <dgm:t>
        <a:bodyPr/>
        <a:lstStyle/>
        <a:p>
          <a:pPr algn="ctr"/>
          <a:endParaRPr lang="it-IT" b="1">
            <a:latin typeface="Cambria" panose="02040503050406030204" pitchFamily="18" charset="0"/>
            <a:ea typeface="Cambria" panose="02040503050406030204" pitchFamily="18" charset="0"/>
          </a:endParaRPr>
        </a:p>
      </dgm:t>
    </dgm:pt>
    <dgm:pt modelId="{E0255DF5-004B-4047-B667-A9D803144DF2}">
      <dgm:prSet phldrT="[Testo]" custT="1"/>
      <dgm:spPr/>
      <dgm:t>
        <a:bodyPr/>
        <a:lstStyle/>
        <a:p>
          <a:pPr algn="ctr"/>
          <a:r>
            <a:rPr lang="it-IT" sz="3200" b="1" dirty="0">
              <a:latin typeface="Cambria" panose="02040503050406030204" pitchFamily="18" charset="0"/>
              <a:ea typeface="Cambria" panose="02040503050406030204" pitchFamily="18" charset="0"/>
            </a:rPr>
            <a:t>FAMIGLIA</a:t>
          </a:r>
          <a:r>
            <a:rPr lang="it-IT" sz="2300" b="1" dirty="0">
              <a:latin typeface="Cambria" panose="02040503050406030204" pitchFamily="18" charset="0"/>
              <a:ea typeface="Cambria" panose="02040503050406030204" pitchFamily="18" charset="0"/>
            </a:rPr>
            <a:t> </a:t>
          </a:r>
          <a:r>
            <a:rPr lang="it-IT" sz="2000" b="1" dirty="0">
              <a:latin typeface="Cambria" panose="02040503050406030204" pitchFamily="18" charset="0"/>
              <a:ea typeface="Cambria" panose="02040503050406030204" pitchFamily="18" charset="0"/>
            </a:rPr>
            <a:t>(i soggetti che la compongono)</a:t>
          </a:r>
        </a:p>
      </dgm:t>
    </dgm:pt>
    <dgm:pt modelId="{03B85EE4-70C8-4255-8C8E-DF619078C502}" type="parTrans" cxnId="{2CEE17EE-DBE8-494B-96BC-90C68CAC0BC3}">
      <dgm:prSet/>
      <dgm:spPr/>
      <dgm:t>
        <a:bodyPr/>
        <a:lstStyle/>
        <a:p>
          <a:pPr algn="ctr"/>
          <a:endParaRPr lang="it-IT" b="1">
            <a:latin typeface="Cambria" panose="02040503050406030204" pitchFamily="18" charset="0"/>
            <a:ea typeface="Cambria" panose="02040503050406030204" pitchFamily="18" charset="0"/>
          </a:endParaRPr>
        </a:p>
      </dgm:t>
    </dgm:pt>
    <dgm:pt modelId="{90D66FEE-4900-4BDA-8664-7D37426411E7}" type="sibTrans" cxnId="{2CEE17EE-DBE8-494B-96BC-90C68CAC0BC3}">
      <dgm:prSet/>
      <dgm:spPr/>
      <dgm:t>
        <a:bodyPr/>
        <a:lstStyle/>
        <a:p>
          <a:pPr algn="ctr"/>
          <a:endParaRPr lang="it-IT" b="1">
            <a:latin typeface="Cambria" panose="02040503050406030204" pitchFamily="18" charset="0"/>
            <a:ea typeface="Cambria" panose="02040503050406030204" pitchFamily="18" charset="0"/>
          </a:endParaRPr>
        </a:p>
      </dgm:t>
    </dgm:pt>
    <dgm:pt modelId="{7E2111F4-A91C-4DF1-8BCE-D359BA9E4C54}">
      <dgm:prSet phldrT="[Testo]" custT="1"/>
      <dgm:spPr/>
      <dgm:t>
        <a:bodyPr/>
        <a:lstStyle/>
        <a:p>
          <a:pPr algn="ctr"/>
          <a:r>
            <a:rPr lang="it-IT" sz="3200" b="1" dirty="0">
              <a:latin typeface="Cambria" panose="02040503050406030204" pitchFamily="18" charset="0"/>
              <a:ea typeface="Cambria" panose="02040503050406030204" pitchFamily="18" charset="0"/>
            </a:rPr>
            <a:t>COMMUNITY </a:t>
          </a:r>
          <a:r>
            <a:rPr lang="it-IT" sz="2000" b="1" dirty="0">
              <a:latin typeface="Cambria" panose="02040503050406030204" pitchFamily="18" charset="0"/>
              <a:ea typeface="Cambria" panose="02040503050406030204" pitchFamily="18" charset="0"/>
            </a:rPr>
            <a:t>(the individuals who are part of it)</a:t>
          </a:r>
        </a:p>
      </dgm:t>
    </dgm:pt>
    <dgm:pt modelId="{EEF6FCC4-BAAB-4A8A-892B-AAFF470C5777}" type="parTrans" cxnId="{4EAB240F-CC06-4884-BFE6-B3AC8CBD48E2}">
      <dgm:prSet/>
      <dgm:spPr/>
      <dgm:t>
        <a:bodyPr/>
        <a:lstStyle/>
        <a:p>
          <a:pPr algn="ctr"/>
          <a:endParaRPr lang="it-IT" b="1">
            <a:latin typeface="Cambria" panose="02040503050406030204" pitchFamily="18" charset="0"/>
            <a:ea typeface="Cambria" panose="02040503050406030204" pitchFamily="18" charset="0"/>
          </a:endParaRPr>
        </a:p>
      </dgm:t>
    </dgm:pt>
    <dgm:pt modelId="{2D74A2AA-9FE3-40F8-958E-1525ACBD1266}" type="sibTrans" cxnId="{4EAB240F-CC06-4884-BFE6-B3AC8CBD48E2}">
      <dgm:prSet/>
      <dgm:spPr/>
      <dgm:t>
        <a:bodyPr/>
        <a:lstStyle/>
        <a:p>
          <a:pPr algn="ctr"/>
          <a:endParaRPr lang="it-IT" b="1">
            <a:latin typeface="Cambria" panose="02040503050406030204" pitchFamily="18" charset="0"/>
            <a:ea typeface="Cambria" panose="02040503050406030204" pitchFamily="18" charset="0"/>
          </a:endParaRPr>
        </a:p>
      </dgm:t>
    </dgm:pt>
    <dgm:pt modelId="{7EC48D21-9714-4619-9CB1-588BB86B89CB}" type="pres">
      <dgm:prSet presAssocID="{1BDE905A-BFD9-4D93-967E-AED5A6D5AE18}" presName="Name0" presStyleCnt="0">
        <dgm:presLayoutVars>
          <dgm:chMax val="7"/>
          <dgm:chPref val="7"/>
          <dgm:dir/>
        </dgm:presLayoutVars>
      </dgm:prSet>
      <dgm:spPr/>
      <dgm:t>
        <a:bodyPr/>
        <a:lstStyle/>
        <a:p>
          <a:endParaRPr lang="it-IT"/>
        </a:p>
      </dgm:t>
    </dgm:pt>
    <dgm:pt modelId="{DF0BFA82-30CB-4CA7-B5C4-7A8702B0F400}" type="pres">
      <dgm:prSet presAssocID="{1BDE905A-BFD9-4D93-967E-AED5A6D5AE18}" presName="Name1" presStyleCnt="0"/>
      <dgm:spPr/>
    </dgm:pt>
    <dgm:pt modelId="{03667C00-8BB0-46A3-95B1-C0A127E8CF20}" type="pres">
      <dgm:prSet presAssocID="{1BDE905A-BFD9-4D93-967E-AED5A6D5AE18}" presName="cycle" presStyleCnt="0"/>
      <dgm:spPr/>
    </dgm:pt>
    <dgm:pt modelId="{CD0CAF39-C085-4033-A3AC-E16634C57F08}" type="pres">
      <dgm:prSet presAssocID="{1BDE905A-BFD9-4D93-967E-AED5A6D5AE18}" presName="srcNode" presStyleLbl="node1" presStyleIdx="0" presStyleCnt="3"/>
      <dgm:spPr/>
    </dgm:pt>
    <dgm:pt modelId="{49BCD47C-2D42-478F-8C59-7BBA44E82A71}" type="pres">
      <dgm:prSet presAssocID="{1BDE905A-BFD9-4D93-967E-AED5A6D5AE18}" presName="conn" presStyleLbl="parChTrans1D2" presStyleIdx="0" presStyleCnt="1"/>
      <dgm:spPr/>
      <dgm:t>
        <a:bodyPr/>
        <a:lstStyle/>
        <a:p>
          <a:endParaRPr lang="it-IT"/>
        </a:p>
      </dgm:t>
    </dgm:pt>
    <dgm:pt modelId="{E65C8297-5061-48CB-B159-3DAA83738FB7}" type="pres">
      <dgm:prSet presAssocID="{1BDE905A-BFD9-4D93-967E-AED5A6D5AE18}" presName="extraNode" presStyleLbl="node1" presStyleIdx="0" presStyleCnt="3"/>
      <dgm:spPr/>
    </dgm:pt>
    <dgm:pt modelId="{A8B3FA70-CB0A-44DE-A37B-6BD1C78B1328}" type="pres">
      <dgm:prSet presAssocID="{1BDE905A-BFD9-4D93-967E-AED5A6D5AE18}" presName="dstNode" presStyleLbl="node1" presStyleIdx="0" presStyleCnt="3"/>
      <dgm:spPr/>
    </dgm:pt>
    <dgm:pt modelId="{50DD0F27-56C7-4814-BC5C-EB4BE1258B32}" type="pres">
      <dgm:prSet presAssocID="{2F4FC7FA-8303-4AC0-BAF4-5B7955D390BF}" presName="text_1" presStyleLbl="node1" presStyleIdx="0" presStyleCnt="3">
        <dgm:presLayoutVars>
          <dgm:bulletEnabled val="1"/>
        </dgm:presLayoutVars>
      </dgm:prSet>
      <dgm:spPr/>
      <dgm:t>
        <a:bodyPr/>
        <a:lstStyle/>
        <a:p>
          <a:endParaRPr lang="it-IT"/>
        </a:p>
      </dgm:t>
    </dgm:pt>
    <dgm:pt modelId="{AA044BB4-3D85-4712-A6F9-A097F735DE8D}" type="pres">
      <dgm:prSet presAssocID="{2F4FC7FA-8303-4AC0-BAF4-5B7955D390BF}" presName="accent_1" presStyleCnt="0"/>
      <dgm:spPr/>
    </dgm:pt>
    <dgm:pt modelId="{3C1A22CB-BAFB-4F5C-9D84-F2D662C08B65}" type="pres">
      <dgm:prSet presAssocID="{2F4FC7FA-8303-4AC0-BAF4-5B7955D390BF}" presName="accentRepeatNode" presStyleLbl="solidFgAcc1" presStyleIdx="0" presStyleCnt="3"/>
      <dgm:spPr/>
    </dgm:pt>
    <dgm:pt modelId="{6B42F803-D04C-41B6-81D2-707DD32E42EA}" type="pres">
      <dgm:prSet presAssocID="{E0255DF5-004B-4047-B667-A9D803144DF2}" presName="text_2" presStyleLbl="node1" presStyleIdx="1" presStyleCnt="3" custLinFactNeighborX="665" custLinFactNeighborY="4103">
        <dgm:presLayoutVars>
          <dgm:bulletEnabled val="1"/>
        </dgm:presLayoutVars>
      </dgm:prSet>
      <dgm:spPr/>
      <dgm:t>
        <a:bodyPr/>
        <a:lstStyle/>
        <a:p>
          <a:endParaRPr lang="it-IT"/>
        </a:p>
      </dgm:t>
    </dgm:pt>
    <dgm:pt modelId="{127C0362-271A-4AFF-A574-C0367FE60042}" type="pres">
      <dgm:prSet presAssocID="{E0255DF5-004B-4047-B667-A9D803144DF2}" presName="accent_2" presStyleCnt="0"/>
      <dgm:spPr/>
    </dgm:pt>
    <dgm:pt modelId="{3AC60185-92F0-4D9F-B076-A702589EC537}" type="pres">
      <dgm:prSet presAssocID="{E0255DF5-004B-4047-B667-A9D803144DF2}" presName="accentRepeatNode" presStyleLbl="solidFgAcc1" presStyleIdx="1" presStyleCnt="3" custLinFactNeighborX="-6492" custLinFactNeighborY="3733"/>
      <dgm:spPr/>
    </dgm:pt>
    <dgm:pt modelId="{C32DB2E1-4477-473A-88F4-35EED550612F}" type="pres">
      <dgm:prSet presAssocID="{7E2111F4-A91C-4DF1-8BCE-D359BA9E4C54}" presName="text_3" presStyleLbl="node1" presStyleIdx="2" presStyleCnt="3">
        <dgm:presLayoutVars>
          <dgm:bulletEnabled val="1"/>
        </dgm:presLayoutVars>
      </dgm:prSet>
      <dgm:spPr/>
      <dgm:t>
        <a:bodyPr/>
        <a:lstStyle/>
        <a:p>
          <a:endParaRPr lang="it-IT"/>
        </a:p>
      </dgm:t>
    </dgm:pt>
    <dgm:pt modelId="{D0E049FA-E996-47CE-92D1-DCCCE7E5E414}" type="pres">
      <dgm:prSet presAssocID="{7E2111F4-A91C-4DF1-8BCE-D359BA9E4C54}" presName="accent_3" presStyleCnt="0"/>
      <dgm:spPr/>
    </dgm:pt>
    <dgm:pt modelId="{8CF820D3-65A3-4497-9B2B-CCF6912F8E50}" type="pres">
      <dgm:prSet presAssocID="{7E2111F4-A91C-4DF1-8BCE-D359BA9E4C54}" presName="accentRepeatNode" presStyleLbl="solidFgAcc1" presStyleIdx="2" presStyleCnt="3"/>
      <dgm:spPr/>
    </dgm:pt>
  </dgm:ptLst>
  <dgm:cxnLst>
    <dgm:cxn modelId="{75138E70-C2B3-45F6-88A2-63C4DE1FC637}" type="presOf" srcId="{7E2111F4-A91C-4DF1-8BCE-D359BA9E4C54}" destId="{C32DB2E1-4477-473A-88F4-35EED550612F}" srcOrd="0" destOrd="0" presId="urn:microsoft.com/office/officeart/2008/layout/VerticalCurvedList#8"/>
    <dgm:cxn modelId="{4EAB240F-CC06-4884-BFE6-B3AC8CBD48E2}" srcId="{1BDE905A-BFD9-4D93-967E-AED5A6D5AE18}" destId="{7E2111F4-A91C-4DF1-8BCE-D359BA9E4C54}" srcOrd="2" destOrd="0" parTransId="{EEF6FCC4-BAAB-4A8A-892B-AAFF470C5777}" sibTransId="{2D74A2AA-9FE3-40F8-958E-1525ACBD1266}"/>
    <dgm:cxn modelId="{E98A7ECD-0CB8-48F8-8174-F67E616AA957}" type="presOf" srcId="{AA9DFD15-DD61-44B4-A514-073EA7A25C6D}" destId="{49BCD47C-2D42-478F-8C59-7BBA44E82A71}" srcOrd="0" destOrd="0" presId="urn:microsoft.com/office/officeart/2008/layout/VerticalCurvedList#8"/>
    <dgm:cxn modelId="{2CEE17EE-DBE8-494B-96BC-90C68CAC0BC3}" srcId="{1BDE905A-BFD9-4D93-967E-AED5A6D5AE18}" destId="{E0255DF5-004B-4047-B667-A9D803144DF2}" srcOrd="1" destOrd="0" parTransId="{03B85EE4-70C8-4255-8C8E-DF619078C502}" sibTransId="{90D66FEE-4900-4BDA-8664-7D37426411E7}"/>
    <dgm:cxn modelId="{27E133BB-C20A-4E9C-98E4-AEA285935B01}" type="presOf" srcId="{E0255DF5-004B-4047-B667-A9D803144DF2}" destId="{6B42F803-D04C-41B6-81D2-707DD32E42EA}" srcOrd="0" destOrd="0" presId="urn:microsoft.com/office/officeart/2008/layout/VerticalCurvedList#8"/>
    <dgm:cxn modelId="{8FA1680A-97AF-4A6F-A622-A41F77DC3007}" srcId="{1BDE905A-BFD9-4D93-967E-AED5A6D5AE18}" destId="{2F4FC7FA-8303-4AC0-BAF4-5B7955D390BF}" srcOrd="0" destOrd="0" parTransId="{3555B746-4962-4AEC-8CB9-04EAA4EFA214}" sibTransId="{AA9DFD15-DD61-44B4-A514-073EA7A25C6D}"/>
    <dgm:cxn modelId="{626F3388-6C62-4BDF-A651-59461AC3C101}" type="presOf" srcId="{1BDE905A-BFD9-4D93-967E-AED5A6D5AE18}" destId="{7EC48D21-9714-4619-9CB1-588BB86B89CB}" srcOrd="0" destOrd="0" presId="urn:microsoft.com/office/officeart/2008/layout/VerticalCurvedList#8"/>
    <dgm:cxn modelId="{22198EEC-F22D-416B-9CA2-7769A0A40C70}" type="presOf" srcId="{2F4FC7FA-8303-4AC0-BAF4-5B7955D390BF}" destId="{50DD0F27-56C7-4814-BC5C-EB4BE1258B32}" srcOrd="0" destOrd="0" presId="urn:microsoft.com/office/officeart/2008/layout/VerticalCurvedList#8"/>
    <dgm:cxn modelId="{79166F73-3D63-4859-B497-55C572695F85}" type="presParOf" srcId="{7EC48D21-9714-4619-9CB1-588BB86B89CB}" destId="{DF0BFA82-30CB-4CA7-B5C4-7A8702B0F400}" srcOrd="0" destOrd="0" presId="urn:microsoft.com/office/officeart/2008/layout/VerticalCurvedList#8"/>
    <dgm:cxn modelId="{1C88AF68-21EE-480D-BBD1-E01F758E0FB9}" type="presParOf" srcId="{DF0BFA82-30CB-4CA7-B5C4-7A8702B0F400}" destId="{03667C00-8BB0-46A3-95B1-C0A127E8CF20}" srcOrd="0" destOrd="0" presId="urn:microsoft.com/office/officeart/2008/layout/VerticalCurvedList#8"/>
    <dgm:cxn modelId="{D2A11E60-F3A8-49EF-AE6E-0089B239ECB8}" type="presParOf" srcId="{03667C00-8BB0-46A3-95B1-C0A127E8CF20}" destId="{CD0CAF39-C085-4033-A3AC-E16634C57F08}" srcOrd="0" destOrd="0" presId="urn:microsoft.com/office/officeart/2008/layout/VerticalCurvedList#8"/>
    <dgm:cxn modelId="{C6D68730-D23C-46FE-8B28-6E44971DD8BC}" type="presParOf" srcId="{03667C00-8BB0-46A3-95B1-C0A127E8CF20}" destId="{49BCD47C-2D42-478F-8C59-7BBA44E82A71}" srcOrd="1" destOrd="0" presId="urn:microsoft.com/office/officeart/2008/layout/VerticalCurvedList#8"/>
    <dgm:cxn modelId="{57D649B9-0BE9-4D7B-A43C-B3534C12240E}" type="presParOf" srcId="{03667C00-8BB0-46A3-95B1-C0A127E8CF20}" destId="{E65C8297-5061-48CB-B159-3DAA83738FB7}" srcOrd="2" destOrd="0" presId="urn:microsoft.com/office/officeart/2008/layout/VerticalCurvedList#8"/>
    <dgm:cxn modelId="{42AEB8C3-A033-4B0B-81E0-0D66543DA90E}" type="presParOf" srcId="{03667C00-8BB0-46A3-95B1-C0A127E8CF20}" destId="{A8B3FA70-CB0A-44DE-A37B-6BD1C78B1328}" srcOrd="3" destOrd="0" presId="urn:microsoft.com/office/officeart/2008/layout/VerticalCurvedList#8"/>
    <dgm:cxn modelId="{BBAA7EDD-D88C-4543-B3B8-CCBA6C235478}" type="presParOf" srcId="{DF0BFA82-30CB-4CA7-B5C4-7A8702B0F400}" destId="{50DD0F27-56C7-4814-BC5C-EB4BE1258B32}" srcOrd="1" destOrd="0" presId="urn:microsoft.com/office/officeart/2008/layout/VerticalCurvedList#8"/>
    <dgm:cxn modelId="{171B9A9E-B8DD-4DD9-9E76-180EE3270F43}" type="presParOf" srcId="{DF0BFA82-30CB-4CA7-B5C4-7A8702B0F400}" destId="{AA044BB4-3D85-4712-A6F9-A097F735DE8D}" srcOrd="2" destOrd="0" presId="urn:microsoft.com/office/officeart/2008/layout/VerticalCurvedList#8"/>
    <dgm:cxn modelId="{D07F85F1-9C6E-4CC0-940B-17D5E04D75F6}" type="presParOf" srcId="{AA044BB4-3D85-4712-A6F9-A097F735DE8D}" destId="{3C1A22CB-BAFB-4F5C-9D84-F2D662C08B65}" srcOrd="0" destOrd="0" presId="urn:microsoft.com/office/officeart/2008/layout/VerticalCurvedList#8"/>
    <dgm:cxn modelId="{08716B62-5B42-462B-AFB7-263BD2641EFD}" type="presParOf" srcId="{DF0BFA82-30CB-4CA7-B5C4-7A8702B0F400}" destId="{6B42F803-D04C-41B6-81D2-707DD32E42EA}" srcOrd="3" destOrd="0" presId="urn:microsoft.com/office/officeart/2008/layout/VerticalCurvedList#8"/>
    <dgm:cxn modelId="{581A7654-E0A9-4683-B20E-63DD286B163E}" type="presParOf" srcId="{DF0BFA82-30CB-4CA7-B5C4-7A8702B0F400}" destId="{127C0362-271A-4AFF-A574-C0367FE60042}" srcOrd="4" destOrd="0" presId="urn:microsoft.com/office/officeart/2008/layout/VerticalCurvedList#8"/>
    <dgm:cxn modelId="{9EAD37F8-5348-4500-944B-604C66DC1C7D}" type="presParOf" srcId="{127C0362-271A-4AFF-A574-C0367FE60042}" destId="{3AC60185-92F0-4D9F-B076-A702589EC537}" srcOrd="0" destOrd="0" presId="urn:microsoft.com/office/officeart/2008/layout/VerticalCurvedList#8"/>
    <dgm:cxn modelId="{D2F9E22B-02CB-444A-BA05-43FD85FF4142}" type="presParOf" srcId="{DF0BFA82-30CB-4CA7-B5C4-7A8702B0F400}" destId="{C32DB2E1-4477-473A-88F4-35EED550612F}" srcOrd="5" destOrd="0" presId="urn:microsoft.com/office/officeart/2008/layout/VerticalCurvedList#8"/>
    <dgm:cxn modelId="{F3D57303-1758-4883-BA82-8F347492A52B}" type="presParOf" srcId="{DF0BFA82-30CB-4CA7-B5C4-7A8702B0F400}" destId="{D0E049FA-E996-47CE-92D1-DCCCE7E5E414}" srcOrd="6" destOrd="0" presId="urn:microsoft.com/office/officeart/2008/layout/VerticalCurvedList#8"/>
    <dgm:cxn modelId="{A7CB4E3F-ADBF-4964-8807-824C2E421201}" type="presParOf" srcId="{D0E049FA-E996-47CE-92D1-DCCCE7E5E414}" destId="{8CF820D3-65A3-4497-9B2B-CCF6912F8E50}" srcOrd="0" destOrd="0" presId="urn:microsoft.com/office/officeart/2008/layout/VerticalCurvedList#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9B43858-DE0D-9045-B46F-51973341D77F}" type="doc">
      <dgm:prSet loTypeId="urn:microsoft.com/office/officeart/2005/8/layout/cycle5" loCatId="" qsTypeId="urn:microsoft.com/office/officeart/2005/8/quickstyle/simple4#4" qsCatId="simple" csTypeId="urn:microsoft.com/office/officeart/2005/8/colors/colorful1#2" csCatId="colorful" phldr="1"/>
      <dgm:spPr/>
      <dgm:t>
        <a:bodyPr/>
        <a:lstStyle/>
        <a:p>
          <a:endParaRPr lang="it-IT"/>
        </a:p>
      </dgm:t>
    </dgm:pt>
    <dgm:pt modelId="{85A36A07-2734-B34A-99D9-8E453ED6138A}">
      <dgm:prSet phldrT="[Testo]" custT="1"/>
      <dgm:spPr/>
      <dgm:t>
        <a:bodyPr/>
        <a:lstStyle/>
        <a:p>
          <a:r>
            <a:rPr lang="it-IT" sz="1800" dirty="0"/>
            <a:t>FAMILY PSYCHOTHERAPY  </a:t>
          </a:r>
        </a:p>
      </dgm:t>
    </dgm:pt>
    <dgm:pt modelId="{61EC8EFA-1C43-D941-81DE-4323BBF81ECC}" type="parTrans" cxnId="{70652056-FE9E-4D44-A47F-3FFE4B9E8058}">
      <dgm:prSet/>
      <dgm:spPr/>
      <dgm:t>
        <a:bodyPr/>
        <a:lstStyle/>
        <a:p>
          <a:endParaRPr lang="it-IT"/>
        </a:p>
      </dgm:t>
    </dgm:pt>
    <dgm:pt modelId="{B9B77F8D-87A2-7B4E-A00D-202BF74F3C24}" type="sibTrans" cxnId="{70652056-FE9E-4D44-A47F-3FFE4B9E8058}">
      <dgm:prSet/>
      <dgm:spPr/>
      <dgm:t>
        <a:bodyPr/>
        <a:lstStyle/>
        <a:p>
          <a:endParaRPr lang="it-IT"/>
        </a:p>
      </dgm:t>
    </dgm:pt>
    <dgm:pt modelId="{147F6E09-810F-A64F-BD75-8BAF89C253DF}">
      <dgm:prSet phldr="0" custT="1"/>
      <dgm:spPr/>
      <dgm:t>
        <a:bodyPr vert="horz" wrap="square"/>
        <a:lstStyle/>
        <a:p>
          <a:pPr>
            <a:lnSpc>
              <a:spcPct val="100000"/>
            </a:lnSpc>
            <a:spcBef>
              <a:spcPct val="0"/>
            </a:spcBef>
            <a:spcAft>
              <a:spcPct val="35000"/>
            </a:spcAft>
          </a:pPr>
          <a:r>
            <a:rPr lang="it-IT" sz="1800" dirty="0">
              <a:solidFill>
                <a:schemeClr val="tx1"/>
              </a:solidFill>
            </a:rPr>
            <a:t>BODY</a:t>
          </a:r>
        </a:p>
        <a:p>
          <a:pPr>
            <a:lnSpc>
              <a:spcPct val="100000"/>
            </a:lnSpc>
            <a:spcBef>
              <a:spcPct val="0"/>
            </a:spcBef>
            <a:spcAft>
              <a:spcPct val="35000"/>
            </a:spcAft>
          </a:pPr>
          <a:r>
            <a:rPr lang="it-IT" sz="1800" dirty="0">
              <a:solidFill>
                <a:schemeClr val="tx1"/>
              </a:solidFill>
            </a:rPr>
            <a:t>WORK</a:t>
          </a:r>
          <a:endParaRPr lang="it-IT" sz="1800" dirty="0"/>
        </a:p>
      </dgm:t>
    </dgm:pt>
    <dgm:pt modelId="{0E0327FD-96D4-B548-AB02-5417B3BC3367}" type="parTrans" cxnId="{930A03FB-EA4C-43B6-A933-98BF3923FAC2}">
      <dgm:prSet/>
      <dgm:spPr/>
      <dgm:t>
        <a:bodyPr/>
        <a:lstStyle/>
        <a:p>
          <a:endParaRPr lang="it-IT"/>
        </a:p>
      </dgm:t>
    </dgm:pt>
    <dgm:pt modelId="{D0C56FFA-A4EB-4C40-B51E-7EF0F8C75346}" type="sibTrans" cxnId="{930A03FB-EA4C-43B6-A933-98BF3923FAC2}">
      <dgm:prSet/>
      <dgm:spPr/>
      <dgm:t>
        <a:bodyPr/>
        <a:lstStyle/>
        <a:p>
          <a:endParaRPr lang="it-IT"/>
        </a:p>
      </dgm:t>
    </dgm:pt>
    <dgm:pt modelId="{57219FED-405F-E043-8CD1-AAA062C1A044}">
      <dgm:prSet phldrT="[Testo]" custT="1">
        <dgm:style>
          <a:lnRef idx="2">
            <a:schemeClr val="lt1"/>
          </a:lnRef>
          <a:fillRef idx="1">
            <a:schemeClr val="accent4"/>
          </a:fillRef>
          <a:effectRef idx="1">
            <a:schemeClr val="accent4"/>
          </a:effectRef>
          <a:fontRef idx="minor">
            <a:schemeClr val="lt1"/>
          </a:fontRef>
        </dgm:style>
      </dgm:prSet>
      <dgm:spPr/>
      <dgm:t>
        <a:bodyPr/>
        <a:lstStyle/>
        <a:p>
          <a:r>
            <a:rPr lang="it-IT" sz="1800" dirty="0"/>
            <a:t>GROUP PSYCHOTHERAPY </a:t>
          </a:r>
        </a:p>
      </dgm:t>
    </dgm:pt>
    <dgm:pt modelId="{0F9C4EBD-D89E-3A4D-868C-2C6105DE7A37}" type="parTrans" cxnId="{AED17CB6-20FC-432B-8E66-6922FA12E971}">
      <dgm:prSet/>
      <dgm:spPr/>
      <dgm:t>
        <a:bodyPr/>
        <a:lstStyle/>
        <a:p>
          <a:endParaRPr lang="it-IT"/>
        </a:p>
      </dgm:t>
    </dgm:pt>
    <dgm:pt modelId="{4ED09FD5-3A9E-C847-87E7-D6658F7A79FD}" type="sibTrans" cxnId="{AED17CB6-20FC-432B-8E66-6922FA12E971}">
      <dgm:prSet/>
      <dgm:spPr/>
      <dgm:t>
        <a:bodyPr/>
        <a:lstStyle/>
        <a:p>
          <a:endParaRPr lang="it-IT"/>
        </a:p>
      </dgm:t>
    </dgm:pt>
    <dgm:pt modelId="{9F412926-8858-D141-A45B-D55D5624667C}">
      <dgm:prSet phldrT="[Testo]"/>
      <dgm:spPr/>
      <dgm:t>
        <a:bodyPr/>
        <a:lstStyle/>
        <a:p>
          <a:r>
            <a:rPr lang="it-IT" dirty="0">
              <a:solidFill>
                <a:schemeClr val="tx1"/>
              </a:solidFill>
            </a:rPr>
            <a:t>ADVANCED LABORATORY </a:t>
          </a:r>
        </a:p>
      </dgm:t>
    </dgm:pt>
    <dgm:pt modelId="{85CA78D9-BA89-9C49-B23E-6ACC4703DFEB}" type="parTrans" cxnId="{AE9630EF-976B-4EE5-9B66-C07CE51087FF}">
      <dgm:prSet/>
      <dgm:spPr/>
      <dgm:t>
        <a:bodyPr/>
        <a:lstStyle/>
        <a:p>
          <a:endParaRPr lang="it-IT"/>
        </a:p>
      </dgm:t>
    </dgm:pt>
    <dgm:pt modelId="{7257295A-69DC-224A-BE3E-CD72CBAE53A3}" type="sibTrans" cxnId="{AE9630EF-976B-4EE5-9B66-C07CE51087FF}">
      <dgm:prSet/>
      <dgm:spPr/>
      <dgm:t>
        <a:bodyPr/>
        <a:lstStyle/>
        <a:p>
          <a:endParaRPr lang="it-IT"/>
        </a:p>
      </dgm:t>
    </dgm:pt>
    <dgm:pt modelId="{581182D0-1970-5E4B-8BB6-4B4B8D9367E4}">
      <dgm:prSet phldrT="[Testo]" custT="1"/>
      <dgm:spPr/>
      <dgm:t>
        <a:bodyPr/>
        <a:lstStyle/>
        <a:p>
          <a:r>
            <a:rPr lang="it-IT" sz="1600" dirty="0"/>
            <a:t>PSYCHOPHARMACOTHERAPY</a:t>
          </a:r>
        </a:p>
      </dgm:t>
    </dgm:pt>
    <dgm:pt modelId="{D9C4F316-E5E3-F843-95FE-9B8BAD87CF72}" type="parTrans" cxnId="{13BDEBA7-6332-4D70-896B-CFBBBD6271A3}">
      <dgm:prSet/>
      <dgm:spPr/>
      <dgm:t>
        <a:bodyPr/>
        <a:lstStyle/>
        <a:p>
          <a:endParaRPr lang="it-IT"/>
        </a:p>
      </dgm:t>
    </dgm:pt>
    <dgm:pt modelId="{56E2CE78-1D49-2140-91F0-69E3CE79A9BC}" type="sibTrans" cxnId="{13BDEBA7-6332-4D70-896B-CFBBBD6271A3}">
      <dgm:prSet/>
      <dgm:spPr/>
      <dgm:t>
        <a:bodyPr/>
        <a:lstStyle/>
        <a:p>
          <a:endParaRPr lang="it-IT"/>
        </a:p>
      </dgm:t>
    </dgm:pt>
    <dgm:pt modelId="{4509B5EC-57BD-0D4B-9DA3-4DE6ABCB5D7D}">
      <dgm:prSet phldrT="[Testo]" phldr="0" custT="1"/>
      <dgm:spPr/>
      <dgm:t>
        <a:bodyPr vert="horz" wrap="square"/>
        <a:lstStyle/>
        <a:p>
          <a:pPr>
            <a:lnSpc>
              <a:spcPct val="100000"/>
            </a:lnSpc>
            <a:spcBef>
              <a:spcPct val="0"/>
            </a:spcBef>
            <a:spcAft>
              <a:spcPct val="35000"/>
            </a:spcAft>
          </a:pPr>
          <a:r>
            <a:rPr lang="it-IT" sz="1800" dirty="0"/>
            <a:t>INDIVIDUAL PSYCHOTHERAPY </a:t>
          </a:r>
        </a:p>
      </dgm:t>
    </dgm:pt>
    <dgm:pt modelId="{5612554D-AE9D-E042-AEC8-1CBB2F65000A}" type="parTrans" cxnId="{78CB28E7-CF75-4BFF-9D5A-357200F58678}">
      <dgm:prSet/>
      <dgm:spPr/>
      <dgm:t>
        <a:bodyPr/>
        <a:lstStyle/>
        <a:p>
          <a:endParaRPr lang="it-IT"/>
        </a:p>
      </dgm:t>
    </dgm:pt>
    <dgm:pt modelId="{E915796F-77A8-1648-B591-8B09DBF95EBE}" type="sibTrans" cxnId="{78CB28E7-CF75-4BFF-9D5A-357200F58678}">
      <dgm:prSet/>
      <dgm:spPr/>
      <dgm:t>
        <a:bodyPr/>
        <a:lstStyle/>
        <a:p>
          <a:endParaRPr lang="it-IT"/>
        </a:p>
      </dgm:t>
    </dgm:pt>
    <dgm:pt modelId="{B83FFBA7-88D9-D547-AC7F-B30CBDF2850E}" type="pres">
      <dgm:prSet presAssocID="{89B43858-DE0D-9045-B46F-51973341D77F}" presName="cycle" presStyleCnt="0">
        <dgm:presLayoutVars>
          <dgm:dir/>
          <dgm:resizeHandles val="exact"/>
        </dgm:presLayoutVars>
      </dgm:prSet>
      <dgm:spPr/>
      <dgm:t>
        <a:bodyPr/>
        <a:lstStyle/>
        <a:p>
          <a:endParaRPr lang="it-IT"/>
        </a:p>
      </dgm:t>
    </dgm:pt>
    <dgm:pt modelId="{11019A8E-9A1B-4A4C-8946-A4242B444871}" type="pres">
      <dgm:prSet presAssocID="{85A36A07-2734-B34A-99D9-8E453ED6138A}" presName="node" presStyleLbl="node1" presStyleIdx="0" presStyleCnt="6" custScaleX="158856">
        <dgm:presLayoutVars>
          <dgm:bulletEnabled val="1"/>
        </dgm:presLayoutVars>
      </dgm:prSet>
      <dgm:spPr/>
      <dgm:t>
        <a:bodyPr/>
        <a:lstStyle/>
        <a:p>
          <a:endParaRPr lang="it-IT"/>
        </a:p>
      </dgm:t>
    </dgm:pt>
    <dgm:pt modelId="{3C90B19D-BB22-9D47-91D7-787D6C442AFE}" type="pres">
      <dgm:prSet presAssocID="{85A36A07-2734-B34A-99D9-8E453ED6138A}" presName="spNode" presStyleCnt="0"/>
      <dgm:spPr/>
    </dgm:pt>
    <dgm:pt modelId="{22FCBAC6-ED98-8543-B8A6-CB6B01FDAEE2}" type="pres">
      <dgm:prSet presAssocID="{B9B77F8D-87A2-7B4E-A00D-202BF74F3C24}" presName="sibTrans" presStyleLbl="sibTrans1D1" presStyleIdx="0" presStyleCnt="6"/>
      <dgm:spPr/>
      <dgm:t>
        <a:bodyPr/>
        <a:lstStyle/>
        <a:p>
          <a:endParaRPr lang="it-IT"/>
        </a:p>
      </dgm:t>
    </dgm:pt>
    <dgm:pt modelId="{728F42BC-0358-5D45-8952-6CAB24A5F291}" type="pres">
      <dgm:prSet presAssocID="{147F6E09-810F-A64F-BD75-8BAF89C253DF}" presName="node" presStyleLbl="node1" presStyleIdx="1" presStyleCnt="6" custScaleX="133483">
        <dgm:presLayoutVars>
          <dgm:bulletEnabled val="1"/>
        </dgm:presLayoutVars>
      </dgm:prSet>
      <dgm:spPr/>
      <dgm:t>
        <a:bodyPr/>
        <a:lstStyle/>
        <a:p>
          <a:endParaRPr lang="it-IT"/>
        </a:p>
      </dgm:t>
    </dgm:pt>
    <dgm:pt modelId="{03F9D602-29E2-5A46-BC3C-8507F618B324}" type="pres">
      <dgm:prSet presAssocID="{147F6E09-810F-A64F-BD75-8BAF89C253DF}" presName="spNode" presStyleCnt="0"/>
      <dgm:spPr/>
    </dgm:pt>
    <dgm:pt modelId="{DCCBEFED-E292-2144-B076-167BB4647F96}" type="pres">
      <dgm:prSet presAssocID="{D0C56FFA-A4EB-4C40-B51E-7EF0F8C75346}" presName="sibTrans" presStyleLbl="sibTrans1D1" presStyleIdx="1" presStyleCnt="6"/>
      <dgm:spPr/>
      <dgm:t>
        <a:bodyPr/>
        <a:lstStyle/>
        <a:p>
          <a:endParaRPr lang="it-IT"/>
        </a:p>
      </dgm:t>
    </dgm:pt>
    <dgm:pt modelId="{73BB4118-CA51-034C-B4E6-86988C6F0743}" type="pres">
      <dgm:prSet presAssocID="{57219FED-405F-E043-8CD1-AAA062C1A044}" presName="node" presStyleLbl="node1" presStyleIdx="2" presStyleCnt="6" custScaleX="158564">
        <dgm:presLayoutVars>
          <dgm:bulletEnabled val="1"/>
        </dgm:presLayoutVars>
      </dgm:prSet>
      <dgm:spPr/>
      <dgm:t>
        <a:bodyPr/>
        <a:lstStyle/>
        <a:p>
          <a:endParaRPr lang="it-IT"/>
        </a:p>
      </dgm:t>
    </dgm:pt>
    <dgm:pt modelId="{C758CBA0-1807-BD44-8F2A-EDB5BA02158F}" type="pres">
      <dgm:prSet presAssocID="{57219FED-405F-E043-8CD1-AAA062C1A044}" presName="spNode" presStyleCnt="0"/>
      <dgm:spPr/>
    </dgm:pt>
    <dgm:pt modelId="{96B1C376-1BD8-3B40-B47C-5FE21B05F778}" type="pres">
      <dgm:prSet presAssocID="{4ED09FD5-3A9E-C847-87E7-D6658F7A79FD}" presName="sibTrans" presStyleLbl="sibTrans1D1" presStyleIdx="2" presStyleCnt="6"/>
      <dgm:spPr/>
      <dgm:t>
        <a:bodyPr/>
        <a:lstStyle/>
        <a:p>
          <a:endParaRPr lang="it-IT"/>
        </a:p>
      </dgm:t>
    </dgm:pt>
    <dgm:pt modelId="{AF579E57-267F-584F-BFEF-D954998E0308}" type="pres">
      <dgm:prSet presAssocID="{9F412926-8858-D141-A45B-D55D5624667C}" presName="node" presStyleLbl="node1" presStyleIdx="3" presStyleCnt="6">
        <dgm:presLayoutVars>
          <dgm:bulletEnabled val="1"/>
        </dgm:presLayoutVars>
      </dgm:prSet>
      <dgm:spPr/>
      <dgm:t>
        <a:bodyPr/>
        <a:lstStyle/>
        <a:p>
          <a:endParaRPr lang="it-IT"/>
        </a:p>
      </dgm:t>
    </dgm:pt>
    <dgm:pt modelId="{1A6FF193-DECF-EE46-B137-2E8455130537}" type="pres">
      <dgm:prSet presAssocID="{9F412926-8858-D141-A45B-D55D5624667C}" presName="spNode" presStyleCnt="0"/>
      <dgm:spPr/>
    </dgm:pt>
    <dgm:pt modelId="{6979FC90-05A7-274B-A1B5-D1153A66924A}" type="pres">
      <dgm:prSet presAssocID="{7257295A-69DC-224A-BE3E-CD72CBAE53A3}" presName="sibTrans" presStyleLbl="sibTrans1D1" presStyleIdx="3" presStyleCnt="6"/>
      <dgm:spPr/>
      <dgm:t>
        <a:bodyPr/>
        <a:lstStyle/>
        <a:p>
          <a:endParaRPr lang="it-IT"/>
        </a:p>
      </dgm:t>
    </dgm:pt>
    <dgm:pt modelId="{40804D78-6440-AE45-BF40-6774D8D94661}" type="pres">
      <dgm:prSet presAssocID="{581182D0-1970-5E4B-8BB6-4B4B8D9367E4}" presName="node" presStyleLbl="node1" presStyleIdx="4" presStyleCnt="6" custScaleX="231892">
        <dgm:presLayoutVars>
          <dgm:bulletEnabled val="1"/>
        </dgm:presLayoutVars>
      </dgm:prSet>
      <dgm:spPr/>
      <dgm:t>
        <a:bodyPr/>
        <a:lstStyle/>
        <a:p>
          <a:endParaRPr lang="it-IT"/>
        </a:p>
      </dgm:t>
    </dgm:pt>
    <dgm:pt modelId="{02C70C0D-468B-E145-A1EC-47880EC7AA0C}" type="pres">
      <dgm:prSet presAssocID="{581182D0-1970-5E4B-8BB6-4B4B8D9367E4}" presName="spNode" presStyleCnt="0"/>
      <dgm:spPr/>
    </dgm:pt>
    <dgm:pt modelId="{39C33975-A7C6-5C4C-A739-1093DB16DA3C}" type="pres">
      <dgm:prSet presAssocID="{56E2CE78-1D49-2140-91F0-69E3CE79A9BC}" presName="sibTrans" presStyleLbl="sibTrans1D1" presStyleIdx="4" presStyleCnt="6"/>
      <dgm:spPr/>
      <dgm:t>
        <a:bodyPr/>
        <a:lstStyle/>
        <a:p>
          <a:endParaRPr lang="it-IT"/>
        </a:p>
      </dgm:t>
    </dgm:pt>
    <dgm:pt modelId="{C6664D4D-2E46-A44C-8982-4AA32AEF0923}" type="pres">
      <dgm:prSet presAssocID="{4509B5EC-57BD-0D4B-9DA3-4DE6ABCB5D7D}" presName="node" presStyleLbl="node1" presStyleIdx="5" presStyleCnt="6" custScaleX="147519" custRadScaleRad="98590" custRadScaleInc="2371">
        <dgm:presLayoutVars>
          <dgm:bulletEnabled val="1"/>
        </dgm:presLayoutVars>
      </dgm:prSet>
      <dgm:spPr/>
      <dgm:t>
        <a:bodyPr/>
        <a:lstStyle/>
        <a:p>
          <a:endParaRPr lang="it-IT"/>
        </a:p>
      </dgm:t>
    </dgm:pt>
    <dgm:pt modelId="{431B3A75-ADDF-7641-83A5-7594A9F8768F}" type="pres">
      <dgm:prSet presAssocID="{4509B5EC-57BD-0D4B-9DA3-4DE6ABCB5D7D}" presName="spNode" presStyleCnt="0"/>
      <dgm:spPr/>
    </dgm:pt>
    <dgm:pt modelId="{9A768AD5-6766-C74D-8F9D-5F6A868C204E}" type="pres">
      <dgm:prSet presAssocID="{E915796F-77A8-1648-B591-8B09DBF95EBE}" presName="sibTrans" presStyleLbl="sibTrans1D1" presStyleIdx="5" presStyleCnt="6"/>
      <dgm:spPr/>
      <dgm:t>
        <a:bodyPr/>
        <a:lstStyle/>
        <a:p>
          <a:endParaRPr lang="it-IT"/>
        </a:p>
      </dgm:t>
    </dgm:pt>
  </dgm:ptLst>
  <dgm:cxnLst>
    <dgm:cxn modelId="{13BDEBA7-6332-4D70-896B-CFBBBD6271A3}" srcId="{89B43858-DE0D-9045-B46F-51973341D77F}" destId="{581182D0-1970-5E4B-8BB6-4B4B8D9367E4}" srcOrd="4" destOrd="0" parTransId="{D9C4F316-E5E3-F843-95FE-9B8BAD87CF72}" sibTransId="{56E2CE78-1D49-2140-91F0-69E3CE79A9BC}"/>
    <dgm:cxn modelId="{51CB73C5-F326-6149-840A-6325C0854543}" type="presOf" srcId="{D0C56FFA-A4EB-4C40-B51E-7EF0F8C75346}" destId="{DCCBEFED-E292-2144-B076-167BB4647F96}" srcOrd="0" destOrd="0" presId="urn:microsoft.com/office/officeart/2005/8/layout/cycle5"/>
    <dgm:cxn modelId="{576305E2-F35B-2046-B431-1D522C8B4794}" type="presOf" srcId="{89B43858-DE0D-9045-B46F-51973341D77F}" destId="{B83FFBA7-88D9-D547-AC7F-B30CBDF2850E}" srcOrd="0" destOrd="0" presId="urn:microsoft.com/office/officeart/2005/8/layout/cycle5"/>
    <dgm:cxn modelId="{70652056-FE9E-4D44-A47F-3FFE4B9E8058}" srcId="{89B43858-DE0D-9045-B46F-51973341D77F}" destId="{85A36A07-2734-B34A-99D9-8E453ED6138A}" srcOrd="0" destOrd="0" parTransId="{61EC8EFA-1C43-D941-81DE-4323BBF81ECC}" sibTransId="{B9B77F8D-87A2-7B4E-A00D-202BF74F3C24}"/>
    <dgm:cxn modelId="{78CB28E7-CF75-4BFF-9D5A-357200F58678}" srcId="{89B43858-DE0D-9045-B46F-51973341D77F}" destId="{4509B5EC-57BD-0D4B-9DA3-4DE6ABCB5D7D}" srcOrd="5" destOrd="0" parTransId="{5612554D-AE9D-E042-AEC8-1CBB2F65000A}" sibTransId="{E915796F-77A8-1648-B591-8B09DBF95EBE}"/>
    <dgm:cxn modelId="{74521229-76EC-814B-B296-40C637558EB0}" type="presOf" srcId="{85A36A07-2734-B34A-99D9-8E453ED6138A}" destId="{11019A8E-9A1B-4A4C-8946-A4242B444871}" srcOrd="0" destOrd="0" presId="urn:microsoft.com/office/officeart/2005/8/layout/cycle5"/>
    <dgm:cxn modelId="{00B660CC-468B-8E41-9E58-C85732227BBE}" type="presOf" srcId="{9F412926-8858-D141-A45B-D55D5624667C}" destId="{AF579E57-267F-584F-BFEF-D954998E0308}" srcOrd="0" destOrd="0" presId="urn:microsoft.com/office/officeart/2005/8/layout/cycle5"/>
    <dgm:cxn modelId="{955323A7-2475-C343-845E-2FE62FC0439F}" type="presOf" srcId="{7257295A-69DC-224A-BE3E-CD72CBAE53A3}" destId="{6979FC90-05A7-274B-A1B5-D1153A66924A}" srcOrd="0" destOrd="0" presId="urn:microsoft.com/office/officeart/2005/8/layout/cycle5"/>
    <dgm:cxn modelId="{930A03FB-EA4C-43B6-A933-98BF3923FAC2}" srcId="{89B43858-DE0D-9045-B46F-51973341D77F}" destId="{147F6E09-810F-A64F-BD75-8BAF89C253DF}" srcOrd="1" destOrd="0" parTransId="{0E0327FD-96D4-B548-AB02-5417B3BC3367}" sibTransId="{D0C56FFA-A4EB-4C40-B51E-7EF0F8C75346}"/>
    <dgm:cxn modelId="{C03514AF-56B2-7F43-AC48-074F2936B6AB}" type="presOf" srcId="{57219FED-405F-E043-8CD1-AAA062C1A044}" destId="{73BB4118-CA51-034C-B4E6-86988C6F0743}" srcOrd="0" destOrd="0" presId="urn:microsoft.com/office/officeart/2005/8/layout/cycle5"/>
    <dgm:cxn modelId="{E11778CA-E64B-8C4E-80D0-1AD702168C86}" type="presOf" srcId="{4ED09FD5-3A9E-C847-87E7-D6658F7A79FD}" destId="{96B1C376-1BD8-3B40-B47C-5FE21B05F778}" srcOrd="0" destOrd="0" presId="urn:microsoft.com/office/officeart/2005/8/layout/cycle5"/>
    <dgm:cxn modelId="{4F971687-578B-3640-A5C0-CDA3A00570F9}" type="presOf" srcId="{E915796F-77A8-1648-B591-8B09DBF95EBE}" destId="{9A768AD5-6766-C74D-8F9D-5F6A868C204E}" srcOrd="0" destOrd="0" presId="urn:microsoft.com/office/officeart/2005/8/layout/cycle5"/>
    <dgm:cxn modelId="{AED17CB6-20FC-432B-8E66-6922FA12E971}" srcId="{89B43858-DE0D-9045-B46F-51973341D77F}" destId="{57219FED-405F-E043-8CD1-AAA062C1A044}" srcOrd="2" destOrd="0" parTransId="{0F9C4EBD-D89E-3A4D-868C-2C6105DE7A37}" sibTransId="{4ED09FD5-3A9E-C847-87E7-D6658F7A79FD}"/>
    <dgm:cxn modelId="{C8B35333-A02E-5F4B-9D25-BBBF8E62A610}" type="presOf" srcId="{B9B77F8D-87A2-7B4E-A00D-202BF74F3C24}" destId="{22FCBAC6-ED98-8543-B8A6-CB6B01FDAEE2}" srcOrd="0" destOrd="0" presId="urn:microsoft.com/office/officeart/2005/8/layout/cycle5"/>
    <dgm:cxn modelId="{5A15BBE2-5245-364A-B237-3C937344DB42}" type="presOf" srcId="{581182D0-1970-5E4B-8BB6-4B4B8D9367E4}" destId="{40804D78-6440-AE45-BF40-6774D8D94661}" srcOrd="0" destOrd="0" presId="urn:microsoft.com/office/officeart/2005/8/layout/cycle5"/>
    <dgm:cxn modelId="{076E1E8E-0012-434D-ADC6-DB615106A6D7}" type="presOf" srcId="{4509B5EC-57BD-0D4B-9DA3-4DE6ABCB5D7D}" destId="{C6664D4D-2E46-A44C-8982-4AA32AEF0923}" srcOrd="0" destOrd="0" presId="urn:microsoft.com/office/officeart/2005/8/layout/cycle5"/>
    <dgm:cxn modelId="{AB0343C2-5B1D-1648-945D-B96123053C3A}" type="presOf" srcId="{56E2CE78-1D49-2140-91F0-69E3CE79A9BC}" destId="{39C33975-A7C6-5C4C-A739-1093DB16DA3C}" srcOrd="0" destOrd="0" presId="urn:microsoft.com/office/officeart/2005/8/layout/cycle5"/>
    <dgm:cxn modelId="{AE9630EF-976B-4EE5-9B66-C07CE51087FF}" srcId="{89B43858-DE0D-9045-B46F-51973341D77F}" destId="{9F412926-8858-D141-A45B-D55D5624667C}" srcOrd="3" destOrd="0" parTransId="{85CA78D9-BA89-9C49-B23E-6ACC4703DFEB}" sibTransId="{7257295A-69DC-224A-BE3E-CD72CBAE53A3}"/>
    <dgm:cxn modelId="{3CD31642-5FB8-2543-8452-519ECBBF1ECD}" type="presOf" srcId="{147F6E09-810F-A64F-BD75-8BAF89C253DF}" destId="{728F42BC-0358-5D45-8952-6CAB24A5F291}" srcOrd="0" destOrd="0" presId="urn:microsoft.com/office/officeart/2005/8/layout/cycle5"/>
    <dgm:cxn modelId="{6FF8B3B7-5613-6F4C-8707-9354FD7059FB}" type="presParOf" srcId="{B83FFBA7-88D9-D547-AC7F-B30CBDF2850E}" destId="{11019A8E-9A1B-4A4C-8946-A4242B444871}" srcOrd="0" destOrd="0" presId="urn:microsoft.com/office/officeart/2005/8/layout/cycle5"/>
    <dgm:cxn modelId="{CF1A5686-5768-3244-B067-AF60312441B4}" type="presParOf" srcId="{B83FFBA7-88D9-D547-AC7F-B30CBDF2850E}" destId="{3C90B19D-BB22-9D47-91D7-787D6C442AFE}" srcOrd="1" destOrd="0" presId="urn:microsoft.com/office/officeart/2005/8/layout/cycle5"/>
    <dgm:cxn modelId="{FEF555A6-C28F-2440-8EC4-ED87FC980334}" type="presParOf" srcId="{B83FFBA7-88D9-D547-AC7F-B30CBDF2850E}" destId="{22FCBAC6-ED98-8543-B8A6-CB6B01FDAEE2}" srcOrd="2" destOrd="0" presId="urn:microsoft.com/office/officeart/2005/8/layout/cycle5"/>
    <dgm:cxn modelId="{C001E1A0-7048-9748-902D-C0C8E9A19DAC}" type="presParOf" srcId="{B83FFBA7-88D9-D547-AC7F-B30CBDF2850E}" destId="{728F42BC-0358-5D45-8952-6CAB24A5F291}" srcOrd="3" destOrd="0" presId="urn:microsoft.com/office/officeart/2005/8/layout/cycle5"/>
    <dgm:cxn modelId="{4F8EE298-6E06-4940-9DBC-8124F9F623EB}" type="presParOf" srcId="{B83FFBA7-88D9-D547-AC7F-B30CBDF2850E}" destId="{03F9D602-29E2-5A46-BC3C-8507F618B324}" srcOrd="4" destOrd="0" presId="urn:microsoft.com/office/officeart/2005/8/layout/cycle5"/>
    <dgm:cxn modelId="{AC0BABCC-A186-8C41-9664-ECB715CE6C8A}" type="presParOf" srcId="{B83FFBA7-88D9-D547-AC7F-B30CBDF2850E}" destId="{DCCBEFED-E292-2144-B076-167BB4647F96}" srcOrd="5" destOrd="0" presId="urn:microsoft.com/office/officeart/2005/8/layout/cycle5"/>
    <dgm:cxn modelId="{F155CC75-AD25-F540-9014-BE9838533002}" type="presParOf" srcId="{B83FFBA7-88D9-D547-AC7F-B30CBDF2850E}" destId="{73BB4118-CA51-034C-B4E6-86988C6F0743}" srcOrd="6" destOrd="0" presId="urn:microsoft.com/office/officeart/2005/8/layout/cycle5"/>
    <dgm:cxn modelId="{6E4A4F5E-860F-8F43-B29E-3C7109704385}" type="presParOf" srcId="{B83FFBA7-88D9-D547-AC7F-B30CBDF2850E}" destId="{C758CBA0-1807-BD44-8F2A-EDB5BA02158F}" srcOrd="7" destOrd="0" presId="urn:microsoft.com/office/officeart/2005/8/layout/cycle5"/>
    <dgm:cxn modelId="{709D9E2D-F23A-774D-8B71-4C95D6E6F13A}" type="presParOf" srcId="{B83FFBA7-88D9-D547-AC7F-B30CBDF2850E}" destId="{96B1C376-1BD8-3B40-B47C-5FE21B05F778}" srcOrd="8" destOrd="0" presId="urn:microsoft.com/office/officeart/2005/8/layout/cycle5"/>
    <dgm:cxn modelId="{553ADF0C-0E27-7E47-9A84-BD85780892BF}" type="presParOf" srcId="{B83FFBA7-88D9-D547-AC7F-B30CBDF2850E}" destId="{AF579E57-267F-584F-BFEF-D954998E0308}" srcOrd="9" destOrd="0" presId="urn:microsoft.com/office/officeart/2005/8/layout/cycle5"/>
    <dgm:cxn modelId="{F574A4A1-60BC-724E-BD5D-23DD4FBF782D}" type="presParOf" srcId="{B83FFBA7-88D9-D547-AC7F-B30CBDF2850E}" destId="{1A6FF193-DECF-EE46-B137-2E8455130537}" srcOrd="10" destOrd="0" presId="urn:microsoft.com/office/officeart/2005/8/layout/cycle5"/>
    <dgm:cxn modelId="{E2CA0CC6-4351-B545-846D-BEE3719E672F}" type="presParOf" srcId="{B83FFBA7-88D9-D547-AC7F-B30CBDF2850E}" destId="{6979FC90-05A7-274B-A1B5-D1153A66924A}" srcOrd="11" destOrd="0" presId="urn:microsoft.com/office/officeart/2005/8/layout/cycle5"/>
    <dgm:cxn modelId="{D4453354-89A1-0943-8472-146491E875AE}" type="presParOf" srcId="{B83FFBA7-88D9-D547-AC7F-B30CBDF2850E}" destId="{40804D78-6440-AE45-BF40-6774D8D94661}" srcOrd="12" destOrd="0" presId="urn:microsoft.com/office/officeart/2005/8/layout/cycle5"/>
    <dgm:cxn modelId="{1C87E1D0-9CEA-BA4C-9A68-F41A8A612A93}" type="presParOf" srcId="{B83FFBA7-88D9-D547-AC7F-B30CBDF2850E}" destId="{02C70C0D-468B-E145-A1EC-47880EC7AA0C}" srcOrd="13" destOrd="0" presId="urn:microsoft.com/office/officeart/2005/8/layout/cycle5"/>
    <dgm:cxn modelId="{2A72B6FB-D27A-3045-88CC-1A76B18089BD}" type="presParOf" srcId="{B83FFBA7-88D9-D547-AC7F-B30CBDF2850E}" destId="{39C33975-A7C6-5C4C-A739-1093DB16DA3C}" srcOrd="14" destOrd="0" presId="urn:microsoft.com/office/officeart/2005/8/layout/cycle5"/>
    <dgm:cxn modelId="{2F4037AD-1BC0-5143-867D-A3AA87358936}" type="presParOf" srcId="{B83FFBA7-88D9-D547-AC7F-B30CBDF2850E}" destId="{C6664D4D-2E46-A44C-8982-4AA32AEF0923}" srcOrd="15" destOrd="0" presId="urn:microsoft.com/office/officeart/2005/8/layout/cycle5"/>
    <dgm:cxn modelId="{3B9FCB28-5AE7-1944-A146-3AA7F46594A5}" type="presParOf" srcId="{B83FFBA7-88D9-D547-AC7F-B30CBDF2850E}" destId="{431B3A75-ADDF-7641-83A5-7594A9F8768F}" srcOrd="16" destOrd="0" presId="urn:microsoft.com/office/officeart/2005/8/layout/cycle5"/>
    <dgm:cxn modelId="{C9ECAC1C-039E-A743-8D8D-49772240788E}" type="presParOf" srcId="{B83FFBA7-88D9-D547-AC7F-B30CBDF2850E}" destId="{9A768AD5-6766-C74D-8F9D-5F6A868C204E}"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BC145D-DB14-3E41-947A-B84561875DF5}" type="doc">
      <dgm:prSet loTypeId="urn:microsoft.com/office/officeart/2005/8/layout/cycle8#2" loCatId="cycle" qsTypeId="urn:microsoft.com/office/officeart/2005/8/quickstyle/simple1#3" qsCatId="simple" csTypeId="urn:microsoft.com/office/officeart/2005/8/colors/accent0_3#1" csCatId="mainScheme" phldr="1"/>
      <dgm:spPr/>
      <dgm:t>
        <a:bodyPr/>
        <a:lstStyle/>
        <a:p>
          <a:endParaRPr lang="it-IT"/>
        </a:p>
      </dgm:t>
    </dgm:pt>
    <dgm:pt modelId="{41B2C688-1AB2-5944-81F1-7145DE9B387A}">
      <dgm:prSet phldrT="[Testo]"/>
      <dgm:spPr/>
      <dgm:t>
        <a:bodyPr/>
        <a:lstStyle/>
        <a:p>
          <a:r>
            <a:rPr lang="it-IT" dirty="0"/>
            <a:t>FUNCTIONS</a:t>
          </a:r>
        </a:p>
      </dgm:t>
    </dgm:pt>
    <dgm:pt modelId="{0C4A4C43-A3D9-D44C-8915-74ABB6569597}" type="parTrans" cxnId="{610DD9AA-7BB0-A54E-AC18-CF69E91292C9}">
      <dgm:prSet/>
      <dgm:spPr/>
      <dgm:t>
        <a:bodyPr/>
        <a:lstStyle/>
        <a:p>
          <a:endParaRPr lang="it-IT"/>
        </a:p>
      </dgm:t>
    </dgm:pt>
    <dgm:pt modelId="{47A0FD76-FE8A-8942-90B8-66862BB85B6C}" type="sibTrans" cxnId="{610DD9AA-7BB0-A54E-AC18-CF69E91292C9}">
      <dgm:prSet/>
      <dgm:spPr/>
      <dgm:t>
        <a:bodyPr/>
        <a:lstStyle/>
        <a:p>
          <a:endParaRPr lang="it-IT"/>
        </a:p>
      </dgm:t>
    </dgm:pt>
    <dgm:pt modelId="{DC3AD9DD-D28D-FB40-96EB-8A5908B303FB}">
      <dgm:prSet phldrT="[Testo]"/>
      <dgm:spPr/>
      <dgm:t>
        <a:bodyPr/>
        <a:lstStyle/>
        <a:p>
          <a:r>
            <a:rPr lang="it-IT" dirty="0"/>
            <a:t>SUBFUNCTIONS</a:t>
          </a:r>
        </a:p>
      </dgm:t>
    </dgm:pt>
    <dgm:pt modelId="{18487E11-C370-AB4C-B55E-02A01AF2CE84}" type="parTrans" cxnId="{B72EEB7C-6DA8-5C47-B8EC-2806300B6955}">
      <dgm:prSet/>
      <dgm:spPr/>
      <dgm:t>
        <a:bodyPr/>
        <a:lstStyle/>
        <a:p>
          <a:endParaRPr lang="it-IT"/>
        </a:p>
      </dgm:t>
    </dgm:pt>
    <dgm:pt modelId="{AB2B969C-B8D2-A249-89B9-67D61275464A}" type="sibTrans" cxnId="{B72EEB7C-6DA8-5C47-B8EC-2806300B6955}">
      <dgm:prSet/>
      <dgm:spPr/>
      <dgm:t>
        <a:bodyPr/>
        <a:lstStyle/>
        <a:p>
          <a:endParaRPr lang="it-IT"/>
        </a:p>
      </dgm:t>
    </dgm:pt>
    <dgm:pt modelId="{0956B2E8-8AF6-0145-912D-AF5B3BA13BF6}">
      <dgm:prSet phldrT="[Testo]"/>
      <dgm:spPr>
        <a:solidFill>
          <a:srgbClr val="C00000"/>
        </a:solidFill>
      </dgm:spPr>
      <dgm:t>
        <a:bodyPr/>
        <a:lstStyle/>
        <a:p>
          <a:r>
            <a:rPr lang="it-IT" dirty="0"/>
            <a:t>SYMPTOMS</a:t>
          </a:r>
        </a:p>
      </dgm:t>
    </dgm:pt>
    <dgm:pt modelId="{5B2979BC-8D1B-1040-92C6-0A06AE56F681}" type="parTrans" cxnId="{D0AF6DBB-49ED-804C-8925-A7440DAEA26C}">
      <dgm:prSet/>
      <dgm:spPr/>
      <dgm:t>
        <a:bodyPr/>
        <a:lstStyle/>
        <a:p>
          <a:endParaRPr lang="it-IT"/>
        </a:p>
      </dgm:t>
    </dgm:pt>
    <dgm:pt modelId="{0DA08E17-F6A6-FD45-837D-E3FDB9ED4176}" type="sibTrans" cxnId="{D0AF6DBB-49ED-804C-8925-A7440DAEA26C}">
      <dgm:prSet/>
      <dgm:spPr/>
      <dgm:t>
        <a:bodyPr/>
        <a:lstStyle/>
        <a:p>
          <a:endParaRPr lang="it-IT"/>
        </a:p>
      </dgm:t>
    </dgm:pt>
    <dgm:pt modelId="{46E03317-95F8-7B43-85A7-1B0F5C904489}" type="pres">
      <dgm:prSet presAssocID="{D6BC145D-DB14-3E41-947A-B84561875DF5}" presName="compositeShape" presStyleCnt="0">
        <dgm:presLayoutVars>
          <dgm:chMax val="7"/>
          <dgm:dir/>
          <dgm:resizeHandles val="exact"/>
        </dgm:presLayoutVars>
      </dgm:prSet>
      <dgm:spPr/>
      <dgm:t>
        <a:bodyPr/>
        <a:lstStyle/>
        <a:p>
          <a:endParaRPr lang="it-IT"/>
        </a:p>
      </dgm:t>
    </dgm:pt>
    <dgm:pt modelId="{335E7FCA-3845-244B-B70B-8F78BDA8122C}" type="pres">
      <dgm:prSet presAssocID="{D6BC145D-DB14-3E41-947A-B84561875DF5}" presName="wedge1" presStyleLbl="node1" presStyleIdx="0" presStyleCnt="3"/>
      <dgm:spPr/>
      <dgm:t>
        <a:bodyPr/>
        <a:lstStyle/>
        <a:p>
          <a:endParaRPr lang="it-IT"/>
        </a:p>
      </dgm:t>
    </dgm:pt>
    <dgm:pt modelId="{2BFD9F49-6912-DC4C-A5DD-88D8895FF395}" type="pres">
      <dgm:prSet presAssocID="{D6BC145D-DB14-3E41-947A-B84561875DF5}" presName="dummy1a" presStyleCnt="0"/>
      <dgm:spPr/>
    </dgm:pt>
    <dgm:pt modelId="{F4E2CB53-A464-0B42-BFE9-093FD959C5BE}" type="pres">
      <dgm:prSet presAssocID="{D6BC145D-DB14-3E41-947A-B84561875DF5}" presName="dummy1b" presStyleCnt="0"/>
      <dgm:spPr/>
    </dgm:pt>
    <dgm:pt modelId="{27513978-8752-5940-85EC-49AB29E0C492}" type="pres">
      <dgm:prSet presAssocID="{D6BC145D-DB14-3E41-947A-B84561875DF5}" presName="wedge1Tx" presStyleLbl="node1" presStyleIdx="0" presStyleCnt="3">
        <dgm:presLayoutVars>
          <dgm:chMax val="0"/>
          <dgm:chPref val="0"/>
          <dgm:bulletEnabled val="1"/>
        </dgm:presLayoutVars>
      </dgm:prSet>
      <dgm:spPr/>
      <dgm:t>
        <a:bodyPr/>
        <a:lstStyle/>
        <a:p>
          <a:endParaRPr lang="it-IT"/>
        </a:p>
      </dgm:t>
    </dgm:pt>
    <dgm:pt modelId="{62287C68-4C1E-FC47-93CA-C2F92CFEF96E}" type="pres">
      <dgm:prSet presAssocID="{D6BC145D-DB14-3E41-947A-B84561875DF5}" presName="wedge2" presStyleLbl="node1" presStyleIdx="1" presStyleCnt="3"/>
      <dgm:spPr/>
      <dgm:t>
        <a:bodyPr/>
        <a:lstStyle/>
        <a:p>
          <a:endParaRPr lang="it-IT"/>
        </a:p>
      </dgm:t>
    </dgm:pt>
    <dgm:pt modelId="{0F745FA5-EBB6-9E46-A643-F638EA1C4DDC}" type="pres">
      <dgm:prSet presAssocID="{D6BC145D-DB14-3E41-947A-B84561875DF5}" presName="dummy2a" presStyleCnt="0"/>
      <dgm:spPr/>
    </dgm:pt>
    <dgm:pt modelId="{6BA40834-5593-9744-83CE-D94CAA73DED3}" type="pres">
      <dgm:prSet presAssocID="{D6BC145D-DB14-3E41-947A-B84561875DF5}" presName="dummy2b" presStyleCnt="0"/>
      <dgm:spPr/>
    </dgm:pt>
    <dgm:pt modelId="{D1960397-FBB0-734E-8C18-59B3AD5365A9}" type="pres">
      <dgm:prSet presAssocID="{D6BC145D-DB14-3E41-947A-B84561875DF5}" presName="wedge2Tx" presStyleLbl="node1" presStyleIdx="1" presStyleCnt="3">
        <dgm:presLayoutVars>
          <dgm:chMax val="0"/>
          <dgm:chPref val="0"/>
          <dgm:bulletEnabled val="1"/>
        </dgm:presLayoutVars>
      </dgm:prSet>
      <dgm:spPr/>
      <dgm:t>
        <a:bodyPr/>
        <a:lstStyle/>
        <a:p>
          <a:endParaRPr lang="it-IT"/>
        </a:p>
      </dgm:t>
    </dgm:pt>
    <dgm:pt modelId="{7779242C-1031-1043-96CA-5737237C8AA1}" type="pres">
      <dgm:prSet presAssocID="{D6BC145D-DB14-3E41-947A-B84561875DF5}" presName="wedge3" presStyleLbl="node1" presStyleIdx="2" presStyleCnt="3"/>
      <dgm:spPr/>
      <dgm:t>
        <a:bodyPr/>
        <a:lstStyle/>
        <a:p>
          <a:endParaRPr lang="it-IT"/>
        </a:p>
      </dgm:t>
    </dgm:pt>
    <dgm:pt modelId="{21FEC3A4-39C8-044D-8998-7A1DA76B3125}" type="pres">
      <dgm:prSet presAssocID="{D6BC145D-DB14-3E41-947A-B84561875DF5}" presName="dummy3a" presStyleCnt="0"/>
      <dgm:spPr/>
    </dgm:pt>
    <dgm:pt modelId="{0EF25808-D11E-A146-B479-D3D4112AC426}" type="pres">
      <dgm:prSet presAssocID="{D6BC145D-DB14-3E41-947A-B84561875DF5}" presName="dummy3b" presStyleCnt="0"/>
      <dgm:spPr/>
    </dgm:pt>
    <dgm:pt modelId="{E8A1F550-B278-C043-9E21-0938F25A2A6C}" type="pres">
      <dgm:prSet presAssocID="{D6BC145D-DB14-3E41-947A-B84561875DF5}" presName="wedge3Tx" presStyleLbl="node1" presStyleIdx="2" presStyleCnt="3">
        <dgm:presLayoutVars>
          <dgm:chMax val="0"/>
          <dgm:chPref val="0"/>
          <dgm:bulletEnabled val="1"/>
        </dgm:presLayoutVars>
      </dgm:prSet>
      <dgm:spPr/>
      <dgm:t>
        <a:bodyPr/>
        <a:lstStyle/>
        <a:p>
          <a:endParaRPr lang="it-IT"/>
        </a:p>
      </dgm:t>
    </dgm:pt>
    <dgm:pt modelId="{F10848E0-7151-8C48-966E-A122BA84DC8A}" type="pres">
      <dgm:prSet presAssocID="{47A0FD76-FE8A-8942-90B8-66862BB85B6C}" presName="arrowWedge1" presStyleLbl="fgSibTrans2D1" presStyleIdx="0" presStyleCnt="3"/>
      <dgm:spPr/>
    </dgm:pt>
    <dgm:pt modelId="{7BA9B293-AACC-DD4F-8DBA-9A463B8459E2}" type="pres">
      <dgm:prSet presAssocID="{AB2B969C-B8D2-A249-89B9-67D61275464A}" presName="arrowWedge2" presStyleLbl="fgSibTrans2D1" presStyleIdx="1" presStyleCnt="3"/>
      <dgm:spPr/>
    </dgm:pt>
    <dgm:pt modelId="{8129DBE1-68BD-F442-9AE9-99AE2BF561A4}" type="pres">
      <dgm:prSet presAssocID="{0DA08E17-F6A6-FD45-837D-E3FDB9ED4176}" presName="arrowWedge3" presStyleLbl="fgSibTrans2D1" presStyleIdx="2" presStyleCnt="3"/>
      <dgm:spPr/>
    </dgm:pt>
  </dgm:ptLst>
  <dgm:cxnLst>
    <dgm:cxn modelId="{17DA6E97-81F1-BB42-AEFC-A7B5D152ECA5}" type="presOf" srcId="{DC3AD9DD-D28D-FB40-96EB-8A5908B303FB}" destId="{62287C68-4C1E-FC47-93CA-C2F92CFEF96E}" srcOrd="0" destOrd="0" presId="urn:microsoft.com/office/officeart/2005/8/layout/cycle8#2"/>
    <dgm:cxn modelId="{E0D8D8FF-E2D7-C84F-8D14-F433415FF271}" type="presOf" srcId="{DC3AD9DD-D28D-FB40-96EB-8A5908B303FB}" destId="{D1960397-FBB0-734E-8C18-59B3AD5365A9}" srcOrd="1" destOrd="0" presId="urn:microsoft.com/office/officeart/2005/8/layout/cycle8#2"/>
    <dgm:cxn modelId="{65EF588F-089A-E745-B869-8EE9794F7032}" type="presOf" srcId="{41B2C688-1AB2-5944-81F1-7145DE9B387A}" destId="{335E7FCA-3845-244B-B70B-8F78BDA8122C}" srcOrd="0" destOrd="0" presId="urn:microsoft.com/office/officeart/2005/8/layout/cycle8#2"/>
    <dgm:cxn modelId="{2E1574C3-3C33-1D40-A2D2-83482529975E}" type="presOf" srcId="{0956B2E8-8AF6-0145-912D-AF5B3BA13BF6}" destId="{7779242C-1031-1043-96CA-5737237C8AA1}" srcOrd="0" destOrd="0" presId="urn:microsoft.com/office/officeart/2005/8/layout/cycle8#2"/>
    <dgm:cxn modelId="{610DD9AA-7BB0-A54E-AC18-CF69E91292C9}" srcId="{D6BC145D-DB14-3E41-947A-B84561875DF5}" destId="{41B2C688-1AB2-5944-81F1-7145DE9B387A}" srcOrd="0" destOrd="0" parTransId="{0C4A4C43-A3D9-D44C-8915-74ABB6569597}" sibTransId="{47A0FD76-FE8A-8942-90B8-66862BB85B6C}"/>
    <dgm:cxn modelId="{B72EEB7C-6DA8-5C47-B8EC-2806300B6955}" srcId="{D6BC145D-DB14-3E41-947A-B84561875DF5}" destId="{DC3AD9DD-D28D-FB40-96EB-8A5908B303FB}" srcOrd="1" destOrd="0" parTransId="{18487E11-C370-AB4C-B55E-02A01AF2CE84}" sibTransId="{AB2B969C-B8D2-A249-89B9-67D61275464A}"/>
    <dgm:cxn modelId="{214C088B-8E27-F741-B48D-73771C006DCD}" type="presOf" srcId="{41B2C688-1AB2-5944-81F1-7145DE9B387A}" destId="{27513978-8752-5940-85EC-49AB29E0C492}" srcOrd="1" destOrd="0" presId="urn:microsoft.com/office/officeart/2005/8/layout/cycle8#2"/>
    <dgm:cxn modelId="{D0AF6DBB-49ED-804C-8925-A7440DAEA26C}" srcId="{D6BC145D-DB14-3E41-947A-B84561875DF5}" destId="{0956B2E8-8AF6-0145-912D-AF5B3BA13BF6}" srcOrd="2" destOrd="0" parTransId="{5B2979BC-8D1B-1040-92C6-0A06AE56F681}" sibTransId="{0DA08E17-F6A6-FD45-837D-E3FDB9ED4176}"/>
    <dgm:cxn modelId="{ED605611-B6CE-8348-902A-D603E5DA8DA7}" type="presOf" srcId="{D6BC145D-DB14-3E41-947A-B84561875DF5}" destId="{46E03317-95F8-7B43-85A7-1B0F5C904489}" srcOrd="0" destOrd="0" presId="urn:microsoft.com/office/officeart/2005/8/layout/cycle8#2"/>
    <dgm:cxn modelId="{F88FC308-3A54-B84F-B611-E1913D92DC60}" type="presOf" srcId="{0956B2E8-8AF6-0145-912D-AF5B3BA13BF6}" destId="{E8A1F550-B278-C043-9E21-0938F25A2A6C}" srcOrd="1" destOrd="0" presId="urn:microsoft.com/office/officeart/2005/8/layout/cycle8#2"/>
    <dgm:cxn modelId="{4AB1B46C-7E2A-9F4E-AC96-40CE38944CED}" type="presParOf" srcId="{46E03317-95F8-7B43-85A7-1B0F5C904489}" destId="{335E7FCA-3845-244B-B70B-8F78BDA8122C}" srcOrd="0" destOrd="0" presId="urn:microsoft.com/office/officeart/2005/8/layout/cycle8#2"/>
    <dgm:cxn modelId="{9679024F-A5A7-6449-B13A-FF84A725F87D}" type="presParOf" srcId="{46E03317-95F8-7B43-85A7-1B0F5C904489}" destId="{2BFD9F49-6912-DC4C-A5DD-88D8895FF395}" srcOrd="1" destOrd="0" presId="urn:microsoft.com/office/officeart/2005/8/layout/cycle8#2"/>
    <dgm:cxn modelId="{99CEF938-9B87-C14E-88BB-2D0C87F94C7D}" type="presParOf" srcId="{46E03317-95F8-7B43-85A7-1B0F5C904489}" destId="{F4E2CB53-A464-0B42-BFE9-093FD959C5BE}" srcOrd="2" destOrd="0" presId="urn:microsoft.com/office/officeart/2005/8/layout/cycle8#2"/>
    <dgm:cxn modelId="{0AAE64F7-214F-114C-BD58-3C0E47C126BE}" type="presParOf" srcId="{46E03317-95F8-7B43-85A7-1B0F5C904489}" destId="{27513978-8752-5940-85EC-49AB29E0C492}" srcOrd="3" destOrd="0" presId="urn:microsoft.com/office/officeart/2005/8/layout/cycle8#2"/>
    <dgm:cxn modelId="{3A4B585F-4501-2D42-9AD1-A3B2B2386138}" type="presParOf" srcId="{46E03317-95F8-7B43-85A7-1B0F5C904489}" destId="{62287C68-4C1E-FC47-93CA-C2F92CFEF96E}" srcOrd="4" destOrd="0" presId="urn:microsoft.com/office/officeart/2005/8/layout/cycle8#2"/>
    <dgm:cxn modelId="{ABAE8141-5322-3E4C-B4CD-96E971AAAC9E}" type="presParOf" srcId="{46E03317-95F8-7B43-85A7-1B0F5C904489}" destId="{0F745FA5-EBB6-9E46-A643-F638EA1C4DDC}" srcOrd="5" destOrd="0" presId="urn:microsoft.com/office/officeart/2005/8/layout/cycle8#2"/>
    <dgm:cxn modelId="{A74871A9-52FB-454F-9E8A-64D723BF59E8}" type="presParOf" srcId="{46E03317-95F8-7B43-85A7-1B0F5C904489}" destId="{6BA40834-5593-9744-83CE-D94CAA73DED3}" srcOrd="6" destOrd="0" presId="urn:microsoft.com/office/officeart/2005/8/layout/cycle8#2"/>
    <dgm:cxn modelId="{E4212AE4-24CA-DA47-AAAF-0CD8E2AB5E7C}" type="presParOf" srcId="{46E03317-95F8-7B43-85A7-1B0F5C904489}" destId="{D1960397-FBB0-734E-8C18-59B3AD5365A9}" srcOrd="7" destOrd="0" presId="urn:microsoft.com/office/officeart/2005/8/layout/cycle8#2"/>
    <dgm:cxn modelId="{B34C015A-38EE-AD41-9BE9-B2A114084BE6}" type="presParOf" srcId="{46E03317-95F8-7B43-85A7-1B0F5C904489}" destId="{7779242C-1031-1043-96CA-5737237C8AA1}" srcOrd="8" destOrd="0" presId="urn:microsoft.com/office/officeart/2005/8/layout/cycle8#2"/>
    <dgm:cxn modelId="{CDE2D86D-0048-3F45-A57B-AF9DDC148EEA}" type="presParOf" srcId="{46E03317-95F8-7B43-85A7-1B0F5C904489}" destId="{21FEC3A4-39C8-044D-8998-7A1DA76B3125}" srcOrd="9" destOrd="0" presId="urn:microsoft.com/office/officeart/2005/8/layout/cycle8#2"/>
    <dgm:cxn modelId="{FE55F55D-B6F9-C046-A025-87116E083FC2}" type="presParOf" srcId="{46E03317-95F8-7B43-85A7-1B0F5C904489}" destId="{0EF25808-D11E-A146-B479-D3D4112AC426}" srcOrd="10" destOrd="0" presId="urn:microsoft.com/office/officeart/2005/8/layout/cycle8#2"/>
    <dgm:cxn modelId="{0BC9F696-2CDB-4E4E-A7F5-D2D76D8992FB}" type="presParOf" srcId="{46E03317-95F8-7B43-85A7-1B0F5C904489}" destId="{E8A1F550-B278-C043-9E21-0938F25A2A6C}" srcOrd="11" destOrd="0" presId="urn:microsoft.com/office/officeart/2005/8/layout/cycle8#2"/>
    <dgm:cxn modelId="{FFB9E559-2F8D-9A43-954C-4C0067972F93}" type="presParOf" srcId="{46E03317-95F8-7B43-85A7-1B0F5C904489}" destId="{F10848E0-7151-8C48-966E-A122BA84DC8A}" srcOrd="12" destOrd="0" presId="urn:microsoft.com/office/officeart/2005/8/layout/cycle8#2"/>
    <dgm:cxn modelId="{26A3190B-178C-D241-8247-6D247C13ACFE}" type="presParOf" srcId="{46E03317-95F8-7B43-85A7-1B0F5C904489}" destId="{7BA9B293-AACC-DD4F-8DBA-9A463B8459E2}" srcOrd="13" destOrd="0" presId="urn:microsoft.com/office/officeart/2005/8/layout/cycle8#2"/>
    <dgm:cxn modelId="{083B5633-D027-E243-AD6A-FF9DFFE88871}" type="presParOf" srcId="{46E03317-95F8-7B43-85A7-1B0F5C904489}" destId="{8129DBE1-68BD-F442-9AE9-99AE2BF561A4}" srcOrd="14" destOrd="0" presId="urn:microsoft.com/office/officeart/2005/8/layout/cycle8#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D05FD19-37CD-6540-B450-F3A5A1590E65}" type="doc">
      <dgm:prSet loTypeId="urn:microsoft.com/office/officeart/2005/8/layout/cycle3#1" loCatId="" qsTypeId="urn:microsoft.com/office/officeart/2005/8/quickstyle/simple5#5" qsCatId="simple" csTypeId="urn:microsoft.com/office/officeart/2005/8/colors/accent2_2#2" csCatId="accent2" phldr="1"/>
      <dgm:spPr/>
      <dgm:t>
        <a:bodyPr/>
        <a:lstStyle/>
        <a:p>
          <a:endParaRPr lang="it-IT"/>
        </a:p>
      </dgm:t>
    </dgm:pt>
    <dgm:pt modelId="{98E7A743-216C-9946-80F7-E27DFA200C5E}">
      <dgm:prSet phldrT="[Testo]"/>
      <dgm:spPr/>
      <dgm:t>
        <a:bodyPr/>
        <a:lstStyle/>
        <a:p>
          <a:r>
            <a:rPr lang="it-IT" dirty="0"/>
            <a:t>CAPACITY FOR ASSERTIVENESS TO BUILD CLOSENESS</a:t>
          </a:r>
          <a:endParaRPr lang="it-IT" dirty="0">
            <a:highlight>
              <a:srgbClr val="FF00FF"/>
            </a:highlight>
          </a:endParaRPr>
        </a:p>
      </dgm:t>
    </dgm:pt>
    <dgm:pt modelId="{40640B10-9EFA-024B-BB85-BC007A65B830}" type="parTrans" cxnId="{61C7F6BB-BBAD-5243-81E3-E889EBAC5B12}">
      <dgm:prSet/>
      <dgm:spPr/>
      <dgm:t>
        <a:bodyPr/>
        <a:lstStyle/>
        <a:p>
          <a:endParaRPr lang="it-IT"/>
        </a:p>
      </dgm:t>
    </dgm:pt>
    <dgm:pt modelId="{A8EBAA2A-CD63-8444-A24B-6326A1036A8C}" type="sibTrans" cxnId="{61C7F6BB-BBAD-5243-81E3-E889EBAC5B12}">
      <dgm:prSet/>
      <dgm:spPr/>
      <dgm:t>
        <a:bodyPr/>
        <a:lstStyle/>
        <a:p>
          <a:endParaRPr lang="it-IT"/>
        </a:p>
      </dgm:t>
    </dgm:pt>
    <dgm:pt modelId="{E28CDD95-D555-0C45-B8E1-F2CE56A6A447}">
      <dgm:prSet phldrT="[Testo]"/>
      <dgm:spPr/>
      <dgm:t>
        <a:bodyPr/>
        <a:lstStyle/>
        <a:p>
          <a:r>
            <a:rPr lang="en-US" dirty="0"/>
            <a:t>AWARENESS OF THE PRESENCE OF ANGER AND ABSENCE OF FEAR</a:t>
          </a:r>
          <a:endParaRPr lang="it-IT" dirty="0"/>
        </a:p>
      </dgm:t>
    </dgm:pt>
    <dgm:pt modelId="{55C47BC4-0E8A-9A44-84F7-B57719955A24}" type="parTrans" cxnId="{A87A1F96-BE29-0C41-82A9-6705114F5E5D}">
      <dgm:prSet/>
      <dgm:spPr/>
      <dgm:t>
        <a:bodyPr/>
        <a:lstStyle/>
        <a:p>
          <a:endParaRPr lang="it-IT"/>
        </a:p>
      </dgm:t>
    </dgm:pt>
    <dgm:pt modelId="{2EBA1E66-F3C6-1142-A155-701A06807F90}" type="sibTrans" cxnId="{A87A1F96-BE29-0C41-82A9-6705114F5E5D}">
      <dgm:prSet/>
      <dgm:spPr/>
      <dgm:t>
        <a:bodyPr/>
        <a:lstStyle/>
        <a:p>
          <a:endParaRPr lang="it-IT"/>
        </a:p>
      </dgm:t>
    </dgm:pt>
    <dgm:pt modelId="{5BD1AA1B-FE10-7843-8C65-54E15158FF49}">
      <dgm:prSet phldrT="[Testo]"/>
      <dgm:spPr/>
      <dgm:t>
        <a:bodyPr/>
        <a:lstStyle/>
        <a:p>
          <a:r>
            <a:rPr lang="en-US" dirty="0"/>
            <a:t>AWARENESS OF THE FACTORS PREVENTING THE EMERGENCE OF FEAR</a:t>
          </a:r>
          <a:endParaRPr lang="it-IT" dirty="0"/>
        </a:p>
      </dgm:t>
    </dgm:pt>
    <dgm:pt modelId="{DADD8068-2911-BE4D-88A3-4A0076A9B6BB}" type="parTrans" cxnId="{34BA218F-BA5C-AD4D-A2C3-ACA8051A766D}">
      <dgm:prSet/>
      <dgm:spPr/>
      <dgm:t>
        <a:bodyPr/>
        <a:lstStyle/>
        <a:p>
          <a:endParaRPr lang="it-IT"/>
        </a:p>
      </dgm:t>
    </dgm:pt>
    <dgm:pt modelId="{FEF16618-3ED1-FB44-96FB-E62125BCBD94}" type="sibTrans" cxnId="{34BA218F-BA5C-AD4D-A2C3-ACA8051A766D}">
      <dgm:prSet/>
      <dgm:spPr/>
      <dgm:t>
        <a:bodyPr/>
        <a:lstStyle/>
        <a:p>
          <a:endParaRPr lang="it-IT"/>
        </a:p>
      </dgm:t>
    </dgm:pt>
    <dgm:pt modelId="{49F9B0E0-1DB3-454B-9DAF-E3AB60BF3731}">
      <dgm:prSet phldrT="[Testo]"/>
      <dgm:spPr/>
      <dgm:t>
        <a:bodyPr/>
        <a:lstStyle/>
        <a:p>
          <a:r>
            <a:rPr lang="it-IT" dirty="0"/>
            <a:t>DECISION TO CONFRONT FEAR</a:t>
          </a:r>
        </a:p>
      </dgm:t>
    </dgm:pt>
    <dgm:pt modelId="{1CE08231-A66C-F447-B2B3-3E43CFA1EF91}" type="sibTrans" cxnId="{3EC47686-6C9B-F045-B950-B2119E0ECD5F}">
      <dgm:prSet/>
      <dgm:spPr/>
      <dgm:t>
        <a:bodyPr/>
        <a:lstStyle/>
        <a:p>
          <a:endParaRPr lang="it-IT"/>
        </a:p>
      </dgm:t>
    </dgm:pt>
    <dgm:pt modelId="{EFBA36DC-0687-B244-B18B-C72A75EDEA6D}" type="parTrans" cxnId="{3EC47686-6C9B-F045-B950-B2119E0ECD5F}">
      <dgm:prSet/>
      <dgm:spPr/>
      <dgm:t>
        <a:bodyPr/>
        <a:lstStyle/>
        <a:p>
          <a:endParaRPr lang="it-IT"/>
        </a:p>
      </dgm:t>
    </dgm:pt>
    <dgm:pt modelId="{9F8659E4-D0AF-1C4C-BA74-10347029D4D9}">
      <dgm:prSet phldrT="[Testo]"/>
      <dgm:spPr/>
      <dgm:t>
        <a:bodyPr/>
        <a:lstStyle/>
        <a:p>
          <a:r>
            <a:rPr lang="en-US" dirty="0"/>
            <a:t>AWARENESS OF THE FACTORS FACILITATING THE EMERGENCE OF FEAR </a:t>
          </a:r>
          <a:endParaRPr lang="it-IT" dirty="0"/>
        </a:p>
      </dgm:t>
    </dgm:pt>
    <dgm:pt modelId="{C68B2ADE-573B-EB4C-95CC-630927B0EC78}" type="sibTrans" cxnId="{DB971089-866D-9148-A182-975FA48B7168}">
      <dgm:prSet/>
      <dgm:spPr/>
      <dgm:t>
        <a:bodyPr/>
        <a:lstStyle/>
        <a:p>
          <a:endParaRPr lang="it-IT"/>
        </a:p>
      </dgm:t>
    </dgm:pt>
    <dgm:pt modelId="{73E5AB78-1A46-7048-848E-03D589C1F956}" type="parTrans" cxnId="{DB971089-866D-9148-A182-975FA48B7168}">
      <dgm:prSet/>
      <dgm:spPr/>
      <dgm:t>
        <a:bodyPr/>
        <a:lstStyle/>
        <a:p>
          <a:endParaRPr lang="it-IT"/>
        </a:p>
      </dgm:t>
    </dgm:pt>
    <dgm:pt modelId="{4D904D32-B7B3-BE41-BE74-FF81AAA3AD97}" type="pres">
      <dgm:prSet presAssocID="{4D05FD19-37CD-6540-B450-F3A5A1590E65}" presName="Name0" presStyleCnt="0">
        <dgm:presLayoutVars>
          <dgm:dir/>
          <dgm:resizeHandles val="exact"/>
        </dgm:presLayoutVars>
      </dgm:prSet>
      <dgm:spPr/>
      <dgm:t>
        <a:bodyPr/>
        <a:lstStyle/>
        <a:p>
          <a:endParaRPr lang="it-IT"/>
        </a:p>
      </dgm:t>
    </dgm:pt>
    <dgm:pt modelId="{8124EFE3-B113-5F4F-B17B-D94EF4590411}" type="pres">
      <dgm:prSet presAssocID="{4D05FD19-37CD-6540-B450-F3A5A1590E65}" presName="cycle" presStyleCnt="0"/>
      <dgm:spPr/>
    </dgm:pt>
    <dgm:pt modelId="{4FC775FB-DB1E-7842-8F5C-045F48C13A26}" type="pres">
      <dgm:prSet presAssocID="{98E7A743-216C-9946-80F7-E27DFA200C5E}" presName="nodeFirstNode" presStyleLbl="node1" presStyleIdx="0" presStyleCnt="5">
        <dgm:presLayoutVars>
          <dgm:bulletEnabled val="1"/>
        </dgm:presLayoutVars>
      </dgm:prSet>
      <dgm:spPr/>
      <dgm:t>
        <a:bodyPr/>
        <a:lstStyle/>
        <a:p>
          <a:endParaRPr lang="it-IT"/>
        </a:p>
      </dgm:t>
    </dgm:pt>
    <dgm:pt modelId="{500E970B-02C3-494D-80B3-97070BFDF074}" type="pres">
      <dgm:prSet presAssocID="{A8EBAA2A-CD63-8444-A24B-6326A1036A8C}" presName="sibTransFirstNode" presStyleLbl="bgShp" presStyleIdx="0" presStyleCnt="1"/>
      <dgm:spPr/>
      <dgm:t>
        <a:bodyPr/>
        <a:lstStyle/>
        <a:p>
          <a:endParaRPr lang="it-IT"/>
        </a:p>
      </dgm:t>
    </dgm:pt>
    <dgm:pt modelId="{F373E042-D4EC-0A43-B4C2-7350972DA9B7}" type="pres">
      <dgm:prSet presAssocID="{E28CDD95-D555-0C45-B8E1-F2CE56A6A447}" presName="nodeFollowingNodes" presStyleLbl="node1" presStyleIdx="1" presStyleCnt="5">
        <dgm:presLayoutVars>
          <dgm:bulletEnabled val="1"/>
        </dgm:presLayoutVars>
      </dgm:prSet>
      <dgm:spPr/>
      <dgm:t>
        <a:bodyPr/>
        <a:lstStyle/>
        <a:p>
          <a:endParaRPr lang="it-IT"/>
        </a:p>
      </dgm:t>
    </dgm:pt>
    <dgm:pt modelId="{317A28F3-024F-124D-B26A-ABCD5CF632B2}" type="pres">
      <dgm:prSet presAssocID="{5BD1AA1B-FE10-7843-8C65-54E15158FF49}" presName="nodeFollowingNodes" presStyleLbl="node1" presStyleIdx="2" presStyleCnt="5" custRadScaleRad="106878" custRadScaleInc="-8006">
        <dgm:presLayoutVars>
          <dgm:bulletEnabled val="1"/>
        </dgm:presLayoutVars>
      </dgm:prSet>
      <dgm:spPr/>
      <dgm:t>
        <a:bodyPr/>
        <a:lstStyle/>
        <a:p>
          <a:endParaRPr lang="it-IT"/>
        </a:p>
      </dgm:t>
    </dgm:pt>
    <dgm:pt modelId="{4809425C-39E4-CA4C-B86D-E319F006599D}" type="pres">
      <dgm:prSet presAssocID="{9F8659E4-D0AF-1C4C-BA74-10347029D4D9}" presName="nodeFollowingNodes" presStyleLbl="node1" presStyleIdx="3" presStyleCnt="5">
        <dgm:presLayoutVars>
          <dgm:bulletEnabled val="1"/>
        </dgm:presLayoutVars>
      </dgm:prSet>
      <dgm:spPr/>
      <dgm:t>
        <a:bodyPr/>
        <a:lstStyle/>
        <a:p>
          <a:endParaRPr lang="it-IT"/>
        </a:p>
      </dgm:t>
    </dgm:pt>
    <dgm:pt modelId="{146DD5B2-6B02-404D-A18B-784F53126725}" type="pres">
      <dgm:prSet presAssocID="{49F9B0E0-1DB3-454B-9DAF-E3AB60BF3731}" presName="nodeFollowingNodes" presStyleLbl="node1" presStyleIdx="4" presStyleCnt="5">
        <dgm:presLayoutVars>
          <dgm:bulletEnabled val="1"/>
        </dgm:presLayoutVars>
      </dgm:prSet>
      <dgm:spPr/>
      <dgm:t>
        <a:bodyPr/>
        <a:lstStyle/>
        <a:p>
          <a:endParaRPr lang="it-IT"/>
        </a:p>
      </dgm:t>
    </dgm:pt>
  </dgm:ptLst>
  <dgm:cxnLst>
    <dgm:cxn modelId="{A9A1960F-2564-7040-BDE0-64390D8BDCB1}" type="presOf" srcId="{98E7A743-216C-9946-80F7-E27DFA200C5E}" destId="{4FC775FB-DB1E-7842-8F5C-045F48C13A26}" srcOrd="0" destOrd="0" presId="urn:microsoft.com/office/officeart/2005/8/layout/cycle3#1"/>
    <dgm:cxn modelId="{3EC47686-6C9B-F045-B950-B2119E0ECD5F}" srcId="{4D05FD19-37CD-6540-B450-F3A5A1590E65}" destId="{49F9B0E0-1DB3-454B-9DAF-E3AB60BF3731}" srcOrd="4" destOrd="0" parTransId="{EFBA36DC-0687-B244-B18B-C72A75EDEA6D}" sibTransId="{1CE08231-A66C-F447-B2B3-3E43CFA1EF91}"/>
    <dgm:cxn modelId="{F49701C6-9B22-044F-9CA9-F6520164FF01}" type="presOf" srcId="{9F8659E4-D0AF-1C4C-BA74-10347029D4D9}" destId="{4809425C-39E4-CA4C-B86D-E319F006599D}" srcOrd="0" destOrd="0" presId="urn:microsoft.com/office/officeart/2005/8/layout/cycle3#1"/>
    <dgm:cxn modelId="{2DB76037-2646-BF49-873C-ADF23972E519}" type="presOf" srcId="{A8EBAA2A-CD63-8444-A24B-6326A1036A8C}" destId="{500E970B-02C3-494D-80B3-97070BFDF074}" srcOrd="0" destOrd="0" presId="urn:microsoft.com/office/officeart/2005/8/layout/cycle3#1"/>
    <dgm:cxn modelId="{DB971089-866D-9148-A182-975FA48B7168}" srcId="{4D05FD19-37CD-6540-B450-F3A5A1590E65}" destId="{9F8659E4-D0AF-1C4C-BA74-10347029D4D9}" srcOrd="3" destOrd="0" parTransId="{73E5AB78-1A46-7048-848E-03D589C1F956}" sibTransId="{C68B2ADE-573B-EB4C-95CC-630927B0EC78}"/>
    <dgm:cxn modelId="{41889D44-4365-EB47-B9C7-1ED5035B73F5}" type="presOf" srcId="{4D05FD19-37CD-6540-B450-F3A5A1590E65}" destId="{4D904D32-B7B3-BE41-BE74-FF81AAA3AD97}" srcOrd="0" destOrd="0" presId="urn:microsoft.com/office/officeart/2005/8/layout/cycle3#1"/>
    <dgm:cxn modelId="{63BE1A70-E47F-864B-84A7-469842ED3A3F}" type="presOf" srcId="{5BD1AA1B-FE10-7843-8C65-54E15158FF49}" destId="{317A28F3-024F-124D-B26A-ABCD5CF632B2}" srcOrd="0" destOrd="0" presId="urn:microsoft.com/office/officeart/2005/8/layout/cycle3#1"/>
    <dgm:cxn modelId="{34BA218F-BA5C-AD4D-A2C3-ACA8051A766D}" srcId="{4D05FD19-37CD-6540-B450-F3A5A1590E65}" destId="{5BD1AA1B-FE10-7843-8C65-54E15158FF49}" srcOrd="2" destOrd="0" parTransId="{DADD8068-2911-BE4D-88A3-4A0076A9B6BB}" sibTransId="{FEF16618-3ED1-FB44-96FB-E62125BCBD94}"/>
    <dgm:cxn modelId="{61C7F6BB-BBAD-5243-81E3-E889EBAC5B12}" srcId="{4D05FD19-37CD-6540-B450-F3A5A1590E65}" destId="{98E7A743-216C-9946-80F7-E27DFA200C5E}" srcOrd="0" destOrd="0" parTransId="{40640B10-9EFA-024B-BB85-BC007A65B830}" sibTransId="{A8EBAA2A-CD63-8444-A24B-6326A1036A8C}"/>
    <dgm:cxn modelId="{AFA15F32-9639-B54B-AFBD-998681CEE258}" type="presOf" srcId="{49F9B0E0-1DB3-454B-9DAF-E3AB60BF3731}" destId="{146DD5B2-6B02-404D-A18B-784F53126725}" srcOrd="0" destOrd="0" presId="urn:microsoft.com/office/officeart/2005/8/layout/cycle3#1"/>
    <dgm:cxn modelId="{44E9D56E-40EA-3C46-9EBD-C30DBC9EEF89}" type="presOf" srcId="{E28CDD95-D555-0C45-B8E1-F2CE56A6A447}" destId="{F373E042-D4EC-0A43-B4C2-7350972DA9B7}" srcOrd="0" destOrd="0" presId="urn:microsoft.com/office/officeart/2005/8/layout/cycle3#1"/>
    <dgm:cxn modelId="{A87A1F96-BE29-0C41-82A9-6705114F5E5D}" srcId="{4D05FD19-37CD-6540-B450-F3A5A1590E65}" destId="{E28CDD95-D555-0C45-B8E1-F2CE56A6A447}" srcOrd="1" destOrd="0" parTransId="{55C47BC4-0E8A-9A44-84F7-B57719955A24}" sibTransId="{2EBA1E66-F3C6-1142-A155-701A06807F90}"/>
    <dgm:cxn modelId="{6A082927-4192-EF49-80FB-B77684E71992}" type="presParOf" srcId="{4D904D32-B7B3-BE41-BE74-FF81AAA3AD97}" destId="{8124EFE3-B113-5F4F-B17B-D94EF4590411}" srcOrd="0" destOrd="0" presId="urn:microsoft.com/office/officeart/2005/8/layout/cycle3#1"/>
    <dgm:cxn modelId="{779A10B7-323E-2940-B0DA-821E2A68D4DE}" type="presParOf" srcId="{8124EFE3-B113-5F4F-B17B-D94EF4590411}" destId="{4FC775FB-DB1E-7842-8F5C-045F48C13A26}" srcOrd="0" destOrd="0" presId="urn:microsoft.com/office/officeart/2005/8/layout/cycle3#1"/>
    <dgm:cxn modelId="{4461D0DF-64C1-6A48-B1E4-A364CC1F49E0}" type="presParOf" srcId="{8124EFE3-B113-5F4F-B17B-D94EF4590411}" destId="{500E970B-02C3-494D-80B3-97070BFDF074}" srcOrd="1" destOrd="0" presId="urn:microsoft.com/office/officeart/2005/8/layout/cycle3#1"/>
    <dgm:cxn modelId="{A78A6DFA-BE9C-6D44-8BB7-BF3DCA931300}" type="presParOf" srcId="{8124EFE3-B113-5F4F-B17B-D94EF4590411}" destId="{F373E042-D4EC-0A43-B4C2-7350972DA9B7}" srcOrd="2" destOrd="0" presId="urn:microsoft.com/office/officeart/2005/8/layout/cycle3#1"/>
    <dgm:cxn modelId="{73C7CBFF-7EF1-8544-BA1B-94694620D7DA}" type="presParOf" srcId="{8124EFE3-B113-5F4F-B17B-D94EF4590411}" destId="{317A28F3-024F-124D-B26A-ABCD5CF632B2}" srcOrd="3" destOrd="0" presId="urn:microsoft.com/office/officeart/2005/8/layout/cycle3#1"/>
    <dgm:cxn modelId="{8653A2F4-4AEC-BE4B-9F44-431C11826D52}" type="presParOf" srcId="{8124EFE3-B113-5F4F-B17B-D94EF4590411}" destId="{4809425C-39E4-CA4C-B86D-E319F006599D}" srcOrd="4" destOrd="0" presId="urn:microsoft.com/office/officeart/2005/8/layout/cycle3#1"/>
    <dgm:cxn modelId="{F676FEDC-792D-A242-9651-D2F732A91E70}" type="presParOf" srcId="{8124EFE3-B113-5F4F-B17B-D94EF4590411}" destId="{146DD5B2-6B02-404D-A18B-784F53126725}" srcOrd="5" destOrd="0" presId="urn:microsoft.com/office/officeart/2005/8/layout/cycle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F3650D2-5FDC-8F4B-BA55-8FB4994CA5B1}" type="doc">
      <dgm:prSet loTypeId="urn:microsoft.com/office/officeart/2005/8/layout/lProcess1#1" loCatId="" qsTypeId="urn:microsoft.com/office/officeart/2005/8/quickstyle/simple2#1" qsCatId="simple" csTypeId="urn:microsoft.com/office/officeart/2005/8/colors/accent1_2#12" csCatId="accent1" phldr="1"/>
      <dgm:spPr/>
      <dgm:t>
        <a:bodyPr/>
        <a:lstStyle/>
        <a:p>
          <a:endParaRPr lang="it-IT"/>
        </a:p>
      </dgm:t>
    </dgm:pt>
    <dgm:pt modelId="{09948CDA-F644-8C44-9A1F-D09618551CA8}">
      <dgm:prSet phldrT="[Testo]"/>
      <dgm:spPr>
        <a:solidFill>
          <a:srgbClr val="C00000">
            <a:alpha val="90000"/>
          </a:srgbClr>
        </a:solidFill>
      </dgm:spPr>
      <dgm:t>
        <a:bodyPr/>
        <a:lstStyle/>
        <a:p>
          <a:r>
            <a:rPr lang="it-IT" dirty="0"/>
            <a:t>IDLE ADULT</a:t>
          </a:r>
        </a:p>
      </dgm:t>
    </dgm:pt>
    <dgm:pt modelId="{663EB37F-40ED-3C41-B9DD-AF59A2C65E9A}" type="parTrans" cxnId="{A2B53B92-38D9-4D4C-B10E-ECC37EC93D92}">
      <dgm:prSet/>
      <dgm:spPr/>
      <dgm:t>
        <a:bodyPr/>
        <a:lstStyle/>
        <a:p>
          <a:endParaRPr lang="it-IT"/>
        </a:p>
      </dgm:t>
    </dgm:pt>
    <dgm:pt modelId="{86490764-6A94-8F42-9080-684F6FB56DD8}" type="sibTrans" cxnId="{A2B53B92-38D9-4D4C-B10E-ECC37EC93D92}">
      <dgm:prSet/>
      <dgm:spPr/>
      <dgm:t>
        <a:bodyPr/>
        <a:lstStyle/>
        <a:p>
          <a:endParaRPr lang="it-IT"/>
        </a:p>
      </dgm:t>
    </dgm:pt>
    <dgm:pt modelId="{D1911C4D-452E-C640-AFC3-12A3D8AD521E}">
      <dgm:prSet phldrT="[Testo]"/>
      <dgm:spPr>
        <a:solidFill>
          <a:srgbClr val="C00000">
            <a:alpha val="90000"/>
          </a:srgbClr>
        </a:solidFill>
      </dgm:spPr>
      <dgm:t>
        <a:bodyPr/>
        <a:lstStyle/>
        <a:p>
          <a:r>
            <a:rPr lang="it-IT" dirty="0"/>
            <a:t>FACTOR PREVENTING THE EMERGENCE OF FEAR </a:t>
          </a:r>
        </a:p>
      </dgm:t>
    </dgm:pt>
    <dgm:pt modelId="{FA9E7A74-81C0-6549-A5A1-06FF67B0754E}" type="parTrans" cxnId="{1362F458-B044-684A-B833-305A9A3D6EA6}">
      <dgm:prSet/>
      <dgm:spPr/>
      <dgm:t>
        <a:bodyPr/>
        <a:lstStyle/>
        <a:p>
          <a:endParaRPr lang="it-IT"/>
        </a:p>
      </dgm:t>
    </dgm:pt>
    <dgm:pt modelId="{D1467605-51E4-1D4E-BFCF-40516C459DA3}" type="sibTrans" cxnId="{1362F458-B044-684A-B833-305A9A3D6EA6}">
      <dgm:prSet/>
      <dgm:spPr/>
      <dgm:t>
        <a:bodyPr/>
        <a:lstStyle/>
        <a:p>
          <a:endParaRPr lang="it-IT"/>
        </a:p>
      </dgm:t>
    </dgm:pt>
    <dgm:pt modelId="{88B6DDC4-88A1-224B-A8AF-548AA2098DC2}">
      <dgm:prSet phldrT="[Testo]"/>
      <dgm:spPr>
        <a:solidFill>
          <a:srgbClr val="53C74D">
            <a:alpha val="90000"/>
          </a:srgbClr>
        </a:solidFill>
      </dgm:spPr>
      <dgm:t>
        <a:bodyPr/>
        <a:lstStyle/>
        <a:p>
          <a:r>
            <a:rPr lang="it-IT" dirty="0"/>
            <a:t>HYPERACTIVE CHILD</a:t>
          </a:r>
        </a:p>
      </dgm:t>
    </dgm:pt>
    <dgm:pt modelId="{C185DFD2-8302-864F-B2F4-E202DE057E84}" type="parTrans" cxnId="{6E21525C-9C24-1C4B-B329-068BD1BDDD47}">
      <dgm:prSet/>
      <dgm:spPr/>
      <dgm:t>
        <a:bodyPr/>
        <a:lstStyle/>
        <a:p>
          <a:endParaRPr lang="it-IT"/>
        </a:p>
      </dgm:t>
    </dgm:pt>
    <dgm:pt modelId="{408FE752-2E2E-1845-8813-0745020C2A72}" type="sibTrans" cxnId="{6E21525C-9C24-1C4B-B329-068BD1BDDD47}">
      <dgm:prSet/>
      <dgm:spPr/>
      <dgm:t>
        <a:bodyPr/>
        <a:lstStyle/>
        <a:p>
          <a:endParaRPr lang="it-IT"/>
        </a:p>
      </dgm:t>
    </dgm:pt>
    <dgm:pt modelId="{DE2358A8-4640-4948-B084-C5BB53800F25}">
      <dgm:prSet phldrT="[Testo]"/>
      <dgm:spPr>
        <a:solidFill>
          <a:srgbClr val="53C74D">
            <a:alpha val="90000"/>
          </a:srgbClr>
        </a:solidFill>
      </dgm:spPr>
      <dgm:t>
        <a:bodyPr/>
        <a:lstStyle/>
        <a:p>
          <a:r>
            <a:rPr lang="it-IT" dirty="0"/>
            <a:t>FACTOR FACILITATING THE EMERGENCE OF FEAR </a:t>
          </a:r>
        </a:p>
      </dgm:t>
    </dgm:pt>
    <dgm:pt modelId="{A8B66634-D428-D74F-ABF1-3683A9CB8090}" type="parTrans" cxnId="{2A111025-9B90-9140-A847-F74D753B37CD}">
      <dgm:prSet/>
      <dgm:spPr/>
      <dgm:t>
        <a:bodyPr/>
        <a:lstStyle/>
        <a:p>
          <a:endParaRPr lang="it-IT"/>
        </a:p>
      </dgm:t>
    </dgm:pt>
    <dgm:pt modelId="{CED320F8-B59A-864B-A98F-8BCF95A630B1}" type="sibTrans" cxnId="{2A111025-9B90-9140-A847-F74D753B37CD}">
      <dgm:prSet/>
      <dgm:spPr/>
      <dgm:t>
        <a:bodyPr/>
        <a:lstStyle/>
        <a:p>
          <a:endParaRPr lang="it-IT"/>
        </a:p>
      </dgm:t>
    </dgm:pt>
    <dgm:pt modelId="{E613E8AD-730A-D94E-944B-D8154514C453}" type="pres">
      <dgm:prSet presAssocID="{DF3650D2-5FDC-8F4B-BA55-8FB4994CA5B1}" presName="Name0" presStyleCnt="0">
        <dgm:presLayoutVars>
          <dgm:dir/>
          <dgm:animLvl val="lvl"/>
          <dgm:resizeHandles val="exact"/>
        </dgm:presLayoutVars>
      </dgm:prSet>
      <dgm:spPr/>
      <dgm:t>
        <a:bodyPr/>
        <a:lstStyle/>
        <a:p>
          <a:endParaRPr lang="it-IT"/>
        </a:p>
      </dgm:t>
    </dgm:pt>
    <dgm:pt modelId="{6847A039-2441-7A45-83DC-7BA74933385F}" type="pres">
      <dgm:prSet presAssocID="{09948CDA-F644-8C44-9A1F-D09618551CA8}" presName="vertFlow" presStyleCnt="0"/>
      <dgm:spPr/>
    </dgm:pt>
    <dgm:pt modelId="{1DE46975-F762-BD4A-8FFA-D59FBB529C8A}" type="pres">
      <dgm:prSet presAssocID="{09948CDA-F644-8C44-9A1F-D09618551CA8}" presName="header" presStyleLbl="node1" presStyleIdx="0" presStyleCnt="2"/>
      <dgm:spPr/>
      <dgm:t>
        <a:bodyPr/>
        <a:lstStyle/>
        <a:p>
          <a:endParaRPr lang="it-IT"/>
        </a:p>
      </dgm:t>
    </dgm:pt>
    <dgm:pt modelId="{5C05E46C-92D7-E34C-A4BA-71DB155FACE5}" type="pres">
      <dgm:prSet presAssocID="{FA9E7A74-81C0-6549-A5A1-06FF67B0754E}" presName="parTrans" presStyleLbl="sibTrans2D1" presStyleIdx="0" presStyleCnt="2"/>
      <dgm:spPr/>
      <dgm:t>
        <a:bodyPr/>
        <a:lstStyle/>
        <a:p>
          <a:endParaRPr lang="it-IT"/>
        </a:p>
      </dgm:t>
    </dgm:pt>
    <dgm:pt modelId="{0F15BF21-DF9A-0442-8D67-D96F9679C740}" type="pres">
      <dgm:prSet presAssocID="{D1911C4D-452E-C640-AFC3-12A3D8AD521E}" presName="child" presStyleLbl="alignAccFollowNode1" presStyleIdx="0" presStyleCnt="2">
        <dgm:presLayoutVars>
          <dgm:chMax val="0"/>
          <dgm:bulletEnabled val="1"/>
        </dgm:presLayoutVars>
      </dgm:prSet>
      <dgm:spPr/>
      <dgm:t>
        <a:bodyPr/>
        <a:lstStyle/>
        <a:p>
          <a:endParaRPr lang="it-IT"/>
        </a:p>
      </dgm:t>
    </dgm:pt>
    <dgm:pt modelId="{948663EE-6E13-204D-878C-EC1E38C59D94}" type="pres">
      <dgm:prSet presAssocID="{09948CDA-F644-8C44-9A1F-D09618551CA8}" presName="hSp" presStyleCnt="0"/>
      <dgm:spPr/>
    </dgm:pt>
    <dgm:pt modelId="{2F99E7D4-C4EF-D047-9641-FB7D3F6E2287}" type="pres">
      <dgm:prSet presAssocID="{88B6DDC4-88A1-224B-A8AF-548AA2098DC2}" presName="vertFlow" presStyleCnt="0"/>
      <dgm:spPr/>
    </dgm:pt>
    <dgm:pt modelId="{2396EF90-F27F-7F44-8442-77038532A0C9}" type="pres">
      <dgm:prSet presAssocID="{88B6DDC4-88A1-224B-A8AF-548AA2098DC2}" presName="header" presStyleLbl="node1" presStyleIdx="1" presStyleCnt="2"/>
      <dgm:spPr/>
      <dgm:t>
        <a:bodyPr/>
        <a:lstStyle/>
        <a:p>
          <a:endParaRPr lang="it-IT"/>
        </a:p>
      </dgm:t>
    </dgm:pt>
    <dgm:pt modelId="{E21AC6DC-B7B0-5149-88C6-CE51D88ED415}" type="pres">
      <dgm:prSet presAssocID="{A8B66634-D428-D74F-ABF1-3683A9CB8090}" presName="parTrans" presStyleLbl="sibTrans2D1" presStyleIdx="1" presStyleCnt="2"/>
      <dgm:spPr/>
      <dgm:t>
        <a:bodyPr/>
        <a:lstStyle/>
        <a:p>
          <a:endParaRPr lang="it-IT"/>
        </a:p>
      </dgm:t>
    </dgm:pt>
    <dgm:pt modelId="{D47A60B8-93C3-3C4C-A3B5-9FD4CEB28D42}" type="pres">
      <dgm:prSet presAssocID="{DE2358A8-4640-4948-B084-C5BB53800F25}" presName="child" presStyleLbl="alignAccFollowNode1" presStyleIdx="1" presStyleCnt="2">
        <dgm:presLayoutVars>
          <dgm:chMax val="0"/>
          <dgm:bulletEnabled val="1"/>
        </dgm:presLayoutVars>
      </dgm:prSet>
      <dgm:spPr/>
      <dgm:t>
        <a:bodyPr/>
        <a:lstStyle/>
        <a:p>
          <a:endParaRPr lang="it-IT"/>
        </a:p>
      </dgm:t>
    </dgm:pt>
  </dgm:ptLst>
  <dgm:cxnLst>
    <dgm:cxn modelId="{24C54E01-8947-234E-B53A-D0BC7F447FBE}" type="presOf" srcId="{88B6DDC4-88A1-224B-A8AF-548AA2098DC2}" destId="{2396EF90-F27F-7F44-8442-77038532A0C9}" srcOrd="0" destOrd="0" presId="urn:microsoft.com/office/officeart/2005/8/layout/lProcess1#1"/>
    <dgm:cxn modelId="{C8D70DA5-1B59-2641-9E9D-7B7578064E69}" type="presOf" srcId="{DE2358A8-4640-4948-B084-C5BB53800F25}" destId="{D47A60B8-93C3-3C4C-A3B5-9FD4CEB28D42}" srcOrd="0" destOrd="0" presId="urn:microsoft.com/office/officeart/2005/8/layout/lProcess1#1"/>
    <dgm:cxn modelId="{D72A39A3-6664-4A4C-A245-4F34ECFD7589}" type="presOf" srcId="{A8B66634-D428-D74F-ABF1-3683A9CB8090}" destId="{E21AC6DC-B7B0-5149-88C6-CE51D88ED415}" srcOrd="0" destOrd="0" presId="urn:microsoft.com/office/officeart/2005/8/layout/lProcess1#1"/>
    <dgm:cxn modelId="{77031B32-8961-0A4B-BC49-C5C1A5D91336}" type="presOf" srcId="{FA9E7A74-81C0-6549-A5A1-06FF67B0754E}" destId="{5C05E46C-92D7-E34C-A4BA-71DB155FACE5}" srcOrd="0" destOrd="0" presId="urn:microsoft.com/office/officeart/2005/8/layout/lProcess1#1"/>
    <dgm:cxn modelId="{3F10AD68-502E-8449-8DC9-E5A3CA02F2E3}" type="presOf" srcId="{09948CDA-F644-8C44-9A1F-D09618551CA8}" destId="{1DE46975-F762-BD4A-8FFA-D59FBB529C8A}" srcOrd="0" destOrd="0" presId="urn:microsoft.com/office/officeart/2005/8/layout/lProcess1#1"/>
    <dgm:cxn modelId="{1362F458-B044-684A-B833-305A9A3D6EA6}" srcId="{09948CDA-F644-8C44-9A1F-D09618551CA8}" destId="{D1911C4D-452E-C640-AFC3-12A3D8AD521E}" srcOrd="0" destOrd="0" parTransId="{FA9E7A74-81C0-6549-A5A1-06FF67B0754E}" sibTransId="{D1467605-51E4-1D4E-BFCF-40516C459DA3}"/>
    <dgm:cxn modelId="{A2B53B92-38D9-4D4C-B10E-ECC37EC93D92}" srcId="{DF3650D2-5FDC-8F4B-BA55-8FB4994CA5B1}" destId="{09948CDA-F644-8C44-9A1F-D09618551CA8}" srcOrd="0" destOrd="0" parTransId="{663EB37F-40ED-3C41-B9DD-AF59A2C65E9A}" sibTransId="{86490764-6A94-8F42-9080-684F6FB56DD8}"/>
    <dgm:cxn modelId="{DB631988-F952-FB47-86F5-38781784227B}" type="presOf" srcId="{D1911C4D-452E-C640-AFC3-12A3D8AD521E}" destId="{0F15BF21-DF9A-0442-8D67-D96F9679C740}" srcOrd="0" destOrd="0" presId="urn:microsoft.com/office/officeart/2005/8/layout/lProcess1#1"/>
    <dgm:cxn modelId="{DF66A7E3-6223-CC46-B3BA-CBAF2CEC0213}" type="presOf" srcId="{DF3650D2-5FDC-8F4B-BA55-8FB4994CA5B1}" destId="{E613E8AD-730A-D94E-944B-D8154514C453}" srcOrd="0" destOrd="0" presId="urn:microsoft.com/office/officeart/2005/8/layout/lProcess1#1"/>
    <dgm:cxn modelId="{2A111025-9B90-9140-A847-F74D753B37CD}" srcId="{88B6DDC4-88A1-224B-A8AF-548AA2098DC2}" destId="{DE2358A8-4640-4948-B084-C5BB53800F25}" srcOrd="0" destOrd="0" parTransId="{A8B66634-D428-D74F-ABF1-3683A9CB8090}" sibTransId="{CED320F8-B59A-864B-A98F-8BCF95A630B1}"/>
    <dgm:cxn modelId="{6E21525C-9C24-1C4B-B329-068BD1BDDD47}" srcId="{DF3650D2-5FDC-8F4B-BA55-8FB4994CA5B1}" destId="{88B6DDC4-88A1-224B-A8AF-548AA2098DC2}" srcOrd="1" destOrd="0" parTransId="{C185DFD2-8302-864F-B2F4-E202DE057E84}" sibTransId="{408FE752-2E2E-1845-8813-0745020C2A72}"/>
    <dgm:cxn modelId="{A4DF9736-616E-0F42-AB46-B25DD8A8F02B}" type="presParOf" srcId="{E613E8AD-730A-D94E-944B-D8154514C453}" destId="{6847A039-2441-7A45-83DC-7BA74933385F}" srcOrd="0" destOrd="0" presId="urn:microsoft.com/office/officeart/2005/8/layout/lProcess1#1"/>
    <dgm:cxn modelId="{04568741-B9AC-F347-A7A3-1589F70BAED1}" type="presParOf" srcId="{6847A039-2441-7A45-83DC-7BA74933385F}" destId="{1DE46975-F762-BD4A-8FFA-D59FBB529C8A}" srcOrd="0" destOrd="0" presId="urn:microsoft.com/office/officeart/2005/8/layout/lProcess1#1"/>
    <dgm:cxn modelId="{F600CEFF-903A-E24E-AB6D-60DCB8FC1408}" type="presParOf" srcId="{6847A039-2441-7A45-83DC-7BA74933385F}" destId="{5C05E46C-92D7-E34C-A4BA-71DB155FACE5}" srcOrd="1" destOrd="0" presId="urn:microsoft.com/office/officeart/2005/8/layout/lProcess1#1"/>
    <dgm:cxn modelId="{59366EC6-4B3B-8549-AB2F-032C3A34ED6E}" type="presParOf" srcId="{6847A039-2441-7A45-83DC-7BA74933385F}" destId="{0F15BF21-DF9A-0442-8D67-D96F9679C740}" srcOrd="2" destOrd="0" presId="urn:microsoft.com/office/officeart/2005/8/layout/lProcess1#1"/>
    <dgm:cxn modelId="{8C6BE8B7-BF58-B94A-9D29-91EF232DB518}" type="presParOf" srcId="{E613E8AD-730A-D94E-944B-D8154514C453}" destId="{948663EE-6E13-204D-878C-EC1E38C59D94}" srcOrd="1" destOrd="0" presId="urn:microsoft.com/office/officeart/2005/8/layout/lProcess1#1"/>
    <dgm:cxn modelId="{120A5C3B-CDAD-B64E-80BC-13EAC7A64387}" type="presParOf" srcId="{E613E8AD-730A-D94E-944B-D8154514C453}" destId="{2F99E7D4-C4EF-D047-9641-FB7D3F6E2287}" srcOrd="2" destOrd="0" presId="urn:microsoft.com/office/officeart/2005/8/layout/lProcess1#1"/>
    <dgm:cxn modelId="{BF5F7E7A-A4E9-B548-B267-4CADD9E2B8AD}" type="presParOf" srcId="{2F99E7D4-C4EF-D047-9641-FB7D3F6E2287}" destId="{2396EF90-F27F-7F44-8442-77038532A0C9}" srcOrd="0" destOrd="0" presId="urn:microsoft.com/office/officeart/2005/8/layout/lProcess1#1"/>
    <dgm:cxn modelId="{D475869A-83BE-5747-B45A-B4156B9440B6}" type="presParOf" srcId="{2F99E7D4-C4EF-D047-9641-FB7D3F6E2287}" destId="{E21AC6DC-B7B0-5149-88C6-CE51D88ED415}" srcOrd="1" destOrd="0" presId="urn:microsoft.com/office/officeart/2005/8/layout/lProcess1#1"/>
    <dgm:cxn modelId="{B2B6290D-3791-D34A-9592-1DAB9C80531B}" type="presParOf" srcId="{2F99E7D4-C4EF-D047-9641-FB7D3F6E2287}" destId="{D47A60B8-93C3-3C4C-A3B5-9FD4CEB28D42}" srcOrd="2" destOrd="0" presId="urn:microsoft.com/office/officeart/2005/8/layout/l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E67CB90-43AB-6741-A6EB-28AC0C05FFD0}" type="doc">
      <dgm:prSet loTypeId="urn:microsoft.com/office/officeart/2005/8/layout/lProcess1#2" loCatId="" qsTypeId="urn:microsoft.com/office/officeart/2005/8/quickstyle/simple1#14" qsCatId="simple" csTypeId="urn:microsoft.com/office/officeart/2005/8/colors/accent1_2#13" csCatId="accent1" phldr="1"/>
      <dgm:spPr/>
      <dgm:t>
        <a:bodyPr/>
        <a:lstStyle/>
        <a:p>
          <a:endParaRPr lang="it-IT"/>
        </a:p>
      </dgm:t>
    </dgm:pt>
    <dgm:pt modelId="{52697C41-B3EF-5C49-AC4E-C3D9AC3A67C3}">
      <dgm:prSet phldrT="[Testo]"/>
      <dgm:spPr>
        <a:solidFill>
          <a:srgbClr val="C00000"/>
        </a:solidFill>
      </dgm:spPr>
      <dgm:t>
        <a:bodyPr/>
        <a:lstStyle/>
        <a:p>
          <a:r>
            <a:rPr lang="it-IT" dirty="0">
              <a:solidFill>
                <a:schemeClr val="bg1"/>
              </a:solidFill>
            </a:rPr>
            <a:t>Chest stiffness</a:t>
          </a:r>
        </a:p>
      </dgm:t>
    </dgm:pt>
    <dgm:pt modelId="{D889418D-4555-9544-A378-1DDA83898488}" type="parTrans" cxnId="{4DA321C4-825C-424D-AEF5-B7C27E9541A1}">
      <dgm:prSet/>
      <dgm:spPr/>
      <dgm:t>
        <a:bodyPr/>
        <a:lstStyle/>
        <a:p>
          <a:endParaRPr lang="it-IT"/>
        </a:p>
      </dgm:t>
    </dgm:pt>
    <dgm:pt modelId="{5ED73ECA-B757-0540-B014-AEEB81FD5364}" type="sibTrans" cxnId="{4DA321C4-825C-424D-AEF5-B7C27E9541A1}">
      <dgm:prSet/>
      <dgm:spPr/>
      <dgm:t>
        <a:bodyPr/>
        <a:lstStyle/>
        <a:p>
          <a:endParaRPr lang="it-IT"/>
        </a:p>
      </dgm:t>
    </dgm:pt>
    <dgm:pt modelId="{72EA1F68-BA18-4240-A88A-2831FA731447}">
      <dgm:prSet phldrT="[Testo]" phldr="0" custT="1"/>
      <dgm:spPr>
        <a:solidFill>
          <a:srgbClr val="C00000">
            <a:alpha val="90000"/>
          </a:srgbClr>
        </a:solidFill>
      </dgm:spPr>
      <dgm:t>
        <a:bodyPr vert="horz" wrap="square"/>
        <a:lstStyle/>
        <a:p>
          <a:pPr>
            <a:lnSpc>
              <a:spcPct val="100000"/>
            </a:lnSpc>
            <a:spcBef>
              <a:spcPct val="0"/>
            </a:spcBef>
            <a:spcAft>
              <a:spcPct val="35000"/>
            </a:spcAft>
          </a:pPr>
          <a:r>
            <a:rPr lang="en-US" sz="1400" dirty="0">
              <a:solidFill>
                <a:schemeClr val="bg1"/>
              </a:solidFill>
            </a:rPr>
            <a:t>FACTOR PREVENTING THE EMERGENCE OF FEAR AWARENESS</a:t>
          </a:r>
          <a:endParaRPr lang="it-IT" sz="1400" dirty="0">
            <a:solidFill>
              <a:schemeClr val="bg1"/>
            </a:solidFill>
          </a:endParaRPr>
        </a:p>
      </dgm:t>
    </dgm:pt>
    <dgm:pt modelId="{CFEE0F02-11CE-5242-AEE8-8E11C38E41BA}" type="parTrans" cxnId="{46E468AC-8D90-4E13-BB66-44B289A97314}">
      <dgm:prSet/>
      <dgm:spPr/>
      <dgm:t>
        <a:bodyPr/>
        <a:lstStyle/>
        <a:p>
          <a:endParaRPr lang="it-IT"/>
        </a:p>
      </dgm:t>
    </dgm:pt>
    <dgm:pt modelId="{30378DB7-8DFF-314C-82D7-5C01AE5D5EFE}" type="sibTrans" cxnId="{46E468AC-8D90-4E13-BB66-44B289A97314}">
      <dgm:prSet/>
      <dgm:spPr/>
      <dgm:t>
        <a:bodyPr/>
        <a:lstStyle/>
        <a:p>
          <a:endParaRPr lang="it-IT"/>
        </a:p>
      </dgm:t>
    </dgm:pt>
    <dgm:pt modelId="{06DF5CBF-E751-D44F-A0A1-D494658AA537}">
      <dgm:prSet phldrT="[Testo]"/>
      <dgm:spPr>
        <a:solidFill>
          <a:srgbClr val="53C74D"/>
        </a:solidFill>
      </dgm:spPr>
      <dgm:t>
        <a:bodyPr/>
        <a:lstStyle/>
        <a:p>
          <a:r>
            <a:rPr lang="it-IT" dirty="0">
              <a:solidFill>
                <a:schemeClr val="tx1"/>
              </a:solidFill>
            </a:rPr>
            <a:t>Chest elasticity</a:t>
          </a:r>
        </a:p>
      </dgm:t>
    </dgm:pt>
    <dgm:pt modelId="{4DA7224B-49B4-2B4A-A9A8-00FF96192B8E}" type="parTrans" cxnId="{A457E194-B181-494C-937F-868D9CA685A0}">
      <dgm:prSet/>
      <dgm:spPr/>
      <dgm:t>
        <a:bodyPr/>
        <a:lstStyle/>
        <a:p>
          <a:endParaRPr lang="it-IT"/>
        </a:p>
      </dgm:t>
    </dgm:pt>
    <dgm:pt modelId="{D4EE6ACD-3F87-8E44-A6EF-EB26FF826752}" type="sibTrans" cxnId="{A457E194-B181-494C-937F-868D9CA685A0}">
      <dgm:prSet/>
      <dgm:spPr/>
      <dgm:t>
        <a:bodyPr/>
        <a:lstStyle/>
        <a:p>
          <a:endParaRPr lang="it-IT"/>
        </a:p>
      </dgm:t>
    </dgm:pt>
    <dgm:pt modelId="{2C140408-E05A-5D46-8E66-C75A1D723A4B}">
      <dgm:prSet phldrT="[Testo]" phldr="0" custT="1"/>
      <dgm:spPr>
        <a:solidFill>
          <a:srgbClr val="53C74D">
            <a:alpha val="90000"/>
          </a:srgbClr>
        </a:solidFill>
      </dgm:spPr>
      <dgm:t>
        <a:bodyPr vert="horz" wrap="square"/>
        <a:lstStyle/>
        <a:p>
          <a:pPr>
            <a:lnSpc>
              <a:spcPct val="100000"/>
            </a:lnSpc>
            <a:spcBef>
              <a:spcPct val="0"/>
            </a:spcBef>
            <a:spcAft>
              <a:spcPct val="35000"/>
            </a:spcAft>
          </a:pPr>
          <a:r>
            <a:rPr lang="en-US" sz="1600" dirty="0">
              <a:solidFill>
                <a:schemeClr val="bg1"/>
              </a:solidFill>
            </a:rPr>
            <a:t>FACTOR FACILITATING THE EMERGENCE OF FEAR AWARENESS</a:t>
          </a:r>
          <a:endParaRPr lang="it-IT" sz="1600" dirty="0"/>
        </a:p>
      </dgm:t>
    </dgm:pt>
    <dgm:pt modelId="{B41756FA-C69C-6045-9A21-6A1B3BD0CB6D}" type="parTrans" cxnId="{D6EA7889-37F2-4331-84AA-360BE2F265FA}">
      <dgm:prSet/>
      <dgm:spPr/>
      <dgm:t>
        <a:bodyPr/>
        <a:lstStyle/>
        <a:p>
          <a:endParaRPr lang="it-IT"/>
        </a:p>
      </dgm:t>
    </dgm:pt>
    <dgm:pt modelId="{47C9C96E-A351-0A4E-93C4-050FEE3F0B5E}" type="sibTrans" cxnId="{D6EA7889-37F2-4331-84AA-360BE2F265FA}">
      <dgm:prSet/>
      <dgm:spPr/>
      <dgm:t>
        <a:bodyPr/>
        <a:lstStyle/>
        <a:p>
          <a:endParaRPr lang="it-IT"/>
        </a:p>
      </dgm:t>
    </dgm:pt>
    <dgm:pt modelId="{19938C81-2D59-2241-AEB8-8BBD03E4111F}" type="pres">
      <dgm:prSet presAssocID="{CE67CB90-43AB-6741-A6EB-28AC0C05FFD0}" presName="Name0" presStyleCnt="0">
        <dgm:presLayoutVars>
          <dgm:dir/>
          <dgm:animLvl val="lvl"/>
          <dgm:resizeHandles val="exact"/>
        </dgm:presLayoutVars>
      </dgm:prSet>
      <dgm:spPr/>
      <dgm:t>
        <a:bodyPr/>
        <a:lstStyle/>
        <a:p>
          <a:endParaRPr lang="it-IT"/>
        </a:p>
      </dgm:t>
    </dgm:pt>
    <dgm:pt modelId="{19A591E1-B893-EE4C-A272-3C730622E3FC}" type="pres">
      <dgm:prSet presAssocID="{52697C41-B3EF-5C49-AC4E-C3D9AC3A67C3}" presName="vertFlow" presStyleCnt="0"/>
      <dgm:spPr/>
    </dgm:pt>
    <dgm:pt modelId="{D2265863-083F-8F4B-BFAA-D442E2F9AC71}" type="pres">
      <dgm:prSet presAssocID="{52697C41-B3EF-5C49-AC4E-C3D9AC3A67C3}" presName="header" presStyleLbl="node1" presStyleIdx="0" presStyleCnt="2"/>
      <dgm:spPr/>
      <dgm:t>
        <a:bodyPr/>
        <a:lstStyle/>
        <a:p>
          <a:endParaRPr lang="it-IT"/>
        </a:p>
      </dgm:t>
    </dgm:pt>
    <dgm:pt modelId="{AA5186FF-38C1-7E4F-849C-175B948B4D5F}" type="pres">
      <dgm:prSet presAssocID="{CFEE0F02-11CE-5242-AEE8-8E11C38E41BA}" presName="parTrans" presStyleLbl="sibTrans2D1" presStyleIdx="0" presStyleCnt="2"/>
      <dgm:spPr/>
      <dgm:t>
        <a:bodyPr/>
        <a:lstStyle/>
        <a:p>
          <a:endParaRPr lang="it-IT"/>
        </a:p>
      </dgm:t>
    </dgm:pt>
    <dgm:pt modelId="{E672998A-0736-1049-A4AC-C46A18B32A04}" type="pres">
      <dgm:prSet presAssocID="{72EA1F68-BA18-4240-A88A-2831FA731447}" presName="child" presStyleLbl="alignAccFollowNode1" presStyleIdx="0" presStyleCnt="2" custScaleY="160551">
        <dgm:presLayoutVars>
          <dgm:chMax val="0"/>
          <dgm:bulletEnabled val="1"/>
        </dgm:presLayoutVars>
      </dgm:prSet>
      <dgm:spPr/>
      <dgm:t>
        <a:bodyPr/>
        <a:lstStyle/>
        <a:p>
          <a:endParaRPr lang="it-IT"/>
        </a:p>
      </dgm:t>
    </dgm:pt>
    <dgm:pt modelId="{714607DA-A07B-DF4F-9C1D-F04CC05E6D44}" type="pres">
      <dgm:prSet presAssocID="{52697C41-B3EF-5C49-AC4E-C3D9AC3A67C3}" presName="hSp" presStyleCnt="0"/>
      <dgm:spPr/>
    </dgm:pt>
    <dgm:pt modelId="{A002532B-FC6B-BF4E-ACDE-70ECF24DF112}" type="pres">
      <dgm:prSet presAssocID="{06DF5CBF-E751-D44F-A0A1-D494658AA537}" presName="vertFlow" presStyleCnt="0"/>
      <dgm:spPr/>
    </dgm:pt>
    <dgm:pt modelId="{C0AD840C-A56E-3C4F-B1F6-FCBF5971CF37}" type="pres">
      <dgm:prSet presAssocID="{06DF5CBF-E751-D44F-A0A1-D494658AA537}" presName="header" presStyleLbl="node1" presStyleIdx="1" presStyleCnt="2"/>
      <dgm:spPr/>
      <dgm:t>
        <a:bodyPr/>
        <a:lstStyle/>
        <a:p>
          <a:endParaRPr lang="it-IT"/>
        </a:p>
      </dgm:t>
    </dgm:pt>
    <dgm:pt modelId="{4C1A0A7A-229A-5944-B2F0-0A2C8AB74EA7}" type="pres">
      <dgm:prSet presAssocID="{B41756FA-C69C-6045-9A21-6A1B3BD0CB6D}" presName="parTrans" presStyleLbl="sibTrans2D1" presStyleIdx="1" presStyleCnt="2"/>
      <dgm:spPr/>
      <dgm:t>
        <a:bodyPr/>
        <a:lstStyle/>
        <a:p>
          <a:endParaRPr lang="it-IT"/>
        </a:p>
      </dgm:t>
    </dgm:pt>
    <dgm:pt modelId="{86345770-EB77-EF42-AE0E-D37801366858}" type="pres">
      <dgm:prSet presAssocID="{2C140408-E05A-5D46-8E66-C75A1D723A4B}" presName="child" presStyleLbl="alignAccFollowNode1" presStyleIdx="1" presStyleCnt="2" custScaleY="160370">
        <dgm:presLayoutVars>
          <dgm:chMax val="0"/>
          <dgm:bulletEnabled val="1"/>
        </dgm:presLayoutVars>
      </dgm:prSet>
      <dgm:spPr/>
      <dgm:t>
        <a:bodyPr/>
        <a:lstStyle/>
        <a:p>
          <a:endParaRPr lang="it-IT"/>
        </a:p>
      </dgm:t>
    </dgm:pt>
  </dgm:ptLst>
  <dgm:cxnLst>
    <dgm:cxn modelId="{F69D97B5-F9EB-4CE9-98AC-61C1B5A2D18F}" type="presOf" srcId="{72EA1F68-BA18-4240-A88A-2831FA731447}" destId="{E672998A-0736-1049-A4AC-C46A18B32A04}" srcOrd="0" destOrd="0" presId="urn:microsoft.com/office/officeart/2005/8/layout/lProcess1#2"/>
    <dgm:cxn modelId="{CA22B909-F578-4748-8CAB-323F0E684AFF}" type="presOf" srcId="{52697C41-B3EF-5C49-AC4E-C3D9AC3A67C3}" destId="{D2265863-083F-8F4B-BFAA-D442E2F9AC71}" srcOrd="0" destOrd="0" presId="urn:microsoft.com/office/officeart/2005/8/layout/lProcess1#2"/>
    <dgm:cxn modelId="{B9FC5407-81C1-484A-9657-DAA8E7E71E32}" type="presOf" srcId="{2C140408-E05A-5D46-8E66-C75A1D723A4B}" destId="{86345770-EB77-EF42-AE0E-D37801366858}" srcOrd="0" destOrd="0" presId="urn:microsoft.com/office/officeart/2005/8/layout/lProcess1#2"/>
    <dgm:cxn modelId="{993C3951-435D-4A5E-B489-27CAB54501DE}" type="presOf" srcId="{06DF5CBF-E751-D44F-A0A1-D494658AA537}" destId="{C0AD840C-A56E-3C4F-B1F6-FCBF5971CF37}" srcOrd="0" destOrd="0" presId="urn:microsoft.com/office/officeart/2005/8/layout/lProcess1#2"/>
    <dgm:cxn modelId="{46E468AC-8D90-4E13-BB66-44B289A97314}" srcId="{52697C41-B3EF-5C49-AC4E-C3D9AC3A67C3}" destId="{72EA1F68-BA18-4240-A88A-2831FA731447}" srcOrd="0" destOrd="0" parTransId="{CFEE0F02-11CE-5242-AEE8-8E11C38E41BA}" sibTransId="{30378DB7-8DFF-314C-82D7-5C01AE5D5EFE}"/>
    <dgm:cxn modelId="{E161FC59-FFD4-4466-9F2F-B8F53627B368}" type="presOf" srcId="{CE67CB90-43AB-6741-A6EB-28AC0C05FFD0}" destId="{19938C81-2D59-2241-AEB8-8BBD03E4111F}" srcOrd="0" destOrd="0" presId="urn:microsoft.com/office/officeart/2005/8/layout/lProcess1#2"/>
    <dgm:cxn modelId="{D6EA7889-37F2-4331-84AA-360BE2F265FA}" srcId="{06DF5CBF-E751-D44F-A0A1-D494658AA537}" destId="{2C140408-E05A-5D46-8E66-C75A1D723A4B}" srcOrd="0" destOrd="0" parTransId="{B41756FA-C69C-6045-9A21-6A1B3BD0CB6D}" sibTransId="{47C9C96E-A351-0A4E-93C4-050FEE3F0B5E}"/>
    <dgm:cxn modelId="{A457E194-B181-494C-937F-868D9CA685A0}" srcId="{CE67CB90-43AB-6741-A6EB-28AC0C05FFD0}" destId="{06DF5CBF-E751-D44F-A0A1-D494658AA537}" srcOrd="1" destOrd="0" parTransId="{4DA7224B-49B4-2B4A-A9A8-00FF96192B8E}" sibTransId="{D4EE6ACD-3F87-8E44-A6EF-EB26FF826752}"/>
    <dgm:cxn modelId="{EDD569D1-289A-488E-B3BA-6929290C857A}" type="presOf" srcId="{CFEE0F02-11CE-5242-AEE8-8E11C38E41BA}" destId="{AA5186FF-38C1-7E4F-849C-175B948B4D5F}" srcOrd="0" destOrd="0" presId="urn:microsoft.com/office/officeart/2005/8/layout/lProcess1#2"/>
    <dgm:cxn modelId="{4DA321C4-825C-424D-AEF5-B7C27E9541A1}" srcId="{CE67CB90-43AB-6741-A6EB-28AC0C05FFD0}" destId="{52697C41-B3EF-5C49-AC4E-C3D9AC3A67C3}" srcOrd="0" destOrd="0" parTransId="{D889418D-4555-9544-A378-1DDA83898488}" sibTransId="{5ED73ECA-B757-0540-B014-AEEB81FD5364}"/>
    <dgm:cxn modelId="{80722957-C046-4E73-9455-562F285DDF3F}" type="presOf" srcId="{B41756FA-C69C-6045-9A21-6A1B3BD0CB6D}" destId="{4C1A0A7A-229A-5944-B2F0-0A2C8AB74EA7}" srcOrd="0" destOrd="0" presId="urn:microsoft.com/office/officeart/2005/8/layout/lProcess1#2"/>
    <dgm:cxn modelId="{C78BA673-63D1-4798-9112-26A789AD70E6}" type="presParOf" srcId="{19938C81-2D59-2241-AEB8-8BBD03E4111F}" destId="{19A591E1-B893-EE4C-A272-3C730622E3FC}" srcOrd="0" destOrd="0" presId="urn:microsoft.com/office/officeart/2005/8/layout/lProcess1#2"/>
    <dgm:cxn modelId="{95006CEE-B1C2-40AB-93F8-5694E7D9C47A}" type="presParOf" srcId="{19A591E1-B893-EE4C-A272-3C730622E3FC}" destId="{D2265863-083F-8F4B-BFAA-D442E2F9AC71}" srcOrd="0" destOrd="0" presId="urn:microsoft.com/office/officeart/2005/8/layout/lProcess1#2"/>
    <dgm:cxn modelId="{D293CA4B-C524-4EC0-AFE0-D1F9F7C4DDD3}" type="presParOf" srcId="{19A591E1-B893-EE4C-A272-3C730622E3FC}" destId="{AA5186FF-38C1-7E4F-849C-175B948B4D5F}" srcOrd="1" destOrd="0" presId="urn:microsoft.com/office/officeart/2005/8/layout/lProcess1#2"/>
    <dgm:cxn modelId="{A8E3E254-85FB-4DEB-ADDC-575E222227A2}" type="presParOf" srcId="{19A591E1-B893-EE4C-A272-3C730622E3FC}" destId="{E672998A-0736-1049-A4AC-C46A18B32A04}" srcOrd="2" destOrd="0" presId="urn:microsoft.com/office/officeart/2005/8/layout/lProcess1#2"/>
    <dgm:cxn modelId="{56629267-81F1-43CC-80F7-5C915255FE35}" type="presParOf" srcId="{19938C81-2D59-2241-AEB8-8BBD03E4111F}" destId="{714607DA-A07B-DF4F-9C1D-F04CC05E6D44}" srcOrd="1" destOrd="0" presId="urn:microsoft.com/office/officeart/2005/8/layout/lProcess1#2"/>
    <dgm:cxn modelId="{BE337ABD-F9A3-4101-94F0-8E14B5E15C9B}" type="presParOf" srcId="{19938C81-2D59-2241-AEB8-8BBD03E4111F}" destId="{A002532B-FC6B-BF4E-ACDE-70ECF24DF112}" srcOrd="2" destOrd="0" presId="urn:microsoft.com/office/officeart/2005/8/layout/lProcess1#2"/>
    <dgm:cxn modelId="{4FDD2715-ED96-4632-91A3-5723C1455AA6}" type="presParOf" srcId="{A002532B-FC6B-BF4E-ACDE-70ECF24DF112}" destId="{C0AD840C-A56E-3C4F-B1F6-FCBF5971CF37}" srcOrd="0" destOrd="0" presId="urn:microsoft.com/office/officeart/2005/8/layout/lProcess1#2"/>
    <dgm:cxn modelId="{7A4CEAE0-1B3D-425F-AB6B-82637B9E0DE9}" type="presParOf" srcId="{A002532B-FC6B-BF4E-ACDE-70ECF24DF112}" destId="{4C1A0A7A-229A-5944-B2F0-0A2C8AB74EA7}" srcOrd="1" destOrd="0" presId="urn:microsoft.com/office/officeart/2005/8/layout/lProcess1#2"/>
    <dgm:cxn modelId="{A4CCFBF2-A420-4E5B-A787-16F59DF085A9}" type="presParOf" srcId="{A002532B-FC6B-BF4E-ACDE-70ECF24DF112}" destId="{86345770-EB77-EF42-AE0E-D37801366858}" srcOrd="2" destOrd="0" presId="urn:microsoft.com/office/officeart/2005/8/layout/lProcess1#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F3650D2-5FDC-8F4B-BA55-8FB4994CA5B1}" type="doc">
      <dgm:prSet loTypeId="urn:microsoft.com/office/officeart/2005/8/layout/lProcess1#3" loCatId="" qsTypeId="urn:microsoft.com/office/officeart/2005/8/quickstyle/simple2#2" qsCatId="simple" csTypeId="urn:microsoft.com/office/officeart/2005/8/colors/accent1_2#14" csCatId="accent1" phldr="1"/>
      <dgm:spPr/>
      <dgm:t>
        <a:bodyPr/>
        <a:lstStyle/>
        <a:p>
          <a:endParaRPr lang="it-IT"/>
        </a:p>
      </dgm:t>
    </dgm:pt>
    <dgm:pt modelId="{09948CDA-F644-8C44-9A1F-D09618551CA8}">
      <dgm:prSet phldrT="[Testo]"/>
      <dgm:spPr>
        <a:solidFill>
          <a:srgbClr val="C00000">
            <a:alpha val="90000"/>
          </a:srgbClr>
        </a:solidFill>
      </dgm:spPr>
      <dgm:t>
        <a:bodyPr/>
        <a:lstStyle/>
        <a:p>
          <a:r>
            <a:rPr lang="it-IT" dirty="0">
              <a:solidFill>
                <a:schemeClr val="bg1"/>
              </a:solidFill>
            </a:rPr>
            <a:t>Request to abandon the group = fear avoidance</a:t>
          </a:r>
        </a:p>
      </dgm:t>
    </dgm:pt>
    <dgm:pt modelId="{663EB37F-40ED-3C41-B9DD-AF59A2C65E9A}" type="parTrans" cxnId="{A2B53B92-38D9-4D4C-B10E-ECC37EC93D92}">
      <dgm:prSet/>
      <dgm:spPr/>
      <dgm:t>
        <a:bodyPr/>
        <a:lstStyle/>
        <a:p>
          <a:endParaRPr lang="it-IT"/>
        </a:p>
      </dgm:t>
    </dgm:pt>
    <dgm:pt modelId="{86490764-6A94-8F42-9080-684F6FB56DD8}" type="sibTrans" cxnId="{A2B53B92-38D9-4D4C-B10E-ECC37EC93D92}">
      <dgm:prSet/>
      <dgm:spPr/>
      <dgm:t>
        <a:bodyPr/>
        <a:lstStyle/>
        <a:p>
          <a:endParaRPr lang="it-IT"/>
        </a:p>
      </dgm:t>
    </dgm:pt>
    <dgm:pt modelId="{D1911C4D-452E-C640-AFC3-12A3D8AD521E}">
      <dgm:prSet phldrT="[Testo]"/>
      <dgm:spPr>
        <a:solidFill>
          <a:srgbClr val="C00000">
            <a:alpha val="90000"/>
          </a:srgbClr>
        </a:solidFill>
      </dgm:spPr>
      <dgm:t>
        <a:bodyPr/>
        <a:lstStyle/>
        <a:p>
          <a:r>
            <a:rPr lang="it-IT" dirty="0">
              <a:solidFill>
                <a:schemeClr val="bg1"/>
              </a:solidFill>
            </a:rPr>
            <a:t>FACTOR SUPPRESSING THE EMERGENCE OF FEAR </a:t>
          </a:r>
        </a:p>
      </dgm:t>
    </dgm:pt>
    <dgm:pt modelId="{FA9E7A74-81C0-6549-A5A1-06FF67B0754E}" type="parTrans" cxnId="{1362F458-B044-684A-B833-305A9A3D6EA6}">
      <dgm:prSet/>
      <dgm:spPr/>
      <dgm:t>
        <a:bodyPr/>
        <a:lstStyle/>
        <a:p>
          <a:endParaRPr lang="it-IT"/>
        </a:p>
      </dgm:t>
    </dgm:pt>
    <dgm:pt modelId="{D1467605-51E4-1D4E-BFCF-40516C459DA3}" type="sibTrans" cxnId="{1362F458-B044-684A-B833-305A9A3D6EA6}">
      <dgm:prSet/>
      <dgm:spPr/>
      <dgm:t>
        <a:bodyPr/>
        <a:lstStyle/>
        <a:p>
          <a:endParaRPr lang="it-IT"/>
        </a:p>
      </dgm:t>
    </dgm:pt>
    <dgm:pt modelId="{88B6DDC4-88A1-224B-A8AF-548AA2098DC2}">
      <dgm:prSet phldrT="[Testo]"/>
      <dgm:spPr>
        <a:solidFill>
          <a:srgbClr val="53C74D">
            <a:alpha val="90000"/>
          </a:srgbClr>
        </a:solidFill>
      </dgm:spPr>
      <dgm:t>
        <a:bodyPr/>
        <a:lstStyle/>
        <a:p>
          <a:r>
            <a:rPr lang="it-IT" dirty="0"/>
            <a:t>Decision to stay in the group = confrontation of fear</a:t>
          </a:r>
        </a:p>
      </dgm:t>
    </dgm:pt>
    <dgm:pt modelId="{C185DFD2-8302-864F-B2F4-E202DE057E84}" type="parTrans" cxnId="{6E21525C-9C24-1C4B-B329-068BD1BDDD47}">
      <dgm:prSet/>
      <dgm:spPr/>
      <dgm:t>
        <a:bodyPr/>
        <a:lstStyle/>
        <a:p>
          <a:endParaRPr lang="it-IT"/>
        </a:p>
      </dgm:t>
    </dgm:pt>
    <dgm:pt modelId="{408FE752-2E2E-1845-8813-0745020C2A72}" type="sibTrans" cxnId="{6E21525C-9C24-1C4B-B329-068BD1BDDD47}">
      <dgm:prSet/>
      <dgm:spPr/>
      <dgm:t>
        <a:bodyPr/>
        <a:lstStyle/>
        <a:p>
          <a:endParaRPr lang="it-IT"/>
        </a:p>
      </dgm:t>
    </dgm:pt>
    <dgm:pt modelId="{DE2358A8-4640-4948-B084-C5BB53800F25}">
      <dgm:prSet phldrT="[Testo]"/>
      <dgm:spPr>
        <a:solidFill>
          <a:srgbClr val="53C74D">
            <a:alpha val="90000"/>
          </a:srgbClr>
        </a:solidFill>
      </dgm:spPr>
      <dgm:t>
        <a:bodyPr/>
        <a:lstStyle/>
        <a:p>
          <a:r>
            <a:rPr lang="it-IT" dirty="0"/>
            <a:t>FACTOR EASING  THE EMERGENCE OF FEAR </a:t>
          </a:r>
        </a:p>
      </dgm:t>
    </dgm:pt>
    <dgm:pt modelId="{A8B66634-D428-D74F-ABF1-3683A9CB8090}" type="parTrans" cxnId="{2A111025-9B90-9140-A847-F74D753B37CD}">
      <dgm:prSet/>
      <dgm:spPr/>
      <dgm:t>
        <a:bodyPr/>
        <a:lstStyle/>
        <a:p>
          <a:endParaRPr lang="it-IT"/>
        </a:p>
      </dgm:t>
    </dgm:pt>
    <dgm:pt modelId="{CED320F8-B59A-864B-A98F-8BCF95A630B1}" type="sibTrans" cxnId="{2A111025-9B90-9140-A847-F74D753B37CD}">
      <dgm:prSet/>
      <dgm:spPr/>
      <dgm:t>
        <a:bodyPr/>
        <a:lstStyle/>
        <a:p>
          <a:endParaRPr lang="it-IT"/>
        </a:p>
      </dgm:t>
    </dgm:pt>
    <dgm:pt modelId="{ECC5136F-8A61-DF44-AAB4-AFCF3781D160}">
      <dgm:prSet phldrT="[Testo]"/>
      <dgm:spPr>
        <a:solidFill>
          <a:srgbClr val="C00000"/>
        </a:solidFill>
      </dgm:spPr>
      <dgm:t>
        <a:bodyPr/>
        <a:lstStyle/>
        <a:p>
          <a:r>
            <a:rPr lang="it-IT" dirty="0">
              <a:solidFill>
                <a:schemeClr val="bg1"/>
              </a:solidFill>
            </a:rPr>
            <a:t>Feeling being analysed by people=persecution</a:t>
          </a:r>
        </a:p>
      </dgm:t>
    </dgm:pt>
    <dgm:pt modelId="{5D047ABD-9A24-6245-BBB5-30DD309C2D21}" type="sibTrans" cxnId="{5524A9A8-7829-AB4E-88DA-48F61C940CE6}">
      <dgm:prSet/>
      <dgm:spPr/>
      <dgm:t>
        <a:bodyPr/>
        <a:lstStyle/>
        <a:p>
          <a:endParaRPr lang="it-IT"/>
        </a:p>
      </dgm:t>
    </dgm:pt>
    <dgm:pt modelId="{1FBFB62F-33B6-444A-B7FD-883D64289C4E}" type="parTrans" cxnId="{5524A9A8-7829-AB4E-88DA-48F61C940CE6}">
      <dgm:prSet/>
      <dgm:spPr/>
      <dgm:t>
        <a:bodyPr/>
        <a:lstStyle/>
        <a:p>
          <a:endParaRPr lang="it-IT"/>
        </a:p>
      </dgm:t>
    </dgm:pt>
    <dgm:pt modelId="{403F7F88-F758-0D4F-8A8B-B0E591D2E87B}">
      <dgm:prSet/>
      <dgm:spPr>
        <a:solidFill>
          <a:srgbClr val="53C74D">
            <a:alpha val="90000"/>
          </a:srgbClr>
        </a:solidFill>
      </dgm:spPr>
      <dgm:t>
        <a:bodyPr/>
        <a:lstStyle/>
        <a:p>
          <a:r>
            <a:rPr lang="it-IT" dirty="0">
              <a:solidFill>
                <a:schemeClr val="tx1"/>
              </a:solidFill>
            </a:rPr>
            <a:t>Desire to build deeper connection with others</a:t>
          </a:r>
        </a:p>
      </dgm:t>
    </dgm:pt>
    <dgm:pt modelId="{D09B40FD-C802-FB48-AC5B-9DC61EAECD34}" type="parTrans" cxnId="{1AF7D18C-EF49-BB48-8C26-CD395BB6B69A}">
      <dgm:prSet/>
      <dgm:spPr/>
      <dgm:t>
        <a:bodyPr/>
        <a:lstStyle/>
        <a:p>
          <a:endParaRPr lang="it-IT"/>
        </a:p>
      </dgm:t>
    </dgm:pt>
    <dgm:pt modelId="{14881596-2A9D-5E46-8AF1-C6C029C3B2C8}" type="sibTrans" cxnId="{1AF7D18C-EF49-BB48-8C26-CD395BB6B69A}">
      <dgm:prSet/>
      <dgm:spPr/>
      <dgm:t>
        <a:bodyPr/>
        <a:lstStyle/>
        <a:p>
          <a:endParaRPr lang="it-IT"/>
        </a:p>
      </dgm:t>
    </dgm:pt>
    <dgm:pt modelId="{E613E8AD-730A-D94E-944B-D8154514C453}" type="pres">
      <dgm:prSet presAssocID="{DF3650D2-5FDC-8F4B-BA55-8FB4994CA5B1}" presName="Name0" presStyleCnt="0">
        <dgm:presLayoutVars>
          <dgm:dir/>
          <dgm:animLvl val="lvl"/>
          <dgm:resizeHandles val="exact"/>
        </dgm:presLayoutVars>
      </dgm:prSet>
      <dgm:spPr/>
      <dgm:t>
        <a:bodyPr/>
        <a:lstStyle/>
        <a:p>
          <a:endParaRPr lang="it-IT"/>
        </a:p>
      </dgm:t>
    </dgm:pt>
    <dgm:pt modelId="{C32D604C-3E54-D84D-BC4C-352E7FB487A7}" type="pres">
      <dgm:prSet presAssocID="{ECC5136F-8A61-DF44-AAB4-AFCF3781D160}" presName="vertFlow" presStyleCnt="0"/>
      <dgm:spPr/>
    </dgm:pt>
    <dgm:pt modelId="{B096E65B-AD91-D64F-B0FD-FEDA962446AB}" type="pres">
      <dgm:prSet presAssocID="{ECC5136F-8A61-DF44-AAB4-AFCF3781D160}" presName="header" presStyleLbl="node1" presStyleIdx="0" presStyleCnt="2"/>
      <dgm:spPr/>
      <dgm:t>
        <a:bodyPr/>
        <a:lstStyle/>
        <a:p>
          <a:endParaRPr lang="it-IT"/>
        </a:p>
      </dgm:t>
    </dgm:pt>
    <dgm:pt modelId="{23D8726D-5C2C-C043-B5CE-E3E21D249E4D}" type="pres">
      <dgm:prSet presAssocID="{663EB37F-40ED-3C41-B9DD-AF59A2C65E9A}" presName="parTrans" presStyleLbl="sibTrans2D1" presStyleIdx="0" presStyleCnt="4"/>
      <dgm:spPr/>
      <dgm:t>
        <a:bodyPr/>
        <a:lstStyle/>
        <a:p>
          <a:endParaRPr lang="it-IT"/>
        </a:p>
      </dgm:t>
    </dgm:pt>
    <dgm:pt modelId="{7077D7F0-7A40-C147-8133-F22240417803}" type="pres">
      <dgm:prSet presAssocID="{09948CDA-F644-8C44-9A1F-D09618551CA8}" presName="child" presStyleLbl="alignAccFollowNode1" presStyleIdx="0" presStyleCnt="4">
        <dgm:presLayoutVars>
          <dgm:chMax val="0"/>
          <dgm:bulletEnabled val="1"/>
        </dgm:presLayoutVars>
      </dgm:prSet>
      <dgm:spPr/>
      <dgm:t>
        <a:bodyPr/>
        <a:lstStyle/>
        <a:p>
          <a:endParaRPr lang="it-IT"/>
        </a:p>
      </dgm:t>
    </dgm:pt>
    <dgm:pt modelId="{EED442E7-B7A2-574D-99C3-791769EC94C3}" type="pres">
      <dgm:prSet presAssocID="{86490764-6A94-8F42-9080-684F6FB56DD8}" presName="sibTrans" presStyleLbl="sibTrans2D1" presStyleIdx="1" presStyleCnt="4"/>
      <dgm:spPr/>
      <dgm:t>
        <a:bodyPr/>
        <a:lstStyle/>
        <a:p>
          <a:endParaRPr lang="it-IT"/>
        </a:p>
      </dgm:t>
    </dgm:pt>
    <dgm:pt modelId="{0F15BF21-DF9A-0442-8D67-D96F9679C740}" type="pres">
      <dgm:prSet presAssocID="{D1911C4D-452E-C640-AFC3-12A3D8AD521E}" presName="child" presStyleLbl="alignAccFollowNode1" presStyleIdx="1" presStyleCnt="4">
        <dgm:presLayoutVars>
          <dgm:chMax val="0"/>
          <dgm:bulletEnabled val="1"/>
        </dgm:presLayoutVars>
      </dgm:prSet>
      <dgm:spPr/>
      <dgm:t>
        <a:bodyPr/>
        <a:lstStyle/>
        <a:p>
          <a:endParaRPr lang="it-IT"/>
        </a:p>
      </dgm:t>
    </dgm:pt>
    <dgm:pt modelId="{EC0F08EB-4FB7-674B-B63B-6817340EDED6}" type="pres">
      <dgm:prSet presAssocID="{ECC5136F-8A61-DF44-AAB4-AFCF3781D160}" presName="hSp" presStyleCnt="0"/>
      <dgm:spPr/>
    </dgm:pt>
    <dgm:pt modelId="{BF38D0C9-439C-F344-97E3-264A5DCF1ACA}" type="pres">
      <dgm:prSet presAssocID="{403F7F88-F758-0D4F-8A8B-B0E591D2E87B}" presName="vertFlow" presStyleCnt="0"/>
      <dgm:spPr/>
    </dgm:pt>
    <dgm:pt modelId="{C363805A-A2C8-E746-90C5-837A741F8F21}" type="pres">
      <dgm:prSet presAssocID="{403F7F88-F758-0D4F-8A8B-B0E591D2E87B}" presName="header" presStyleLbl="node1" presStyleIdx="1" presStyleCnt="2"/>
      <dgm:spPr/>
      <dgm:t>
        <a:bodyPr/>
        <a:lstStyle/>
        <a:p>
          <a:endParaRPr lang="it-IT"/>
        </a:p>
      </dgm:t>
    </dgm:pt>
    <dgm:pt modelId="{856A6F3B-1B8D-6648-B5FD-9D661B91139A}" type="pres">
      <dgm:prSet presAssocID="{C185DFD2-8302-864F-B2F4-E202DE057E84}" presName="parTrans" presStyleLbl="sibTrans2D1" presStyleIdx="2" presStyleCnt="4"/>
      <dgm:spPr/>
      <dgm:t>
        <a:bodyPr/>
        <a:lstStyle/>
        <a:p>
          <a:endParaRPr lang="it-IT"/>
        </a:p>
      </dgm:t>
    </dgm:pt>
    <dgm:pt modelId="{A4C53BD3-7E1B-B848-A5C3-F9A94D810DC2}" type="pres">
      <dgm:prSet presAssocID="{88B6DDC4-88A1-224B-A8AF-548AA2098DC2}" presName="child" presStyleLbl="alignAccFollowNode1" presStyleIdx="2" presStyleCnt="4">
        <dgm:presLayoutVars>
          <dgm:chMax val="0"/>
          <dgm:bulletEnabled val="1"/>
        </dgm:presLayoutVars>
      </dgm:prSet>
      <dgm:spPr/>
      <dgm:t>
        <a:bodyPr/>
        <a:lstStyle/>
        <a:p>
          <a:endParaRPr lang="it-IT"/>
        </a:p>
      </dgm:t>
    </dgm:pt>
    <dgm:pt modelId="{8F89E13C-ABE7-D74A-B1E1-7923437DD913}" type="pres">
      <dgm:prSet presAssocID="{408FE752-2E2E-1845-8813-0745020C2A72}" presName="sibTrans" presStyleLbl="sibTrans2D1" presStyleIdx="3" presStyleCnt="4"/>
      <dgm:spPr/>
      <dgm:t>
        <a:bodyPr/>
        <a:lstStyle/>
        <a:p>
          <a:endParaRPr lang="it-IT"/>
        </a:p>
      </dgm:t>
    </dgm:pt>
    <dgm:pt modelId="{D47A60B8-93C3-3C4C-A3B5-9FD4CEB28D42}" type="pres">
      <dgm:prSet presAssocID="{DE2358A8-4640-4948-B084-C5BB53800F25}" presName="child" presStyleLbl="alignAccFollowNode1" presStyleIdx="3" presStyleCnt="4">
        <dgm:presLayoutVars>
          <dgm:chMax val="0"/>
          <dgm:bulletEnabled val="1"/>
        </dgm:presLayoutVars>
      </dgm:prSet>
      <dgm:spPr/>
      <dgm:t>
        <a:bodyPr/>
        <a:lstStyle/>
        <a:p>
          <a:endParaRPr lang="it-IT"/>
        </a:p>
      </dgm:t>
    </dgm:pt>
  </dgm:ptLst>
  <dgm:cxnLst>
    <dgm:cxn modelId="{52A8BE41-4742-734B-9670-E8A9DAE60F38}" type="presOf" srcId="{DE2358A8-4640-4948-B084-C5BB53800F25}" destId="{D47A60B8-93C3-3C4C-A3B5-9FD4CEB28D42}" srcOrd="0" destOrd="0" presId="urn:microsoft.com/office/officeart/2005/8/layout/lProcess1#3"/>
    <dgm:cxn modelId="{9D9C9DAF-83B7-F14C-BEBB-621B3880DF69}" type="presOf" srcId="{86490764-6A94-8F42-9080-684F6FB56DD8}" destId="{EED442E7-B7A2-574D-99C3-791769EC94C3}" srcOrd="0" destOrd="0" presId="urn:microsoft.com/office/officeart/2005/8/layout/lProcess1#3"/>
    <dgm:cxn modelId="{6CAD9AE7-C7C2-774A-839E-DA286A679D10}" type="presOf" srcId="{ECC5136F-8A61-DF44-AAB4-AFCF3781D160}" destId="{B096E65B-AD91-D64F-B0FD-FEDA962446AB}" srcOrd="0" destOrd="0" presId="urn:microsoft.com/office/officeart/2005/8/layout/lProcess1#3"/>
    <dgm:cxn modelId="{1362F458-B044-684A-B833-305A9A3D6EA6}" srcId="{ECC5136F-8A61-DF44-AAB4-AFCF3781D160}" destId="{D1911C4D-452E-C640-AFC3-12A3D8AD521E}" srcOrd="1" destOrd="0" parTransId="{FA9E7A74-81C0-6549-A5A1-06FF67B0754E}" sibTransId="{D1467605-51E4-1D4E-BFCF-40516C459DA3}"/>
    <dgm:cxn modelId="{5187BE72-B3B6-D84E-A976-6A2394288AD8}" type="presOf" srcId="{88B6DDC4-88A1-224B-A8AF-548AA2098DC2}" destId="{A4C53BD3-7E1B-B848-A5C3-F9A94D810DC2}" srcOrd="0" destOrd="0" presId="urn:microsoft.com/office/officeart/2005/8/layout/lProcess1#3"/>
    <dgm:cxn modelId="{A2B53B92-38D9-4D4C-B10E-ECC37EC93D92}" srcId="{ECC5136F-8A61-DF44-AAB4-AFCF3781D160}" destId="{09948CDA-F644-8C44-9A1F-D09618551CA8}" srcOrd="0" destOrd="0" parTransId="{663EB37F-40ED-3C41-B9DD-AF59A2C65E9A}" sibTransId="{86490764-6A94-8F42-9080-684F6FB56DD8}"/>
    <dgm:cxn modelId="{11EEF77D-206B-2445-B744-F39A031C1016}" type="presOf" srcId="{C185DFD2-8302-864F-B2F4-E202DE057E84}" destId="{856A6F3B-1B8D-6648-B5FD-9D661B91139A}" srcOrd="0" destOrd="0" presId="urn:microsoft.com/office/officeart/2005/8/layout/lProcess1#3"/>
    <dgm:cxn modelId="{887807FD-7A18-674C-9346-9232512FA38A}" type="presOf" srcId="{663EB37F-40ED-3C41-B9DD-AF59A2C65E9A}" destId="{23D8726D-5C2C-C043-B5CE-E3E21D249E4D}" srcOrd="0" destOrd="0" presId="urn:microsoft.com/office/officeart/2005/8/layout/lProcess1#3"/>
    <dgm:cxn modelId="{85AD0086-6FE2-DA44-8E3E-58F92B4D0435}" type="presOf" srcId="{09948CDA-F644-8C44-9A1F-D09618551CA8}" destId="{7077D7F0-7A40-C147-8133-F22240417803}" srcOrd="0" destOrd="0" presId="urn:microsoft.com/office/officeart/2005/8/layout/lProcess1#3"/>
    <dgm:cxn modelId="{DF66A7E3-6223-CC46-B3BA-CBAF2CEC0213}" type="presOf" srcId="{DF3650D2-5FDC-8F4B-BA55-8FB4994CA5B1}" destId="{E613E8AD-730A-D94E-944B-D8154514C453}" srcOrd="0" destOrd="0" presId="urn:microsoft.com/office/officeart/2005/8/layout/lProcess1#3"/>
    <dgm:cxn modelId="{D3930A43-42F6-104D-AA58-B79C6DF09D0C}" type="presOf" srcId="{D1911C4D-452E-C640-AFC3-12A3D8AD521E}" destId="{0F15BF21-DF9A-0442-8D67-D96F9679C740}" srcOrd="0" destOrd="0" presId="urn:microsoft.com/office/officeart/2005/8/layout/lProcess1#3"/>
    <dgm:cxn modelId="{2E187BF0-4418-834B-AB5F-60B7BBAEDE1F}" type="presOf" srcId="{408FE752-2E2E-1845-8813-0745020C2A72}" destId="{8F89E13C-ABE7-D74A-B1E1-7923437DD913}" srcOrd="0" destOrd="0" presId="urn:microsoft.com/office/officeart/2005/8/layout/lProcess1#3"/>
    <dgm:cxn modelId="{5524A9A8-7829-AB4E-88DA-48F61C940CE6}" srcId="{DF3650D2-5FDC-8F4B-BA55-8FB4994CA5B1}" destId="{ECC5136F-8A61-DF44-AAB4-AFCF3781D160}" srcOrd="0" destOrd="0" parTransId="{1FBFB62F-33B6-444A-B7FD-883D64289C4E}" sibTransId="{5D047ABD-9A24-6245-BBB5-30DD309C2D21}"/>
    <dgm:cxn modelId="{C458AE80-3D4D-5546-ADD4-D058FA9ABA72}" type="presOf" srcId="{403F7F88-F758-0D4F-8A8B-B0E591D2E87B}" destId="{C363805A-A2C8-E746-90C5-837A741F8F21}" srcOrd="0" destOrd="0" presId="urn:microsoft.com/office/officeart/2005/8/layout/lProcess1#3"/>
    <dgm:cxn modelId="{1AF7D18C-EF49-BB48-8C26-CD395BB6B69A}" srcId="{DF3650D2-5FDC-8F4B-BA55-8FB4994CA5B1}" destId="{403F7F88-F758-0D4F-8A8B-B0E591D2E87B}" srcOrd="1" destOrd="0" parTransId="{D09B40FD-C802-FB48-AC5B-9DC61EAECD34}" sibTransId="{14881596-2A9D-5E46-8AF1-C6C029C3B2C8}"/>
    <dgm:cxn modelId="{2A111025-9B90-9140-A847-F74D753B37CD}" srcId="{403F7F88-F758-0D4F-8A8B-B0E591D2E87B}" destId="{DE2358A8-4640-4948-B084-C5BB53800F25}" srcOrd="1" destOrd="0" parTransId="{A8B66634-D428-D74F-ABF1-3683A9CB8090}" sibTransId="{CED320F8-B59A-864B-A98F-8BCF95A630B1}"/>
    <dgm:cxn modelId="{6E21525C-9C24-1C4B-B329-068BD1BDDD47}" srcId="{403F7F88-F758-0D4F-8A8B-B0E591D2E87B}" destId="{88B6DDC4-88A1-224B-A8AF-548AA2098DC2}" srcOrd="0" destOrd="0" parTransId="{C185DFD2-8302-864F-B2F4-E202DE057E84}" sibTransId="{408FE752-2E2E-1845-8813-0745020C2A72}"/>
    <dgm:cxn modelId="{1E349B59-3828-D446-B1EA-D97C131D0352}" type="presParOf" srcId="{E613E8AD-730A-D94E-944B-D8154514C453}" destId="{C32D604C-3E54-D84D-BC4C-352E7FB487A7}" srcOrd="0" destOrd="0" presId="urn:microsoft.com/office/officeart/2005/8/layout/lProcess1#3"/>
    <dgm:cxn modelId="{EE5868EF-AF75-5849-9885-59B423966BAF}" type="presParOf" srcId="{C32D604C-3E54-D84D-BC4C-352E7FB487A7}" destId="{B096E65B-AD91-D64F-B0FD-FEDA962446AB}" srcOrd="0" destOrd="0" presId="urn:microsoft.com/office/officeart/2005/8/layout/lProcess1#3"/>
    <dgm:cxn modelId="{DBCC7188-ECE0-4445-A665-116BCB0A1748}" type="presParOf" srcId="{C32D604C-3E54-D84D-BC4C-352E7FB487A7}" destId="{23D8726D-5C2C-C043-B5CE-E3E21D249E4D}" srcOrd="1" destOrd="0" presId="urn:microsoft.com/office/officeart/2005/8/layout/lProcess1#3"/>
    <dgm:cxn modelId="{E275A18C-CE10-4E40-B81F-653E95D5C0CE}" type="presParOf" srcId="{C32D604C-3E54-D84D-BC4C-352E7FB487A7}" destId="{7077D7F0-7A40-C147-8133-F22240417803}" srcOrd="2" destOrd="0" presId="urn:microsoft.com/office/officeart/2005/8/layout/lProcess1#3"/>
    <dgm:cxn modelId="{47C29F82-808A-574E-82A6-B1E2DE3D2600}" type="presParOf" srcId="{C32D604C-3E54-D84D-BC4C-352E7FB487A7}" destId="{EED442E7-B7A2-574D-99C3-791769EC94C3}" srcOrd="3" destOrd="0" presId="urn:microsoft.com/office/officeart/2005/8/layout/lProcess1#3"/>
    <dgm:cxn modelId="{1F14840B-CEC3-D24E-8EAB-AD4CCF7D1036}" type="presParOf" srcId="{C32D604C-3E54-D84D-BC4C-352E7FB487A7}" destId="{0F15BF21-DF9A-0442-8D67-D96F9679C740}" srcOrd="4" destOrd="0" presId="urn:microsoft.com/office/officeart/2005/8/layout/lProcess1#3"/>
    <dgm:cxn modelId="{EA671D7D-E231-A642-817A-FE24FF779B51}" type="presParOf" srcId="{E613E8AD-730A-D94E-944B-D8154514C453}" destId="{EC0F08EB-4FB7-674B-B63B-6817340EDED6}" srcOrd="1" destOrd="0" presId="urn:microsoft.com/office/officeart/2005/8/layout/lProcess1#3"/>
    <dgm:cxn modelId="{44D3E3C9-AA8E-DD4D-9877-BA412EC3C8A3}" type="presParOf" srcId="{E613E8AD-730A-D94E-944B-D8154514C453}" destId="{BF38D0C9-439C-F344-97E3-264A5DCF1ACA}" srcOrd="2" destOrd="0" presId="urn:microsoft.com/office/officeart/2005/8/layout/lProcess1#3"/>
    <dgm:cxn modelId="{01124956-66DC-3F49-8CA3-B4E0FE86008A}" type="presParOf" srcId="{BF38D0C9-439C-F344-97E3-264A5DCF1ACA}" destId="{C363805A-A2C8-E746-90C5-837A741F8F21}" srcOrd="0" destOrd="0" presId="urn:microsoft.com/office/officeart/2005/8/layout/lProcess1#3"/>
    <dgm:cxn modelId="{8C713D24-6A6E-794C-AADB-33EC52582ECE}" type="presParOf" srcId="{BF38D0C9-439C-F344-97E3-264A5DCF1ACA}" destId="{856A6F3B-1B8D-6648-B5FD-9D661B91139A}" srcOrd="1" destOrd="0" presId="urn:microsoft.com/office/officeart/2005/8/layout/lProcess1#3"/>
    <dgm:cxn modelId="{F57826D7-B916-FA43-B966-FA9965CE583C}" type="presParOf" srcId="{BF38D0C9-439C-F344-97E3-264A5DCF1ACA}" destId="{A4C53BD3-7E1B-B848-A5C3-F9A94D810DC2}" srcOrd="2" destOrd="0" presId="urn:microsoft.com/office/officeart/2005/8/layout/lProcess1#3"/>
    <dgm:cxn modelId="{739C90E4-4CBC-CD48-A161-E5D459AE6121}" type="presParOf" srcId="{BF38D0C9-439C-F344-97E3-264A5DCF1ACA}" destId="{8F89E13C-ABE7-D74A-B1E1-7923437DD913}" srcOrd="3" destOrd="0" presId="urn:microsoft.com/office/officeart/2005/8/layout/lProcess1#3"/>
    <dgm:cxn modelId="{AE319D54-6443-6C46-B219-CAD0BDF6B65D}" type="presParOf" srcId="{BF38D0C9-439C-F344-97E3-264A5DCF1ACA}" destId="{D47A60B8-93C3-3C4C-A3B5-9FD4CEB28D42}" srcOrd="4" destOrd="0" presId="urn:microsoft.com/office/officeart/2005/8/layout/lProcess1#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F3650D2-5FDC-8F4B-BA55-8FB4994CA5B1}" type="doc">
      <dgm:prSet loTypeId="urn:microsoft.com/office/officeart/2005/8/layout/lProcess1#4" loCatId="" qsTypeId="urn:microsoft.com/office/officeart/2005/8/quickstyle/simple2#3" qsCatId="simple" csTypeId="urn:microsoft.com/office/officeart/2005/8/colors/accent1_2#15" csCatId="accent1" phldr="1"/>
      <dgm:spPr/>
      <dgm:t>
        <a:bodyPr/>
        <a:lstStyle/>
        <a:p>
          <a:endParaRPr lang="it-IT"/>
        </a:p>
      </dgm:t>
    </dgm:pt>
    <dgm:pt modelId="{09948CDA-F644-8C44-9A1F-D09618551CA8}">
      <dgm:prSet phldrT="[Testo]" custT="1"/>
      <dgm:spPr>
        <a:solidFill>
          <a:srgbClr val="C00000">
            <a:alpha val="90000"/>
          </a:srgbClr>
        </a:solidFill>
      </dgm:spPr>
      <dgm:t>
        <a:bodyPr/>
        <a:lstStyle/>
        <a:p>
          <a:r>
            <a:rPr lang="it-IT" sz="2400" b="1" dirty="0">
              <a:solidFill>
                <a:schemeClr val="bg1"/>
              </a:solidFill>
            </a:rPr>
            <a:t>OMNIPOTENCE</a:t>
          </a:r>
        </a:p>
        <a:p>
          <a:r>
            <a:rPr lang="it-IT" sz="1700" dirty="0">
              <a:solidFill>
                <a:schemeClr val="bg1"/>
              </a:solidFill>
            </a:rPr>
            <a:t>«</a:t>
          </a:r>
          <a:r>
            <a:rPr lang="it-IT" sz="1700" dirty="0" err="1">
              <a:solidFill>
                <a:schemeClr val="bg1"/>
              </a:solidFill>
            </a:rPr>
            <a:t>there</a:t>
          </a:r>
          <a:r>
            <a:rPr lang="it-IT" sz="1700" dirty="0">
              <a:solidFill>
                <a:schemeClr val="bg1"/>
              </a:solidFill>
            </a:rPr>
            <a:t> are no incurable mental disorders»</a:t>
          </a:r>
        </a:p>
      </dgm:t>
    </dgm:pt>
    <dgm:pt modelId="{663EB37F-40ED-3C41-B9DD-AF59A2C65E9A}" type="parTrans" cxnId="{A2B53B92-38D9-4D4C-B10E-ECC37EC93D92}">
      <dgm:prSet/>
      <dgm:spPr/>
      <dgm:t>
        <a:bodyPr/>
        <a:lstStyle/>
        <a:p>
          <a:endParaRPr lang="it-IT"/>
        </a:p>
      </dgm:t>
    </dgm:pt>
    <dgm:pt modelId="{86490764-6A94-8F42-9080-684F6FB56DD8}" type="sibTrans" cxnId="{A2B53B92-38D9-4D4C-B10E-ECC37EC93D92}">
      <dgm:prSet/>
      <dgm:spPr/>
      <dgm:t>
        <a:bodyPr/>
        <a:lstStyle/>
        <a:p>
          <a:endParaRPr lang="it-IT"/>
        </a:p>
      </dgm:t>
    </dgm:pt>
    <dgm:pt modelId="{D1911C4D-452E-C640-AFC3-12A3D8AD521E}">
      <dgm:prSet phldrT="[Testo]"/>
      <dgm:spPr>
        <a:solidFill>
          <a:srgbClr val="C00000">
            <a:alpha val="90000"/>
          </a:srgbClr>
        </a:solidFill>
      </dgm:spPr>
      <dgm:t>
        <a:bodyPr/>
        <a:lstStyle/>
        <a:p>
          <a:r>
            <a:rPr lang="it-IT" dirty="0">
              <a:solidFill>
                <a:schemeClr val="bg1"/>
              </a:solidFill>
            </a:rPr>
            <a:t>FACTOR BLOCKING THE EMERGENCE OF FEAR </a:t>
          </a:r>
        </a:p>
      </dgm:t>
    </dgm:pt>
    <dgm:pt modelId="{FA9E7A74-81C0-6549-A5A1-06FF67B0754E}" type="parTrans" cxnId="{1362F458-B044-684A-B833-305A9A3D6EA6}">
      <dgm:prSet/>
      <dgm:spPr/>
      <dgm:t>
        <a:bodyPr/>
        <a:lstStyle/>
        <a:p>
          <a:endParaRPr lang="it-IT"/>
        </a:p>
      </dgm:t>
    </dgm:pt>
    <dgm:pt modelId="{D1467605-51E4-1D4E-BFCF-40516C459DA3}" type="sibTrans" cxnId="{1362F458-B044-684A-B833-305A9A3D6EA6}">
      <dgm:prSet/>
      <dgm:spPr/>
      <dgm:t>
        <a:bodyPr/>
        <a:lstStyle/>
        <a:p>
          <a:endParaRPr lang="it-IT"/>
        </a:p>
      </dgm:t>
    </dgm:pt>
    <dgm:pt modelId="{1902D266-0C92-6D49-9EDE-D789D3FCC59B}">
      <dgm:prSet phldrT="[Testo]"/>
      <dgm:spPr>
        <a:solidFill>
          <a:srgbClr val="53C74D"/>
        </a:solidFill>
      </dgm:spPr>
      <dgm:t>
        <a:bodyPr/>
        <a:lstStyle/>
        <a:p>
          <a:r>
            <a:rPr lang="it-IT" dirty="0">
              <a:solidFill>
                <a:schemeClr val="tx1"/>
              </a:solidFill>
            </a:rPr>
            <a:t>HOPE FOR RECOVERY IN THE PATIENT </a:t>
          </a:r>
        </a:p>
      </dgm:t>
    </dgm:pt>
    <dgm:pt modelId="{5F1F0CBE-5D3D-714F-8448-7B0A1D443653}" type="parTrans" cxnId="{2176F3C7-770A-8047-94E5-B67CEA48A524}">
      <dgm:prSet/>
      <dgm:spPr/>
      <dgm:t>
        <a:bodyPr/>
        <a:lstStyle/>
        <a:p>
          <a:endParaRPr lang="it-IT"/>
        </a:p>
      </dgm:t>
    </dgm:pt>
    <dgm:pt modelId="{64538DE2-0B5C-E14B-86FF-7BC7DA360375}" type="sibTrans" cxnId="{2176F3C7-770A-8047-94E5-B67CEA48A524}">
      <dgm:prSet/>
      <dgm:spPr/>
      <dgm:t>
        <a:bodyPr/>
        <a:lstStyle/>
        <a:p>
          <a:endParaRPr lang="it-IT"/>
        </a:p>
      </dgm:t>
    </dgm:pt>
    <dgm:pt modelId="{88B6DDC4-88A1-224B-A8AF-548AA2098DC2}">
      <dgm:prSet phldrT="[Testo]" custT="1"/>
      <dgm:spPr>
        <a:solidFill>
          <a:srgbClr val="53C74D">
            <a:alpha val="90000"/>
          </a:srgbClr>
        </a:solidFill>
      </dgm:spPr>
      <dgm:t>
        <a:bodyPr/>
        <a:lstStyle/>
        <a:p>
          <a:r>
            <a:rPr lang="it-IT" sz="2000" b="1" dirty="0"/>
            <a:t>REALITY</a:t>
          </a:r>
          <a:r>
            <a:rPr lang="it-IT" sz="2000" dirty="0"/>
            <a:t>     </a:t>
          </a:r>
          <a:r>
            <a:rPr lang="it-IT" sz="1800" dirty="0"/>
            <a:t>                                        </a:t>
          </a:r>
          <a:r>
            <a:rPr lang="it-IT" sz="1700" dirty="0"/>
            <a:t>«I suffer from a serious mental disorder, who knows if I recover»</a:t>
          </a:r>
        </a:p>
      </dgm:t>
    </dgm:pt>
    <dgm:pt modelId="{C185DFD2-8302-864F-B2F4-E202DE057E84}" type="parTrans" cxnId="{6E21525C-9C24-1C4B-B329-068BD1BDDD47}">
      <dgm:prSet/>
      <dgm:spPr/>
      <dgm:t>
        <a:bodyPr/>
        <a:lstStyle/>
        <a:p>
          <a:endParaRPr lang="it-IT"/>
        </a:p>
      </dgm:t>
    </dgm:pt>
    <dgm:pt modelId="{408FE752-2E2E-1845-8813-0745020C2A72}" type="sibTrans" cxnId="{6E21525C-9C24-1C4B-B329-068BD1BDDD47}">
      <dgm:prSet/>
      <dgm:spPr/>
      <dgm:t>
        <a:bodyPr/>
        <a:lstStyle/>
        <a:p>
          <a:endParaRPr lang="it-IT"/>
        </a:p>
      </dgm:t>
    </dgm:pt>
    <dgm:pt modelId="{DE2358A8-4640-4948-B084-C5BB53800F25}">
      <dgm:prSet phldrT="[Testo]"/>
      <dgm:spPr>
        <a:solidFill>
          <a:srgbClr val="53C74D">
            <a:alpha val="90000"/>
          </a:srgbClr>
        </a:solidFill>
      </dgm:spPr>
      <dgm:t>
        <a:bodyPr/>
        <a:lstStyle/>
        <a:p>
          <a:r>
            <a:rPr lang="it-IT" dirty="0"/>
            <a:t>FACTOR FOSTERING THE EMERGENCE OF FEAR </a:t>
          </a:r>
        </a:p>
      </dgm:t>
    </dgm:pt>
    <dgm:pt modelId="{A8B66634-D428-D74F-ABF1-3683A9CB8090}" type="parTrans" cxnId="{2A111025-9B90-9140-A847-F74D753B37CD}">
      <dgm:prSet/>
      <dgm:spPr/>
      <dgm:t>
        <a:bodyPr/>
        <a:lstStyle/>
        <a:p>
          <a:endParaRPr lang="it-IT"/>
        </a:p>
      </dgm:t>
    </dgm:pt>
    <dgm:pt modelId="{CED320F8-B59A-864B-A98F-8BCF95A630B1}" type="sibTrans" cxnId="{2A111025-9B90-9140-A847-F74D753B37CD}">
      <dgm:prSet/>
      <dgm:spPr/>
      <dgm:t>
        <a:bodyPr/>
        <a:lstStyle/>
        <a:p>
          <a:endParaRPr lang="it-IT"/>
        </a:p>
      </dgm:t>
    </dgm:pt>
    <dgm:pt modelId="{ECC5136F-8A61-DF44-AAB4-AFCF3781D160}">
      <dgm:prSet phldrT="[Testo]"/>
      <dgm:spPr>
        <a:solidFill>
          <a:srgbClr val="C00000"/>
        </a:solidFill>
      </dgm:spPr>
      <dgm:t>
        <a:bodyPr/>
        <a:lstStyle/>
        <a:p>
          <a:r>
            <a:rPr lang="it-IT" dirty="0"/>
            <a:t>HOPE FOR RECOVERY WITHIN THE FAMILY</a:t>
          </a:r>
        </a:p>
      </dgm:t>
    </dgm:pt>
    <dgm:pt modelId="{5D047ABD-9A24-6245-BBB5-30DD309C2D21}" type="sibTrans" cxnId="{5524A9A8-7829-AB4E-88DA-48F61C940CE6}">
      <dgm:prSet/>
      <dgm:spPr/>
      <dgm:t>
        <a:bodyPr/>
        <a:lstStyle/>
        <a:p>
          <a:endParaRPr lang="it-IT"/>
        </a:p>
      </dgm:t>
    </dgm:pt>
    <dgm:pt modelId="{1FBFB62F-33B6-444A-B7FD-883D64289C4E}" type="parTrans" cxnId="{5524A9A8-7829-AB4E-88DA-48F61C940CE6}">
      <dgm:prSet/>
      <dgm:spPr/>
      <dgm:t>
        <a:bodyPr/>
        <a:lstStyle/>
        <a:p>
          <a:endParaRPr lang="it-IT"/>
        </a:p>
      </dgm:t>
    </dgm:pt>
    <dgm:pt modelId="{E613E8AD-730A-D94E-944B-D8154514C453}" type="pres">
      <dgm:prSet presAssocID="{DF3650D2-5FDC-8F4B-BA55-8FB4994CA5B1}" presName="Name0" presStyleCnt="0">
        <dgm:presLayoutVars>
          <dgm:dir/>
          <dgm:animLvl val="lvl"/>
          <dgm:resizeHandles val="exact"/>
        </dgm:presLayoutVars>
      </dgm:prSet>
      <dgm:spPr/>
      <dgm:t>
        <a:bodyPr/>
        <a:lstStyle/>
        <a:p>
          <a:endParaRPr lang="it-IT"/>
        </a:p>
      </dgm:t>
    </dgm:pt>
    <dgm:pt modelId="{C32D604C-3E54-D84D-BC4C-352E7FB487A7}" type="pres">
      <dgm:prSet presAssocID="{ECC5136F-8A61-DF44-AAB4-AFCF3781D160}" presName="vertFlow" presStyleCnt="0"/>
      <dgm:spPr/>
    </dgm:pt>
    <dgm:pt modelId="{B096E65B-AD91-D64F-B0FD-FEDA962446AB}" type="pres">
      <dgm:prSet presAssocID="{ECC5136F-8A61-DF44-AAB4-AFCF3781D160}" presName="header" presStyleLbl="node1" presStyleIdx="0" presStyleCnt="2"/>
      <dgm:spPr/>
      <dgm:t>
        <a:bodyPr/>
        <a:lstStyle/>
        <a:p>
          <a:endParaRPr lang="it-IT"/>
        </a:p>
      </dgm:t>
    </dgm:pt>
    <dgm:pt modelId="{23D8726D-5C2C-C043-B5CE-E3E21D249E4D}" type="pres">
      <dgm:prSet presAssocID="{663EB37F-40ED-3C41-B9DD-AF59A2C65E9A}" presName="parTrans" presStyleLbl="sibTrans2D1" presStyleIdx="0" presStyleCnt="4"/>
      <dgm:spPr/>
      <dgm:t>
        <a:bodyPr/>
        <a:lstStyle/>
        <a:p>
          <a:endParaRPr lang="it-IT"/>
        </a:p>
      </dgm:t>
    </dgm:pt>
    <dgm:pt modelId="{7077D7F0-7A40-C147-8133-F22240417803}" type="pres">
      <dgm:prSet presAssocID="{09948CDA-F644-8C44-9A1F-D09618551CA8}" presName="child" presStyleLbl="alignAccFollowNode1" presStyleIdx="0" presStyleCnt="4">
        <dgm:presLayoutVars>
          <dgm:chMax val="0"/>
          <dgm:bulletEnabled val="1"/>
        </dgm:presLayoutVars>
      </dgm:prSet>
      <dgm:spPr/>
      <dgm:t>
        <a:bodyPr/>
        <a:lstStyle/>
        <a:p>
          <a:endParaRPr lang="it-IT"/>
        </a:p>
      </dgm:t>
    </dgm:pt>
    <dgm:pt modelId="{EED442E7-B7A2-574D-99C3-791769EC94C3}" type="pres">
      <dgm:prSet presAssocID="{86490764-6A94-8F42-9080-684F6FB56DD8}" presName="sibTrans" presStyleLbl="sibTrans2D1" presStyleIdx="1" presStyleCnt="4"/>
      <dgm:spPr/>
      <dgm:t>
        <a:bodyPr/>
        <a:lstStyle/>
        <a:p>
          <a:endParaRPr lang="it-IT"/>
        </a:p>
      </dgm:t>
    </dgm:pt>
    <dgm:pt modelId="{0F15BF21-DF9A-0442-8D67-D96F9679C740}" type="pres">
      <dgm:prSet presAssocID="{D1911C4D-452E-C640-AFC3-12A3D8AD521E}" presName="child" presStyleLbl="alignAccFollowNode1" presStyleIdx="1" presStyleCnt="4">
        <dgm:presLayoutVars>
          <dgm:chMax val="0"/>
          <dgm:bulletEnabled val="1"/>
        </dgm:presLayoutVars>
      </dgm:prSet>
      <dgm:spPr/>
      <dgm:t>
        <a:bodyPr/>
        <a:lstStyle/>
        <a:p>
          <a:endParaRPr lang="it-IT"/>
        </a:p>
      </dgm:t>
    </dgm:pt>
    <dgm:pt modelId="{EC0F08EB-4FB7-674B-B63B-6817340EDED6}" type="pres">
      <dgm:prSet presAssocID="{ECC5136F-8A61-DF44-AAB4-AFCF3781D160}" presName="hSp" presStyleCnt="0"/>
      <dgm:spPr/>
    </dgm:pt>
    <dgm:pt modelId="{BA6E0D2F-F362-6C47-9F1A-FEE02B13B418}" type="pres">
      <dgm:prSet presAssocID="{1902D266-0C92-6D49-9EDE-D789D3FCC59B}" presName="vertFlow" presStyleCnt="0"/>
      <dgm:spPr/>
    </dgm:pt>
    <dgm:pt modelId="{D8F29AB7-E905-0A47-B08B-1883FFF4A7C0}" type="pres">
      <dgm:prSet presAssocID="{1902D266-0C92-6D49-9EDE-D789D3FCC59B}" presName="header" presStyleLbl="node1" presStyleIdx="1" presStyleCnt="2" custLinFactNeighborX="12545" custLinFactNeighborY="-8211"/>
      <dgm:spPr/>
      <dgm:t>
        <a:bodyPr/>
        <a:lstStyle/>
        <a:p>
          <a:endParaRPr lang="it-IT"/>
        </a:p>
      </dgm:t>
    </dgm:pt>
    <dgm:pt modelId="{15414AE5-1AD7-4E40-A6E7-F597FBC0373E}" type="pres">
      <dgm:prSet presAssocID="{C185DFD2-8302-864F-B2F4-E202DE057E84}" presName="parTrans" presStyleLbl="sibTrans2D1" presStyleIdx="2" presStyleCnt="4"/>
      <dgm:spPr/>
      <dgm:t>
        <a:bodyPr/>
        <a:lstStyle/>
        <a:p>
          <a:endParaRPr lang="it-IT"/>
        </a:p>
      </dgm:t>
    </dgm:pt>
    <dgm:pt modelId="{A4C53BD3-7E1B-B848-A5C3-F9A94D810DC2}" type="pres">
      <dgm:prSet presAssocID="{88B6DDC4-88A1-224B-A8AF-548AA2098DC2}" presName="child" presStyleLbl="alignAccFollowNode1" presStyleIdx="2" presStyleCnt="4">
        <dgm:presLayoutVars>
          <dgm:chMax val="0"/>
          <dgm:bulletEnabled val="1"/>
        </dgm:presLayoutVars>
      </dgm:prSet>
      <dgm:spPr/>
      <dgm:t>
        <a:bodyPr/>
        <a:lstStyle/>
        <a:p>
          <a:endParaRPr lang="it-IT"/>
        </a:p>
      </dgm:t>
    </dgm:pt>
    <dgm:pt modelId="{8F89E13C-ABE7-D74A-B1E1-7923437DD913}" type="pres">
      <dgm:prSet presAssocID="{408FE752-2E2E-1845-8813-0745020C2A72}" presName="sibTrans" presStyleLbl="sibTrans2D1" presStyleIdx="3" presStyleCnt="4"/>
      <dgm:spPr/>
      <dgm:t>
        <a:bodyPr/>
        <a:lstStyle/>
        <a:p>
          <a:endParaRPr lang="it-IT"/>
        </a:p>
      </dgm:t>
    </dgm:pt>
    <dgm:pt modelId="{D47A60B8-93C3-3C4C-A3B5-9FD4CEB28D42}" type="pres">
      <dgm:prSet presAssocID="{DE2358A8-4640-4948-B084-C5BB53800F25}" presName="child" presStyleLbl="alignAccFollowNode1" presStyleIdx="3" presStyleCnt="4">
        <dgm:presLayoutVars>
          <dgm:chMax val="0"/>
          <dgm:bulletEnabled val="1"/>
        </dgm:presLayoutVars>
      </dgm:prSet>
      <dgm:spPr/>
      <dgm:t>
        <a:bodyPr/>
        <a:lstStyle/>
        <a:p>
          <a:endParaRPr lang="it-IT"/>
        </a:p>
      </dgm:t>
    </dgm:pt>
  </dgm:ptLst>
  <dgm:cxnLst>
    <dgm:cxn modelId="{2176F3C7-770A-8047-94E5-B67CEA48A524}" srcId="{DF3650D2-5FDC-8F4B-BA55-8FB4994CA5B1}" destId="{1902D266-0C92-6D49-9EDE-D789D3FCC59B}" srcOrd="1" destOrd="0" parTransId="{5F1F0CBE-5D3D-714F-8448-7B0A1D443653}" sibTransId="{64538DE2-0B5C-E14B-86FF-7BC7DA360375}"/>
    <dgm:cxn modelId="{1362F458-B044-684A-B833-305A9A3D6EA6}" srcId="{ECC5136F-8A61-DF44-AAB4-AFCF3781D160}" destId="{D1911C4D-452E-C640-AFC3-12A3D8AD521E}" srcOrd="1" destOrd="0" parTransId="{FA9E7A74-81C0-6549-A5A1-06FF67B0754E}" sibTransId="{D1467605-51E4-1D4E-BFCF-40516C459DA3}"/>
    <dgm:cxn modelId="{A2B53B92-38D9-4D4C-B10E-ECC37EC93D92}" srcId="{ECC5136F-8A61-DF44-AAB4-AFCF3781D160}" destId="{09948CDA-F644-8C44-9A1F-D09618551CA8}" srcOrd="0" destOrd="0" parTransId="{663EB37F-40ED-3C41-B9DD-AF59A2C65E9A}" sibTransId="{86490764-6A94-8F42-9080-684F6FB56DD8}"/>
    <dgm:cxn modelId="{B23A3ACE-8206-5F45-BCBE-1D1F6776AA71}" type="presOf" srcId="{86490764-6A94-8F42-9080-684F6FB56DD8}" destId="{EED442E7-B7A2-574D-99C3-791769EC94C3}" srcOrd="0" destOrd="0" presId="urn:microsoft.com/office/officeart/2005/8/layout/lProcess1#4"/>
    <dgm:cxn modelId="{5A2C8C71-EC6B-3049-B45A-9BBC25410A0D}" type="presOf" srcId="{408FE752-2E2E-1845-8813-0745020C2A72}" destId="{8F89E13C-ABE7-D74A-B1E1-7923437DD913}" srcOrd="0" destOrd="0" presId="urn:microsoft.com/office/officeart/2005/8/layout/lProcess1#4"/>
    <dgm:cxn modelId="{C3090FF2-E1B6-AB48-A106-49A39C328344}" type="presOf" srcId="{D1911C4D-452E-C640-AFC3-12A3D8AD521E}" destId="{0F15BF21-DF9A-0442-8D67-D96F9679C740}" srcOrd="0" destOrd="0" presId="urn:microsoft.com/office/officeart/2005/8/layout/lProcess1#4"/>
    <dgm:cxn modelId="{68B2D60B-726F-5D40-88D9-A4EFF2A331AD}" type="presOf" srcId="{09948CDA-F644-8C44-9A1F-D09618551CA8}" destId="{7077D7F0-7A40-C147-8133-F22240417803}" srcOrd="0" destOrd="0" presId="urn:microsoft.com/office/officeart/2005/8/layout/lProcess1#4"/>
    <dgm:cxn modelId="{DF66A7E3-6223-CC46-B3BA-CBAF2CEC0213}" type="presOf" srcId="{DF3650D2-5FDC-8F4B-BA55-8FB4994CA5B1}" destId="{E613E8AD-730A-D94E-944B-D8154514C453}" srcOrd="0" destOrd="0" presId="urn:microsoft.com/office/officeart/2005/8/layout/lProcess1#4"/>
    <dgm:cxn modelId="{D9ED5C5D-0BFB-6940-A1AB-E86B7B82465E}" type="presOf" srcId="{1902D266-0C92-6D49-9EDE-D789D3FCC59B}" destId="{D8F29AB7-E905-0A47-B08B-1883FFF4A7C0}" srcOrd="0" destOrd="0" presId="urn:microsoft.com/office/officeart/2005/8/layout/lProcess1#4"/>
    <dgm:cxn modelId="{5524A9A8-7829-AB4E-88DA-48F61C940CE6}" srcId="{DF3650D2-5FDC-8F4B-BA55-8FB4994CA5B1}" destId="{ECC5136F-8A61-DF44-AAB4-AFCF3781D160}" srcOrd="0" destOrd="0" parTransId="{1FBFB62F-33B6-444A-B7FD-883D64289C4E}" sibTransId="{5D047ABD-9A24-6245-BBB5-30DD309C2D21}"/>
    <dgm:cxn modelId="{35D465E9-6C95-D84D-9873-0F005EAFCFAB}" type="presOf" srcId="{88B6DDC4-88A1-224B-A8AF-548AA2098DC2}" destId="{A4C53BD3-7E1B-B848-A5C3-F9A94D810DC2}" srcOrd="0" destOrd="0" presId="urn:microsoft.com/office/officeart/2005/8/layout/lProcess1#4"/>
    <dgm:cxn modelId="{FCCCD060-7AF6-C041-9A5C-4B130A4764D1}" type="presOf" srcId="{DE2358A8-4640-4948-B084-C5BB53800F25}" destId="{D47A60B8-93C3-3C4C-A3B5-9FD4CEB28D42}" srcOrd="0" destOrd="0" presId="urn:microsoft.com/office/officeart/2005/8/layout/lProcess1#4"/>
    <dgm:cxn modelId="{B25B3E0C-0FD0-0949-A5F4-CAF80CEDBB63}" type="presOf" srcId="{663EB37F-40ED-3C41-B9DD-AF59A2C65E9A}" destId="{23D8726D-5C2C-C043-B5CE-E3E21D249E4D}" srcOrd="0" destOrd="0" presId="urn:microsoft.com/office/officeart/2005/8/layout/lProcess1#4"/>
    <dgm:cxn modelId="{47F7F237-FC8A-AE4F-985E-C477E44B5516}" type="presOf" srcId="{C185DFD2-8302-864F-B2F4-E202DE057E84}" destId="{15414AE5-1AD7-4E40-A6E7-F597FBC0373E}" srcOrd="0" destOrd="0" presId="urn:microsoft.com/office/officeart/2005/8/layout/lProcess1#4"/>
    <dgm:cxn modelId="{2A111025-9B90-9140-A847-F74D753B37CD}" srcId="{1902D266-0C92-6D49-9EDE-D789D3FCC59B}" destId="{DE2358A8-4640-4948-B084-C5BB53800F25}" srcOrd="1" destOrd="0" parTransId="{A8B66634-D428-D74F-ABF1-3683A9CB8090}" sibTransId="{CED320F8-B59A-864B-A98F-8BCF95A630B1}"/>
    <dgm:cxn modelId="{A13BC368-8965-5C4B-A041-D5E0B2C2C9B3}" type="presOf" srcId="{ECC5136F-8A61-DF44-AAB4-AFCF3781D160}" destId="{B096E65B-AD91-D64F-B0FD-FEDA962446AB}" srcOrd="0" destOrd="0" presId="urn:microsoft.com/office/officeart/2005/8/layout/lProcess1#4"/>
    <dgm:cxn modelId="{6E21525C-9C24-1C4B-B329-068BD1BDDD47}" srcId="{1902D266-0C92-6D49-9EDE-D789D3FCC59B}" destId="{88B6DDC4-88A1-224B-A8AF-548AA2098DC2}" srcOrd="0" destOrd="0" parTransId="{C185DFD2-8302-864F-B2F4-E202DE057E84}" sibTransId="{408FE752-2E2E-1845-8813-0745020C2A72}"/>
    <dgm:cxn modelId="{B852DED7-C2D4-7840-8D12-6CE279AEC440}" type="presParOf" srcId="{E613E8AD-730A-D94E-944B-D8154514C453}" destId="{C32D604C-3E54-D84D-BC4C-352E7FB487A7}" srcOrd="0" destOrd="0" presId="urn:microsoft.com/office/officeart/2005/8/layout/lProcess1#4"/>
    <dgm:cxn modelId="{1978D949-4798-6647-A7CB-023D291BE4D6}" type="presParOf" srcId="{C32D604C-3E54-D84D-BC4C-352E7FB487A7}" destId="{B096E65B-AD91-D64F-B0FD-FEDA962446AB}" srcOrd="0" destOrd="0" presId="urn:microsoft.com/office/officeart/2005/8/layout/lProcess1#4"/>
    <dgm:cxn modelId="{A85949A6-EEC8-AF4C-BB88-CE4037476F31}" type="presParOf" srcId="{C32D604C-3E54-D84D-BC4C-352E7FB487A7}" destId="{23D8726D-5C2C-C043-B5CE-E3E21D249E4D}" srcOrd="1" destOrd="0" presId="urn:microsoft.com/office/officeart/2005/8/layout/lProcess1#4"/>
    <dgm:cxn modelId="{6363BA52-5F79-AE4A-AE68-0DD197F88ECD}" type="presParOf" srcId="{C32D604C-3E54-D84D-BC4C-352E7FB487A7}" destId="{7077D7F0-7A40-C147-8133-F22240417803}" srcOrd="2" destOrd="0" presId="urn:microsoft.com/office/officeart/2005/8/layout/lProcess1#4"/>
    <dgm:cxn modelId="{95D0F707-25FB-6B4F-AA8F-DC6728A779A7}" type="presParOf" srcId="{C32D604C-3E54-D84D-BC4C-352E7FB487A7}" destId="{EED442E7-B7A2-574D-99C3-791769EC94C3}" srcOrd="3" destOrd="0" presId="urn:microsoft.com/office/officeart/2005/8/layout/lProcess1#4"/>
    <dgm:cxn modelId="{606B484C-029B-6749-8E3A-7EF019B654AE}" type="presParOf" srcId="{C32D604C-3E54-D84D-BC4C-352E7FB487A7}" destId="{0F15BF21-DF9A-0442-8D67-D96F9679C740}" srcOrd="4" destOrd="0" presId="urn:microsoft.com/office/officeart/2005/8/layout/lProcess1#4"/>
    <dgm:cxn modelId="{257A24DB-80F7-9A47-8476-877E999F5306}" type="presParOf" srcId="{E613E8AD-730A-D94E-944B-D8154514C453}" destId="{EC0F08EB-4FB7-674B-B63B-6817340EDED6}" srcOrd="1" destOrd="0" presId="urn:microsoft.com/office/officeart/2005/8/layout/lProcess1#4"/>
    <dgm:cxn modelId="{E16B18DB-0B66-4345-988B-B01CE58BE52C}" type="presParOf" srcId="{E613E8AD-730A-D94E-944B-D8154514C453}" destId="{BA6E0D2F-F362-6C47-9F1A-FEE02B13B418}" srcOrd="2" destOrd="0" presId="urn:microsoft.com/office/officeart/2005/8/layout/lProcess1#4"/>
    <dgm:cxn modelId="{FC966C7F-3105-E749-BDB1-3094E3D53604}" type="presParOf" srcId="{BA6E0D2F-F362-6C47-9F1A-FEE02B13B418}" destId="{D8F29AB7-E905-0A47-B08B-1883FFF4A7C0}" srcOrd="0" destOrd="0" presId="urn:microsoft.com/office/officeart/2005/8/layout/lProcess1#4"/>
    <dgm:cxn modelId="{E4FB3359-75DC-4E49-A086-12FA5E2BB246}" type="presParOf" srcId="{BA6E0D2F-F362-6C47-9F1A-FEE02B13B418}" destId="{15414AE5-1AD7-4E40-A6E7-F597FBC0373E}" srcOrd="1" destOrd="0" presId="urn:microsoft.com/office/officeart/2005/8/layout/lProcess1#4"/>
    <dgm:cxn modelId="{230E62D9-0A82-FB46-9056-445D2F2FE0E4}" type="presParOf" srcId="{BA6E0D2F-F362-6C47-9F1A-FEE02B13B418}" destId="{A4C53BD3-7E1B-B848-A5C3-F9A94D810DC2}" srcOrd="2" destOrd="0" presId="urn:microsoft.com/office/officeart/2005/8/layout/lProcess1#4"/>
    <dgm:cxn modelId="{463E7E4A-4298-BE44-A507-6BC9E232E089}" type="presParOf" srcId="{BA6E0D2F-F362-6C47-9F1A-FEE02B13B418}" destId="{8F89E13C-ABE7-D74A-B1E1-7923437DD913}" srcOrd="3" destOrd="0" presId="urn:microsoft.com/office/officeart/2005/8/layout/lProcess1#4"/>
    <dgm:cxn modelId="{1E2225E8-EAB5-724A-A544-63275577691E}" type="presParOf" srcId="{BA6E0D2F-F362-6C47-9F1A-FEE02B13B418}" destId="{D47A60B8-93C3-3C4C-A3B5-9FD4CEB28D42}" srcOrd="4" destOrd="0" presId="urn:microsoft.com/office/officeart/2005/8/layout/lProcess1#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F3650D2-5FDC-8F4B-BA55-8FB4994CA5B1}" type="doc">
      <dgm:prSet loTypeId="urn:microsoft.com/office/officeart/2005/8/layout/lProcess1#5" loCatId="" qsTypeId="urn:microsoft.com/office/officeart/2005/8/quickstyle/simple2#4" qsCatId="simple" csTypeId="urn:microsoft.com/office/officeart/2005/8/colors/accent1_2#16" csCatId="accent1" phldr="1"/>
      <dgm:spPr/>
      <dgm:t>
        <a:bodyPr/>
        <a:lstStyle/>
        <a:p>
          <a:endParaRPr lang="it-IT"/>
        </a:p>
      </dgm:t>
    </dgm:pt>
    <dgm:pt modelId="{D1911C4D-452E-C640-AFC3-12A3D8AD521E}">
      <dgm:prSet phldrT="[Testo]"/>
      <dgm:spPr>
        <a:solidFill>
          <a:srgbClr val="C00000">
            <a:alpha val="90000"/>
          </a:srgbClr>
        </a:solidFill>
      </dgm:spPr>
      <dgm:t>
        <a:bodyPr/>
        <a:lstStyle/>
        <a:p>
          <a:r>
            <a:rPr lang="it-IT" dirty="0">
              <a:solidFill>
                <a:schemeClr val="bg1"/>
              </a:solidFill>
            </a:rPr>
            <a:t>FACTOR PREVENTING THE EMERGENCE OF FEAR </a:t>
          </a:r>
        </a:p>
      </dgm:t>
    </dgm:pt>
    <dgm:pt modelId="{FA9E7A74-81C0-6549-A5A1-06FF67B0754E}" type="parTrans" cxnId="{1362F458-B044-684A-B833-305A9A3D6EA6}">
      <dgm:prSet/>
      <dgm:spPr/>
      <dgm:t>
        <a:bodyPr/>
        <a:lstStyle/>
        <a:p>
          <a:endParaRPr lang="it-IT"/>
        </a:p>
      </dgm:t>
    </dgm:pt>
    <dgm:pt modelId="{D1467605-51E4-1D4E-BFCF-40516C459DA3}" type="sibTrans" cxnId="{1362F458-B044-684A-B833-305A9A3D6EA6}">
      <dgm:prSet/>
      <dgm:spPr/>
      <dgm:t>
        <a:bodyPr/>
        <a:lstStyle/>
        <a:p>
          <a:endParaRPr lang="it-IT"/>
        </a:p>
      </dgm:t>
    </dgm:pt>
    <dgm:pt modelId="{88B6DDC4-88A1-224B-A8AF-548AA2098DC2}">
      <dgm:prSet phldrT="[Testo]"/>
      <dgm:spPr>
        <a:solidFill>
          <a:srgbClr val="53C74D">
            <a:alpha val="90000"/>
          </a:srgbClr>
        </a:solidFill>
      </dgm:spPr>
      <dgm:t>
        <a:bodyPr/>
        <a:lstStyle/>
        <a:p>
          <a:r>
            <a:rPr lang="it-IT" dirty="0"/>
            <a:t>Awareness of the fear of having relational experiences</a:t>
          </a:r>
        </a:p>
      </dgm:t>
    </dgm:pt>
    <dgm:pt modelId="{C185DFD2-8302-864F-B2F4-E202DE057E84}" type="parTrans" cxnId="{6E21525C-9C24-1C4B-B329-068BD1BDDD47}">
      <dgm:prSet/>
      <dgm:spPr/>
      <dgm:t>
        <a:bodyPr/>
        <a:lstStyle/>
        <a:p>
          <a:endParaRPr lang="it-IT"/>
        </a:p>
      </dgm:t>
    </dgm:pt>
    <dgm:pt modelId="{408FE752-2E2E-1845-8813-0745020C2A72}" type="sibTrans" cxnId="{6E21525C-9C24-1C4B-B329-068BD1BDDD47}">
      <dgm:prSet/>
      <dgm:spPr/>
      <dgm:t>
        <a:bodyPr/>
        <a:lstStyle/>
        <a:p>
          <a:endParaRPr lang="it-IT"/>
        </a:p>
      </dgm:t>
    </dgm:pt>
    <dgm:pt modelId="{DE2358A8-4640-4948-B084-C5BB53800F25}">
      <dgm:prSet phldrT="[Testo]"/>
      <dgm:spPr>
        <a:solidFill>
          <a:srgbClr val="53C74D">
            <a:alpha val="90000"/>
          </a:srgbClr>
        </a:solidFill>
      </dgm:spPr>
      <dgm:t>
        <a:bodyPr/>
        <a:lstStyle/>
        <a:p>
          <a:r>
            <a:rPr lang="it-IT" dirty="0"/>
            <a:t>FACTOR FACILITATING THE EMERGENCE OF FEAR </a:t>
          </a:r>
        </a:p>
      </dgm:t>
    </dgm:pt>
    <dgm:pt modelId="{A8B66634-D428-D74F-ABF1-3683A9CB8090}" type="parTrans" cxnId="{2A111025-9B90-9140-A847-F74D753B37CD}">
      <dgm:prSet/>
      <dgm:spPr/>
      <dgm:t>
        <a:bodyPr/>
        <a:lstStyle/>
        <a:p>
          <a:endParaRPr lang="it-IT"/>
        </a:p>
      </dgm:t>
    </dgm:pt>
    <dgm:pt modelId="{CED320F8-B59A-864B-A98F-8BCF95A630B1}" type="sibTrans" cxnId="{2A111025-9B90-9140-A847-F74D753B37CD}">
      <dgm:prSet/>
      <dgm:spPr/>
      <dgm:t>
        <a:bodyPr/>
        <a:lstStyle/>
        <a:p>
          <a:endParaRPr lang="it-IT"/>
        </a:p>
      </dgm:t>
    </dgm:pt>
    <dgm:pt modelId="{ECC5136F-8A61-DF44-AAB4-AFCF3781D160}">
      <dgm:prSet phldrT="[Testo]"/>
      <dgm:spPr>
        <a:solidFill>
          <a:srgbClr val="C00000"/>
        </a:solidFill>
      </dgm:spPr>
      <dgm:t>
        <a:bodyPr/>
        <a:lstStyle/>
        <a:p>
          <a:r>
            <a:rPr lang="it-IT" dirty="0"/>
            <a:t>Delays at the secretariat services laboratory</a:t>
          </a:r>
          <a:endParaRPr lang="it-IT" dirty="0">
            <a:highlight>
              <a:srgbClr val="FF00FF"/>
            </a:highlight>
          </a:endParaRPr>
        </a:p>
      </dgm:t>
    </dgm:pt>
    <dgm:pt modelId="{5D047ABD-9A24-6245-BBB5-30DD309C2D21}" type="sibTrans" cxnId="{5524A9A8-7829-AB4E-88DA-48F61C940CE6}">
      <dgm:prSet/>
      <dgm:spPr/>
      <dgm:t>
        <a:bodyPr/>
        <a:lstStyle/>
        <a:p>
          <a:endParaRPr lang="it-IT"/>
        </a:p>
      </dgm:t>
    </dgm:pt>
    <dgm:pt modelId="{1FBFB62F-33B6-444A-B7FD-883D64289C4E}" type="parTrans" cxnId="{5524A9A8-7829-AB4E-88DA-48F61C940CE6}">
      <dgm:prSet/>
      <dgm:spPr/>
      <dgm:t>
        <a:bodyPr/>
        <a:lstStyle/>
        <a:p>
          <a:endParaRPr lang="it-IT"/>
        </a:p>
      </dgm:t>
    </dgm:pt>
    <dgm:pt modelId="{403F7F88-F758-0D4F-8A8B-B0E591D2E87B}">
      <dgm:prSet/>
      <dgm:spPr>
        <a:solidFill>
          <a:srgbClr val="53C74D">
            <a:alpha val="90000"/>
          </a:srgbClr>
        </a:solidFill>
      </dgm:spPr>
      <dgm:t>
        <a:bodyPr/>
        <a:lstStyle/>
        <a:p>
          <a:r>
            <a:rPr lang="it-IT" dirty="0">
              <a:solidFill>
                <a:schemeClr val="tx1"/>
              </a:solidFill>
            </a:rPr>
            <a:t>Fear awareness</a:t>
          </a:r>
        </a:p>
      </dgm:t>
    </dgm:pt>
    <dgm:pt modelId="{D09B40FD-C802-FB48-AC5B-9DC61EAECD34}" type="parTrans" cxnId="{1AF7D18C-EF49-BB48-8C26-CD395BB6B69A}">
      <dgm:prSet/>
      <dgm:spPr/>
      <dgm:t>
        <a:bodyPr/>
        <a:lstStyle/>
        <a:p>
          <a:endParaRPr lang="it-IT"/>
        </a:p>
      </dgm:t>
    </dgm:pt>
    <dgm:pt modelId="{14881596-2A9D-5E46-8AF1-C6C029C3B2C8}" type="sibTrans" cxnId="{1AF7D18C-EF49-BB48-8C26-CD395BB6B69A}">
      <dgm:prSet/>
      <dgm:spPr/>
      <dgm:t>
        <a:bodyPr/>
        <a:lstStyle/>
        <a:p>
          <a:endParaRPr lang="it-IT"/>
        </a:p>
      </dgm:t>
    </dgm:pt>
    <dgm:pt modelId="{C5D59AC0-ADCA-4A48-A1EE-3FC55E7F19A9}">
      <dgm:prSet/>
      <dgm:spPr>
        <a:solidFill>
          <a:srgbClr val="53C74D">
            <a:alpha val="90000"/>
          </a:srgbClr>
        </a:solidFill>
      </dgm:spPr>
      <dgm:t>
        <a:bodyPr/>
        <a:lstStyle/>
        <a:p>
          <a:r>
            <a:rPr lang="it-IT" dirty="0"/>
            <a:t>Emergence of sadness</a:t>
          </a:r>
        </a:p>
      </dgm:t>
    </dgm:pt>
    <dgm:pt modelId="{EAD7F662-A9D4-6949-A67A-82F2A30B8A38}" type="parTrans" cxnId="{30637547-4CC0-8F48-B92B-3113E9238A6B}">
      <dgm:prSet/>
      <dgm:spPr/>
      <dgm:t>
        <a:bodyPr/>
        <a:lstStyle/>
        <a:p>
          <a:endParaRPr lang="it-IT"/>
        </a:p>
      </dgm:t>
    </dgm:pt>
    <dgm:pt modelId="{67A103EB-0E81-EA48-96A3-72776FB4BCF6}" type="sibTrans" cxnId="{30637547-4CC0-8F48-B92B-3113E9238A6B}">
      <dgm:prSet/>
      <dgm:spPr/>
      <dgm:t>
        <a:bodyPr/>
        <a:lstStyle/>
        <a:p>
          <a:endParaRPr lang="it-IT"/>
        </a:p>
      </dgm:t>
    </dgm:pt>
    <dgm:pt modelId="{E613E8AD-730A-D94E-944B-D8154514C453}" type="pres">
      <dgm:prSet presAssocID="{DF3650D2-5FDC-8F4B-BA55-8FB4994CA5B1}" presName="Name0" presStyleCnt="0">
        <dgm:presLayoutVars>
          <dgm:dir/>
          <dgm:animLvl val="lvl"/>
          <dgm:resizeHandles val="exact"/>
        </dgm:presLayoutVars>
      </dgm:prSet>
      <dgm:spPr/>
      <dgm:t>
        <a:bodyPr/>
        <a:lstStyle/>
        <a:p>
          <a:endParaRPr lang="it-IT"/>
        </a:p>
      </dgm:t>
    </dgm:pt>
    <dgm:pt modelId="{C32D604C-3E54-D84D-BC4C-352E7FB487A7}" type="pres">
      <dgm:prSet presAssocID="{ECC5136F-8A61-DF44-AAB4-AFCF3781D160}" presName="vertFlow" presStyleCnt="0"/>
      <dgm:spPr/>
    </dgm:pt>
    <dgm:pt modelId="{B096E65B-AD91-D64F-B0FD-FEDA962446AB}" type="pres">
      <dgm:prSet presAssocID="{ECC5136F-8A61-DF44-AAB4-AFCF3781D160}" presName="header" presStyleLbl="node1" presStyleIdx="0" presStyleCnt="2"/>
      <dgm:spPr/>
      <dgm:t>
        <a:bodyPr/>
        <a:lstStyle/>
        <a:p>
          <a:endParaRPr lang="it-IT"/>
        </a:p>
      </dgm:t>
    </dgm:pt>
    <dgm:pt modelId="{5465F7E3-636A-5642-8E38-57339463A556}" type="pres">
      <dgm:prSet presAssocID="{FA9E7A74-81C0-6549-A5A1-06FF67B0754E}" presName="parTrans" presStyleLbl="sibTrans2D1" presStyleIdx="0" presStyleCnt="4"/>
      <dgm:spPr/>
      <dgm:t>
        <a:bodyPr/>
        <a:lstStyle/>
        <a:p>
          <a:endParaRPr lang="it-IT"/>
        </a:p>
      </dgm:t>
    </dgm:pt>
    <dgm:pt modelId="{0F15BF21-DF9A-0442-8D67-D96F9679C740}" type="pres">
      <dgm:prSet presAssocID="{D1911C4D-452E-C640-AFC3-12A3D8AD521E}" presName="child" presStyleLbl="alignAccFollowNode1" presStyleIdx="0" presStyleCnt="4">
        <dgm:presLayoutVars>
          <dgm:chMax val="0"/>
          <dgm:bulletEnabled val="1"/>
        </dgm:presLayoutVars>
      </dgm:prSet>
      <dgm:spPr/>
      <dgm:t>
        <a:bodyPr/>
        <a:lstStyle/>
        <a:p>
          <a:endParaRPr lang="it-IT"/>
        </a:p>
      </dgm:t>
    </dgm:pt>
    <dgm:pt modelId="{EC0F08EB-4FB7-674B-B63B-6817340EDED6}" type="pres">
      <dgm:prSet presAssocID="{ECC5136F-8A61-DF44-AAB4-AFCF3781D160}" presName="hSp" presStyleCnt="0"/>
      <dgm:spPr/>
    </dgm:pt>
    <dgm:pt modelId="{BF38D0C9-439C-F344-97E3-264A5DCF1ACA}" type="pres">
      <dgm:prSet presAssocID="{403F7F88-F758-0D4F-8A8B-B0E591D2E87B}" presName="vertFlow" presStyleCnt="0"/>
      <dgm:spPr/>
    </dgm:pt>
    <dgm:pt modelId="{C363805A-A2C8-E746-90C5-837A741F8F21}" type="pres">
      <dgm:prSet presAssocID="{403F7F88-F758-0D4F-8A8B-B0E591D2E87B}" presName="header" presStyleLbl="node1" presStyleIdx="1" presStyleCnt="2"/>
      <dgm:spPr/>
      <dgm:t>
        <a:bodyPr/>
        <a:lstStyle/>
        <a:p>
          <a:endParaRPr lang="it-IT"/>
        </a:p>
      </dgm:t>
    </dgm:pt>
    <dgm:pt modelId="{856A6F3B-1B8D-6648-B5FD-9D661B91139A}" type="pres">
      <dgm:prSet presAssocID="{C185DFD2-8302-864F-B2F4-E202DE057E84}" presName="parTrans" presStyleLbl="sibTrans2D1" presStyleIdx="1" presStyleCnt="4"/>
      <dgm:spPr/>
      <dgm:t>
        <a:bodyPr/>
        <a:lstStyle/>
        <a:p>
          <a:endParaRPr lang="it-IT"/>
        </a:p>
      </dgm:t>
    </dgm:pt>
    <dgm:pt modelId="{A4C53BD3-7E1B-B848-A5C3-F9A94D810DC2}" type="pres">
      <dgm:prSet presAssocID="{88B6DDC4-88A1-224B-A8AF-548AA2098DC2}" presName="child" presStyleLbl="alignAccFollowNode1" presStyleIdx="1" presStyleCnt="4">
        <dgm:presLayoutVars>
          <dgm:chMax val="0"/>
          <dgm:bulletEnabled val="1"/>
        </dgm:presLayoutVars>
      </dgm:prSet>
      <dgm:spPr/>
      <dgm:t>
        <a:bodyPr/>
        <a:lstStyle/>
        <a:p>
          <a:endParaRPr lang="it-IT"/>
        </a:p>
      </dgm:t>
    </dgm:pt>
    <dgm:pt modelId="{8F89E13C-ABE7-D74A-B1E1-7923437DD913}" type="pres">
      <dgm:prSet presAssocID="{408FE752-2E2E-1845-8813-0745020C2A72}" presName="sibTrans" presStyleLbl="sibTrans2D1" presStyleIdx="2" presStyleCnt="4"/>
      <dgm:spPr/>
      <dgm:t>
        <a:bodyPr/>
        <a:lstStyle/>
        <a:p>
          <a:endParaRPr lang="it-IT"/>
        </a:p>
      </dgm:t>
    </dgm:pt>
    <dgm:pt modelId="{F834992B-CD14-B04D-A96B-C074BF79457D}" type="pres">
      <dgm:prSet presAssocID="{C5D59AC0-ADCA-4A48-A1EE-3FC55E7F19A9}" presName="child" presStyleLbl="alignAccFollowNode1" presStyleIdx="2" presStyleCnt="4" custLinFactNeighborX="-1154">
        <dgm:presLayoutVars>
          <dgm:chMax val="0"/>
          <dgm:bulletEnabled val="1"/>
        </dgm:presLayoutVars>
      </dgm:prSet>
      <dgm:spPr/>
      <dgm:t>
        <a:bodyPr/>
        <a:lstStyle/>
        <a:p>
          <a:endParaRPr lang="it-IT"/>
        </a:p>
      </dgm:t>
    </dgm:pt>
    <dgm:pt modelId="{03DF4AEB-8651-DB42-B3F2-062FF8AB770A}" type="pres">
      <dgm:prSet presAssocID="{67A103EB-0E81-EA48-96A3-72776FB4BCF6}" presName="sibTrans" presStyleLbl="sibTrans2D1" presStyleIdx="3" presStyleCnt="4"/>
      <dgm:spPr/>
      <dgm:t>
        <a:bodyPr/>
        <a:lstStyle/>
        <a:p>
          <a:endParaRPr lang="it-IT"/>
        </a:p>
      </dgm:t>
    </dgm:pt>
    <dgm:pt modelId="{D47A60B8-93C3-3C4C-A3B5-9FD4CEB28D42}" type="pres">
      <dgm:prSet presAssocID="{DE2358A8-4640-4948-B084-C5BB53800F25}" presName="child" presStyleLbl="alignAccFollowNode1" presStyleIdx="3" presStyleCnt="4">
        <dgm:presLayoutVars>
          <dgm:chMax val="0"/>
          <dgm:bulletEnabled val="1"/>
        </dgm:presLayoutVars>
      </dgm:prSet>
      <dgm:spPr/>
      <dgm:t>
        <a:bodyPr/>
        <a:lstStyle/>
        <a:p>
          <a:endParaRPr lang="it-IT"/>
        </a:p>
      </dgm:t>
    </dgm:pt>
  </dgm:ptLst>
  <dgm:cxnLst>
    <dgm:cxn modelId="{6CAD9AE7-C7C2-774A-839E-DA286A679D10}" type="presOf" srcId="{ECC5136F-8A61-DF44-AAB4-AFCF3781D160}" destId="{B096E65B-AD91-D64F-B0FD-FEDA962446AB}" srcOrd="0" destOrd="0" presId="urn:microsoft.com/office/officeart/2005/8/layout/lProcess1#5"/>
    <dgm:cxn modelId="{1362F458-B044-684A-B833-305A9A3D6EA6}" srcId="{ECC5136F-8A61-DF44-AAB4-AFCF3781D160}" destId="{D1911C4D-452E-C640-AFC3-12A3D8AD521E}" srcOrd="0" destOrd="0" parTransId="{FA9E7A74-81C0-6549-A5A1-06FF67B0754E}" sibTransId="{D1467605-51E4-1D4E-BFCF-40516C459DA3}"/>
    <dgm:cxn modelId="{11EEF77D-206B-2445-B744-F39A031C1016}" type="presOf" srcId="{C185DFD2-8302-864F-B2F4-E202DE057E84}" destId="{856A6F3B-1B8D-6648-B5FD-9D661B91139A}" srcOrd="0" destOrd="0" presId="urn:microsoft.com/office/officeart/2005/8/layout/lProcess1#5"/>
    <dgm:cxn modelId="{AD9C20C5-468F-AE41-BBDC-33B2FC53C72B}" type="presOf" srcId="{88B6DDC4-88A1-224B-A8AF-548AA2098DC2}" destId="{A4C53BD3-7E1B-B848-A5C3-F9A94D810DC2}" srcOrd="0" destOrd="0" presId="urn:microsoft.com/office/officeart/2005/8/layout/lProcess1#5"/>
    <dgm:cxn modelId="{9E033A60-63B3-B040-9488-63ED1DFD5108}" type="presOf" srcId="{67A103EB-0E81-EA48-96A3-72776FB4BCF6}" destId="{03DF4AEB-8651-DB42-B3F2-062FF8AB770A}" srcOrd="0" destOrd="0" presId="urn:microsoft.com/office/officeart/2005/8/layout/lProcess1#5"/>
    <dgm:cxn modelId="{B95A7EE6-5552-D84D-9C2E-7FD816F7A2D4}" type="presOf" srcId="{408FE752-2E2E-1845-8813-0745020C2A72}" destId="{8F89E13C-ABE7-D74A-B1E1-7923437DD913}" srcOrd="0" destOrd="0" presId="urn:microsoft.com/office/officeart/2005/8/layout/lProcess1#5"/>
    <dgm:cxn modelId="{D68CB0EB-A480-8649-9723-CE4F98514AE4}" type="presOf" srcId="{C5D59AC0-ADCA-4A48-A1EE-3FC55E7F19A9}" destId="{F834992B-CD14-B04D-A96B-C074BF79457D}" srcOrd="0" destOrd="0" presId="urn:microsoft.com/office/officeart/2005/8/layout/lProcess1#5"/>
    <dgm:cxn modelId="{30637547-4CC0-8F48-B92B-3113E9238A6B}" srcId="{403F7F88-F758-0D4F-8A8B-B0E591D2E87B}" destId="{C5D59AC0-ADCA-4A48-A1EE-3FC55E7F19A9}" srcOrd="1" destOrd="0" parTransId="{EAD7F662-A9D4-6949-A67A-82F2A30B8A38}" sibTransId="{67A103EB-0E81-EA48-96A3-72776FB4BCF6}"/>
    <dgm:cxn modelId="{DF66A7E3-6223-CC46-B3BA-CBAF2CEC0213}" type="presOf" srcId="{DF3650D2-5FDC-8F4B-BA55-8FB4994CA5B1}" destId="{E613E8AD-730A-D94E-944B-D8154514C453}" srcOrd="0" destOrd="0" presId="urn:microsoft.com/office/officeart/2005/8/layout/lProcess1#5"/>
    <dgm:cxn modelId="{D3930A43-42F6-104D-AA58-B79C6DF09D0C}" type="presOf" srcId="{D1911C4D-452E-C640-AFC3-12A3D8AD521E}" destId="{0F15BF21-DF9A-0442-8D67-D96F9679C740}" srcOrd="0" destOrd="0" presId="urn:microsoft.com/office/officeart/2005/8/layout/lProcess1#5"/>
    <dgm:cxn modelId="{5524A9A8-7829-AB4E-88DA-48F61C940CE6}" srcId="{DF3650D2-5FDC-8F4B-BA55-8FB4994CA5B1}" destId="{ECC5136F-8A61-DF44-AAB4-AFCF3781D160}" srcOrd="0" destOrd="0" parTransId="{1FBFB62F-33B6-444A-B7FD-883D64289C4E}" sibTransId="{5D047ABD-9A24-6245-BBB5-30DD309C2D21}"/>
    <dgm:cxn modelId="{C458AE80-3D4D-5546-ADD4-D058FA9ABA72}" type="presOf" srcId="{403F7F88-F758-0D4F-8A8B-B0E591D2E87B}" destId="{C363805A-A2C8-E746-90C5-837A741F8F21}" srcOrd="0" destOrd="0" presId="urn:microsoft.com/office/officeart/2005/8/layout/lProcess1#5"/>
    <dgm:cxn modelId="{1AF7D18C-EF49-BB48-8C26-CD395BB6B69A}" srcId="{DF3650D2-5FDC-8F4B-BA55-8FB4994CA5B1}" destId="{403F7F88-F758-0D4F-8A8B-B0E591D2E87B}" srcOrd="1" destOrd="0" parTransId="{D09B40FD-C802-FB48-AC5B-9DC61EAECD34}" sibTransId="{14881596-2A9D-5E46-8AF1-C6C029C3B2C8}"/>
    <dgm:cxn modelId="{1EC234C8-BD72-D94D-95DC-5F814A35DBE5}" type="presOf" srcId="{DE2358A8-4640-4948-B084-C5BB53800F25}" destId="{D47A60B8-93C3-3C4C-A3B5-9FD4CEB28D42}" srcOrd="0" destOrd="0" presId="urn:microsoft.com/office/officeart/2005/8/layout/lProcess1#5"/>
    <dgm:cxn modelId="{5C4C9097-702E-0448-90B4-247B05E79339}" type="presOf" srcId="{FA9E7A74-81C0-6549-A5A1-06FF67B0754E}" destId="{5465F7E3-636A-5642-8E38-57339463A556}" srcOrd="0" destOrd="0" presId="urn:microsoft.com/office/officeart/2005/8/layout/lProcess1#5"/>
    <dgm:cxn modelId="{2A111025-9B90-9140-A847-F74D753B37CD}" srcId="{403F7F88-F758-0D4F-8A8B-B0E591D2E87B}" destId="{DE2358A8-4640-4948-B084-C5BB53800F25}" srcOrd="2" destOrd="0" parTransId="{A8B66634-D428-D74F-ABF1-3683A9CB8090}" sibTransId="{CED320F8-B59A-864B-A98F-8BCF95A630B1}"/>
    <dgm:cxn modelId="{6E21525C-9C24-1C4B-B329-068BD1BDDD47}" srcId="{403F7F88-F758-0D4F-8A8B-B0E591D2E87B}" destId="{88B6DDC4-88A1-224B-A8AF-548AA2098DC2}" srcOrd="0" destOrd="0" parTransId="{C185DFD2-8302-864F-B2F4-E202DE057E84}" sibTransId="{408FE752-2E2E-1845-8813-0745020C2A72}"/>
    <dgm:cxn modelId="{1E349B59-3828-D446-B1EA-D97C131D0352}" type="presParOf" srcId="{E613E8AD-730A-D94E-944B-D8154514C453}" destId="{C32D604C-3E54-D84D-BC4C-352E7FB487A7}" srcOrd="0" destOrd="0" presId="urn:microsoft.com/office/officeart/2005/8/layout/lProcess1#5"/>
    <dgm:cxn modelId="{EE5868EF-AF75-5849-9885-59B423966BAF}" type="presParOf" srcId="{C32D604C-3E54-D84D-BC4C-352E7FB487A7}" destId="{B096E65B-AD91-D64F-B0FD-FEDA962446AB}" srcOrd="0" destOrd="0" presId="urn:microsoft.com/office/officeart/2005/8/layout/lProcess1#5"/>
    <dgm:cxn modelId="{FD6D3DC0-A501-3C47-9AA7-25D5C46A2171}" type="presParOf" srcId="{C32D604C-3E54-D84D-BC4C-352E7FB487A7}" destId="{5465F7E3-636A-5642-8E38-57339463A556}" srcOrd="1" destOrd="0" presId="urn:microsoft.com/office/officeart/2005/8/layout/lProcess1#5"/>
    <dgm:cxn modelId="{1F14840B-CEC3-D24E-8EAB-AD4CCF7D1036}" type="presParOf" srcId="{C32D604C-3E54-D84D-BC4C-352E7FB487A7}" destId="{0F15BF21-DF9A-0442-8D67-D96F9679C740}" srcOrd="2" destOrd="0" presId="urn:microsoft.com/office/officeart/2005/8/layout/lProcess1#5"/>
    <dgm:cxn modelId="{EA671D7D-E231-A642-817A-FE24FF779B51}" type="presParOf" srcId="{E613E8AD-730A-D94E-944B-D8154514C453}" destId="{EC0F08EB-4FB7-674B-B63B-6817340EDED6}" srcOrd="1" destOrd="0" presId="urn:microsoft.com/office/officeart/2005/8/layout/lProcess1#5"/>
    <dgm:cxn modelId="{44D3E3C9-AA8E-DD4D-9877-BA412EC3C8A3}" type="presParOf" srcId="{E613E8AD-730A-D94E-944B-D8154514C453}" destId="{BF38D0C9-439C-F344-97E3-264A5DCF1ACA}" srcOrd="2" destOrd="0" presId="urn:microsoft.com/office/officeart/2005/8/layout/lProcess1#5"/>
    <dgm:cxn modelId="{01124956-66DC-3F49-8CA3-B4E0FE86008A}" type="presParOf" srcId="{BF38D0C9-439C-F344-97E3-264A5DCF1ACA}" destId="{C363805A-A2C8-E746-90C5-837A741F8F21}" srcOrd="0" destOrd="0" presId="urn:microsoft.com/office/officeart/2005/8/layout/lProcess1#5"/>
    <dgm:cxn modelId="{8C713D24-6A6E-794C-AADB-33EC52582ECE}" type="presParOf" srcId="{BF38D0C9-439C-F344-97E3-264A5DCF1ACA}" destId="{856A6F3B-1B8D-6648-B5FD-9D661B91139A}" srcOrd="1" destOrd="0" presId="urn:microsoft.com/office/officeart/2005/8/layout/lProcess1#5"/>
    <dgm:cxn modelId="{C43DB3BC-1F20-CA49-9AA4-5637F45C003C}" type="presParOf" srcId="{BF38D0C9-439C-F344-97E3-264A5DCF1ACA}" destId="{A4C53BD3-7E1B-B848-A5C3-F9A94D810DC2}" srcOrd="2" destOrd="0" presId="urn:microsoft.com/office/officeart/2005/8/layout/lProcess1#5"/>
    <dgm:cxn modelId="{FFDF552E-BBB8-2942-ABC0-D0BD085CC99B}" type="presParOf" srcId="{BF38D0C9-439C-F344-97E3-264A5DCF1ACA}" destId="{8F89E13C-ABE7-D74A-B1E1-7923437DD913}" srcOrd="3" destOrd="0" presId="urn:microsoft.com/office/officeart/2005/8/layout/lProcess1#5"/>
    <dgm:cxn modelId="{74712034-0C0B-3F4C-88CF-0032F73E8495}" type="presParOf" srcId="{BF38D0C9-439C-F344-97E3-264A5DCF1ACA}" destId="{F834992B-CD14-B04D-A96B-C074BF79457D}" srcOrd="4" destOrd="0" presId="urn:microsoft.com/office/officeart/2005/8/layout/lProcess1#5"/>
    <dgm:cxn modelId="{E6A42AC1-0CFD-D841-978A-B60E837980AB}" type="presParOf" srcId="{BF38D0C9-439C-F344-97E3-264A5DCF1ACA}" destId="{03DF4AEB-8651-DB42-B3F2-062FF8AB770A}" srcOrd="5" destOrd="0" presId="urn:microsoft.com/office/officeart/2005/8/layout/lProcess1#5"/>
    <dgm:cxn modelId="{281EB101-D46E-A64F-9C2C-FF1C307DA2E4}" type="presParOf" srcId="{BF38D0C9-439C-F344-97E3-264A5DCF1ACA}" destId="{D47A60B8-93C3-3C4C-A3B5-9FD4CEB28D42}" srcOrd="6" destOrd="0" presId="urn:microsoft.com/office/officeart/2005/8/layout/lProcess1#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F3650D2-5FDC-8F4B-BA55-8FB4994CA5B1}" type="doc">
      <dgm:prSet loTypeId="urn:microsoft.com/office/officeart/2005/8/layout/lProcess1#6" loCatId="" qsTypeId="urn:microsoft.com/office/officeart/2005/8/quickstyle/simple2#5" qsCatId="simple" csTypeId="urn:microsoft.com/office/officeart/2005/8/colors/accent1_2#17" csCatId="accent1" phldr="1"/>
      <dgm:spPr/>
      <dgm:t>
        <a:bodyPr/>
        <a:lstStyle/>
        <a:p>
          <a:endParaRPr lang="it-IT"/>
        </a:p>
      </dgm:t>
    </dgm:pt>
    <dgm:pt modelId="{09948CDA-F644-8C44-9A1F-D09618551CA8}">
      <dgm:prSet phldrT="[Testo]"/>
      <dgm:spPr>
        <a:solidFill>
          <a:srgbClr val="C00000">
            <a:alpha val="90000"/>
          </a:srgbClr>
        </a:solidFill>
      </dgm:spPr>
      <dgm:t>
        <a:bodyPr/>
        <a:lstStyle/>
        <a:p>
          <a:r>
            <a:rPr lang="it-IT" dirty="0">
              <a:solidFill>
                <a:schemeClr val="bg1"/>
              </a:solidFill>
            </a:rPr>
            <a:t>Unstable Delirium</a:t>
          </a:r>
          <a:r>
            <a:rPr lang="it-IT" baseline="0" dirty="0">
              <a:solidFill>
                <a:schemeClr val="bg1"/>
              </a:solidFill>
            </a:rPr>
            <a:t> </a:t>
          </a:r>
          <a:r>
            <a:rPr lang="it-IT" dirty="0">
              <a:solidFill>
                <a:schemeClr val="bg1"/>
              </a:solidFill>
            </a:rPr>
            <a:t>(=Progress rispect to stable delirium)</a:t>
          </a:r>
          <a:endParaRPr lang="it-IT" dirty="0">
            <a:solidFill>
              <a:schemeClr val="bg1"/>
            </a:solidFill>
            <a:highlight>
              <a:srgbClr val="FF00FF"/>
            </a:highlight>
          </a:endParaRPr>
        </a:p>
      </dgm:t>
    </dgm:pt>
    <dgm:pt modelId="{663EB37F-40ED-3C41-B9DD-AF59A2C65E9A}" type="parTrans" cxnId="{A2B53B92-38D9-4D4C-B10E-ECC37EC93D92}">
      <dgm:prSet/>
      <dgm:spPr/>
      <dgm:t>
        <a:bodyPr/>
        <a:lstStyle/>
        <a:p>
          <a:endParaRPr lang="it-IT"/>
        </a:p>
      </dgm:t>
    </dgm:pt>
    <dgm:pt modelId="{86490764-6A94-8F42-9080-684F6FB56DD8}" type="sibTrans" cxnId="{A2B53B92-38D9-4D4C-B10E-ECC37EC93D92}">
      <dgm:prSet/>
      <dgm:spPr/>
      <dgm:t>
        <a:bodyPr/>
        <a:lstStyle/>
        <a:p>
          <a:endParaRPr lang="it-IT"/>
        </a:p>
      </dgm:t>
    </dgm:pt>
    <dgm:pt modelId="{D1911C4D-452E-C640-AFC3-12A3D8AD521E}">
      <dgm:prSet phldrT="[Testo]"/>
      <dgm:spPr>
        <a:solidFill>
          <a:srgbClr val="C00000">
            <a:alpha val="90000"/>
          </a:srgbClr>
        </a:solidFill>
      </dgm:spPr>
      <dgm:t>
        <a:bodyPr/>
        <a:lstStyle/>
        <a:p>
          <a:r>
            <a:rPr lang="it-IT" dirty="0">
              <a:solidFill>
                <a:schemeClr val="bg1"/>
              </a:solidFill>
            </a:rPr>
            <a:t>FACTOR SUPPRESSING THE EMERGENCE OF FEAR </a:t>
          </a:r>
        </a:p>
      </dgm:t>
    </dgm:pt>
    <dgm:pt modelId="{FA9E7A74-81C0-6549-A5A1-06FF67B0754E}" type="parTrans" cxnId="{1362F458-B044-684A-B833-305A9A3D6EA6}">
      <dgm:prSet/>
      <dgm:spPr/>
      <dgm:t>
        <a:bodyPr/>
        <a:lstStyle/>
        <a:p>
          <a:endParaRPr lang="it-IT"/>
        </a:p>
      </dgm:t>
    </dgm:pt>
    <dgm:pt modelId="{D1467605-51E4-1D4E-BFCF-40516C459DA3}" type="sibTrans" cxnId="{1362F458-B044-684A-B833-305A9A3D6EA6}">
      <dgm:prSet/>
      <dgm:spPr/>
      <dgm:t>
        <a:bodyPr/>
        <a:lstStyle/>
        <a:p>
          <a:endParaRPr lang="it-IT"/>
        </a:p>
      </dgm:t>
    </dgm:pt>
    <dgm:pt modelId="{88B6DDC4-88A1-224B-A8AF-548AA2098DC2}">
      <dgm:prSet phldrT="[Testo]" custT="1"/>
      <dgm:spPr>
        <a:solidFill>
          <a:srgbClr val="53C74D">
            <a:alpha val="90000"/>
          </a:srgbClr>
        </a:solidFill>
      </dgm:spPr>
      <dgm:t>
        <a:bodyPr/>
        <a:lstStyle/>
        <a:p>
          <a:r>
            <a:rPr lang="it-IT" sz="2400" dirty="0"/>
            <a:t>Awareness of unwillingness to face fear</a:t>
          </a:r>
        </a:p>
      </dgm:t>
    </dgm:pt>
    <dgm:pt modelId="{C185DFD2-8302-864F-B2F4-E202DE057E84}" type="parTrans" cxnId="{6E21525C-9C24-1C4B-B329-068BD1BDDD47}">
      <dgm:prSet/>
      <dgm:spPr/>
      <dgm:t>
        <a:bodyPr/>
        <a:lstStyle/>
        <a:p>
          <a:endParaRPr lang="it-IT"/>
        </a:p>
      </dgm:t>
    </dgm:pt>
    <dgm:pt modelId="{408FE752-2E2E-1845-8813-0745020C2A72}" type="sibTrans" cxnId="{6E21525C-9C24-1C4B-B329-068BD1BDDD47}">
      <dgm:prSet/>
      <dgm:spPr/>
      <dgm:t>
        <a:bodyPr/>
        <a:lstStyle/>
        <a:p>
          <a:endParaRPr lang="it-IT"/>
        </a:p>
      </dgm:t>
    </dgm:pt>
    <dgm:pt modelId="{DE2358A8-4640-4948-B084-C5BB53800F25}">
      <dgm:prSet phldrT="[Testo]"/>
      <dgm:spPr>
        <a:solidFill>
          <a:srgbClr val="53C74D">
            <a:alpha val="90000"/>
          </a:srgbClr>
        </a:solidFill>
      </dgm:spPr>
      <dgm:t>
        <a:bodyPr/>
        <a:lstStyle/>
        <a:p>
          <a:r>
            <a:rPr lang="it-IT" dirty="0"/>
            <a:t>FACTOR FACILITATING THE EMERGENCE OF FEAR </a:t>
          </a:r>
        </a:p>
      </dgm:t>
    </dgm:pt>
    <dgm:pt modelId="{A8B66634-D428-D74F-ABF1-3683A9CB8090}" type="parTrans" cxnId="{2A111025-9B90-9140-A847-F74D753B37CD}">
      <dgm:prSet/>
      <dgm:spPr/>
      <dgm:t>
        <a:bodyPr/>
        <a:lstStyle/>
        <a:p>
          <a:endParaRPr lang="it-IT"/>
        </a:p>
      </dgm:t>
    </dgm:pt>
    <dgm:pt modelId="{CED320F8-B59A-864B-A98F-8BCF95A630B1}" type="sibTrans" cxnId="{2A111025-9B90-9140-A847-F74D753B37CD}">
      <dgm:prSet/>
      <dgm:spPr/>
      <dgm:t>
        <a:bodyPr/>
        <a:lstStyle/>
        <a:p>
          <a:endParaRPr lang="it-IT"/>
        </a:p>
      </dgm:t>
    </dgm:pt>
    <dgm:pt modelId="{ECC5136F-8A61-DF44-AAB4-AFCF3781D160}">
      <dgm:prSet phldrT="[Testo]"/>
      <dgm:spPr>
        <a:solidFill>
          <a:srgbClr val="C00000"/>
        </a:solidFill>
      </dgm:spPr>
      <dgm:t>
        <a:bodyPr/>
        <a:lstStyle/>
        <a:p>
          <a:r>
            <a:rPr lang="it-IT" dirty="0"/>
            <a:t>Presence of </a:t>
          </a:r>
          <a:r>
            <a:rPr lang="it-IT" dirty="0" err="1"/>
            <a:t>odd</a:t>
          </a:r>
          <a:r>
            <a:rPr lang="it-IT" dirty="0"/>
            <a:t> thoughts «fantasizing»</a:t>
          </a:r>
        </a:p>
      </dgm:t>
    </dgm:pt>
    <dgm:pt modelId="{5D047ABD-9A24-6245-BBB5-30DD309C2D21}" type="sibTrans" cxnId="{5524A9A8-7829-AB4E-88DA-48F61C940CE6}">
      <dgm:prSet/>
      <dgm:spPr/>
      <dgm:t>
        <a:bodyPr/>
        <a:lstStyle/>
        <a:p>
          <a:endParaRPr lang="it-IT"/>
        </a:p>
      </dgm:t>
    </dgm:pt>
    <dgm:pt modelId="{1FBFB62F-33B6-444A-B7FD-883D64289C4E}" type="parTrans" cxnId="{5524A9A8-7829-AB4E-88DA-48F61C940CE6}">
      <dgm:prSet/>
      <dgm:spPr/>
      <dgm:t>
        <a:bodyPr/>
        <a:lstStyle/>
        <a:p>
          <a:endParaRPr lang="it-IT"/>
        </a:p>
      </dgm:t>
    </dgm:pt>
    <dgm:pt modelId="{403F7F88-F758-0D4F-8A8B-B0E591D2E87B}">
      <dgm:prSet/>
      <dgm:spPr>
        <a:solidFill>
          <a:srgbClr val="53C74D">
            <a:alpha val="90000"/>
          </a:srgbClr>
        </a:solidFill>
      </dgm:spPr>
      <dgm:t>
        <a:bodyPr/>
        <a:lstStyle/>
        <a:p>
          <a:r>
            <a:rPr lang="it-IT" dirty="0">
              <a:solidFill>
                <a:schemeClr val="tx1"/>
              </a:solidFill>
            </a:rPr>
            <a:t>Fear awareness</a:t>
          </a:r>
        </a:p>
      </dgm:t>
    </dgm:pt>
    <dgm:pt modelId="{D09B40FD-C802-FB48-AC5B-9DC61EAECD34}" type="parTrans" cxnId="{1AF7D18C-EF49-BB48-8C26-CD395BB6B69A}">
      <dgm:prSet/>
      <dgm:spPr/>
      <dgm:t>
        <a:bodyPr/>
        <a:lstStyle/>
        <a:p>
          <a:endParaRPr lang="it-IT"/>
        </a:p>
      </dgm:t>
    </dgm:pt>
    <dgm:pt modelId="{14881596-2A9D-5E46-8AF1-C6C029C3B2C8}" type="sibTrans" cxnId="{1AF7D18C-EF49-BB48-8C26-CD395BB6B69A}">
      <dgm:prSet/>
      <dgm:spPr/>
      <dgm:t>
        <a:bodyPr/>
        <a:lstStyle/>
        <a:p>
          <a:endParaRPr lang="it-IT"/>
        </a:p>
      </dgm:t>
    </dgm:pt>
    <dgm:pt modelId="{E613E8AD-730A-D94E-944B-D8154514C453}" type="pres">
      <dgm:prSet presAssocID="{DF3650D2-5FDC-8F4B-BA55-8FB4994CA5B1}" presName="Name0" presStyleCnt="0">
        <dgm:presLayoutVars>
          <dgm:dir/>
          <dgm:animLvl val="lvl"/>
          <dgm:resizeHandles val="exact"/>
        </dgm:presLayoutVars>
      </dgm:prSet>
      <dgm:spPr/>
      <dgm:t>
        <a:bodyPr/>
        <a:lstStyle/>
        <a:p>
          <a:endParaRPr lang="it-IT"/>
        </a:p>
      </dgm:t>
    </dgm:pt>
    <dgm:pt modelId="{C32D604C-3E54-D84D-BC4C-352E7FB487A7}" type="pres">
      <dgm:prSet presAssocID="{ECC5136F-8A61-DF44-AAB4-AFCF3781D160}" presName="vertFlow" presStyleCnt="0"/>
      <dgm:spPr/>
    </dgm:pt>
    <dgm:pt modelId="{B096E65B-AD91-D64F-B0FD-FEDA962446AB}" type="pres">
      <dgm:prSet presAssocID="{ECC5136F-8A61-DF44-AAB4-AFCF3781D160}" presName="header" presStyleLbl="node1" presStyleIdx="0" presStyleCnt="2"/>
      <dgm:spPr/>
      <dgm:t>
        <a:bodyPr/>
        <a:lstStyle/>
        <a:p>
          <a:endParaRPr lang="it-IT"/>
        </a:p>
      </dgm:t>
    </dgm:pt>
    <dgm:pt modelId="{23D8726D-5C2C-C043-B5CE-E3E21D249E4D}" type="pres">
      <dgm:prSet presAssocID="{663EB37F-40ED-3C41-B9DD-AF59A2C65E9A}" presName="parTrans" presStyleLbl="sibTrans2D1" presStyleIdx="0" presStyleCnt="4"/>
      <dgm:spPr/>
      <dgm:t>
        <a:bodyPr/>
        <a:lstStyle/>
        <a:p>
          <a:endParaRPr lang="it-IT"/>
        </a:p>
      </dgm:t>
    </dgm:pt>
    <dgm:pt modelId="{7077D7F0-7A40-C147-8133-F22240417803}" type="pres">
      <dgm:prSet presAssocID="{09948CDA-F644-8C44-9A1F-D09618551CA8}" presName="child" presStyleLbl="alignAccFollowNode1" presStyleIdx="0" presStyleCnt="4">
        <dgm:presLayoutVars>
          <dgm:chMax val="0"/>
          <dgm:bulletEnabled val="1"/>
        </dgm:presLayoutVars>
      </dgm:prSet>
      <dgm:spPr/>
      <dgm:t>
        <a:bodyPr/>
        <a:lstStyle/>
        <a:p>
          <a:endParaRPr lang="it-IT"/>
        </a:p>
      </dgm:t>
    </dgm:pt>
    <dgm:pt modelId="{EED442E7-B7A2-574D-99C3-791769EC94C3}" type="pres">
      <dgm:prSet presAssocID="{86490764-6A94-8F42-9080-684F6FB56DD8}" presName="sibTrans" presStyleLbl="sibTrans2D1" presStyleIdx="1" presStyleCnt="4"/>
      <dgm:spPr/>
      <dgm:t>
        <a:bodyPr/>
        <a:lstStyle/>
        <a:p>
          <a:endParaRPr lang="it-IT"/>
        </a:p>
      </dgm:t>
    </dgm:pt>
    <dgm:pt modelId="{0F15BF21-DF9A-0442-8D67-D96F9679C740}" type="pres">
      <dgm:prSet presAssocID="{D1911C4D-452E-C640-AFC3-12A3D8AD521E}" presName="child" presStyleLbl="alignAccFollowNode1" presStyleIdx="1" presStyleCnt="4">
        <dgm:presLayoutVars>
          <dgm:chMax val="0"/>
          <dgm:bulletEnabled val="1"/>
        </dgm:presLayoutVars>
      </dgm:prSet>
      <dgm:spPr/>
      <dgm:t>
        <a:bodyPr/>
        <a:lstStyle/>
        <a:p>
          <a:endParaRPr lang="it-IT"/>
        </a:p>
      </dgm:t>
    </dgm:pt>
    <dgm:pt modelId="{EC0F08EB-4FB7-674B-B63B-6817340EDED6}" type="pres">
      <dgm:prSet presAssocID="{ECC5136F-8A61-DF44-AAB4-AFCF3781D160}" presName="hSp" presStyleCnt="0"/>
      <dgm:spPr/>
    </dgm:pt>
    <dgm:pt modelId="{BF38D0C9-439C-F344-97E3-264A5DCF1ACA}" type="pres">
      <dgm:prSet presAssocID="{403F7F88-F758-0D4F-8A8B-B0E591D2E87B}" presName="vertFlow" presStyleCnt="0"/>
      <dgm:spPr/>
    </dgm:pt>
    <dgm:pt modelId="{C363805A-A2C8-E746-90C5-837A741F8F21}" type="pres">
      <dgm:prSet presAssocID="{403F7F88-F758-0D4F-8A8B-B0E591D2E87B}" presName="header" presStyleLbl="node1" presStyleIdx="1" presStyleCnt="2"/>
      <dgm:spPr/>
      <dgm:t>
        <a:bodyPr/>
        <a:lstStyle/>
        <a:p>
          <a:endParaRPr lang="it-IT"/>
        </a:p>
      </dgm:t>
    </dgm:pt>
    <dgm:pt modelId="{856A6F3B-1B8D-6648-B5FD-9D661B91139A}" type="pres">
      <dgm:prSet presAssocID="{C185DFD2-8302-864F-B2F4-E202DE057E84}" presName="parTrans" presStyleLbl="sibTrans2D1" presStyleIdx="2" presStyleCnt="4"/>
      <dgm:spPr/>
      <dgm:t>
        <a:bodyPr/>
        <a:lstStyle/>
        <a:p>
          <a:endParaRPr lang="it-IT"/>
        </a:p>
      </dgm:t>
    </dgm:pt>
    <dgm:pt modelId="{A4C53BD3-7E1B-B848-A5C3-F9A94D810DC2}" type="pres">
      <dgm:prSet presAssocID="{88B6DDC4-88A1-224B-A8AF-548AA2098DC2}" presName="child" presStyleLbl="alignAccFollowNode1" presStyleIdx="2" presStyleCnt="4">
        <dgm:presLayoutVars>
          <dgm:chMax val="0"/>
          <dgm:bulletEnabled val="1"/>
        </dgm:presLayoutVars>
      </dgm:prSet>
      <dgm:spPr/>
      <dgm:t>
        <a:bodyPr/>
        <a:lstStyle/>
        <a:p>
          <a:endParaRPr lang="it-IT"/>
        </a:p>
      </dgm:t>
    </dgm:pt>
    <dgm:pt modelId="{8F89E13C-ABE7-D74A-B1E1-7923437DD913}" type="pres">
      <dgm:prSet presAssocID="{408FE752-2E2E-1845-8813-0745020C2A72}" presName="sibTrans" presStyleLbl="sibTrans2D1" presStyleIdx="3" presStyleCnt="4"/>
      <dgm:spPr/>
      <dgm:t>
        <a:bodyPr/>
        <a:lstStyle/>
        <a:p>
          <a:endParaRPr lang="it-IT"/>
        </a:p>
      </dgm:t>
    </dgm:pt>
    <dgm:pt modelId="{D47A60B8-93C3-3C4C-A3B5-9FD4CEB28D42}" type="pres">
      <dgm:prSet presAssocID="{DE2358A8-4640-4948-B084-C5BB53800F25}" presName="child" presStyleLbl="alignAccFollowNode1" presStyleIdx="3" presStyleCnt="4">
        <dgm:presLayoutVars>
          <dgm:chMax val="0"/>
          <dgm:bulletEnabled val="1"/>
        </dgm:presLayoutVars>
      </dgm:prSet>
      <dgm:spPr/>
      <dgm:t>
        <a:bodyPr/>
        <a:lstStyle/>
        <a:p>
          <a:endParaRPr lang="it-IT"/>
        </a:p>
      </dgm:t>
    </dgm:pt>
  </dgm:ptLst>
  <dgm:cxnLst>
    <dgm:cxn modelId="{9D9C9DAF-83B7-F14C-BEBB-621B3880DF69}" type="presOf" srcId="{86490764-6A94-8F42-9080-684F6FB56DD8}" destId="{EED442E7-B7A2-574D-99C3-791769EC94C3}" srcOrd="0" destOrd="0" presId="urn:microsoft.com/office/officeart/2005/8/layout/lProcess1#6"/>
    <dgm:cxn modelId="{6CAD9AE7-C7C2-774A-839E-DA286A679D10}" type="presOf" srcId="{ECC5136F-8A61-DF44-AAB4-AFCF3781D160}" destId="{B096E65B-AD91-D64F-B0FD-FEDA962446AB}" srcOrd="0" destOrd="0" presId="urn:microsoft.com/office/officeart/2005/8/layout/lProcess1#6"/>
    <dgm:cxn modelId="{1362F458-B044-684A-B833-305A9A3D6EA6}" srcId="{ECC5136F-8A61-DF44-AAB4-AFCF3781D160}" destId="{D1911C4D-452E-C640-AFC3-12A3D8AD521E}" srcOrd="1" destOrd="0" parTransId="{FA9E7A74-81C0-6549-A5A1-06FF67B0754E}" sibTransId="{D1467605-51E4-1D4E-BFCF-40516C459DA3}"/>
    <dgm:cxn modelId="{A2B53B92-38D9-4D4C-B10E-ECC37EC93D92}" srcId="{ECC5136F-8A61-DF44-AAB4-AFCF3781D160}" destId="{09948CDA-F644-8C44-9A1F-D09618551CA8}" srcOrd="0" destOrd="0" parTransId="{663EB37F-40ED-3C41-B9DD-AF59A2C65E9A}" sibTransId="{86490764-6A94-8F42-9080-684F6FB56DD8}"/>
    <dgm:cxn modelId="{11EEF77D-206B-2445-B744-F39A031C1016}" type="presOf" srcId="{C185DFD2-8302-864F-B2F4-E202DE057E84}" destId="{856A6F3B-1B8D-6648-B5FD-9D661B91139A}" srcOrd="0" destOrd="0" presId="urn:microsoft.com/office/officeart/2005/8/layout/lProcess1#6"/>
    <dgm:cxn modelId="{AD9C20C5-468F-AE41-BBDC-33B2FC53C72B}" type="presOf" srcId="{88B6DDC4-88A1-224B-A8AF-548AA2098DC2}" destId="{A4C53BD3-7E1B-B848-A5C3-F9A94D810DC2}" srcOrd="0" destOrd="0" presId="urn:microsoft.com/office/officeart/2005/8/layout/lProcess1#6"/>
    <dgm:cxn modelId="{887807FD-7A18-674C-9346-9232512FA38A}" type="presOf" srcId="{663EB37F-40ED-3C41-B9DD-AF59A2C65E9A}" destId="{23D8726D-5C2C-C043-B5CE-E3E21D249E4D}" srcOrd="0" destOrd="0" presId="urn:microsoft.com/office/officeart/2005/8/layout/lProcess1#6"/>
    <dgm:cxn modelId="{B95A7EE6-5552-D84D-9C2E-7FD816F7A2D4}" type="presOf" srcId="{408FE752-2E2E-1845-8813-0745020C2A72}" destId="{8F89E13C-ABE7-D74A-B1E1-7923437DD913}" srcOrd="0" destOrd="0" presId="urn:microsoft.com/office/officeart/2005/8/layout/lProcess1#6"/>
    <dgm:cxn modelId="{85AD0086-6FE2-DA44-8E3E-58F92B4D0435}" type="presOf" srcId="{09948CDA-F644-8C44-9A1F-D09618551CA8}" destId="{7077D7F0-7A40-C147-8133-F22240417803}" srcOrd="0" destOrd="0" presId="urn:microsoft.com/office/officeart/2005/8/layout/lProcess1#6"/>
    <dgm:cxn modelId="{DF66A7E3-6223-CC46-B3BA-CBAF2CEC0213}" type="presOf" srcId="{DF3650D2-5FDC-8F4B-BA55-8FB4994CA5B1}" destId="{E613E8AD-730A-D94E-944B-D8154514C453}" srcOrd="0" destOrd="0" presId="urn:microsoft.com/office/officeart/2005/8/layout/lProcess1#6"/>
    <dgm:cxn modelId="{D3930A43-42F6-104D-AA58-B79C6DF09D0C}" type="presOf" srcId="{D1911C4D-452E-C640-AFC3-12A3D8AD521E}" destId="{0F15BF21-DF9A-0442-8D67-D96F9679C740}" srcOrd="0" destOrd="0" presId="urn:microsoft.com/office/officeart/2005/8/layout/lProcess1#6"/>
    <dgm:cxn modelId="{5524A9A8-7829-AB4E-88DA-48F61C940CE6}" srcId="{DF3650D2-5FDC-8F4B-BA55-8FB4994CA5B1}" destId="{ECC5136F-8A61-DF44-AAB4-AFCF3781D160}" srcOrd="0" destOrd="0" parTransId="{1FBFB62F-33B6-444A-B7FD-883D64289C4E}" sibTransId="{5D047ABD-9A24-6245-BBB5-30DD309C2D21}"/>
    <dgm:cxn modelId="{C458AE80-3D4D-5546-ADD4-D058FA9ABA72}" type="presOf" srcId="{403F7F88-F758-0D4F-8A8B-B0E591D2E87B}" destId="{C363805A-A2C8-E746-90C5-837A741F8F21}" srcOrd="0" destOrd="0" presId="urn:microsoft.com/office/officeart/2005/8/layout/lProcess1#6"/>
    <dgm:cxn modelId="{1AF7D18C-EF49-BB48-8C26-CD395BB6B69A}" srcId="{DF3650D2-5FDC-8F4B-BA55-8FB4994CA5B1}" destId="{403F7F88-F758-0D4F-8A8B-B0E591D2E87B}" srcOrd="1" destOrd="0" parTransId="{D09B40FD-C802-FB48-AC5B-9DC61EAECD34}" sibTransId="{14881596-2A9D-5E46-8AF1-C6C029C3B2C8}"/>
    <dgm:cxn modelId="{1EC234C8-BD72-D94D-95DC-5F814A35DBE5}" type="presOf" srcId="{DE2358A8-4640-4948-B084-C5BB53800F25}" destId="{D47A60B8-93C3-3C4C-A3B5-9FD4CEB28D42}" srcOrd="0" destOrd="0" presId="urn:microsoft.com/office/officeart/2005/8/layout/lProcess1#6"/>
    <dgm:cxn modelId="{2A111025-9B90-9140-A847-F74D753B37CD}" srcId="{403F7F88-F758-0D4F-8A8B-B0E591D2E87B}" destId="{DE2358A8-4640-4948-B084-C5BB53800F25}" srcOrd="1" destOrd="0" parTransId="{A8B66634-D428-D74F-ABF1-3683A9CB8090}" sibTransId="{CED320F8-B59A-864B-A98F-8BCF95A630B1}"/>
    <dgm:cxn modelId="{6E21525C-9C24-1C4B-B329-068BD1BDDD47}" srcId="{403F7F88-F758-0D4F-8A8B-B0E591D2E87B}" destId="{88B6DDC4-88A1-224B-A8AF-548AA2098DC2}" srcOrd="0" destOrd="0" parTransId="{C185DFD2-8302-864F-B2F4-E202DE057E84}" sibTransId="{408FE752-2E2E-1845-8813-0745020C2A72}"/>
    <dgm:cxn modelId="{1E349B59-3828-D446-B1EA-D97C131D0352}" type="presParOf" srcId="{E613E8AD-730A-D94E-944B-D8154514C453}" destId="{C32D604C-3E54-D84D-BC4C-352E7FB487A7}" srcOrd="0" destOrd="0" presId="urn:microsoft.com/office/officeart/2005/8/layout/lProcess1#6"/>
    <dgm:cxn modelId="{EE5868EF-AF75-5849-9885-59B423966BAF}" type="presParOf" srcId="{C32D604C-3E54-D84D-BC4C-352E7FB487A7}" destId="{B096E65B-AD91-D64F-B0FD-FEDA962446AB}" srcOrd="0" destOrd="0" presId="urn:microsoft.com/office/officeart/2005/8/layout/lProcess1#6"/>
    <dgm:cxn modelId="{DBCC7188-ECE0-4445-A665-116BCB0A1748}" type="presParOf" srcId="{C32D604C-3E54-D84D-BC4C-352E7FB487A7}" destId="{23D8726D-5C2C-C043-B5CE-E3E21D249E4D}" srcOrd="1" destOrd="0" presId="urn:microsoft.com/office/officeart/2005/8/layout/lProcess1#6"/>
    <dgm:cxn modelId="{E275A18C-CE10-4E40-B81F-653E95D5C0CE}" type="presParOf" srcId="{C32D604C-3E54-D84D-BC4C-352E7FB487A7}" destId="{7077D7F0-7A40-C147-8133-F22240417803}" srcOrd="2" destOrd="0" presId="urn:microsoft.com/office/officeart/2005/8/layout/lProcess1#6"/>
    <dgm:cxn modelId="{47C29F82-808A-574E-82A6-B1E2DE3D2600}" type="presParOf" srcId="{C32D604C-3E54-D84D-BC4C-352E7FB487A7}" destId="{EED442E7-B7A2-574D-99C3-791769EC94C3}" srcOrd="3" destOrd="0" presId="urn:microsoft.com/office/officeart/2005/8/layout/lProcess1#6"/>
    <dgm:cxn modelId="{1F14840B-CEC3-D24E-8EAB-AD4CCF7D1036}" type="presParOf" srcId="{C32D604C-3E54-D84D-BC4C-352E7FB487A7}" destId="{0F15BF21-DF9A-0442-8D67-D96F9679C740}" srcOrd="4" destOrd="0" presId="urn:microsoft.com/office/officeart/2005/8/layout/lProcess1#6"/>
    <dgm:cxn modelId="{EA671D7D-E231-A642-817A-FE24FF779B51}" type="presParOf" srcId="{E613E8AD-730A-D94E-944B-D8154514C453}" destId="{EC0F08EB-4FB7-674B-B63B-6817340EDED6}" srcOrd="1" destOrd="0" presId="urn:microsoft.com/office/officeart/2005/8/layout/lProcess1#6"/>
    <dgm:cxn modelId="{44D3E3C9-AA8E-DD4D-9877-BA412EC3C8A3}" type="presParOf" srcId="{E613E8AD-730A-D94E-944B-D8154514C453}" destId="{BF38D0C9-439C-F344-97E3-264A5DCF1ACA}" srcOrd="2" destOrd="0" presId="urn:microsoft.com/office/officeart/2005/8/layout/lProcess1#6"/>
    <dgm:cxn modelId="{01124956-66DC-3F49-8CA3-B4E0FE86008A}" type="presParOf" srcId="{BF38D0C9-439C-F344-97E3-264A5DCF1ACA}" destId="{C363805A-A2C8-E746-90C5-837A741F8F21}" srcOrd="0" destOrd="0" presId="urn:microsoft.com/office/officeart/2005/8/layout/lProcess1#6"/>
    <dgm:cxn modelId="{8C713D24-6A6E-794C-AADB-33EC52582ECE}" type="presParOf" srcId="{BF38D0C9-439C-F344-97E3-264A5DCF1ACA}" destId="{856A6F3B-1B8D-6648-B5FD-9D661B91139A}" srcOrd="1" destOrd="0" presId="urn:microsoft.com/office/officeart/2005/8/layout/lProcess1#6"/>
    <dgm:cxn modelId="{C43DB3BC-1F20-CA49-9AA4-5637F45C003C}" type="presParOf" srcId="{BF38D0C9-439C-F344-97E3-264A5DCF1ACA}" destId="{A4C53BD3-7E1B-B848-A5C3-F9A94D810DC2}" srcOrd="2" destOrd="0" presId="urn:microsoft.com/office/officeart/2005/8/layout/lProcess1#6"/>
    <dgm:cxn modelId="{FFDF552E-BBB8-2942-ABC0-D0BD085CC99B}" type="presParOf" srcId="{BF38D0C9-439C-F344-97E3-264A5DCF1ACA}" destId="{8F89E13C-ABE7-D74A-B1E1-7923437DD913}" srcOrd="3" destOrd="0" presId="urn:microsoft.com/office/officeart/2005/8/layout/lProcess1#6"/>
    <dgm:cxn modelId="{281EB101-D46E-A64F-9C2C-FF1C307DA2E4}" type="presParOf" srcId="{BF38D0C9-439C-F344-97E3-264A5DCF1ACA}" destId="{D47A60B8-93C3-3C4C-A3B5-9FD4CEB28D42}" srcOrd="4" destOrd="0" presId="urn:microsoft.com/office/officeart/2005/8/layout/lProcess1#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EB753D1-8634-544B-B08B-E074991F4804}" type="doc">
      <dgm:prSet loTypeId="urn:microsoft.com/office/officeart/2005/8/layout/lProcess1#7" loCatId="" qsTypeId="urn:microsoft.com/office/officeart/2005/8/quickstyle/simple1#15" qsCatId="simple" csTypeId="urn:microsoft.com/office/officeart/2005/8/colors/accent1_2#18" csCatId="accent1" phldr="1"/>
      <dgm:spPr/>
      <dgm:t>
        <a:bodyPr/>
        <a:lstStyle/>
        <a:p>
          <a:endParaRPr lang="it-IT"/>
        </a:p>
      </dgm:t>
    </dgm:pt>
    <dgm:pt modelId="{6CD4D457-908E-744D-ACAC-FB0AC9B20AFE}">
      <dgm:prSet phldrT="[Testo]"/>
      <dgm:spPr>
        <a:solidFill>
          <a:srgbClr val="C00000"/>
        </a:solidFill>
      </dgm:spPr>
      <dgm:t>
        <a:bodyPr/>
        <a:lstStyle/>
        <a:p>
          <a:r>
            <a:rPr lang="it-IT" dirty="0">
              <a:solidFill>
                <a:schemeClr val="bg1"/>
              </a:solidFill>
            </a:rPr>
            <a:t>Chest stiffness </a:t>
          </a:r>
        </a:p>
      </dgm:t>
    </dgm:pt>
    <dgm:pt modelId="{143EE6CF-7263-1A48-A4EE-F49990241E24}" type="parTrans" cxnId="{3B18F6ED-A869-4CD6-9F4F-D37DF3376DA3}">
      <dgm:prSet/>
      <dgm:spPr/>
      <dgm:t>
        <a:bodyPr/>
        <a:lstStyle/>
        <a:p>
          <a:endParaRPr lang="it-IT"/>
        </a:p>
      </dgm:t>
    </dgm:pt>
    <dgm:pt modelId="{E0A4B063-F164-0140-AB3D-6A5158C5B62D}" type="sibTrans" cxnId="{3B18F6ED-A869-4CD6-9F4F-D37DF3376DA3}">
      <dgm:prSet/>
      <dgm:spPr/>
      <dgm:t>
        <a:bodyPr/>
        <a:lstStyle/>
        <a:p>
          <a:endParaRPr lang="it-IT"/>
        </a:p>
      </dgm:t>
    </dgm:pt>
    <dgm:pt modelId="{50BB1DF5-8155-8648-91F7-81AEE3972D9A}">
      <dgm:prSet phldrT="[Testo]" phldr="0" custT="1"/>
      <dgm:spPr>
        <a:solidFill>
          <a:srgbClr val="C00000">
            <a:alpha val="90000"/>
          </a:srgbClr>
        </a:solidFill>
      </dgm:spPr>
      <dgm:t>
        <a:bodyPr vert="horz" wrap="square"/>
        <a:lstStyle/>
        <a:p>
          <a:pPr>
            <a:lnSpc>
              <a:spcPct val="100000"/>
            </a:lnSpc>
            <a:spcBef>
              <a:spcPct val="0"/>
            </a:spcBef>
            <a:spcAft>
              <a:spcPct val="35000"/>
            </a:spcAft>
          </a:pPr>
          <a:r>
            <a:rPr lang="it-IT" sz="2800" dirty="0">
              <a:solidFill>
                <a:schemeClr val="bg1"/>
              </a:solidFill>
            </a:rPr>
            <a:t>Abdominal tightness</a:t>
          </a:r>
        </a:p>
      </dgm:t>
    </dgm:pt>
    <dgm:pt modelId="{D304908E-C597-2148-8D5B-1DF89002FD16}" type="parTrans" cxnId="{5E5D77B2-C1E6-4922-8883-FCAF82BF22BC}">
      <dgm:prSet/>
      <dgm:spPr/>
      <dgm:t>
        <a:bodyPr/>
        <a:lstStyle/>
        <a:p>
          <a:endParaRPr lang="it-IT"/>
        </a:p>
      </dgm:t>
    </dgm:pt>
    <dgm:pt modelId="{D6562266-E17B-0846-853F-8D3439A28E90}" type="sibTrans" cxnId="{5E5D77B2-C1E6-4922-8883-FCAF82BF22BC}">
      <dgm:prSet/>
      <dgm:spPr/>
      <dgm:t>
        <a:bodyPr/>
        <a:lstStyle/>
        <a:p>
          <a:endParaRPr lang="it-IT"/>
        </a:p>
      </dgm:t>
    </dgm:pt>
    <dgm:pt modelId="{FD8DC7A1-50DF-3749-A460-8A36C677C9A6}">
      <dgm:prSet phldr="0" custT="1"/>
      <dgm:spPr>
        <a:solidFill>
          <a:srgbClr val="C00000">
            <a:alpha val="90000"/>
          </a:srgbClr>
        </a:solidFill>
      </dgm:spPr>
      <dgm:t>
        <a:bodyPr vert="horz" wrap="square"/>
        <a:lstStyle/>
        <a:p>
          <a:pPr>
            <a:lnSpc>
              <a:spcPct val="100000"/>
            </a:lnSpc>
            <a:spcBef>
              <a:spcPct val="0"/>
            </a:spcBef>
            <a:spcAft>
              <a:spcPct val="35000"/>
            </a:spcAft>
          </a:pPr>
          <a:r>
            <a:rPr lang="it-IT" sz="3200" dirty="0">
              <a:solidFill>
                <a:schemeClr val="bg1"/>
              </a:solidFill>
            </a:rPr>
            <a:t>Shortness of breath</a:t>
          </a:r>
        </a:p>
      </dgm:t>
    </dgm:pt>
    <dgm:pt modelId="{403868E9-D833-DE4A-BFD4-31D4DAB26A41}" type="parTrans" cxnId="{2CBDD882-15CD-45FE-916C-EB24D52C38CC}">
      <dgm:prSet/>
      <dgm:spPr/>
      <dgm:t>
        <a:bodyPr/>
        <a:lstStyle/>
        <a:p>
          <a:endParaRPr lang="it-IT"/>
        </a:p>
      </dgm:t>
    </dgm:pt>
    <dgm:pt modelId="{10D32896-AEE7-4740-8BDA-D812375256C1}" type="sibTrans" cxnId="{2CBDD882-15CD-45FE-916C-EB24D52C38CC}">
      <dgm:prSet/>
      <dgm:spPr/>
      <dgm:t>
        <a:bodyPr/>
        <a:lstStyle/>
        <a:p>
          <a:endParaRPr lang="it-IT"/>
        </a:p>
      </dgm:t>
    </dgm:pt>
    <dgm:pt modelId="{1499C531-5098-7845-B4DF-694EFB91E907}">
      <dgm:prSet phldrT="[Testo]"/>
      <dgm:spPr>
        <a:solidFill>
          <a:srgbClr val="C00000">
            <a:alpha val="90000"/>
          </a:srgbClr>
        </a:solidFill>
      </dgm:spPr>
      <dgm:t>
        <a:bodyPr/>
        <a:lstStyle/>
        <a:p>
          <a:r>
            <a:rPr lang="it-IT" dirty="0">
              <a:solidFill>
                <a:schemeClr val="bg1"/>
              </a:solidFill>
            </a:rPr>
            <a:t>FACTORS BLOCKING THE EMERGENCE OF FEAR </a:t>
          </a:r>
        </a:p>
      </dgm:t>
    </dgm:pt>
    <dgm:pt modelId="{6C6A9559-749E-CC48-90B7-4C0815F76C62}" type="parTrans" cxnId="{7C60BD1B-F640-4C6C-BDDE-2E2740130D26}">
      <dgm:prSet/>
      <dgm:spPr/>
      <dgm:t>
        <a:bodyPr/>
        <a:lstStyle/>
        <a:p>
          <a:endParaRPr lang="it-IT"/>
        </a:p>
      </dgm:t>
    </dgm:pt>
    <dgm:pt modelId="{134E0798-6545-5440-AE95-4BAC8628409F}" type="sibTrans" cxnId="{7C60BD1B-F640-4C6C-BDDE-2E2740130D26}">
      <dgm:prSet/>
      <dgm:spPr/>
      <dgm:t>
        <a:bodyPr/>
        <a:lstStyle/>
        <a:p>
          <a:endParaRPr lang="it-IT"/>
        </a:p>
      </dgm:t>
    </dgm:pt>
    <dgm:pt modelId="{74121FE6-D776-D243-88C4-AE3F3F67E3A7}">
      <dgm:prSet phldrT="[Testo]"/>
      <dgm:spPr>
        <a:solidFill>
          <a:srgbClr val="53C74D"/>
        </a:solidFill>
      </dgm:spPr>
      <dgm:t>
        <a:bodyPr/>
        <a:lstStyle/>
        <a:p>
          <a:r>
            <a:rPr lang="it-IT" dirty="0">
              <a:solidFill>
                <a:schemeClr val="tx1"/>
              </a:solidFill>
            </a:rPr>
            <a:t>Chest elasticity</a:t>
          </a:r>
        </a:p>
      </dgm:t>
    </dgm:pt>
    <dgm:pt modelId="{8F0D5BB2-FD79-FE41-9CFB-EB475856C12B}" type="parTrans" cxnId="{B21E933B-31E3-43BB-9DDE-27ADF48345B4}">
      <dgm:prSet/>
      <dgm:spPr/>
      <dgm:t>
        <a:bodyPr/>
        <a:lstStyle/>
        <a:p>
          <a:endParaRPr lang="it-IT"/>
        </a:p>
      </dgm:t>
    </dgm:pt>
    <dgm:pt modelId="{3A56BC09-BC1C-4E44-BE83-590943D5437E}" type="sibTrans" cxnId="{B21E933B-31E3-43BB-9DDE-27ADF48345B4}">
      <dgm:prSet/>
      <dgm:spPr/>
      <dgm:t>
        <a:bodyPr/>
        <a:lstStyle/>
        <a:p>
          <a:endParaRPr lang="it-IT"/>
        </a:p>
      </dgm:t>
    </dgm:pt>
    <dgm:pt modelId="{838AEF73-2A39-0749-83A3-6956B65EC8FC}">
      <dgm:prSet phldrT="[Testo]" custT="1"/>
      <dgm:spPr>
        <a:solidFill>
          <a:srgbClr val="53C74D">
            <a:alpha val="90000"/>
          </a:srgbClr>
        </a:solidFill>
      </dgm:spPr>
      <dgm:t>
        <a:bodyPr/>
        <a:lstStyle/>
        <a:p>
          <a:r>
            <a:rPr lang="it-IT" sz="3200" dirty="0"/>
            <a:t>Abdominal </a:t>
          </a:r>
          <a:r>
            <a:rPr lang="it-IT" sz="1800" dirty="0"/>
            <a:t>elasticity</a:t>
          </a:r>
          <a:endParaRPr lang="it-IT" sz="3200" dirty="0">
            <a:highlight>
              <a:srgbClr val="FF00FF"/>
            </a:highlight>
          </a:endParaRPr>
        </a:p>
      </dgm:t>
    </dgm:pt>
    <dgm:pt modelId="{B4CD99A2-4A0B-0847-A15B-33B1A294863B}" type="parTrans" cxnId="{EF81CA8B-5345-4E54-8BEF-B41E08899117}">
      <dgm:prSet/>
      <dgm:spPr/>
      <dgm:t>
        <a:bodyPr/>
        <a:lstStyle/>
        <a:p>
          <a:endParaRPr lang="it-IT"/>
        </a:p>
      </dgm:t>
    </dgm:pt>
    <dgm:pt modelId="{41734E71-5987-8548-8334-51A0E40E25AF}" type="sibTrans" cxnId="{EF81CA8B-5345-4E54-8BEF-B41E08899117}">
      <dgm:prSet/>
      <dgm:spPr/>
      <dgm:t>
        <a:bodyPr/>
        <a:lstStyle/>
        <a:p>
          <a:endParaRPr lang="it-IT"/>
        </a:p>
      </dgm:t>
    </dgm:pt>
    <dgm:pt modelId="{42580A91-33D5-6C49-84F3-5951AB9C5F3A}">
      <dgm:prSet custT="1"/>
      <dgm:spPr>
        <a:solidFill>
          <a:srgbClr val="53C74D">
            <a:alpha val="90000"/>
          </a:srgbClr>
        </a:solidFill>
      </dgm:spPr>
      <dgm:t>
        <a:bodyPr/>
        <a:lstStyle/>
        <a:p>
          <a:r>
            <a:rPr lang="it-IT" sz="2400" dirty="0"/>
            <a:t>Need for deep breathing</a:t>
          </a:r>
        </a:p>
      </dgm:t>
    </dgm:pt>
    <dgm:pt modelId="{6022F839-DF24-3C48-A3BD-B4498A0E5BBD}" type="parTrans" cxnId="{3C0F2F0D-3246-449D-A726-666B2A6A5B7B}">
      <dgm:prSet/>
      <dgm:spPr/>
      <dgm:t>
        <a:bodyPr/>
        <a:lstStyle/>
        <a:p>
          <a:endParaRPr lang="it-IT"/>
        </a:p>
      </dgm:t>
    </dgm:pt>
    <dgm:pt modelId="{FCE8C97D-E65C-D547-AC9B-D60867B24D45}" type="sibTrans" cxnId="{3C0F2F0D-3246-449D-A726-666B2A6A5B7B}">
      <dgm:prSet/>
      <dgm:spPr/>
      <dgm:t>
        <a:bodyPr/>
        <a:lstStyle/>
        <a:p>
          <a:endParaRPr lang="it-IT"/>
        </a:p>
      </dgm:t>
    </dgm:pt>
    <dgm:pt modelId="{1BAEBCED-E446-7641-9684-897E5A8BEF54}">
      <dgm:prSet phldrT="[Testo]"/>
      <dgm:spPr>
        <a:solidFill>
          <a:srgbClr val="53C74D">
            <a:alpha val="90000"/>
          </a:srgbClr>
        </a:solidFill>
      </dgm:spPr>
      <dgm:t>
        <a:bodyPr/>
        <a:lstStyle/>
        <a:p>
          <a:r>
            <a:rPr lang="it-IT" dirty="0">
              <a:solidFill>
                <a:schemeClr val="tx1"/>
              </a:solidFill>
            </a:rPr>
            <a:t>FACTORS </a:t>
          </a:r>
          <a:r>
            <a:rPr lang="it-IT" dirty="0"/>
            <a:t>EASING </a:t>
          </a:r>
          <a:r>
            <a:rPr lang="it-IT" dirty="0">
              <a:solidFill>
                <a:schemeClr val="tx1"/>
              </a:solidFill>
            </a:rPr>
            <a:t>THE EMERGENCE FO FEAR </a:t>
          </a:r>
        </a:p>
      </dgm:t>
    </dgm:pt>
    <dgm:pt modelId="{C828309E-3ACF-1146-B809-0FFC2645E036}" type="parTrans" cxnId="{6004D995-701A-4328-848E-47E9199AE60F}">
      <dgm:prSet/>
      <dgm:spPr/>
      <dgm:t>
        <a:bodyPr/>
        <a:lstStyle/>
        <a:p>
          <a:endParaRPr lang="it-IT"/>
        </a:p>
      </dgm:t>
    </dgm:pt>
    <dgm:pt modelId="{3B669F15-3420-1A4E-9716-635B338C6FCC}" type="sibTrans" cxnId="{6004D995-701A-4328-848E-47E9199AE60F}">
      <dgm:prSet/>
      <dgm:spPr/>
      <dgm:t>
        <a:bodyPr/>
        <a:lstStyle/>
        <a:p>
          <a:endParaRPr lang="it-IT"/>
        </a:p>
      </dgm:t>
    </dgm:pt>
    <dgm:pt modelId="{9ABDA779-5D9A-1547-8438-30D84A278626}" type="pres">
      <dgm:prSet presAssocID="{3EB753D1-8634-544B-B08B-E074991F4804}" presName="Name0" presStyleCnt="0">
        <dgm:presLayoutVars>
          <dgm:dir/>
          <dgm:animLvl val="lvl"/>
          <dgm:resizeHandles val="exact"/>
        </dgm:presLayoutVars>
      </dgm:prSet>
      <dgm:spPr/>
      <dgm:t>
        <a:bodyPr/>
        <a:lstStyle/>
        <a:p>
          <a:endParaRPr lang="it-IT"/>
        </a:p>
      </dgm:t>
    </dgm:pt>
    <dgm:pt modelId="{A00B8B07-B7A6-FD47-A3B0-8DF23DF6A855}" type="pres">
      <dgm:prSet presAssocID="{6CD4D457-908E-744D-ACAC-FB0AC9B20AFE}" presName="vertFlow" presStyleCnt="0"/>
      <dgm:spPr/>
    </dgm:pt>
    <dgm:pt modelId="{007C5FF3-CB38-034A-99CA-7CA5A21B2A22}" type="pres">
      <dgm:prSet presAssocID="{6CD4D457-908E-744D-ACAC-FB0AC9B20AFE}" presName="header" presStyleLbl="node1" presStyleIdx="0" presStyleCnt="2"/>
      <dgm:spPr/>
      <dgm:t>
        <a:bodyPr/>
        <a:lstStyle/>
        <a:p>
          <a:endParaRPr lang="it-IT"/>
        </a:p>
      </dgm:t>
    </dgm:pt>
    <dgm:pt modelId="{4E2B94FB-E266-D343-B9C1-649C9B72E4E6}" type="pres">
      <dgm:prSet presAssocID="{D304908E-C597-2148-8D5B-1DF89002FD16}" presName="parTrans" presStyleLbl="sibTrans2D1" presStyleIdx="0" presStyleCnt="6"/>
      <dgm:spPr/>
      <dgm:t>
        <a:bodyPr/>
        <a:lstStyle/>
        <a:p>
          <a:endParaRPr lang="it-IT"/>
        </a:p>
      </dgm:t>
    </dgm:pt>
    <dgm:pt modelId="{9008E863-B08B-7046-B4E3-04A240C4B392}" type="pres">
      <dgm:prSet presAssocID="{50BB1DF5-8155-8648-91F7-81AEE3972D9A}" presName="child" presStyleLbl="alignAccFollowNode1" presStyleIdx="0" presStyleCnt="6" custScaleY="130827">
        <dgm:presLayoutVars>
          <dgm:chMax val="0"/>
          <dgm:bulletEnabled val="1"/>
        </dgm:presLayoutVars>
      </dgm:prSet>
      <dgm:spPr/>
      <dgm:t>
        <a:bodyPr/>
        <a:lstStyle/>
        <a:p>
          <a:endParaRPr lang="it-IT"/>
        </a:p>
      </dgm:t>
    </dgm:pt>
    <dgm:pt modelId="{842B50EB-CE32-9A46-BDC4-E085B86DF252}" type="pres">
      <dgm:prSet presAssocID="{D6562266-E17B-0846-853F-8D3439A28E90}" presName="sibTrans" presStyleLbl="sibTrans2D1" presStyleIdx="1" presStyleCnt="6"/>
      <dgm:spPr/>
      <dgm:t>
        <a:bodyPr/>
        <a:lstStyle/>
        <a:p>
          <a:endParaRPr lang="it-IT"/>
        </a:p>
      </dgm:t>
    </dgm:pt>
    <dgm:pt modelId="{B2DC199A-9621-DE45-AB4E-01B7B13AC61C}" type="pres">
      <dgm:prSet presAssocID="{FD8DC7A1-50DF-3749-A460-8A36C677C9A6}" presName="child" presStyleLbl="alignAccFollowNode1" presStyleIdx="1" presStyleCnt="6" custScaleY="113211">
        <dgm:presLayoutVars>
          <dgm:chMax val="0"/>
          <dgm:bulletEnabled val="1"/>
        </dgm:presLayoutVars>
      </dgm:prSet>
      <dgm:spPr/>
      <dgm:t>
        <a:bodyPr/>
        <a:lstStyle/>
        <a:p>
          <a:endParaRPr lang="it-IT"/>
        </a:p>
      </dgm:t>
    </dgm:pt>
    <dgm:pt modelId="{7D1F6FB0-199C-5443-BBD6-87117BEE454C}" type="pres">
      <dgm:prSet presAssocID="{10D32896-AEE7-4740-8BDA-D812375256C1}" presName="sibTrans" presStyleLbl="sibTrans2D1" presStyleIdx="2" presStyleCnt="6"/>
      <dgm:spPr/>
      <dgm:t>
        <a:bodyPr/>
        <a:lstStyle/>
        <a:p>
          <a:endParaRPr lang="it-IT"/>
        </a:p>
      </dgm:t>
    </dgm:pt>
    <dgm:pt modelId="{CC0C4E30-3E8F-9A48-8438-DD47B1D1B3B6}" type="pres">
      <dgm:prSet presAssocID="{1499C531-5098-7845-B4DF-694EFB91E907}" presName="child" presStyleLbl="alignAccFollowNode1" presStyleIdx="2" presStyleCnt="6">
        <dgm:presLayoutVars>
          <dgm:chMax val="0"/>
          <dgm:bulletEnabled val="1"/>
        </dgm:presLayoutVars>
      </dgm:prSet>
      <dgm:spPr/>
      <dgm:t>
        <a:bodyPr/>
        <a:lstStyle/>
        <a:p>
          <a:endParaRPr lang="it-IT"/>
        </a:p>
      </dgm:t>
    </dgm:pt>
    <dgm:pt modelId="{FAE1907C-EA23-424C-88D3-02E9DA9383E9}" type="pres">
      <dgm:prSet presAssocID="{6CD4D457-908E-744D-ACAC-FB0AC9B20AFE}" presName="hSp" presStyleCnt="0"/>
      <dgm:spPr/>
    </dgm:pt>
    <dgm:pt modelId="{61AD7B62-96AF-C343-A22E-D7554B628768}" type="pres">
      <dgm:prSet presAssocID="{74121FE6-D776-D243-88C4-AE3F3F67E3A7}" presName="vertFlow" presStyleCnt="0"/>
      <dgm:spPr/>
    </dgm:pt>
    <dgm:pt modelId="{8618A869-719A-C64F-BC06-6C8F7269EE64}" type="pres">
      <dgm:prSet presAssocID="{74121FE6-D776-D243-88C4-AE3F3F67E3A7}" presName="header" presStyleLbl="node1" presStyleIdx="1" presStyleCnt="2"/>
      <dgm:spPr/>
      <dgm:t>
        <a:bodyPr/>
        <a:lstStyle/>
        <a:p>
          <a:endParaRPr lang="it-IT"/>
        </a:p>
      </dgm:t>
    </dgm:pt>
    <dgm:pt modelId="{F438B077-BC0E-134B-9487-700EC98AC876}" type="pres">
      <dgm:prSet presAssocID="{B4CD99A2-4A0B-0847-A15B-33B1A294863B}" presName="parTrans" presStyleLbl="sibTrans2D1" presStyleIdx="3" presStyleCnt="6"/>
      <dgm:spPr/>
      <dgm:t>
        <a:bodyPr/>
        <a:lstStyle/>
        <a:p>
          <a:endParaRPr lang="it-IT"/>
        </a:p>
      </dgm:t>
    </dgm:pt>
    <dgm:pt modelId="{D79DDF9E-B2A1-864D-B798-6E2132509CC5}" type="pres">
      <dgm:prSet presAssocID="{838AEF73-2A39-0749-83A3-6956B65EC8FC}" presName="child" presStyleLbl="alignAccFollowNode1" presStyleIdx="3" presStyleCnt="6">
        <dgm:presLayoutVars>
          <dgm:chMax val="0"/>
          <dgm:bulletEnabled val="1"/>
        </dgm:presLayoutVars>
      </dgm:prSet>
      <dgm:spPr/>
      <dgm:t>
        <a:bodyPr/>
        <a:lstStyle/>
        <a:p>
          <a:endParaRPr lang="it-IT"/>
        </a:p>
      </dgm:t>
    </dgm:pt>
    <dgm:pt modelId="{EBE68A33-9698-B443-9CB3-CF562C8EAE80}" type="pres">
      <dgm:prSet presAssocID="{41734E71-5987-8548-8334-51A0E40E25AF}" presName="sibTrans" presStyleLbl="sibTrans2D1" presStyleIdx="4" presStyleCnt="6"/>
      <dgm:spPr/>
      <dgm:t>
        <a:bodyPr/>
        <a:lstStyle/>
        <a:p>
          <a:endParaRPr lang="it-IT"/>
        </a:p>
      </dgm:t>
    </dgm:pt>
    <dgm:pt modelId="{1D77E10A-A4C1-8A46-B0EE-C376B6AB9727}" type="pres">
      <dgm:prSet presAssocID="{42580A91-33D5-6C49-84F3-5951AB9C5F3A}" presName="child" presStyleLbl="alignAccFollowNode1" presStyleIdx="4" presStyleCnt="6" custScaleY="165938">
        <dgm:presLayoutVars>
          <dgm:chMax val="0"/>
          <dgm:bulletEnabled val="1"/>
        </dgm:presLayoutVars>
      </dgm:prSet>
      <dgm:spPr/>
      <dgm:t>
        <a:bodyPr/>
        <a:lstStyle/>
        <a:p>
          <a:endParaRPr lang="it-IT"/>
        </a:p>
      </dgm:t>
    </dgm:pt>
    <dgm:pt modelId="{F6C9E131-506D-F141-B37B-EFD826D7A4C0}" type="pres">
      <dgm:prSet presAssocID="{FCE8C97D-E65C-D547-AC9B-D60867B24D45}" presName="sibTrans" presStyleLbl="sibTrans2D1" presStyleIdx="5" presStyleCnt="6"/>
      <dgm:spPr/>
      <dgm:t>
        <a:bodyPr/>
        <a:lstStyle/>
        <a:p>
          <a:endParaRPr lang="it-IT"/>
        </a:p>
      </dgm:t>
    </dgm:pt>
    <dgm:pt modelId="{C345C3A9-DB33-9A46-A0FB-2918D63EFB5D}" type="pres">
      <dgm:prSet presAssocID="{1BAEBCED-E446-7641-9684-897E5A8BEF54}" presName="child" presStyleLbl="alignAccFollowNode1" presStyleIdx="5" presStyleCnt="6">
        <dgm:presLayoutVars>
          <dgm:chMax val="0"/>
          <dgm:bulletEnabled val="1"/>
        </dgm:presLayoutVars>
      </dgm:prSet>
      <dgm:spPr/>
      <dgm:t>
        <a:bodyPr/>
        <a:lstStyle/>
        <a:p>
          <a:endParaRPr lang="it-IT"/>
        </a:p>
      </dgm:t>
    </dgm:pt>
  </dgm:ptLst>
  <dgm:cxnLst>
    <dgm:cxn modelId="{877CDB3A-8A13-4665-9A0B-C00AD8197B8D}" type="presOf" srcId="{41734E71-5987-8548-8334-51A0E40E25AF}" destId="{EBE68A33-9698-B443-9CB3-CF562C8EAE80}" srcOrd="0" destOrd="0" presId="urn:microsoft.com/office/officeart/2005/8/layout/lProcess1#7"/>
    <dgm:cxn modelId="{C22F21DE-2174-4A76-A14A-1F31A2A8364C}" type="presOf" srcId="{1BAEBCED-E446-7641-9684-897E5A8BEF54}" destId="{C345C3A9-DB33-9A46-A0FB-2918D63EFB5D}" srcOrd="0" destOrd="0" presId="urn:microsoft.com/office/officeart/2005/8/layout/lProcess1#7"/>
    <dgm:cxn modelId="{5917245E-56BE-4C95-966A-F10E35403EE3}" type="presOf" srcId="{50BB1DF5-8155-8648-91F7-81AEE3972D9A}" destId="{9008E863-B08B-7046-B4E3-04A240C4B392}" srcOrd="0" destOrd="0" presId="urn:microsoft.com/office/officeart/2005/8/layout/lProcess1#7"/>
    <dgm:cxn modelId="{5E5D77B2-C1E6-4922-8883-FCAF82BF22BC}" srcId="{6CD4D457-908E-744D-ACAC-FB0AC9B20AFE}" destId="{50BB1DF5-8155-8648-91F7-81AEE3972D9A}" srcOrd="0" destOrd="0" parTransId="{D304908E-C597-2148-8D5B-1DF89002FD16}" sibTransId="{D6562266-E17B-0846-853F-8D3439A28E90}"/>
    <dgm:cxn modelId="{AFADC972-5C82-497F-9366-F921EE373841}" type="presOf" srcId="{838AEF73-2A39-0749-83A3-6956B65EC8FC}" destId="{D79DDF9E-B2A1-864D-B798-6E2132509CC5}" srcOrd="0" destOrd="0" presId="urn:microsoft.com/office/officeart/2005/8/layout/lProcess1#7"/>
    <dgm:cxn modelId="{5DBE812D-8FDB-4E17-A3CA-7E38BDCD4958}" type="presOf" srcId="{D6562266-E17B-0846-853F-8D3439A28E90}" destId="{842B50EB-CE32-9A46-BDC4-E085B86DF252}" srcOrd="0" destOrd="0" presId="urn:microsoft.com/office/officeart/2005/8/layout/lProcess1#7"/>
    <dgm:cxn modelId="{6004D995-701A-4328-848E-47E9199AE60F}" srcId="{74121FE6-D776-D243-88C4-AE3F3F67E3A7}" destId="{1BAEBCED-E446-7641-9684-897E5A8BEF54}" srcOrd="2" destOrd="0" parTransId="{C828309E-3ACF-1146-B809-0FFC2645E036}" sibTransId="{3B669F15-3420-1A4E-9716-635B338C6FCC}"/>
    <dgm:cxn modelId="{3B18F6ED-A869-4CD6-9F4F-D37DF3376DA3}" srcId="{3EB753D1-8634-544B-B08B-E074991F4804}" destId="{6CD4D457-908E-744D-ACAC-FB0AC9B20AFE}" srcOrd="0" destOrd="0" parTransId="{143EE6CF-7263-1A48-A4EE-F49990241E24}" sibTransId="{E0A4B063-F164-0140-AB3D-6A5158C5B62D}"/>
    <dgm:cxn modelId="{3C0F2F0D-3246-449D-A726-666B2A6A5B7B}" srcId="{74121FE6-D776-D243-88C4-AE3F3F67E3A7}" destId="{42580A91-33D5-6C49-84F3-5951AB9C5F3A}" srcOrd="1" destOrd="0" parTransId="{6022F839-DF24-3C48-A3BD-B4498A0E5BBD}" sibTransId="{FCE8C97D-E65C-D547-AC9B-D60867B24D45}"/>
    <dgm:cxn modelId="{3E184108-908B-4812-A2BD-A432841AF06F}" type="presOf" srcId="{D304908E-C597-2148-8D5B-1DF89002FD16}" destId="{4E2B94FB-E266-D343-B9C1-649C9B72E4E6}" srcOrd="0" destOrd="0" presId="urn:microsoft.com/office/officeart/2005/8/layout/lProcess1#7"/>
    <dgm:cxn modelId="{2CBDD882-15CD-45FE-916C-EB24D52C38CC}" srcId="{6CD4D457-908E-744D-ACAC-FB0AC9B20AFE}" destId="{FD8DC7A1-50DF-3749-A460-8A36C677C9A6}" srcOrd="1" destOrd="0" parTransId="{403868E9-D833-DE4A-BFD4-31D4DAB26A41}" sibTransId="{10D32896-AEE7-4740-8BDA-D812375256C1}"/>
    <dgm:cxn modelId="{EF81CA8B-5345-4E54-8BEF-B41E08899117}" srcId="{74121FE6-D776-D243-88C4-AE3F3F67E3A7}" destId="{838AEF73-2A39-0749-83A3-6956B65EC8FC}" srcOrd="0" destOrd="0" parTransId="{B4CD99A2-4A0B-0847-A15B-33B1A294863B}" sibTransId="{41734E71-5987-8548-8334-51A0E40E25AF}"/>
    <dgm:cxn modelId="{7C60BD1B-F640-4C6C-BDDE-2E2740130D26}" srcId="{6CD4D457-908E-744D-ACAC-FB0AC9B20AFE}" destId="{1499C531-5098-7845-B4DF-694EFB91E907}" srcOrd="2" destOrd="0" parTransId="{6C6A9559-749E-CC48-90B7-4C0815F76C62}" sibTransId="{134E0798-6545-5440-AE95-4BAC8628409F}"/>
    <dgm:cxn modelId="{B414022B-7A19-472E-B422-3256CF744663}" type="presOf" srcId="{74121FE6-D776-D243-88C4-AE3F3F67E3A7}" destId="{8618A869-719A-C64F-BC06-6C8F7269EE64}" srcOrd="0" destOrd="0" presId="urn:microsoft.com/office/officeart/2005/8/layout/lProcess1#7"/>
    <dgm:cxn modelId="{021EF996-F373-49E4-A630-42687D6AB3B1}" type="presOf" srcId="{B4CD99A2-4A0B-0847-A15B-33B1A294863B}" destId="{F438B077-BC0E-134B-9487-700EC98AC876}" srcOrd="0" destOrd="0" presId="urn:microsoft.com/office/officeart/2005/8/layout/lProcess1#7"/>
    <dgm:cxn modelId="{18246239-79AF-42AC-A0BB-8B764A79F025}" type="presOf" srcId="{FD8DC7A1-50DF-3749-A460-8A36C677C9A6}" destId="{B2DC199A-9621-DE45-AB4E-01B7B13AC61C}" srcOrd="0" destOrd="0" presId="urn:microsoft.com/office/officeart/2005/8/layout/lProcess1#7"/>
    <dgm:cxn modelId="{80997C14-33A5-4082-AC9F-1C0F92B56E86}" type="presOf" srcId="{42580A91-33D5-6C49-84F3-5951AB9C5F3A}" destId="{1D77E10A-A4C1-8A46-B0EE-C376B6AB9727}" srcOrd="0" destOrd="0" presId="urn:microsoft.com/office/officeart/2005/8/layout/lProcess1#7"/>
    <dgm:cxn modelId="{87F90E69-D137-49BB-9F60-34B49C702B80}" type="presOf" srcId="{10D32896-AEE7-4740-8BDA-D812375256C1}" destId="{7D1F6FB0-199C-5443-BBD6-87117BEE454C}" srcOrd="0" destOrd="0" presId="urn:microsoft.com/office/officeart/2005/8/layout/lProcess1#7"/>
    <dgm:cxn modelId="{F4C9500B-7B79-4B58-B0BD-52A133391139}" type="presOf" srcId="{3EB753D1-8634-544B-B08B-E074991F4804}" destId="{9ABDA779-5D9A-1547-8438-30D84A278626}" srcOrd="0" destOrd="0" presId="urn:microsoft.com/office/officeart/2005/8/layout/lProcess1#7"/>
    <dgm:cxn modelId="{50702AE7-04E1-45C5-9CD7-29EE940B5C1E}" type="presOf" srcId="{FCE8C97D-E65C-D547-AC9B-D60867B24D45}" destId="{F6C9E131-506D-F141-B37B-EFD826D7A4C0}" srcOrd="0" destOrd="0" presId="urn:microsoft.com/office/officeart/2005/8/layout/lProcess1#7"/>
    <dgm:cxn modelId="{B21E933B-31E3-43BB-9DDE-27ADF48345B4}" srcId="{3EB753D1-8634-544B-B08B-E074991F4804}" destId="{74121FE6-D776-D243-88C4-AE3F3F67E3A7}" srcOrd="1" destOrd="0" parTransId="{8F0D5BB2-FD79-FE41-9CFB-EB475856C12B}" sibTransId="{3A56BC09-BC1C-4E44-BE83-590943D5437E}"/>
    <dgm:cxn modelId="{F11E0DAF-0743-4B33-9CC6-07240CB4608F}" type="presOf" srcId="{6CD4D457-908E-744D-ACAC-FB0AC9B20AFE}" destId="{007C5FF3-CB38-034A-99CA-7CA5A21B2A22}" srcOrd="0" destOrd="0" presId="urn:microsoft.com/office/officeart/2005/8/layout/lProcess1#7"/>
    <dgm:cxn modelId="{DCA847AD-1E0E-4C81-AA5B-89087D86150E}" type="presOf" srcId="{1499C531-5098-7845-B4DF-694EFB91E907}" destId="{CC0C4E30-3E8F-9A48-8438-DD47B1D1B3B6}" srcOrd="0" destOrd="0" presId="urn:microsoft.com/office/officeart/2005/8/layout/lProcess1#7"/>
    <dgm:cxn modelId="{CAF6E268-91DC-49A2-B388-82C4A8F93046}" type="presParOf" srcId="{9ABDA779-5D9A-1547-8438-30D84A278626}" destId="{A00B8B07-B7A6-FD47-A3B0-8DF23DF6A855}" srcOrd="0" destOrd="0" presId="urn:microsoft.com/office/officeart/2005/8/layout/lProcess1#7"/>
    <dgm:cxn modelId="{ED163D90-7E3A-4D70-8781-630A31A167EF}" type="presParOf" srcId="{A00B8B07-B7A6-FD47-A3B0-8DF23DF6A855}" destId="{007C5FF3-CB38-034A-99CA-7CA5A21B2A22}" srcOrd="0" destOrd="0" presId="urn:microsoft.com/office/officeart/2005/8/layout/lProcess1#7"/>
    <dgm:cxn modelId="{51822BB5-1DC2-4E8D-B515-3A617C268153}" type="presParOf" srcId="{A00B8B07-B7A6-FD47-A3B0-8DF23DF6A855}" destId="{4E2B94FB-E266-D343-B9C1-649C9B72E4E6}" srcOrd="1" destOrd="0" presId="urn:microsoft.com/office/officeart/2005/8/layout/lProcess1#7"/>
    <dgm:cxn modelId="{7165A291-E75E-4DA0-BDBB-E1E099382BF0}" type="presParOf" srcId="{A00B8B07-B7A6-FD47-A3B0-8DF23DF6A855}" destId="{9008E863-B08B-7046-B4E3-04A240C4B392}" srcOrd="2" destOrd="0" presId="urn:microsoft.com/office/officeart/2005/8/layout/lProcess1#7"/>
    <dgm:cxn modelId="{2FF2C792-A9D4-4702-AFDB-CF5CC44DBA34}" type="presParOf" srcId="{A00B8B07-B7A6-FD47-A3B0-8DF23DF6A855}" destId="{842B50EB-CE32-9A46-BDC4-E085B86DF252}" srcOrd="3" destOrd="0" presId="urn:microsoft.com/office/officeart/2005/8/layout/lProcess1#7"/>
    <dgm:cxn modelId="{EAD269DF-E3D6-4FDF-ADC7-DD56E8BC807D}" type="presParOf" srcId="{A00B8B07-B7A6-FD47-A3B0-8DF23DF6A855}" destId="{B2DC199A-9621-DE45-AB4E-01B7B13AC61C}" srcOrd="4" destOrd="0" presId="urn:microsoft.com/office/officeart/2005/8/layout/lProcess1#7"/>
    <dgm:cxn modelId="{39DE10D1-7C2E-4D3D-AF77-120C95F129A9}" type="presParOf" srcId="{A00B8B07-B7A6-FD47-A3B0-8DF23DF6A855}" destId="{7D1F6FB0-199C-5443-BBD6-87117BEE454C}" srcOrd="5" destOrd="0" presId="urn:microsoft.com/office/officeart/2005/8/layout/lProcess1#7"/>
    <dgm:cxn modelId="{3F54F62A-2A1B-4599-959F-C2A7EF1818EA}" type="presParOf" srcId="{A00B8B07-B7A6-FD47-A3B0-8DF23DF6A855}" destId="{CC0C4E30-3E8F-9A48-8438-DD47B1D1B3B6}" srcOrd="6" destOrd="0" presId="urn:microsoft.com/office/officeart/2005/8/layout/lProcess1#7"/>
    <dgm:cxn modelId="{4D652759-5006-4F6D-A2DB-F68E3FAA670D}" type="presParOf" srcId="{9ABDA779-5D9A-1547-8438-30D84A278626}" destId="{FAE1907C-EA23-424C-88D3-02E9DA9383E9}" srcOrd="1" destOrd="0" presId="urn:microsoft.com/office/officeart/2005/8/layout/lProcess1#7"/>
    <dgm:cxn modelId="{6A19E17F-51BA-4A3C-89CE-2A0C39A68EA0}" type="presParOf" srcId="{9ABDA779-5D9A-1547-8438-30D84A278626}" destId="{61AD7B62-96AF-C343-A22E-D7554B628768}" srcOrd="2" destOrd="0" presId="urn:microsoft.com/office/officeart/2005/8/layout/lProcess1#7"/>
    <dgm:cxn modelId="{783BF57D-31C3-4AA1-A1FA-E91D361CC469}" type="presParOf" srcId="{61AD7B62-96AF-C343-A22E-D7554B628768}" destId="{8618A869-719A-C64F-BC06-6C8F7269EE64}" srcOrd="0" destOrd="0" presId="urn:microsoft.com/office/officeart/2005/8/layout/lProcess1#7"/>
    <dgm:cxn modelId="{ACFF8EDB-5402-4201-95BA-6BDC887940E5}" type="presParOf" srcId="{61AD7B62-96AF-C343-A22E-D7554B628768}" destId="{F438B077-BC0E-134B-9487-700EC98AC876}" srcOrd="1" destOrd="0" presId="urn:microsoft.com/office/officeart/2005/8/layout/lProcess1#7"/>
    <dgm:cxn modelId="{391AAACF-EB52-4CA2-84DE-FB29FB21749F}" type="presParOf" srcId="{61AD7B62-96AF-C343-A22E-D7554B628768}" destId="{D79DDF9E-B2A1-864D-B798-6E2132509CC5}" srcOrd="2" destOrd="0" presId="urn:microsoft.com/office/officeart/2005/8/layout/lProcess1#7"/>
    <dgm:cxn modelId="{AE0F45F0-5246-4F7B-B489-75324496C8BD}" type="presParOf" srcId="{61AD7B62-96AF-C343-A22E-D7554B628768}" destId="{EBE68A33-9698-B443-9CB3-CF562C8EAE80}" srcOrd="3" destOrd="0" presId="urn:microsoft.com/office/officeart/2005/8/layout/lProcess1#7"/>
    <dgm:cxn modelId="{C765B07C-E4AB-457C-994F-E45376F60372}" type="presParOf" srcId="{61AD7B62-96AF-C343-A22E-D7554B628768}" destId="{1D77E10A-A4C1-8A46-B0EE-C376B6AB9727}" srcOrd="4" destOrd="0" presId="urn:microsoft.com/office/officeart/2005/8/layout/lProcess1#7"/>
    <dgm:cxn modelId="{52BC29D0-6671-4218-BCBA-0D4358F0CD3A}" type="presParOf" srcId="{61AD7B62-96AF-C343-A22E-D7554B628768}" destId="{F6C9E131-506D-F141-B37B-EFD826D7A4C0}" srcOrd="5" destOrd="0" presId="urn:microsoft.com/office/officeart/2005/8/layout/lProcess1#7"/>
    <dgm:cxn modelId="{5C66CC0D-7775-433E-888D-AA7066D16125}" type="presParOf" srcId="{61AD7B62-96AF-C343-A22E-D7554B628768}" destId="{C345C3A9-DB33-9A46-A0FB-2918D63EFB5D}" srcOrd="6" destOrd="0" presId="urn:microsoft.com/office/officeart/2005/8/layout/lProcess1#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1299A06-C0A6-8E41-A7CD-0AEFD3F1A4CA}" type="doc">
      <dgm:prSet loTypeId="urn:microsoft.com/office/officeart/2005/8/layout/vProcess5" loCatId="process" qsTypeId="urn:microsoft.com/office/officeart/2005/8/quickstyle/simple2#6" qsCatId="simple" csTypeId="urn:microsoft.com/office/officeart/2005/8/colors/colorful5#1" csCatId="colorful" phldr="1"/>
      <dgm:spPr/>
      <dgm:t>
        <a:bodyPr/>
        <a:lstStyle/>
        <a:p>
          <a:endParaRPr lang="it-IT"/>
        </a:p>
      </dgm:t>
    </dgm:pt>
    <dgm:pt modelId="{54B3631C-24D1-8843-972B-3BF38DF9FE26}">
      <dgm:prSet phldrT="[Testo]"/>
      <dgm:spPr>
        <a:solidFill>
          <a:schemeClr val="accent5">
            <a:lumMod val="50000"/>
          </a:schemeClr>
        </a:solidFill>
      </dgm:spPr>
      <dgm:t>
        <a:bodyPr/>
        <a:lstStyle/>
        <a:p>
          <a:r>
            <a:rPr lang="it-IT" dirty="0"/>
            <a:t>PERSONAL CARE</a:t>
          </a:r>
        </a:p>
      </dgm:t>
    </dgm:pt>
    <dgm:pt modelId="{0BDA3DE1-AB2C-0940-AD23-C35D2083DCD6}" type="parTrans" cxnId="{9277ADBE-8F06-9A46-9630-96641FC51AC2}">
      <dgm:prSet/>
      <dgm:spPr/>
      <dgm:t>
        <a:bodyPr/>
        <a:lstStyle/>
        <a:p>
          <a:endParaRPr lang="it-IT"/>
        </a:p>
      </dgm:t>
    </dgm:pt>
    <dgm:pt modelId="{60A5B825-EED5-CB42-B1D6-94CAE2BBB559}" type="sibTrans" cxnId="{9277ADBE-8F06-9A46-9630-96641FC51AC2}">
      <dgm:prSet/>
      <dgm:spPr/>
      <dgm:t>
        <a:bodyPr/>
        <a:lstStyle/>
        <a:p>
          <a:endParaRPr lang="it-IT"/>
        </a:p>
      </dgm:t>
    </dgm:pt>
    <dgm:pt modelId="{E2B4BC62-4450-4942-998B-28E848B1F01D}">
      <dgm:prSet phldrT="[Testo]"/>
      <dgm:spPr>
        <a:solidFill>
          <a:srgbClr val="C00000"/>
        </a:solidFill>
      </dgm:spPr>
      <dgm:t>
        <a:bodyPr/>
        <a:lstStyle/>
        <a:p>
          <a:r>
            <a:rPr lang="it-IT" dirty="0"/>
            <a:t>BUILDING UP RELATIONSHIPS</a:t>
          </a:r>
        </a:p>
      </dgm:t>
    </dgm:pt>
    <dgm:pt modelId="{3114EBDC-37EF-814C-AEEF-A4809B4B85CC}" type="parTrans" cxnId="{63493F47-0211-2841-9358-502F7CC2E7C3}">
      <dgm:prSet/>
      <dgm:spPr/>
      <dgm:t>
        <a:bodyPr/>
        <a:lstStyle/>
        <a:p>
          <a:endParaRPr lang="it-IT"/>
        </a:p>
      </dgm:t>
    </dgm:pt>
    <dgm:pt modelId="{84B82FF8-94B8-FF46-B2CF-F2E95A17C10D}" type="sibTrans" cxnId="{63493F47-0211-2841-9358-502F7CC2E7C3}">
      <dgm:prSet/>
      <dgm:spPr/>
      <dgm:t>
        <a:bodyPr/>
        <a:lstStyle/>
        <a:p>
          <a:endParaRPr lang="it-IT"/>
        </a:p>
      </dgm:t>
    </dgm:pt>
    <dgm:pt modelId="{41F98DB4-E9B7-9543-88E9-1ED409299D75}">
      <dgm:prSet phldrT="[Testo]"/>
      <dgm:spPr/>
      <dgm:t>
        <a:bodyPr/>
        <a:lstStyle/>
        <a:p>
          <a:r>
            <a:rPr lang="it-IT" dirty="0"/>
            <a:t>RESUMING STUDIES</a:t>
          </a:r>
        </a:p>
      </dgm:t>
    </dgm:pt>
    <dgm:pt modelId="{26DCDEEA-C347-6F42-99EA-1307A09EC315}" type="parTrans" cxnId="{72C78A73-718A-7B42-91A8-C144B074D17A}">
      <dgm:prSet/>
      <dgm:spPr/>
      <dgm:t>
        <a:bodyPr/>
        <a:lstStyle/>
        <a:p>
          <a:endParaRPr lang="it-IT"/>
        </a:p>
      </dgm:t>
    </dgm:pt>
    <dgm:pt modelId="{F49F513E-54A8-D641-94FC-767C0B470C52}" type="sibTrans" cxnId="{72C78A73-718A-7B42-91A8-C144B074D17A}">
      <dgm:prSet/>
      <dgm:spPr/>
      <dgm:t>
        <a:bodyPr/>
        <a:lstStyle/>
        <a:p>
          <a:endParaRPr lang="it-IT"/>
        </a:p>
      </dgm:t>
    </dgm:pt>
    <dgm:pt modelId="{4FC82E5A-B93B-8C42-ABF9-4D669EF65A6B}">
      <dgm:prSet/>
      <dgm:spPr>
        <a:solidFill>
          <a:schemeClr val="accent5">
            <a:lumMod val="25000"/>
          </a:schemeClr>
        </a:solidFill>
      </dgm:spPr>
      <dgm:t>
        <a:bodyPr/>
        <a:lstStyle/>
        <a:p>
          <a:r>
            <a:rPr lang="it-IT" dirty="0"/>
            <a:t>BEDROOM AND SURROUNDING ENVIRONMENT CLEANLINESS AND ORGANIZATION</a:t>
          </a:r>
        </a:p>
      </dgm:t>
    </dgm:pt>
    <dgm:pt modelId="{797EFAB8-85EC-5D4B-A6A9-BFAE907ACBED}" type="parTrans" cxnId="{FB366C36-BACA-7D45-9E3C-EF50A50AA509}">
      <dgm:prSet/>
      <dgm:spPr/>
      <dgm:t>
        <a:bodyPr/>
        <a:lstStyle/>
        <a:p>
          <a:endParaRPr lang="it-IT"/>
        </a:p>
      </dgm:t>
    </dgm:pt>
    <dgm:pt modelId="{44271A54-03E7-D24A-BD43-004EA5D214F6}" type="sibTrans" cxnId="{FB366C36-BACA-7D45-9E3C-EF50A50AA509}">
      <dgm:prSet/>
      <dgm:spPr/>
      <dgm:t>
        <a:bodyPr/>
        <a:lstStyle/>
        <a:p>
          <a:endParaRPr lang="it-IT"/>
        </a:p>
      </dgm:t>
    </dgm:pt>
    <dgm:pt modelId="{4FD4CCCB-096F-CA4C-8071-BF3842876EBA}">
      <dgm:prSet/>
      <dgm:spPr>
        <a:solidFill>
          <a:srgbClr val="C00000"/>
        </a:solidFill>
      </dgm:spPr>
      <dgm:t>
        <a:bodyPr/>
        <a:lstStyle/>
        <a:p>
          <a:r>
            <a:rPr lang="it-IT" dirty="0"/>
            <a:t>SECRETARIAT SERVICES</a:t>
          </a:r>
        </a:p>
      </dgm:t>
    </dgm:pt>
    <dgm:pt modelId="{9CD5AB58-1BD3-FA4F-9A07-673B81C72EA9}" type="parTrans" cxnId="{7A1236CE-8B9A-7749-A6D8-DEBA8044987E}">
      <dgm:prSet/>
      <dgm:spPr/>
      <dgm:t>
        <a:bodyPr/>
        <a:lstStyle/>
        <a:p>
          <a:endParaRPr lang="it-IT"/>
        </a:p>
      </dgm:t>
    </dgm:pt>
    <dgm:pt modelId="{C01A7E31-55D9-9849-BA72-D69578D7680C}" type="sibTrans" cxnId="{7A1236CE-8B9A-7749-A6D8-DEBA8044987E}">
      <dgm:prSet/>
      <dgm:spPr/>
      <dgm:t>
        <a:bodyPr/>
        <a:lstStyle/>
        <a:p>
          <a:endParaRPr lang="it-IT"/>
        </a:p>
      </dgm:t>
    </dgm:pt>
    <dgm:pt modelId="{FD676434-FDE7-CC42-8E31-1848AFF71A42}" type="pres">
      <dgm:prSet presAssocID="{51299A06-C0A6-8E41-A7CD-0AEFD3F1A4CA}" presName="outerComposite" presStyleCnt="0">
        <dgm:presLayoutVars>
          <dgm:chMax val="5"/>
          <dgm:dir/>
          <dgm:resizeHandles val="exact"/>
        </dgm:presLayoutVars>
      </dgm:prSet>
      <dgm:spPr/>
      <dgm:t>
        <a:bodyPr/>
        <a:lstStyle/>
        <a:p>
          <a:endParaRPr lang="it-IT"/>
        </a:p>
      </dgm:t>
    </dgm:pt>
    <dgm:pt modelId="{E2B3DFC4-B4F0-2F48-9AA6-0FA0F6DD50BE}" type="pres">
      <dgm:prSet presAssocID="{51299A06-C0A6-8E41-A7CD-0AEFD3F1A4CA}" presName="dummyMaxCanvas" presStyleCnt="0">
        <dgm:presLayoutVars/>
      </dgm:prSet>
      <dgm:spPr/>
    </dgm:pt>
    <dgm:pt modelId="{FC3EF614-50E8-C74F-8A40-4CBB68263E1C}" type="pres">
      <dgm:prSet presAssocID="{51299A06-C0A6-8E41-A7CD-0AEFD3F1A4CA}" presName="FiveNodes_1" presStyleLbl="node1" presStyleIdx="0" presStyleCnt="5">
        <dgm:presLayoutVars>
          <dgm:bulletEnabled val="1"/>
        </dgm:presLayoutVars>
      </dgm:prSet>
      <dgm:spPr/>
      <dgm:t>
        <a:bodyPr/>
        <a:lstStyle/>
        <a:p>
          <a:endParaRPr lang="it-IT"/>
        </a:p>
      </dgm:t>
    </dgm:pt>
    <dgm:pt modelId="{937CB613-19C2-FC46-9E5B-5B4AECF0082F}" type="pres">
      <dgm:prSet presAssocID="{51299A06-C0A6-8E41-A7CD-0AEFD3F1A4CA}" presName="FiveNodes_2" presStyleLbl="node1" presStyleIdx="1" presStyleCnt="5">
        <dgm:presLayoutVars>
          <dgm:bulletEnabled val="1"/>
        </dgm:presLayoutVars>
      </dgm:prSet>
      <dgm:spPr/>
      <dgm:t>
        <a:bodyPr/>
        <a:lstStyle/>
        <a:p>
          <a:endParaRPr lang="it-IT"/>
        </a:p>
      </dgm:t>
    </dgm:pt>
    <dgm:pt modelId="{E0A0E3F5-C921-A64A-BF3A-88B7414BF3E0}" type="pres">
      <dgm:prSet presAssocID="{51299A06-C0A6-8E41-A7CD-0AEFD3F1A4CA}" presName="FiveNodes_3" presStyleLbl="node1" presStyleIdx="2" presStyleCnt="5">
        <dgm:presLayoutVars>
          <dgm:bulletEnabled val="1"/>
        </dgm:presLayoutVars>
      </dgm:prSet>
      <dgm:spPr/>
      <dgm:t>
        <a:bodyPr/>
        <a:lstStyle/>
        <a:p>
          <a:endParaRPr lang="it-IT"/>
        </a:p>
      </dgm:t>
    </dgm:pt>
    <dgm:pt modelId="{A02005A3-C829-4849-B3AE-6813C459950C}" type="pres">
      <dgm:prSet presAssocID="{51299A06-C0A6-8E41-A7CD-0AEFD3F1A4CA}" presName="FiveNodes_4" presStyleLbl="node1" presStyleIdx="3" presStyleCnt="5">
        <dgm:presLayoutVars>
          <dgm:bulletEnabled val="1"/>
        </dgm:presLayoutVars>
      </dgm:prSet>
      <dgm:spPr/>
      <dgm:t>
        <a:bodyPr/>
        <a:lstStyle/>
        <a:p>
          <a:endParaRPr lang="it-IT"/>
        </a:p>
      </dgm:t>
    </dgm:pt>
    <dgm:pt modelId="{67E41639-012D-BA44-9E74-0B175BCB4113}" type="pres">
      <dgm:prSet presAssocID="{51299A06-C0A6-8E41-A7CD-0AEFD3F1A4CA}" presName="FiveNodes_5" presStyleLbl="node1" presStyleIdx="4" presStyleCnt="5">
        <dgm:presLayoutVars>
          <dgm:bulletEnabled val="1"/>
        </dgm:presLayoutVars>
      </dgm:prSet>
      <dgm:spPr/>
      <dgm:t>
        <a:bodyPr/>
        <a:lstStyle/>
        <a:p>
          <a:endParaRPr lang="it-IT"/>
        </a:p>
      </dgm:t>
    </dgm:pt>
    <dgm:pt modelId="{9430C22D-3140-FA4D-B3CD-9E7452D6F18C}" type="pres">
      <dgm:prSet presAssocID="{51299A06-C0A6-8E41-A7CD-0AEFD3F1A4CA}" presName="FiveConn_1-2" presStyleLbl="fgAccFollowNode1" presStyleIdx="0" presStyleCnt="4">
        <dgm:presLayoutVars>
          <dgm:bulletEnabled val="1"/>
        </dgm:presLayoutVars>
      </dgm:prSet>
      <dgm:spPr/>
      <dgm:t>
        <a:bodyPr/>
        <a:lstStyle/>
        <a:p>
          <a:endParaRPr lang="it-IT"/>
        </a:p>
      </dgm:t>
    </dgm:pt>
    <dgm:pt modelId="{91EC2A2C-568C-524D-BC5E-94EF2CCCAEA7}" type="pres">
      <dgm:prSet presAssocID="{51299A06-C0A6-8E41-A7CD-0AEFD3F1A4CA}" presName="FiveConn_2-3" presStyleLbl="fgAccFollowNode1" presStyleIdx="1" presStyleCnt="4">
        <dgm:presLayoutVars>
          <dgm:bulletEnabled val="1"/>
        </dgm:presLayoutVars>
      </dgm:prSet>
      <dgm:spPr/>
      <dgm:t>
        <a:bodyPr/>
        <a:lstStyle/>
        <a:p>
          <a:endParaRPr lang="it-IT"/>
        </a:p>
      </dgm:t>
    </dgm:pt>
    <dgm:pt modelId="{2C0260BF-7189-1542-BE9D-D27976862C73}" type="pres">
      <dgm:prSet presAssocID="{51299A06-C0A6-8E41-A7CD-0AEFD3F1A4CA}" presName="FiveConn_3-4" presStyleLbl="fgAccFollowNode1" presStyleIdx="2" presStyleCnt="4">
        <dgm:presLayoutVars>
          <dgm:bulletEnabled val="1"/>
        </dgm:presLayoutVars>
      </dgm:prSet>
      <dgm:spPr/>
      <dgm:t>
        <a:bodyPr/>
        <a:lstStyle/>
        <a:p>
          <a:endParaRPr lang="it-IT"/>
        </a:p>
      </dgm:t>
    </dgm:pt>
    <dgm:pt modelId="{00EFA719-C126-1147-93E1-C3FBE89702C9}" type="pres">
      <dgm:prSet presAssocID="{51299A06-C0A6-8E41-A7CD-0AEFD3F1A4CA}" presName="FiveConn_4-5" presStyleLbl="fgAccFollowNode1" presStyleIdx="3" presStyleCnt="4">
        <dgm:presLayoutVars>
          <dgm:bulletEnabled val="1"/>
        </dgm:presLayoutVars>
      </dgm:prSet>
      <dgm:spPr/>
      <dgm:t>
        <a:bodyPr/>
        <a:lstStyle/>
        <a:p>
          <a:endParaRPr lang="it-IT"/>
        </a:p>
      </dgm:t>
    </dgm:pt>
    <dgm:pt modelId="{723407C9-8E11-2E41-AB6A-FB8EB6837F90}" type="pres">
      <dgm:prSet presAssocID="{51299A06-C0A6-8E41-A7CD-0AEFD3F1A4CA}" presName="FiveNodes_1_text" presStyleLbl="node1" presStyleIdx="4" presStyleCnt="5">
        <dgm:presLayoutVars>
          <dgm:bulletEnabled val="1"/>
        </dgm:presLayoutVars>
      </dgm:prSet>
      <dgm:spPr/>
      <dgm:t>
        <a:bodyPr/>
        <a:lstStyle/>
        <a:p>
          <a:endParaRPr lang="it-IT"/>
        </a:p>
      </dgm:t>
    </dgm:pt>
    <dgm:pt modelId="{84C5B39D-C5D4-A44E-9C4F-A894D4734942}" type="pres">
      <dgm:prSet presAssocID="{51299A06-C0A6-8E41-A7CD-0AEFD3F1A4CA}" presName="FiveNodes_2_text" presStyleLbl="node1" presStyleIdx="4" presStyleCnt="5">
        <dgm:presLayoutVars>
          <dgm:bulletEnabled val="1"/>
        </dgm:presLayoutVars>
      </dgm:prSet>
      <dgm:spPr/>
      <dgm:t>
        <a:bodyPr/>
        <a:lstStyle/>
        <a:p>
          <a:endParaRPr lang="it-IT"/>
        </a:p>
      </dgm:t>
    </dgm:pt>
    <dgm:pt modelId="{E46909DA-1544-A54E-84BF-A0CB477DAF50}" type="pres">
      <dgm:prSet presAssocID="{51299A06-C0A6-8E41-A7CD-0AEFD3F1A4CA}" presName="FiveNodes_3_text" presStyleLbl="node1" presStyleIdx="4" presStyleCnt="5">
        <dgm:presLayoutVars>
          <dgm:bulletEnabled val="1"/>
        </dgm:presLayoutVars>
      </dgm:prSet>
      <dgm:spPr/>
      <dgm:t>
        <a:bodyPr/>
        <a:lstStyle/>
        <a:p>
          <a:endParaRPr lang="it-IT"/>
        </a:p>
      </dgm:t>
    </dgm:pt>
    <dgm:pt modelId="{A2B20D12-441D-EB47-8463-6FEBFA6E3BA9}" type="pres">
      <dgm:prSet presAssocID="{51299A06-C0A6-8E41-A7CD-0AEFD3F1A4CA}" presName="FiveNodes_4_text" presStyleLbl="node1" presStyleIdx="4" presStyleCnt="5">
        <dgm:presLayoutVars>
          <dgm:bulletEnabled val="1"/>
        </dgm:presLayoutVars>
      </dgm:prSet>
      <dgm:spPr/>
      <dgm:t>
        <a:bodyPr/>
        <a:lstStyle/>
        <a:p>
          <a:endParaRPr lang="it-IT"/>
        </a:p>
      </dgm:t>
    </dgm:pt>
    <dgm:pt modelId="{21481CB3-B250-4A44-9CE8-AC8E5F7904FB}" type="pres">
      <dgm:prSet presAssocID="{51299A06-C0A6-8E41-A7CD-0AEFD3F1A4CA}" presName="FiveNodes_5_text" presStyleLbl="node1" presStyleIdx="4" presStyleCnt="5">
        <dgm:presLayoutVars>
          <dgm:bulletEnabled val="1"/>
        </dgm:presLayoutVars>
      </dgm:prSet>
      <dgm:spPr/>
      <dgm:t>
        <a:bodyPr/>
        <a:lstStyle/>
        <a:p>
          <a:endParaRPr lang="it-IT"/>
        </a:p>
      </dgm:t>
    </dgm:pt>
  </dgm:ptLst>
  <dgm:cxnLst>
    <dgm:cxn modelId="{4C3FA906-4B5B-764B-B7B5-DB35DB680702}" type="presOf" srcId="{E2B4BC62-4450-4942-998B-28E848B1F01D}" destId="{E0A0E3F5-C921-A64A-BF3A-88B7414BF3E0}" srcOrd="0" destOrd="0" presId="urn:microsoft.com/office/officeart/2005/8/layout/vProcess5"/>
    <dgm:cxn modelId="{63493F47-0211-2841-9358-502F7CC2E7C3}" srcId="{51299A06-C0A6-8E41-A7CD-0AEFD3F1A4CA}" destId="{E2B4BC62-4450-4942-998B-28E848B1F01D}" srcOrd="2" destOrd="0" parTransId="{3114EBDC-37EF-814C-AEEF-A4809B4B85CC}" sibTransId="{84B82FF8-94B8-FF46-B2CF-F2E95A17C10D}"/>
    <dgm:cxn modelId="{065270F9-9FF9-944A-87FF-DEEEA9594894}" type="presOf" srcId="{54B3631C-24D1-8843-972B-3BF38DF9FE26}" destId="{FC3EF614-50E8-C74F-8A40-4CBB68263E1C}" srcOrd="0" destOrd="0" presId="urn:microsoft.com/office/officeart/2005/8/layout/vProcess5"/>
    <dgm:cxn modelId="{E3F85080-FBE5-0C47-B95C-B4A6A37C4317}" type="presOf" srcId="{E2B4BC62-4450-4942-998B-28E848B1F01D}" destId="{E46909DA-1544-A54E-84BF-A0CB477DAF50}" srcOrd="1" destOrd="0" presId="urn:microsoft.com/office/officeart/2005/8/layout/vProcess5"/>
    <dgm:cxn modelId="{98273917-38C1-E148-B929-AC2CF20B3820}" type="presOf" srcId="{84B82FF8-94B8-FF46-B2CF-F2E95A17C10D}" destId="{2C0260BF-7189-1542-BE9D-D27976862C73}" srcOrd="0" destOrd="0" presId="urn:microsoft.com/office/officeart/2005/8/layout/vProcess5"/>
    <dgm:cxn modelId="{7A1236CE-8B9A-7749-A6D8-DEBA8044987E}" srcId="{51299A06-C0A6-8E41-A7CD-0AEFD3F1A4CA}" destId="{4FD4CCCB-096F-CA4C-8071-BF3842876EBA}" srcOrd="3" destOrd="0" parTransId="{9CD5AB58-1BD3-FA4F-9A07-673B81C72EA9}" sibTransId="{C01A7E31-55D9-9849-BA72-D69578D7680C}"/>
    <dgm:cxn modelId="{9277ADBE-8F06-9A46-9630-96641FC51AC2}" srcId="{51299A06-C0A6-8E41-A7CD-0AEFD3F1A4CA}" destId="{54B3631C-24D1-8843-972B-3BF38DF9FE26}" srcOrd="0" destOrd="0" parTransId="{0BDA3DE1-AB2C-0940-AD23-C35D2083DCD6}" sibTransId="{60A5B825-EED5-CB42-B1D6-94CAE2BBB559}"/>
    <dgm:cxn modelId="{36A2DB70-5047-3C45-9D53-A764A77F5C13}" type="presOf" srcId="{54B3631C-24D1-8843-972B-3BF38DF9FE26}" destId="{723407C9-8E11-2E41-AB6A-FB8EB6837F90}" srcOrd="1" destOrd="0" presId="urn:microsoft.com/office/officeart/2005/8/layout/vProcess5"/>
    <dgm:cxn modelId="{0CB3F367-D9EF-BE4B-A95D-0BE5BCC6C85C}" type="presOf" srcId="{44271A54-03E7-D24A-BD43-004EA5D214F6}" destId="{91EC2A2C-568C-524D-BC5E-94EF2CCCAEA7}" srcOrd="0" destOrd="0" presId="urn:microsoft.com/office/officeart/2005/8/layout/vProcess5"/>
    <dgm:cxn modelId="{90E6EC52-3751-0B4F-8A06-6B7326C268C0}" type="presOf" srcId="{41F98DB4-E9B7-9543-88E9-1ED409299D75}" destId="{21481CB3-B250-4A44-9CE8-AC8E5F7904FB}" srcOrd="1" destOrd="0" presId="urn:microsoft.com/office/officeart/2005/8/layout/vProcess5"/>
    <dgm:cxn modelId="{72C78A73-718A-7B42-91A8-C144B074D17A}" srcId="{51299A06-C0A6-8E41-A7CD-0AEFD3F1A4CA}" destId="{41F98DB4-E9B7-9543-88E9-1ED409299D75}" srcOrd="4" destOrd="0" parTransId="{26DCDEEA-C347-6F42-99EA-1307A09EC315}" sibTransId="{F49F513E-54A8-D641-94FC-767C0B470C52}"/>
    <dgm:cxn modelId="{FB366C36-BACA-7D45-9E3C-EF50A50AA509}" srcId="{51299A06-C0A6-8E41-A7CD-0AEFD3F1A4CA}" destId="{4FC82E5A-B93B-8C42-ABF9-4D669EF65A6B}" srcOrd="1" destOrd="0" parTransId="{797EFAB8-85EC-5D4B-A6A9-BFAE907ACBED}" sibTransId="{44271A54-03E7-D24A-BD43-004EA5D214F6}"/>
    <dgm:cxn modelId="{29EBE225-0D36-9E42-829C-CEEC25E3C2A4}" type="presOf" srcId="{60A5B825-EED5-CB42-B1D6-94CAE2BBB559}" destId="{9430C22D-3140-FA4D-B3CD-9E7452D6F18C}" srcOrd="0" destOrd="0" presId="urn:microsoft.com/office/officeart/2005/8/layout/vProcess5"/>
    <dgm:cxn modelId="{3F2AB3F9-FA97-9D43-A359-C34C32F5543B}" type="presOf" srcId="{4FD4CCCB-096F-CA4C-8071-BF3842876EBA}" destId="{A02005A3-C829-4849-B3AE-6813C459950C}" srcOrd="0" destOrd="0" presId="urn:microsoft.com/office/officeart/2005/8/layout/vProcess5"/>
    <dgm:cxn modelId="{EC10410B-2520-4141-91F0-73BD39776F8F}" type="presOf" srcId="{41F98DB4-E9B7-9543-88E9-1ED409299D75}" destId="{67E41639-012D-BA44-9E74-0B175BCB4113}" srcOrd="0" destOrd="0" presId="urn:microsoft.com/office/officeart/2005/8/layout/vProcess5"/>
    <dgm:cxn modelId="{745449AC-AA9A-9346-B153-B142BB5E1441}" type="presOf" srcId="{4FC82E5A-B93B-8C42-ABF9-4D669EF65A6B}" destId="{937CB613-19C2-FC46-9E5B-5B4AECF0082F}" srcOrd="0" destOrd="0" presId="urn:microsoft.com/office/officeart/2005/8/layout/vProcess5"/>
    <dgm:cxn modelId="{231B28CC-B944-0143-AE15-EC986A02F27C}" type="presOf" srcId="{C01A7E31-55D9-9849-BA72-D69578D7680C}" destId="{00EFA719-C126-1147-93E1-C3FBE89702C9}" srcOrd="0" destOrd="0" presId="urn:microsoft.com/office/officeart/2005/8/layout/vProcess5"/>
    <dgm:cxn modelId="{8C828834-85DC-D44D-9F1B-68E52560B96F}" type="presOf" srcId="{51299A06-C0A6-8E41-A7CD-0AEFD3F1A4CA}" destId="{FD676434-FDE7-CC42-8E31-1848AFF71A42}" srcOrd="0" destOrd="0" presId="urn:microsoft.com/office/officeart/2005/8/layout/vProcess5"/>
    <dgm:cxn modelId="{D993A6E6-9885-3B48-AF06-5A21C29878CB}" type="presOf" srcId="{4FC82E5A-B93B-8C42-ABF9-4D669EF65A6B}" destId="{84C5B39D-C5D4-A44E-9C4F-A894D4734942}" srcOrd="1" destOrd="0" presId="urn:microsoft.com/office/officeart/2005/8/layout/vProcess5"/>
    <dgm:cxn modelId="{B4D0313B-D916-BD41-A38B-D350CE704E1F}" type="presOf" srcId="{4FD4CCCB-096F-CA4C-8071-BF3842876EBA}" destId="{A2B20D12-441D-EB47-8463-6FEBFA6E3BA9}" srcOrd="1" destOrd="0" presId="urn:microsoft.com/office/officeart/2005/8/layout/vProcess5"/>
    <dgm:cxn modelId="{893E56DA-05A0-9C41-8A1A-60531AC5333A}" type="presParOf" srcId="{FD676434-FDE7-CC42-8E31-1848AFF71A42}" destId="{E2B3DFC4-B4F0-2F48-9AA6-0FA0F6DD50BE}" srcOrd="0" destOrd="0" presId="urn:microsoft.com/office/officeart/2005/8/layout/vProcess5"/>
    <dgm:cxn modelId="{EBAA8493-6333-0046-8A6B-3E8396834C12}" type="presParOf" srcId="{FD676434-FDE7-CC42-8E31-1848AFF71A42}" destId="{FC3EF614-50E8-C74F-8A40-4CBB68263E1C}" srcOrd="1" destOrd="0" presId="urn:microsoft.com/office/officeart/2005/8/layout/vProcess5"/>
    <dgm:cxn modelId="{E05C1298-50DA-0948-80CC-848E91721BB3}" type="presParOf" srcId="{FD676434-FDE7-CC42-8E31-1848AFF71A42}" destId="{937CB613-19C2-FC46-9E5B-5B4AECF0082F}" srcOrd="2" destOrd="0" presId="urn:microsoft.com/office/officeart/2005/8/layout/vProcess5"/>
    <dgm:cxn modelId="{29FF1052-3E5B-0E4F-8033-6F55E5EF2009}" type="presParOf" srcId="{FD676434-FDE7-CC42-8E31-1848AFF71A42}" destId="{E0A0E3F5-C921-A64A-BF3A-88B7414BF3E0}" srcOrd="3" destOrd="0" presId="urn:microsoft.com/office/officeart/2005/8/layout/vProcess5"/>
    <dgm:cxn modelId="{C02E8DBF-6B06-C048-A0D4-B03175F055A8}" type="presParOf" srcId="{FD676434-FDE7-CC42-8E31-1848AFF71A42}" destId="{A02005A3-C829-4849-B3AE-6813C459950C}" srcOrd="4" destOrd="0" presId="urn:microsoft.com/office/officeart/2005/8/layout/vProcess5"/>
    <dgm:cxn modelId="{2AB56AB0-164E-5543-9C76-27DC892AA760}" type="presParOf" srcId="{FD676434-FDE7-CC42-8E31-1848AFF71A42}" destId="{67E41639-012D-BA44-9E74-0B175BCB4113}" srcOrd="5" destOrd="0" presId="urn:microsoft.com/office/officeart/2005/8/layout/vProcess5"/>
    <dgm:cxn modelId="{2AD521AC-2DE4-4F4B-97DC-5A6754B8F1CA}" type="presParOf" srcId="{FD676434-FDE7-CC42-8E31-1848AFF71A42}" destId="{9430C22D-3140-FA4D-B3CD-9E7452D6F18C}" srcOrd="6" destOrd="0" presId="urn:microsoft.com/office/officeart/2005/8/layout/vProcess5"/>
    <dgm:cxn modelId="{9E4468DB-DE28-654A-A53B-8E834E7BF645}" type="presParOf" srcId="{FD676434-FDE7-CC42-8E31-1848AFF71A42}" destId="{91EC2A2C-568C-524D-BC5E-94EF2CCCAEA7}" srcOrd="7" destOrd="0" presId="urn:microsoft.com/office/officeart/2005/8/layout/vProcess5"/>
    <dgm:cxn modelId="{017D808D-FDCB-BE4C-8C04-57C879D0A089}" type="presParOf" srcId="{FD676434-FDE7-CC42-8E31-1848AFF71A42}" destId="{2C0260BF-7189-1542-BE9D-D27976862C73}" srcOrd="8" destOrd="0" presId="urn:microsoft.com/office/officeart/2005/8/layout/vProcess5"/>
    <dgm:cxn modelId="{3373F00B-1904-7943-BFB4-A1CF860D50EB}" type="presParOf" srcId="{FD676434-FDE7-CC42-8E31-1848AFF71A42}" destId="{00EFA719-C126-1147-93E1-C3FBE89702C9}" srcOrd="9" destOrd="0" presId="urn:microsoft.com/office/officeart/2005/8/layout/vProcess5"/>
    <dgm:cxn modelId="{086A9B1F-F4E2-2348-AE26-C7E4B7A94471}" type="presParOf" srcId="{FD676434-FDE7-CC42-8E31-1848AFF71A42}" destId="{723407C9-8E11-2E41-AB6A-FB8EB6837F90}" srcOrd="10" destOrd="0" presId="urn:microsoft.com/office/officeart/2005/8/layout/vProcess5"/>
    <dgm:cxn modelId="{EAB37DF8-9EF9-1F44-B900-CEF2FAE89CF5}" type="presParOf" srcId="{FD676434-FDE7-CC42-8E31-1848AFF71A42}" destId="{84C5B39D-C5D4-A44E-9C4F-A894D4734942}" srcOrd="11" destOrd="0" presId="urn:microsoft.com/office/officeart/2005/8/layout/vProcess5"/>
    <dgm:cxn modelId="{7132FD83-FA77-B043-B8A3-F587B2D69C0B}" type="presParOf" srcId="{FD676434-FDE7-CC42-8E31-1848AFF71A42}" destId="{E46909DA-1544-A54E-84BF-A0CB477DAF50}" srcOrd="12" destOrd="0" presId="urn:microsoft.com/office/officeart/2005/8/layout/vProcess5"/>
    <dgm:cxn modelId="{01075D13-0B7C-BF4B-84FB-F00FE079ACC4}" type="presParOf" srcId="{FD676434-FDE7-CC42-8E31-1848AFF71A42}" destId="{A2B20D12-441D-EB47-8463-6FEBFA6E3BA9}" srcOrd="13" destOrd="0" presId="urn:microsoft.com/office/officeart/2005/8/layout/vProcess5"/>
    <dgm:cxn modelId="{3ED66ACD-7484-7348-865E-327501D040CC}" type="presParOf" srcId="{FD676434-FDE7-CC42-8E31-1848AFF71A42}" destId="{21481CB3-B250-4A44-9CE8-AC8E5F7904FB}"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BDE905A-BFD9-4D93-967E-AED5A6D5AE18}" type="doc">
      <dgm:prSet loTypeId="urn:microsoft.com/office/officeart/2008/layout/VerticalCurvedList#8" loCatId="list" qsTypeId="urn:microsoft.com/office/officeart/2005/8/quickstyle/3d3#8" qsCatId="3D" csTypeId="urn:microsoft.com/office/officeart/2005/8/colors/colorful1#24" csCatId="colorful" phldr="1"/>
      <dgm:spPr/>
      <dgm:t>
        <a:bodyPr/>
        <a:lstStyle/>
        <a:p>
          <a:endParaRPr lang="it-IT"/>
        </a:p>
      </dgm:t>
    </dgm:pt>
    <dgm:pt modelId="{2F4FC7FA-8303-4AC0-BAF4-5B7955D390BF}">
      <dgm:prSet phldrT="[Testo]" custT="1"/>
      <dgm:spPr/>
      <dgm:t>
        <a:bodyPr/>
        <a:lstStyle/>
        <a:p>
          <a:pPr algn="ctr"/>
          <a:r>
            <a:rPr lang="it-IT" sz="2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PATIENT </a:t>
          </a:r>
          <a:r>
            <a:rPr lang="it-IT"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(INDIVIDUAL-FAMILY MEMBERS)</a:t>
          </a:r>
        </a:p>
      </dgm:t>
    </dgm:pt>
    <dgm:pt modelId="{3555B746-4962-4AEC-8CB9-04EAA4EFA214}" type="parTrans" cxnId="{8FA1680A-97AF-4A6F-A622-A41F77DC3007}">
      <dgm:prSet/>
      <dgm:spPr/>
      <dgm:t>
        <a:bodyPr/>
        <a:lstStyle/>
        <a:p>
          <a:pPr algn="ctr"/>
          <a:endParaRPr lang="it-IT" b="1">
            <a:latin typeface="Cambria" panose="02040503050406030204" pitchFamily="18" charset="0"/>
            <a:ea typeface="Cambria" panose="02040503050406030204" pitchFamily="18" charset="0"/>
          </a:endParaRPr>
        </a:p>
      </dgm:t>
    </dgm:pt>
    <dgm:pt modelId="{AA9DFD15-DD61-44B4-A514-073EA7A25C6D}" type="sibTrans" cxnId="{8FA1680A-97AF-4A6F-A622-A41F77DC3007}">
      <dgm:prSet/>
      <dgm:spPr/>
      <dgm:t>
        <a:bodyPr/>
        <a:lstStyle/>
        <a:p>
          <a:pPr algn="ctr"/>
          <a:endParaRPr lang="it-IT" b="1">
            <a:latin typeface="Cambria" panose="02040503050406030204" pitchFamily="18" charset="0"/>
            <a:ea typeface="Cambria" panose="02040503050406030204" pitchFamily="18" charset="0"/>
          </a:endParaRPr>
        </a:p>
      </dgm:t>
    </dgm:pt>
    <dgm:pt modelId="{E0255DF5-004B-4047-B667-A9D803144DF2}">
      <dgm:prSet phldrT="[Testo]" custT="1"/>
      <dgm:spPr/>
      <dgm:t>
        <a:bodyPr/>
        <a:lstStyle/>
        <a:p>
          <a:pPr algn="ctr"/>
          <a:r>
            <a:rPr lang="it-IT" sz="3200" b="1" dirty="0">
              <a:latin typeface="Cambria" panose="02040503050406030204" pitchFamily="18" charset="0"/>
              <a:ea typeface="Cambria" panose="02040503050406030204" pitchFamily="18" charset="0"/>
            </a:rPr>
            <a:t>FAMIGLIA</a:t>
          </a:r>
          <a:r>
            <a:rPr lang="it-IT" sz="2300" b="1" dirty="0">
              <a:latin typeface="Cambria" panose="02040503050406030204" pitchFamily="18" charset="0"/>
              <a:ea typeface="Cambria" panose="02040503050406030204" pitchFamily="18" charset="0"/>
            </a:rPr>
            <a:t> </a:t>
          </a:r>
          <a:r>
            <a:rPr lang="it-IT" sz="2000" b="1" dirty="0">
              <a:latin typeface="Cambria" panose="02040503050406030204" pitchFamily="18" charset="0"/>
              <a:ea typeface="Cambria" panose="02040503050406030204" pitchFamily="18" charset="0"/>
            </a:rPr>
            <a:t>(i soggetti che la compongono)</a:t>
          </a:r>
        </a:p>
      </dgm:t>
    </dgm:pt>
    <dgm:pt modelId="{03B85EE4-70C8-4255-8C8E-DF619078C502}" type="parTrans" cxnId="{2CEE17EE-DBE8-494B-96BC-90C68CAC0BC3}">
      <dgm:prSet/>
      <dgm:spPr/>
      <dgm:t>
        <a:bodyPr/>
        <a:lstStyle/>
        <a:p>
          <a:pPr algn="ctr"/>
          <a:endParaRPr lang="it-IT" b="1">
            <a:latin typeface="Cambria" panose="02040503050406030204" pitchFamily="18" charset="0"/>
            <a:ea typeface="Cambria" panose="02040503050406030204" pitchFamily="18" charset="0"/>
          </a:endParaRPr>
        </a:p>
      </dgm:t>
    </dgm:pt>
    <dgm:pt modelId="{90D66FEE-4900-4BDA-8664-7D37426411E7}" type="sibTrans" cxnId="{2CEE17EE-DBE8-494B-96BC-90C68CAC0BC3}">
      <dgm:prSet/>
      <dgm:spPr/>
      <dgm:t>
        <a:bodyPr/>
        <a:lstStyle/>
        <a:p>
          <a:pPr algn="ctr"/>
          <a:endParaRPr lang="it-IT" b="1">
            <a:latin typeface="Cambria" panose="02040503050406030204" pitchFamily="18" charset="0"/>
            <a:ea typeface="Cambria" panose="02040503050406030204" pitchFamily="18" charset="0"/>
          </a:endParaRPr>
        </a:p>
      </dgm:t>
    </dgm:pt>
    <dgm:pt modelId="{7E2111F4-A91C-4DF1-8BCE-D359BA9E4C54}">
      <dgm:prSet phldrT="[Testo]" custT="1"/>
      <dgm:spPr/>
      <dgm:t>
        <a:bodyPr/>
        <a:lstStyle/>
        <a:p>
          <a:pPr algn="ctr"/>
          <a:r>
            <a:rPr lang="it-IT" sz="3200" b="1" dirty="0">
              <a:latin typeface="Cambria" panose="02040503050406030204" pitchFamily="18" charset="0"/>
              <a:ea typeface="Cambria" panose="02040503050406030204" pitchFamily="18" charset="0"/>
            </a:rPr>
            <a:t>COMMUNITY </a:t>
          </a:r>
          <a:r>
            <a:rPr lang="it-IT" sz="2000" b="1" dirty="0">
              <a:latin typeface="Cambria" panose="02040503050406030204" pitchFamily="18" charset="0"/>
              <a:ea typeface="Cambria" panose="02040503050406030204" pitchFamily="18" charset="0"/>
            </a:rPr>
            <a:t>(the individuals that are part of it)</a:t>
          </a:r>
        </a:p>
      </dgm:t>
    </dgm:pt>
    <dgm:pt modelId="{EEF6FCC4-BAAB-4A8A-892B-AAFF470C5777}" type="parTrans" cxnId="{4EAB240F-CC06-4884-BFE6-B3AC8CBD48E2}">
      <dgm:prSet/>
      <dgm:spPr/>
      <dgm:t>
        <a:bodyPr/>
        <a:lstStyle/>
        <a:p>
          <a:pPr algn="ctr"/>
          <a:endParaRPr lang="it-IT" b="1">
            <a:latin typeface="Cambria" panose="02040503050406030204" pitchFamily="18" charset="0"/>
            <a:ea typeface="Cambria" panose="02040503050406030204" pitchFamily="18" charset="0"/>
          </a:endParaRPr>
        </a:p>
      </dgm:t>
    </dgm:pt>
    <dgm:pt modelId="{2D74A2AA-9FE3-40F8-958E-1525ACBD1266}" type="sibTrans" cxnId="{4EAB240F-CC06-4884-BFE6-B3AC8CBD48E2}">
      <dgm:prSet/>
      <dgm:spPr/>
      <dgm:t>
        <a:bodyPr/>
        <a:lstStyle/>
        <a:p>
          <a:pPr algn="ctr"/>
          <a:endParaRPr lang="it-IT" b="1">
            <a:latin typeface="Cambria" panose="02040503050406030204" pitchFamily="18" charset="0"/>
            <a:ea typeface="Cambria" panose="02040503050406030204" pitchFamily="18" charset="0"/>
          </a:endParaRPr>
        </a:p>
      </dgm:t>
    </dgm:pt>
    <dgm:pt modelId="{7EC48D21-9714-4619-9CB1-588BB86B89CB}" type="pres">
      <dgm:prSet presAssocID="{1BDE905A-BFD9-4D93-967E-AED5A6D5AE18}" presName="Name0" presStyleCnt="0">
        <dgm:presLayoutVars>
          <dgm:chMax val="7"/>
          <dgm:chPref val="7"/>
          <dgm:dir/>
        </dgm:presLayoutVars>
      </dgm:prSet>
      <dgm:spPr/>
      <dgm:t>
        <a:bodyPr/>
        <a:lstStyle/>
        <a:p>
          <a:endParaRPr lang="it-IT"/>
        </a:p>
      </dgm:t>
    </dgm:pt>
    <dgm:pt modelId="{DF0BFA82-30CB-4CA7-B5C4-7A8702B0F400}" type="pres">
      <dgm:prSet presAssocID="{1BDE905A-BFD9-4D93-967E-AED5A6D5AE18}" presName="Name1" presStyleCnt="0"/>
      <dgm:spPr/>
    </dgm:pt>
    <dgm:pt modelId="{03667C00-8BB0-46A3-95B1-C0A127E8CF20}" type="pres">
      <dgm:prSet presAssocID="{1BDE905A-BFD9-4D93-967E-AED5A6D5AE18}" presName="cycle" presStyleCnt="0"/>
      <dgm:spPr/>
    </dgm:pt>
    <dgm:pt modelId="{CD0CAF39-C085-4033-A3AC-E16634C57F08}" type="pres">
      <dgm:prSet presAssocID="{1BDE905A-BFD9-4D93-967E-AED5A6D5AE18}" presName="srcNode" presStyleLbl="node1" presStyleIdx="0" presStyleCnt="3"/>
      <dgm:spPr/>
    </dgm:pt>
    <dgm:pt modelId="{49BCD47C-2D42-478F-8C59-7BBA44E82A71}" type="pres">
      <dgm:prSet presAssocID="{1BDE905A-BFD9-4D93-967E-AED5A6D5AE18}" presName="conn" presStyleLbl="parChTrans1D2" presStyleIdx="0" presStyleCnt="1"/>
      <dgm:spPr/>
      <dgm:t>
        <a:bodyPr/>
        <a:lstStyle/>
        <a:p>
          <a:endParaRPr lang="it-IT"/>
        </a:p>
      </dgm:t>
    </dgm:pt>
    <dgm:pt modelId="{E65C8297-5061-48CB-B159-3DAA83738FB7}" type="pres">
      <dgm:prSet presAssocID="{1BDE905A-BFD9-4D93-967E-AED5A6D5AE18}" presName="extraNode" presStyleLbl="node1" presStyleIdx="0" presStyleCnt="3"/>
      <dgm:spPr/>
    </dgm:pt>
    <dgm:pt modelId="{A8B3FA70-CB0A-44DE-A37B-6BD1C78B1328}" type="pres">
      <dgm:prSet presAssocID="{1BDE905A-BFD9-4D93-967E-AED5A6D5AE18}" presName="dstNode" presStyleLbl="node1" presStyleIdx="0" presStyleCnt="3"/>
      <dgm:spPr/>
    </dgm:pt>
    <dgm:pt modelId="{50DD0F27-56C7-4814-BC5C-EB4BE1258B32}" type="pres">
      <dgm:prSet presAssocID="{2F4FC7FA-8303-4AC0-BAF4-5B7955D390BF}" presName="text_1" presStyleLbl="node1" presStyleIdx="0" presStyleCnt="3">
        <dgm:presLayoutVars>
          <dgm:bulletEnabled val="1"/>
        </dgm:presLayoutVars>
      </dgm:prSet>
      <dgm:spPr/>
      <dgm:t>
        <a:bodyPr/>
        <a:lstStyle/>
        <a:p>
          <a:endParaRPr lang="it-IT"/>
        </a:p>
      </dgm:t>
    </dgm:pt>
    <dgm:pt modelId="{AA044BB4-3D85-4712-A6F9-A097F735DE8D}" type="pres">
      <dgm:prSet presAssocID="{2F4FC7FA-8303-4AC0-BAF4-5B7955D390BF}" presName="accent_1" presStyleCnt="0"/>
      <dgm:spPr/>
    </dgm:pt>
    <dgm:pt modelId="{3C1A22CB-BAFB-4F5C-9D84-F2D662C08B65}" type="pres">
      <dgm:prSet presAssocID="{2F4FC7FA-8303-4AC0-BAF4-5B7955D390BF}" presName="accentRepeatNode" presStyleLbl="solidFgAcc1" presStyleIdx="0" presStyleCnt="3"/>
      <dgm:spPr/>
    </dgm:pt>
    <dgm:pt modelId="{6B42F803-D04C-41B6-81D2-707DD32E42EA}" type="pres">
      <dgm:prSet presAssocID="{E0255DF5-004B-4047-B667-A9D803144DF2}" presName="text_2" presStyleLbl="node1" presStyleIdx="1" presStyleCnt="3" custLinFactNeighborX="665" custLinFactNeighborY="4103">
        <dgm:presLayoutVars>
          <dgm:bulletEnabled val="1"/>
        </dgm:presLayoutVars>
      </dgm:prSet>
      <dgm:spPr/>
      <dgm:t>
        <a:bodyPr/>
        <a:lstStyle/>
        <a:p>
          <a:endParaRPr lang="it-IT"/>
        </a:p>
      </dgm:t>
    </dgm:pt>
    <dgm:pt modelId="{127C0362-271A-4AFF-A574-C0367FE60042}" type="pres">
      <dgm:prSet presAssocID="{E0255DF5-004B-4047-B667-A9D803144DF2}" presName="accent_2" presStyleCnt="0"/>
      <dgm:spPr/>
    </dgm:pt>
    <dgm:pt modelId="{3AC60185-92F0-4D9F-B076-A702589EC537}" type="pres">
      <dgm:prSet presAssocID="{E0255DF5-004B-4047-B667-A9D803144DF2}" presName="accentRepeatNode" presStyleLbl="solidFgAcc1" presStyleIdx="1" presStyleCnt="3"/>
      <dgm:spPr/>
    </dgm:pt>
    <dgm:pt modelId="{C32DB2E1-4477-473A-88F4-35EED550612F}" type="pres">
      <dgm:prSet presAssocID="{7E2111F4-A91C-4DF1-8BCE-D359BA9E4C54}" presName="text_3" presStyleLbl="node1" presStyleIdx="2" presStyleCnt="3">
        <dgm:presLayoutVars>
          <dgm:bulletEnabled val="1"/>
        </dgm:presLayoutVars>
      </dgm:prSet>
      <dgm:spPr/>
      <dgm:t>
        <a:bodyPr/>
        <a:lstStyle/>
        <a:p>
          <a:endParaRPr lang="it-IT"/>
        </a:p>
      </dgm:t>
    </dgm:pt>
    <dgm:pt modelId="{D0E049FA-E996-47CE-92D1-DCCCE7E5E414}" type="pres">
      <dgm:prSet presAssocID="{7E2111F4-A91C-4DF1-8BCE-D359BA9E4C54}" presName="accent_3" presStyleCnt="0"/>
      <dgm:spPr/>
    </dgm:pt>
    <dgm:pt modelId="{8CF820D3-65A3-4497-9B2B-CCF6912F8E50}" type="pres">
      <dgm:prSet presAssocID="{7E2111F4-A91C-4DF1-8BCE-D359BA9E4C54}" presName="accentRepeatNode" presStyleLbl="solidFgAcc1" presStyleIdx="2" presStyleCnt="3"/>
      <dgm:spPr/>
    </dgm:pt>
  </dgm:ptLst>
  <dgm:cxnLst>
    <dgm:cxn modelId="{75138E70-C2B3-45F6-88A2-63C4DE1FC637}" type="presOf" srcId="{7E2111F4-A91C-4DF1-8BCE-D359BA9E4C54}" destId="{C32DB2E1-4477-473A-88F4-35EED550612F}" srcOrd="0" destOrd="0" presId="urn:microsoft.com/office/officeart/2008/layout/VerticalCurvedList#8"/>
    <dgm:cxn modelId="{4EAB240F-CC06-4884-BFE6-B3AC8CBD48E2}" srcId="{1BDE905A-BFD9-4D93-967E-AED5A6D5AE18}" destId="{7E2111F4-A91C-4DF1-8BCE-D359BA9E4C54}" srcOrd="2" destOrd="0" parTransId="{EEF6FCC4-BAAB-4A8A-892B-AAFF470C5777}" sibTransId="{2D74A2AA-9FE3-40F8-958E-1525ACBD1266}"/>
    <dgm:cxn modelId="{E98A7ECD-0CB8-48F8-8174-F67E616AA957}" type="presOf" srcId="{AA9DFD15-DD61-44B4-A514-073EA7A25C6D}" destId="{49BCD47C-2D42-478F-8C59-7BBA44E82A71}" srcOrd="0" destOrd="0" presId="urn:microsoft.com/office/officeart/2008/layout/VerticalCurvedList#8"/>
    <dgm:cxn modelId="{2CEE17EE-DBE8-494B-96BC-90C68CAC0BC3}" srcId="{1BDE905A-BFD9-4D93-967E-AED5A6D5AE18}" destId="{E0255DF5-004B-4047-B667-A9D803144DF2}" srcOrd="1" destOrd="0" parTransId="{03B85EE4-70C8-4255-8C8E-DF619078C502}" sibTransId="{90D66FEE-4900-4BDA-8664-7D37426411E7}"/>
    <dgm:cxn modelId="{27E133BB-C20A-4E9C-98E4-AEA285935B01}" type="presOf" srcId="{E0255DF5-004B-4047-B667-A9D803144DF2}" destId="{6B42F803-D04C-41B6-81D2-707DD32E42EA}" srcOrd="0" destOrd="0" presId="urn:microsoft.com/office/officeart/2008/layout/VerticalCurvedList#8"/>
    <dgm:cxn modelId="{8FA1680A-97AF-4A6F-A622-A41F77DC3007}" srcId="{1BDE905A-BFD9-4D93-967E-AED5A6D5AE18}" destId="{2F4FC7FA-8303-4AC0-BAF4-5B7955D390BF}" srcOrd="0" destOrd="0" parTransId="{3555B746-4962-4AEC-8CB9-04EAA4EFA214}" sibTransId="{AA9DFD15-DD61-44B4-A514-073EA7A25C6D}"/>
    <dgm:cxn modelId="{626F3388-6C62-4BDF-A651-59461AC3C101}" type="presOf" srcId="{1BDE905A-BFD9-4D93-967E-AED5A6D5AE18}" destId="{7EC48D21-9714-4619-9CB1-588BB86B89CB}" srcOrd="0" destOrd="0" presId="urn:microsoft.com/office/officeart/2008/layout/VerticalCurvedList#8"/>
    <dgm:cxn modelId="{22198EEC-F22D-416B-9CA2-7769A0A40C70}" type="presOf" srcId="{2F4FC7FA-8303-4AC0-BAF4-5B7955D390BF}" destId="{50DD0F27-56C7-4814-BC5C-EB4BE1258B32}" srcOrd="0" destOrd="0" presId="urn:microsoft.com/office/officeart/2008/layout/VerticalCurvedList#8"/>
    <dgm:cxn modelId="{79166F73-3D63-4859-B497-55C572695F85}" type="presParOf" srcId="{7EC48D21-9714-4619-9CB1-588BB86B89CB}" destId="{DF0BFA82-30CB-4CA7-B5C4-7A8702B0F400}" srcOrd="0" destOrd="0" presId="urn:microsoft.com/office/officeart/2008/layout/VerticalCurvedList#8"/>
    <dgm:cxn modelId="{1C88AF68-21EE-480D-BBD1-E01F758E0FB9}" type="presParOf" srcId="{DF0BFA82-30CB-4CA7-B5C4-7A8702B0F400}" destId="{03667C00-8BB0-46A3-95B1-C0A127E8CF20}" srcOrd="0" destOrd="0" presId="urn:microsoft.com/office/officeart/2008/layout/VerticalCurvedList#8"/>
    <dgm:cxn modelId="{D2A11E60-F3A8-49EF-AE6E-0089B239ECB8}" type="presParOf" srcId="{03667C00-8BB0-46A3-95B1-C0A127E8CF20}" destId="{CD0CAF39-C085-4033-A3AC-E16634C57F08}" srcOrd="0" destOrd="0" presId="urn:microsoft.com/office/officeart/2008/layout/VerticalCurvedList#8"/>
    <dgm:cxn modelId="{C6D68730-D23C-46FE-8B28-6E44971DD8BC}" type="presParOf" srcId="{03667C00-8BB0-46A3-95B1-C0A127E8CF20}" destId="{49BCD47C-2D42-478F-8C59-7BBA44E82A71}" srcOrd="1" destOrd="0" presId="urn:microsoft.com/office/officeart/2008/layout/VerticalCurvedList#8"/>
    <dgm:cxn modelId="{57D649B9-0BE9-4D7B-A43C-B3534C12240E}" type="presParOf" srcId="{03667C00-8BB0-46A3-95B1-C0A127E8CF20}" destId="{E65C8297-5061-48CB-B159-3DAA83738FB7}" srcOrd="2" destOrd="0" presId="urn:microsoft.com/office/officeart/2008/layout/VerticalCurvedList#8"/>
    <dgm:cxn modelId="{42AEB8C3-A033-4B0B-81E0-0D66543DA90E}" type="presParOf" srcId="{03667C00-8BB0-46A3-95B1-C0A127E8CF20}" destId="{A8B3FA70-CB0A-44DE-A37B-6BD1C78B1328}" srcOrd="3" destOrd="0" presId="urn:microsoft.com/office/officeart/2008/layout/VerticalCurvedList#8"/>
    <dgm:cxn modelId="{BBAA7EDD-D88C-4543-B3B8-CCBA6C235478}" type="presParOf" srcId="{DF0BFA82-30CB-4CA7-B5C4-7A8702B0F400}" destId="{50DD0F27-56C7-4814-BC5C-EB4BE1258B32}" srcOrd="1" destOrd="0" presId="urn:microsoft.com/office/officeart/2008/layout/VerticalCurvedList#8"/>
    <dgm:cxn modelId="{171B9A9E-B8DD-4DD9-9E76-180EE3270F43}" type="presParOf" srcId="{DF0BFA82-30CB-4CA7-B5C4-7A8702B0F400}" destId="{AA044BB4-3D85-4712-A6F9-A097F735DE8D}" srcOrd="2" destOrd="0" presId="urn:microsoft.com/office/officeart/2008/layout/VerticalCurvedList#8"/>
    <dgm:cxn modelId="{D07F85F1-9C6E-4CC0-940B-17D5E04D75F6}" type="presParOf" srcId="{AA044BB4-3D85-4712-A6F9-A097F735DE8D}" destId="{3C1A22CB-BAFB-4F5C-9D84-F2D662C08B65}" srcOrd="0" destOrd="0" presId="urn:microsoft.com/office/officeart/2008/layout/VerticalCurvedList#8"/>
    <dgm:cxn modelId="{08716B62-5B42-462B-AFB7-263BD2641EFD}" type="presParOf" srcId="{DF0BFA82-30CB-4CA7-B5C4-7A8702B0F400}" destId="{6B42F803-D04C-41B6-81D2-707DD32E42EA}" srcOrd="3" destOrd="0" presId="urn:microsoft.com/office/officeart/2008/layout/VerticalCurvedList#8"/>
    <dgm:cxn modelId="{581A7654-E0A9-4683-B20E-63DD286B163E}" type="presParOf" srcId="{DF0BFA82-30CB-4CA7-B5C4-7A8702B0F400}" destId="{127C0362-271A-4AFF-A574-C0367FE60042}" srcOrd="4" destOrd="0" presId="urn:microsoft.com/office/officeart/2008/layout/VerticalCurvedList#8"/>
    <dgm:cxn modelId="{9EAD37F8-5348-4500-944B-604C66DC1C7D}" type="presParOf" srcId="{127C0362-271A-4AFF-A574-C0367FE60042}" destId="{3AC60185-92F0-4D9F-B076-A702589EC537}" srcOrd="0" destOrd="0" presId="urn:microsoft.com/office/officeart/2008/layout/VerticalCurvedList#8"/>
    <dgm:cxn modelId="{D2F9E22B-02CB-444A-BA05-43FD85FF4142}" type="presParOf" srcId="{DF0BFA82-30CB-4CA7-B5C4-7A8702B0F400}" destId="{C32DB2E1-4477-473A-88F4-35EED550612F}" srcOrd="5" destOrd="0" presId="urn:microsoft.com/office/officeart/2008/layout/VerticalCurvedList#8"/>
    <dgm:cxn modelId="{F3D57303-1758-4883-BA82-8F347492A52B}" type="presParOf" srcId="{DF0BFA82-30CB-4CA7-B5C4-7A8702B0F400}" destId="{D0E049FA-E996-47CE-92D1-DCCCE7E5E414}" srcOrd="6" destOrd="0" presId="urn:microsoft.com/office/officeart/2008/layout/VerticalCurvedList#8"/>
    <dgm:cxn modelId="{A7CB4E3F-ADBF-4964-8807-824C2E421201}" type="presParOf" srcId="{D0E049FA-E996-47CE-92D1-DCCCE7E5E414}" destId="{8CF820D3-65A3-4497-9B2B-CCF6912F8E50}" srcOrd="0" destOrd="0" presId="urn:microsoft.com/office/officeart/2008/layout/VerticalCurvedList#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B3A2E2-D1CB-4AA8-976B-5E9A9E876AB0}" type="doc">
      <dgm:prSet loTypeId="urn:microsoft.com/office/officeart/2005/8/layout/vList2#1" loCatId="list" qsTypeId="urn:microsoft.com/office/officeart/2005/8/quickstyle/simple3#1" qsCatId="simple" csTypeId="urn:microsoft.com/office/officeart/2005/8/colors/colorful2#1" csCatId="colorful" phldr="1"/>
      <dgm:spPr/>
      <dgm:t>
        <a:bodyPr/>
        <a:lstStyle/>
        <a:p>
          <a:endParaRPr lang="en-US"/>
        </a:p>
      </dgm:t>
    </dgm:pt>
    <dgm:pt modelId="{CB53D34A-8AB6-0242-8799-D862D73DCFE1}">
      <dgm:prSet phldr="0"/>
      <dgm:spPr>
        <a:scene3d>
          <a:camera prst="orthographicFront"/>
          <a:lightRig rig="flat" dir="t"/>
        </a:scene3d>
        <a:sp3d prstMaterial="dkEdge">
          <a:bevelT w="8200" h="38100" prst="angle"/>
        </a:sp3d>
      </dgm:spPr>
      <dgm:t>
        <a:bodyPr vert="horz"/>
        <a:lstStyle/>
        <a:p>
          <a:r>
            <a:rPr lang="en-US" dirty="0"/>
            <a:t>They result from the summative connection of functions and subfunctions with each other</a:t>
          </a:r>
          <a:endParaRPr dirty="0">
            <a:highlight>
              <a:srgbClr val="FF00FF"/>
            </a:highlight>
          </a:endParaRPr>
        </a:p>
      </dgm:t>
    </dgm:pt>
    <dgm:pt modelId="{E488DC2F-BD55-5246-8764-BD00802EBCE2}" type="parTrans" cxnId="{7F55ED94-998F-44FE-86A8-7A1AA14BE89D}">
      <dgm:prSet/>
      <dgm:spPr/>
      <dgm:t>
        <a:bodyPr/>
        <a:lstStyle/>
        <a:p>
          <a:endParaRPr lang="it-IT"/>
        </a:p>
      </dgm:t>
    </dgm:pt>
    <dgm:pt modelId="{2512ACCE-A6F9-EE40-BEB0-A3E6548200F8}" type="sibTrans" cxnId="{7F55ED94-998F-44FE-86A8-7A1AA14BE89D}">
      <dgm:prSet/>
      <dgm:spPr/>
      <dgm:t>
        <a:bodyPr/>
        <a:lstStyle/>
        <a:p>
          <a:endParaRPr lang="it-IT"/>
        </a:p>
      </dgm:t>
    </dgm:pt>
    <dgm:pt modelId="{72CD2935-6308-994B-A7AA-7092AD619A5F}" type="pres">
      <dgm:prSet presAssocID="{3FB3A2E2-D1CB-4AA8-976B-5E9A9E876AB0}" presName="linear" presStyleCnt="0">
        <dgm:presLayoutVars>
          <dgm:animLvl val="lvl"/>
          <dgm:resizeHandles val="exact"/>
        </dgm:presLayoutVars>
      </dgm:prSet>
      <dgm:spPr/>
      <dgm:t>
        <a:bodyPr/>
        <a:lstStyle/>
        <a:p>
          <a:endParaRPr lang="it-IT"/>
        </a:p>
      </dgm:t>
    </dgm:pt>
    <dgm:pt modelId="{B42F739D-5F4C-5842-B497-5AEBE1B5BEF8}" type="pres">
      <dgm:prSet presAssocID="{CB53D34A-8AB6-0242-8799-D862D73DCFE1}" presName="parentText" presStyleLbl="node1" presStyleIdx="0" presStyleCnt="1">
        <dgm:presLayoutVars>
          <dgm:chMax val="0"/>
          <dgm:bulletEnabled val="1"/>
        </dgm:presLayoutVars>
      </dgm:prSet>
      <dgm:spPr/>
      <dgm:t>
        <a:bodyPr/>
        <a:lstStyle/>
        <a:p>
          <a:endParaRPr lang="it-IT"/>
        </a:p>
      </dgm:t>
    </dgm:pt>
  </dgm:ptLst>
  <dgm:cxnLst>
    <dgm:cxn modelId="{7F55ED94-998F-44FE-86A8-7A1AA14BE89D}" srcId="{3FB3A2E2-D1CB-4AA8-976B-5E9A9E876AB0}" destId="{CB53D34A-8AB6-0242-8799-D862D73DCFE1}" srcOrd="0" destOrd="0" parTransId="{E488DC2F-BD55-5246-8764-BD00802EBCE2}" sibTransId="{2512ACCE-A6F9-EE40-BEB0-A3E6548200F8}"/>
    <dgm:cxn modelId="{FB577CB3-E462-456D-BCF6-8D91FBD02363}" type="presOf" srcId="{CB53D34A-8AB6-0242-8799-D862D73DCFE1}" destId="{B42F739D-5F4C-5842-B497-5AEBE1B5BEF8}" srcOrd="0" destOrd="0" presId="urn:microsoft.com/office/officeart/2005/8/layout/vList2#1"/>
    <dgm:cxn modelId="{CBEF70BF-CB61-4530-AA1A-AE287E460193}" type="presOf" srcId="{3FB3A2E2-D1CB-4AA8-976B-5E9A9E876AB0}" destId="{72CD2935-6308-994B-A7AA-7092AD619A5F}" srcOrd="0" destOrd="0" presId="urn:microsoft.com/office/officeart/2005/8/layout/vList2#1"/>
    <dgm:cxn modelId="{B3A1555D-E070-4A9C-B6A3-89802183F7DC}" type="presParOf" srcId="{72CD2935-6308-994B-A7AA-7092AD619A5F}" destId="{B42F739D-5F4C-5842-B497-5AEBE1B5BEF8}" srcOrd="0" destOrd="0" presId="urn:microsoft.com/office/officeart/2005/8/layout/v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F6278D88-9345-40F7-B9FE-E545CFF69408}" type="doc">
      <dgm:prSet loTypeId="urn:microsoft.com/office/officeart/2005/8/layout/radial5" loCatId="cycle" qsTypeId="urn:microsoft.com/office/officeart/2005/8/quickstyle/simple1#8" qsCatId="simple" csTypeId="urn:microsoft.com/office/officeart/2005/8/colors/accent1_2#9" csCatId="accent1" phldr="1"/>
      <dgm:spPr/>
      <dgm:t>
        <a:bodyPr/>
        <a:lstStyle/>
        <a:p>
          <a:endParaRPr lang="it-IT"/>
        </a:p>
      </dgm:t>
    </dgm:pt>
    <dgm:pt modelId="{06E5826F-04E0-427E-B7B0-28E911B2F225}">
      <dgm:prSet phldrT="[Testo]"/>
      <dgm:spPr>
        <a:solidFill>
          <a:srgbClr val="0070C0"/>
        </a:solidFill>
      </dgm:spPr>
      <dgm:t>
        <a:bodyPr/>
        <a:lstStyle/>
        <a:p>
          <a:r>
            <a:rPr lang="it-IT" dirty="0"/>
            <a:t>You are not a princess</a:t>
          </a:r>
        </a:p>
      </dgm:t>
    </dgm:pt>
    <dgm:pt modelId="{F63AF734-0CEE-45BC-B427-E61E9C177F88}" type="parTrans" cxnId="{B510FF8A-90DC-474E-B497-6EE8E6B3A6AC}">
      <dgm:prSet/>
      <dgm:spPr/>
      <dgm:t>
        <a:bodyPr/>
        <a:lstStyle/>
        <a:p>
          <a:endParaRPr lang="it-IT"/>
        </a:p>
      </dgm:t>
    </dgm:pt>
    <dgm:pt modelId="{374377AA-2F4F-4F83-9736-356658097A61}" type="sibTrans" cxnId="{B510FF8A-90DC-474E-B497-6EE8E6B3A6AC}">
      <dgm:prSet/>
      <dgm:spPr/>
      <dgm:t>
        <a:bodyPr/>
        <a:lstStyle/>
        <a:p>
          <a:endParaRPr lang="it-IT"/>
        </a:p>
      </dgm:t>
    </dgm:pt>
    <dgm:pt modelId="{204AEA70-D0B9-4AA5-AC8B-D2D1774B3D8B}">
      <dgm:prSet phldrT="[Testo]"/>
      <dgm:spPr>
        <a:solidFill>
          <a:srgbClr val="0070C0"/>
        </a:solidFill>
      </dgm:spPr>
      <dgm:t>
        <a:bodyPr/>
        <a:lstStyle/>
        <a:p>
          <a:r>
            <a:rPr lang="it-IT" dirty="0"/>
            <a:t>Increased fear and anger </a:t>
          </a:r>
        </a:p>
      </dgm:t>
    </dgm:pt>
    <dgm:pt modelId="{32CCC832-3367-4B4D-9998-39866684BA67}" type="parTrans" cxnId="{93653C8D-73BA-4B8F-8163-DC4066C5BF6B}">
      <dgm:prSet/>
      <dgm:spPr/>
      <dgm:t>
        <a:bodyPr/>
        <a:lstStyle/>
        <a:p>
          <a:endParaRPr lang="it-IT"/>
        </a:p>
      </dgm:t>
    </dgm:pt>
    <dgm:pt modelId="{851FF371-C1C2-4EA7-9B09-4F7115FC8690}" type="sibTrans" cxnId="{93653C8D-73BA-4B8F-8163-DC4066C5BF6B}">
      <dgm:prSet/>
      <dgm:spPr/>
      <dgm:t>
        <a:bodyPr/>
        <a:lstStyle/>
        <a:p>
          <a:endParaRPr lang="it-IT"/>
        </a:p>
      </dgm:t>
    </dgm:pt>
    <dgm:pt modelId="{A812BD1B-45F4-417B-8D8F-06F98D6614FB}">
      <dgm:prSet phldrT="[Testo]"/>
      <dgm:spPr/>
      <dgm:t>
        <a:bodyPr/>
        <a:lstStyle/>
        <a:p>
          <a:endParaRPr lang="it-IT"/>
        </a:p>
      </dgm:t>
    </dgm:pt>
    <dgm:pt modelId="{CFDD5A18-8066-48CB-9126-575D25B314D2}" type="parTrans" cxnId="{ED53DD98-9CE8-4EE6-A85A-E2093B6D92A8}">
      <dgm:prSet/>
      <dgm:spPr/>
      <dgm:t>
        <a:bodyPr/>
        <a:lstStyle/>
        <a:p>
          <a:endParaRPr lang="it-IT"/>
        </a:p>
      </dgm:t>
    </dgm:pt>
    <dgm:pt modelId="{A6ED1ED9-B25C-4A1D-B809-F7209296C639}" type="sibTrans" cxnId="{ED53DD98-9CE8-4EE6-A85A-E2093B6D92A8}">
      <dgm:prSet/>
      <dgm:spPr/>
      <dgm:t>
        <a:bodyPr/>
        <a:lstStyle/>
        <a:p>
          <a:endParaRPr lang="it-IT"/>
        </a:p>
      </dgm:t>
    </dgm:pt>
    <dgm:pt modelId="{349A9AB5-96F0-4D30-B3EA-FCA29A1EF8AA}">
      <dgm:prSet phldrT="[Testo]"/>
      <dgm:spPr/>
      <dgm:t>
        <a:bodyPr/>
        <a:lstStyle/>
        <a:p>
          <a:endParaRPr lang="it-IT"/>
        </a:p>
      </dgm:t>
    </dgm:pt>
    <dgm:pt modelId="{0A9BC6CB-A2BD-486D-A283-A38E0062DE4E}" type="sibTrans" cxnId="{B48D101E-82A6-441E-97D4-EB40EBDEF9E7}">
      <dgm:prSet/>
      <dgm:spPr/>
      <dgm:t>
        <a:bodyPr/>
        <a:lstStyle/>
        <a:p>
          <a:endParaRPr lang="it-IT"/>
        </a:p>
      </dgm:t>
    </dgm:pt>
    <dgm:pt modelId="{49A49A00-617F-45E4-9FE8-4B21D9C6063F}" type="parTrans" cxnId="{B48D101E-82A6-441E-97D4-EB40EBDEF9E7}">
      <dgm:prSet/>
      <dgm:spPr/>
      <dgm:t>
        <a:bodyPr/>
        <a:lstStyle/>
        <a:p>
          <a:endParaRPr lang="it-IT"/>
        </a:p>
      </dgm:t>
    </dgm:pt>
    <dgm:pt modelId="{E632EB57-B5DC-4877-8021-9FC5FE4EF4B1}">
      <dgm:prSet phldrT="[Testo]" custLinFactNeighborX="-15378" custLinFactNeighborY="-43265"/>
      <dgm:spPr/>
      <dgm:t>
        <a:bodyPr/>
        <a:lstStyle/>
        <a:p>
          <a:endParaRPr lang="it-IT"/>
        </a:p>
      </dgm:t>
    </dgm:pt>
    <dgm:pt modelId="{05D7BCEF-5480-4E7C-92C7-E4607693DA29}" type="parTrans" cxnId="{B2F49F78-F628-44CD-8E8D-142DADE9C087}">
      <dgm:prSet/>
      <dgm:spPr/>
      <dgm:t>
        <a:bodyPr/>
        <a:lstStyle/>
        <a:p>
          <a:endParaRPr lang="it-IT"/>
        </a:p>
      </dgm:t>
    </dgm:pt>
    <dgm:pt modelId="{D2DC59BE-FBEA-4DFE-BEE6-F929EF1D95BC}" type="sibTrans" cxnId="{B2F49F78-F628-44CD-8E8D-142DADE9C087}">
      <dgm:prSet/>
      <dgm:spPr/>
      <dgm:t>
        <a:bodyPr/>
        <a:lstStyle/>
        <a:p>
          <a:endParaRPr lang="it-IT"/>
        </a:p>
      </dgm:t>
    </dgm:pt>
    <dgm:pt modelId="{947EBA3F-1F76-4015-AC5C-BC3FC575C21E}" type="pres">
      <dgm:prSet presAssocID="{F6278D88-9345-40F7-B9FE-E545CFF69408}" presName="Name0" presStyleCnt="0">
        <dgm:presLayoutVars>
          <dgm:chMax val="1"/>
          <dgm:dir/>
          <dgm:animLvl val="ctr"/>
          <dgm:resizeHandles val="exact"/>
        </dgm:presLayoutVars>
      </dgm:prSet>
      <dgm:spPr/>
      <dgm:t>
        <a:bodyPr/>
        <a:lstStyle/>
        <a:p>
          <a:endParaRPr lang="it-IT"/>
        </a:p>
      </dgm:t>
    </dgm:pt>
    <dgm:pt modelId="{103F1EF5-9568-450D-958F-09311DB1ED22}" type="pres">
      <dgm:prSet presAssocID="{06E5826F-04E0-427E-B7B0-28E911B2F225}" presName="centerShape" presStyleLbl="node0" presStyleIdx="0" presStyleCnt="1" custLinFactNeighborX="33587" custLinFactNeighborY="-50028"/>
      <dgm:spPr/>
      <dgm:t>
        <a:bodyPr/>
        <a:lstStyle/>
        <a:p>
          <a:endParaRPr lang="it-IT"/>
        </a:p>
      </dgm:t>
    </dgm:pt>
    <dgm:pt modelId="{C2F1E65A-1CCC-42A9-BD96-04E329F0851D}" type="pres">
      <dgm:prSet presAssocID="{32CCC832-3367-4B4D-9998-39866684BA67}" presName="parTrans" presStyleLbl="sibTrans2D1" presStyleIdx="0" presStyleCnt="1" custAng="21439619" custScaleX="165848" custLinFactNeighborX="-1615" custLinFactNeighborY="1803"/>
      <dgm:spPr/>
      <dgm:t>
        <a:bodyPr/>
        <a:lstStyle/>
        <a:p>
          <a:endParaRPr lang="it-IT"/>
        </a:p>
      </dgm:t>
    </dgm:pt>
    <dgm:pt modelId="{15DF8C67-21DF-42B2-B9E8-16867FA6FEA5}" type="pres">
      <dgm:prSet presAssocID="{32CCC832-3367-4B4D-9998-39866684BA67}" presName="connectorText" presStyleLbl="sibTrans2D1" presStyleIdx="0" presStyleCnt="1"/>
      <dgm:spPr/>
      <dgm:t>
        <a:bodyPr/>
        <a:lstStyle/>
        <a:p>
          <a:endParaRPr lang="it-IT"/>
        </a:p>
      </dgm:t>
    </dgm:pt>
    <dgm:pt modelId="{102B92AF-9A01-4F38-9560-F1C6D056910E}" type="pres">
      <dgm:prSet presAssocID="{204AEA70-D0B9-4AA5-AC8B-D2D1774B3D8B}" presName="node" presStyleLbl="node1" presStyleIdx="0" presStyleCnt="1" custRadScaleRad="66049" custRadScaleInc="52052">
        <dgm:presLayoutVars>
          <dgm:bulletEnabled val="1"/>
        </dgm:presLayoutVars>
      </dgm:prSet>
      <dgm:spPr/>
      <dgm:t>
        <a:bodyPr/>
        <a:lstStyle/>
        <a:p>
          <a:endParaRPr lang="it-IT"/>
        </a:p>
      </dgm:t>
    </dgm:pt>
  </dgm:ptLst>
  <dgm:cxnLst>
    <dgm:cxn modelId="{ED53DD98-9CE8-4EE6-A85A-E2093B6D92A8}" srcId="{F6278D88-9345-40F7-B9FE-E545CFF69408}" destId="{A812BD1B-45F4-417B-8D8F-06F98D6614FB}" srcOrd="1" destOrd="0" parTransId="{CFDD5A18-8066-48CB-9126-575D25B314D2}" sibTransId="{A6ED1ED9-B25C-4A1D-B809-F7209296C639}"/>
    <dgm:cxn modelId="{62D57CF6-82AA-445F-93BA-14DD16E2ED11}" type="presOf" srcId="{06E5826F-04E0-427E-B7B0-28E911B2F225}" destId="{103F1EF5-9568-450D-958F-09311DB1ED22}" srcOrd="0" destOrd="0" presId="urn:microsoft.com/office/officeart/2005/8/layout/radial5"/>
    <dgm:cxn modelId="{24586CB6-BF5F-4DC5-8059-7D55AB9CF12E}" type="presOf" srcId="{32CCC832-3367-4B4D-9998-39866684BA67}" destId="{C2F1E65A-1CCC-42A9-BD96-04E329F0851D}" srcOrd="0" destOrd="0" presId="urn:microsoft.com/office/officeart/2005/8/layout/radial5"/>
    <dgm:cxn modelId="{B510FF8A-90DC-474E-B497-6EE8E6B3A6AC}" srcId="{F6278D88-9345-40F7-B9FE-E545CFF69408}" destId="{06E5826F-04E0-427E-B7B0-28E911B2F225}" srcOrd="0" destOrd="0" parTransId="{F63AF734-0CEE-45BC-B427-E61E9C177F88}" sibTransId="{374377AA-2F4F-4F83-9736-356658097A61}"/>
    <dgm:cxn modelId="{6923A9EA-D21A-4007-A1D4-506975AB0F3C}" type="presOf" srcId="{32CCC832-3367-4B4D-9998-39866684BA67}" destId="{15DF8C67-21DF-42B2-B9E8-16867FA6FEA5}" srcOrd="1" destOrd="0" presId="urn:microsoft.com/office/officeart/2005/8/layout/radial5"/>
    <dgm:cxn modelId="{12756B33-73F7-4665-883B-92818E49E890}" type="presOf" srcId="{204AEA70-D0B9-4AA5-AC8B-D2D1774B3D8B}" destId="{102B92AF-9A01-4F38-9560-F1C6D056910E}" srcOrd="0" destOrd="0" presId="urn:microsoft.com/office/officeart/2005/8/layout/radial5"/>
    <dgm:cxn modelId="{B2F49F78-F628-44CD-8E8D-142DADE9C087}" srcId="{F6278D88-9345-40F7-B9FE-E545CFF69408}" destId="{E632EB57-B5DC-4877-8021-9FC5FE4EF4B1}" srcOrd="3" destOrd="0" parTransId="{05D7BCEF-5480-4E7C-92C7-E4607693DA29}" sibTransId="{D2DC59BE-FBEA-4DFE-BEE6-F929EF1D95BC}"/>
    <dgm:cxn modelId="{FA02EAB1-D92A-4AA0-964A-72AE8070239F}" type="presOf" srcId="{F6278D88-9345-40F7-B9FE-E545CFF69408}" destId="{947EBA3F-1F76-4015-AC5C-BC3FC575C21E}" srcOrd="0" destOrd="0" presId="urn:microsoft.com/office/officeart/2005/8/layout/radial5"/>
    <dgm:cxn modelId="{93653C8D-73BA-4B8F-8163-DC4066C5BF6B}" srcId="{06E5826F-04E0-427E-B7B0-28E911B2F225}" destId="{204AEA70-D0B9-4AA5-AC8B-D2D1774B3D8B}" srcOrd="0" destOrd="0" parTransId="{32CCC832-3367-4B4D-9998-39866684BA67}" sibTransId="{851FF371-C1C2-4EA7-9B09-4F7115FC8690}"/>
    <dgm:cxn modelId="{B48D101E-82A6-441E-97D4-EB40EBDEF9E7}" srcId="{F6278D88-9345-40F7-B9FE-E545CFF69408}" destId="{349A9AB5-96F0-4D30-B3EA-FCA29A1EF8AA}" srcOrd="2" destOrd="0" parTransId="{49A49A00-617F-45E4-9FE8-4B21D9C6063F}" sibTransId="{0A9BC6CB-A2BD-486D-A283-A38E0062DE4E}"/>
    <dgm:cxn modelId="{37597E3F-8E01-4A19-868B-253C5DFC6031}" type="presParOf" srcId="{947EBA3F-1F76-4015-AC5C-BC3FC575C21E}" destId="{103F1EF5-9568-450D-958F-09311DB1ED22}" srcOrd="0" destOrd="0" presId="urn:microsoft.com/office/officeart/2005/8/layout/radial5"/>
    <dgm:cxn modelId="{393C40EA-19E8-460C-BE61-A83B3BD127C3}" type="presParOf" srcId="{947EBA3F-1F76-4015-AC5C-BC3FC575C21E}" destId="{C2F1E65A-1CCC-42A9-BD96-04E329F0851D}" srcOrd="1" destOrd="0" presId="urn:microsoft.com/office/officeart/2005/8/layout/radial5"/>
    <dgm:cxn modelId="{22C95E05-7C53-4776-A2AB-E7FEED5BA117}" type="presParOf" srcId="{C2F1E65A-1CCC-42A9-BD96-04E329F0851D}" destId="{15DF8C67-21DF-42B2-B9E8-16867FA6FEA5}" srcOrd="0" destOrd="0" presId="urn:microsoft.com/office/officeart/2005/8/layout/radial5"/>
    <dgm:cxn modelId="{B3E7C7BD-26A0-4C63-8BD5-E9E21F2379F8}" type="presParOf" srcId="{947EBA3F-1F76-4015-AC5C-BC3FC575C21E}" destId="{102B92AF-9A01-4F38-9560-F1C6D056910E}" srcOrd="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1BDE905A-BFD9-4D93-967E-AED5A6D5AE18}" type="doc">
      <dgm:prSet loTypeId="urn:microsoft.com/office/officeart/2008/layout/VerticalCurvedList#8" loCatId="list" qsTypeId="urn:microsoft.com/office/officeart/2005/8/quickstyle/3d3#8" qsCatId="3D" csTypeId="urn:microsoft.com/office/officeart/2005/8/colors/colorful1#24" csCatId="colorful" phldr="1"/>
      <dgm:spPr/>
      <dgm:t>
        <a:bodyPr/>
        <a:lstStyle/>
        <a:p>
          <a:endParaRPr lang="it-IT"/>
        </a:p>
      </dgm:t>
    </dgm:pt>
    <dgm:pt modelId="{2F4FC7FA-8303-4AC0-BAF4-5B7955D390BF}">
      <dgm:prSet phldrT="[Testo]" custT="1"/>
      <dgm:spPr/>
      <dgm:t>
        <a:bodyPr/>
        <a:lstStyle/>
        <a:p>
          <a:pPr algn="ctr"/>
          <a:r>
            <a:rPr lang="it-IT"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PATIENT: INDIVIDUAL AND FAMILY </a:t>
          </a:r>
          <a:endParaRPr lang="it-IT"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3555B746-4962-4AEC-8CB9-04EAA4EFA214}" type="parTrans" cxnId="{8FA1680A-97AF-4A6F-A622-A41F77DC3007}">
      <dgm:prSet/>
      <dgm:spPr/>
      <dgm:t>
        <a:bodyPr/>
        <a:lstStyle/>
        <a:p>
          <a:pPr algn="ctr"/>
          <a:endParaRPr lang="it-IT" b="1">
            <a:latin typeface="Cambria" panose="02040503050406030204" pitchFamily="18" charset="0"/>
            <a:ea typeface="Cambria" panose="02040503050406030204" pitchFamily="18" charset="0"/>
          </a:endParaRPr>
        </a:p>
      </dgm:t>
    </dgm:pt>
    <dgm:pt modelId="{AA9DFD15-DD61-44B4-A514-073EA7A25C6D}" type="sibTrans" cxnId="{8FA1680A-97AF-4A6F-A622-A41F77DC3007}">
      <dgm:prSet/>
      <dgm:spPr/>
      <dgm:t>
        <a:bodyPr/>
        <a:lstStyle/>
        <a:p>
          <a:pPr algn="ctr"/>
          <a:endParaRPr lang="it-IT" b="1">
            <a:latin typeface="Cambria" panose="02040503050406030204" pitchFamily="18" charset="0"/>
            <a:ea typeface="Cambria" panose="02040503050406030204" pitchFamily="18" charset="0"/>
          </a:endParaRPr>
        </a:p>
      </dgm:t>
    </dgm:pt>
    <dgm:pt modelId="{E0255DF5-004B-4047-B667-A9D803144DF2}">
      <dgm:prSet phldrT="[Testo]" custT="1"/>
      <dgm:spPr/>
      <dgm:t>
        <a:bodyPr/>
        <a:lstStyle/>
        <a:p>
          <a:pPr algn="ctr"/>
          <a:r>
            <a:rPr lang="it-IT" sz="3200" b="1" dirty="0">
              <a:latin typeface="Cambria" panose="02040503050406030204" pitchFamily="18" charset="0"/>
              <a:ea typeface="Cambria" panose="02040503050406030204" pitchFamily="18" charset="0"/>
            </a:rPr>
            <a:t>FAMIGLIA</a:t>
          </a:r>
          <a:r>
            <a:rPr lang="it-IT" sz="2300" b="1" dirty="0">
              <a:latin typeface="Cambria" panose="02040503050406030204" pitchFamily="18" charset="0"/>
              <a:ea typeface="Cambria" panose="02040503050406030204" pitchFamily="18" charset="0"/>
            </a:rPr>
            <a:t> </a:t>
          </a:r>
          <a:r>
            <a:rPr lang="it-IT" sz="2000" b="1" dirty="0">
              <a:latin typeface="Cambria" panose="02040503050406030204" pitchFamily="18" charset="0"/>
              <a:ea typeface="Cambria" panose="02040503050406030204" pitchFamily="18" charset="0"/>
            </a:rPr>
            <a:t>(i soggetti che la compongono)</a:t>
          </a:r>
        </a:p>
      </dgm:t>
    </dgm:pt>
    <dgm:pt modelId="{03B85EE4-70C8-4255-8C8E-DF619078C502}" type="parTrans" cxnId="{2CEE17EE-DBE8-494B-96BC-90C68CAC0BC3}">
      <dgm:prSet/>
      <dgm:spPr/>
      <dgm:t>
        <a:bodyPr/>
        <a:lstStyle/>
        <a:p>
          <a:pPr algn="ctr"/>
          <a:endParaRPr lang="it-IT" b="1">
            <a:latin typeface="Cambria" panose="02040503050406030204" pitchFamily="18" charset="0"/>
            <a:ea typeface="Cambria" panose="02040503050406030204" pitchFamily="18" charset="0"/>
          </a:endParaRPr>
        </a:p>
      </dgm:t>
    </dgm:pt>
    <dgm:pt modelId="{90D66FEE-4900-4BDA-8664-7D37426411E7}" type="sibTrans" cxnId="{2CEE17EE-DBE8-494B-96BC-90C68CAC0BC3}">
      <dgm:prSet/>
      <dgm:spPr/>
      <dgm:t>
        <a:bodyPr/>
        <a:lstStyle/>
        <a:p>
          <a:pPr algn="ctr"/>
          <a:endParaRPr lang="it-IT" b="1">
            <a:latin typeface="Cambria" panose="02040503050406030204" pitchFamily="18" charset="0"/>
            <a:ea typeface="Cambria" panose="02040503050406030204" pitchFamily="18" charset="0"/>
          </a:endParaRPr>
        </a:p>
      </dgm:t>
    </dgm:pt>
    <dgm:pt modelId="{7E2111F4-A91C-4DF1-8BCE-D359BA9E4C54}">
      <dgm:prSet phldrT="[Testo]" custT="1"/>
      <dgm:spPr/>
      <dgm:t>
        <a:bodyPr/>
        <a:lstStyle/>
        <a:p>
          <a:pPr algn="ctr"/>
          <a:r>
            <a:rPr lang="it-IT" sz="3200" b="1" dirty="0">
              <a:latin typeface="Cambria" panose="02040503050406030204" pitchFamily="18" charset="0"/>
              <a:ea typeface="Cambria" panose="02040503050406030204" pitchFamily="18" charset="0"/>
            </a:rPr>
            <a:t>PUBLIC MENTAL HEALTHCARE SERVICES  </a:t>
          </a:r>
          <a:endParaRPr lang="it-IT" sz="2000" b="1" dirty="0">
            <a:latin typeface="Cambria" panose="02040503050406030204" pitchFamily="18" charset="0"/>
            <a:ea typeface="Cambria" panose="02040503050406030204" pitchFamily="18" charset="0"/>
          </a:endParaRPr>
        </a:p>
      </dgm:t>
    </dgm:pt>
    <dgm:pt modelId="{EEF6FCC4-BAAB-4A8A-892B-AAFF470C5777}" type="parTrans" cxnId="{4EAB240F-CC06-4884-BFE6-B3AC8CBD48E2}">
      <dgm:prSet/>
      <dgm:spPr/>
      <dgm:t>
        <a:bodyPr/>
        <a:lstStyle/>
        <a:p>
          <a:pPr algn="ctr"/>
          <a:endParaRPr lang="it-IT" b="1">
            <a:latin typeface="Cambria" panose="02040503050406030204" pitchFamily="18" charset="0"/>
            <a:ea typeface="Cambria" panose="02040503050406030204" pitchFamily="18" charset="0"/>
          </a:endParaRPr>
        </a:p>
      </dgm:t>
    </dgm:pt>
    <dgm:pt modelId="{2D74A2AA-9FE3-40F8-958E-1525ACBD1266}" type="sibTrans" cxnId="{4EAB240F-CC06-4884-BFE6-B3AC8CBD48E2}">
      <dgm:prSet/>
      <dgm:spPr/>
      <dgm:t>
        <a:bodyPr/>
        <a:lstStyle/>
        <a:p>
          <a:pPr algn="ctr"/>
          <a:endParaRPr lang="it-IT" b="1">
            <a:latin typeface="Cambria" panose="02040503050406030204" pitchFamily="18" charset="0"/>
            <a:ea typeface="Cambria" panose="02040503050406030204" pitchFamily="18" charset="0"/>
          </a:endParaRPr>
        </a:p>
      </dgm:t>
    </dgm:pt>
    <dgm:pt modelId="{7EC48D21-9714-4619-9CB1-588BB86B89CB}" type="pres">
      <dgm:prSet presAssocID="{1BDE905A-BFD9-4D93-967E-AED5A6D5AE18}" presName="Name0" presStyleCnt="0">
        <dgm:presLayoutVars>
          <dgm:chMax val="7"/>
          <dgm:chPref val="7"/>
          <dgm:dir/>
        </dgm:presLayoutVars>
      </dgm:prSet>
      <dgm:spPr/>
      <dgm:t>
        <a:bodyPr/>
        <a:lstStyle/>
        <a:p>
          <a:endParaRPr lang="it-IT"/>
        </a:p>
      </dgm:t>
    </dgm:pt>
    <dgm:pt modelId="{DF0BFA82-30CB-4CA7-B5C4-7A8702B0F400}" type="pres">
      <dgm:prSet presAssocID="{1BDE905A-BFD9-4D93-967E-AED5A6D5AE18}" presName="Name1" presStyleCnt="0"/>
      <dgm:spPr/>
    </dgm:pt>
    <dgm:pt modelId="{03667C00-8BB0-46A3-95B1-C0A127E8CF20}" type="pres">
      <dgm:prSet presAssocID="{1BDE905A-BFD9-4D93-967E-AED5A6D5AE18}" presName="cycle" presStyleCnt="0"/>
      <dgm:spPr/>
    </dgm:pt>
    <dgm:pt modelId="{CD0CAF39-C085-4033-A3AC-E16634C57F08}" type="pres">
      <dgm:prSet presAssocID="{1BDE905A-BFD9-4D93-967E-AED5A6D5AE18}" presName="srcNode" presStyleLbl="node1" presStyleIdx="0" presStyleCnt="3"/>
      <dgm:spPr/>
    </dgm:pt>
    <dgm:pt modelId="{49BCD47C-2D42-478F-8C59-7BBA44E82A71}" type="pres">
      <dgm:prSet presAssocID="{1BDE905A-BFD9-4D93-967E-AED5A6D5AE18}" presName="conn" presStyleLbl="parChTrans1D2" presStyleIdx="0" presStyleCnt="1"/>
      <dgm:spPr/>
      <dgm:t>
        <a:bodyPr/>
        <a:lstStyle/>
        <a:p>
          <a:endParaRPr lang="it-IT"/>
        </a:p>
      </dgm:t>
    </dgm:pt>
    <dgm:pt modelId="{E65C8297-5061-48CB-B159-3DAA83738FB7}" type="pres">
      <dgm:prSet presAssocID="{1BDE905A-BFD9-4D93-967E-AED5A6D5AE18}" presName="extraNode" presStyleLbl="node1" presStyleIdx="0" presStyleCnt="3"/>
      <dgm:spPr/>
    </dgm:pt>
    <dgm:pt modelId="{A8B3FA70-CB0A-44DE-A37B-6BD1C78B1328}" type="pres">
      <dgm:prSet presAssocID="{1BDE905A-BFD9-4D93-967E-AED5A6D5AE18}" presName="dstNode" presStyleLbl="node1" presStyleIdx="0" presStyleCnt="3"/>
      <dgm:spPr/>
    </dgm:pt>
    <dgm:pt modelId="{50DD0F27-56C7-4814-BC5C-EB4BE1258B32}" type="pres">
      <dgm:prSet presAssocID="{2F4FC7FA-8303-4AC0-BAF4-5B7955D390BF}" presName="text_1" presStyleLbl="node1" presStyleIdx="0" presStyleCnt="3">
        <dgm:presLayoutVars>
          <dgm:bulletEnabled val="1"/>
        </dgm:presLayoutVars>
      </dgm:prSet>
      <dgm:spPr/>
      <dgm:t>
        <a:bodyPr/>
        <a:lstStyle/>
        <a:p>
          <a:endParaRPr lang="it-IT"/>
        </a:p>
      </dgm:t>
    </dgm:pt>
    <dgm:pt modelId="{AA044BB4-3D85-4712-A6F9-A097F735DE8D}" type="pres">
      <dgm:prSet presAssocID="{2F4FC7FA-8303-4AC0-BAF4-5B7955D390BF}" presName="accent_1" presStyleCnt="0"/>
      <dgm:spPr/>
    </dgm:pt>
    <dgm:pt modelId="{3C1A22CB-BAFB-4F5C-9D84-F2D662C08B65}" type="pres">
      <dgm:prSet presAssocID="{2F4FC7FA-8303-4AC0-BAF4-5B7955D390BF}" presName="accentRepeatNode" presStyleLbl="solidFgAcc1" presStyleIdx="0" presStyleCnt="3"/>
      <dgm:spPr/>
    </dgm:pt>
    <dgm:pt modelId="{6B42F803-D04C-41B6-81D2-707DD32E42EA}" type="pres">
      <dgm:prSet presAssocID="{E0255DF5-004B-4047-B667-A9D803144DF2}" presName="text_2" presStyleLbl="node1" presStyleIdx="1" presStyleCnt="3" custLinFactNeighborX="665" custLinFactNeighborY="4103">
        <dgm:presLayoutVars>
          <dgm:bulletEnabled val="1"/>
        </dgm:presLayoutVars>
      </dgm:prSet>
      <dgm:spPr/>
      <dgm:t>
        <a:bodyPr/>
        <a:lstStyle/>
        <a:p>
          <a:endParaRPr lang="it-IT"/>
        </a:p>
      </dgm:t>
    </dgm:pt>
    <dgm:pt modelId="{127C0362-271A-4AFF-A574-C0367FE60042}" type="pres">
      <dgm:prSet presAssocID="{E0255DF5-004B-4047-B667-A9D803144DF2}" presName="accent_2" presStyleCnt="0"/>
      <dgm:spPr/>
    </dgm:pt>
    <dgm:pt modelId="{3AC60185-92F0-4D9F-B076-A702589EC537}" type="pres">
      <dgm:prSet presAssocID="{E0255DF5-004B-4047-B667-A9D803144DF2}" presName="accentRepeatNode" presStyleLbl="solidFgAcc1" presStyleIdx="1" presStyleCnt="3"/>
      <dgm:spPr/>
    </dgm:pt>
    <dgm:pt modelId="{C32DB2E1-4477-473A-88F4-35EED550612F}" type="pres">
      <dgm:prSet presAssocID="{7E2111F4-A91C-4DF1-8BCE-D359BA9E4C54}" presName="text_3" presStyleLbl="node1" presStyleIdx="2" presStyleCnt="3">
        <dgm:presLayoutVars>
          <dgm:bulletEnabled val="1"/>
        </dgm:presLayoutVars>
      </dgm:prSet>
      <dgm:spPr/>
      <dgm:t>
        <a:bodyPr/>
        <a:lstStyle/>
        <a:p>
          <a:endParaRPr lang="it-IT"/>
        </a:p>
      </dgm:t>
    </dgm:pt>
    <dgm:pt modelId="{D0E049FA-E996-47CE-92D1-DCCCE7E5E414}" type="pres">
      <dgm:prSet presAssocID="{7E2111F4-A91C-4DF1-8BCE-D359BA9E4C54}" presName="accent_3" presStyleCnt="0"/>
      <dgm:spPr/>
    </dgm:pt>
    <dgm:pt modelId="{8CF820D3-65A3-4497-9B2B-CCF6912F8E50}" type="pres">
      <dgm:prSet presAssocID="{7E2111F4-A91C-4DF1-8BCE-D359BA9E4C54}" presName="accentRepeatNode" presStyleLbl="solidFgAcc1" presStyleIdx="2" presStyleCnt="3"/>
      <dgm:spPr/>
    </dgm:pt>
  </dgm:ptLst>
  <dgm:cxnLst>
    <dgm:cxn modelId="{75138E70-C2B3-45F6-88A2-63C4DE1FC637}" type="presOf" srcId="{7E2111F4-A91C-4DF1-8BCE-D359BA9E4C54}" destId="{C32DB2E1-4477-473A-88F4-35EED550612F}" srcOrd="0" destOrd="0" presId="urn:microsoft.com/office/officeart/2008/layout/VerticalCurvedList#8"/>
    <dgm:cxn modelId="{4EAB240F-CC06-4884-BFE6-B3AC8CBD48E2}" srcId="{1BDE905A-BFD9-4D93-967E-AED5A6D5AE18}" destId="{7E2111F4-A91C-4DF1-8BCE-D359BA9E4C54}" srcOrd="2" destOrd="0" parTransId="{EEF6FCC4-BAAB-4A8A-892B-AAFF470C5777}" sibTransId="{2D74A2AA-9FE3-40F8-958E-1525ACBD1266}"/>
    <dgm:cxn modelId="{E98A7ECD-0CB8-48F8-8174-F67E616AA957}" type="presOf" srcId="{AA9DFD15-DD61-44B4-A514-073EA7A25C6D}" destId="{49BCD47C-2D42-478F-8C59-7BBA44E82A71}" srcOrd="0" destOrd="0" presId="urn:microsoft.com/office/officeart/2008/layout/VerticalCurvedList#8"/>
    <dgm:cxn modelId="{2CEE17EE-DBE8-494B-96BC-90C68CAC0BC3}" srcId="{1BDE905A-BFD9-4D93-967E-AED5A6D5AE18}" destId="{E0255DF5-004B-4047-B667-A9D803144DF2}" srcOrd="1" destOrd="0" parTransId="{03B85EE4-70C8-4255-8C8E-DF619078C502}" sibTransId="{90D66FEE-4900-4BDA-8664-7D37426411E7}"/>
    <dgm:cxn modelId="{27E133BB-C20A-4E9C-98E4-AEA285935B01}" type="presOf" srcId="{E0255DF5-004B-4047-B667-A9D803144DF2}" destId="{6B42F803-D04C-41B6-81D2-707DD32E42EA}" srcOrd="0" destOrd="0" presId="urn:microsoft.com/office/officeart/2008/layout/VerticalCurvedList#8"/>
    <dgm:cxn modelId="{8FA1680A-97AF-4A6F-A622-A41F77DC3007}" srcId="{1BDE905A-BFD9-4D93-967E-AED5A6D5AE18}" destId="{2F4FC7FA-8303-4AC0-BAF4-5B7955D390BF}" srcOrd="0" destOrd="0" parTransId="{3555B746-4962-4AEC-8CB9-04EAA4EFA214}" sibTransId="{AA9DFD15-DD61-44B4-A514-073EA7A25C6D}"/>
    <dgm:cxn modelId="{626F3388-6C62-4BDF-A651-59461AC3C101}" type="presOf" srcId="{1BDE905A-BFD9-4D93-967E-AED5A6D5AE18}" destId="{7EC48D21-9714-4619-9CB1-588BB86B89CB}" srcOrd="0" destOrd="0" presId="urn:microsoft.com/office/officeart/2008/layout/VerticalCurvedList#8"/>
    <dgm:cxn modelId="{22198EEC-F22D-416B-9CA2-7769A0A40C70}" type="presOf" srcId="{2F4FC7FA-8303-4AC0-BAF4-5B7955D390BF}" destId="{50DD0F27-56C7-4814-BC5C-EB4BE1258B32}" srcOrd="0" destOrd="0" presId="urn:microsoft.com/office/officeart/2008/layout/VerticalCurvedList#8"/>
    <dgm:cxn modelId="{79166F73-3D63-4859-B497-55C572695F85}" type="presParOf" srcId="{7EC48D21-9714-4619-9CB1-588BB86B89CB}" destId="{DF0BFA82-30CB-4CA7-B5C4-7A8702B0F400}" srcOrd="0" destOrd="0" presId="urn:microsoft.com/office/officeart/2008/layout/VerticalCurvedList#8"/>
    <dgm:cxn modelId="{1C88AF68-21EE-480D-BBD1-E01F758E0FB9}" type="presParOf" srcId="{DF0BFA82-30CB-4CA7-B5C4-7A8702B0F400}" destId="{03667C00-8BB0-46A3-95B1-C0A127E8CF20}" srcOrd="0" destOrd="0" presId="urn:microsoft.com/office/officeart/2008/layout/VerticalCurvedList#8"/>
    <dgm:cxn modelId="{D2A11E60-F3A8-49EF-AE6E-0089B239ECB8}" type="presParOf" srcId="{03667C00-8BB0-46A3-95B1-C0A127E8CF20}" destId="{CD0CAF39-C085-4033-A3AC-E16634C57F08}" srcOrd="0" destOrd="0" presId="urn:microsoft.com/office/officeart/2008/layout/VerticalCurvedList#8"/>
    <dgm:cxn modelId="{C6D68730-D23C-46FE-8B28-6E44971DD8BC}" type="presParOf" srcId="{03667C00-8BB0-46A3-95B1-C0A127E8CF20}" destId="{49BCD47C-2D42-478F-8C59-7BBA44E82A71}" srcOrd="1" destOrd="0" presId="urn:microsoft.com/office/officeart/2008/layout/VerticalCurvedList#8"/>
    <dgm:cxn modelId="{57D649B9-0BE9-4D7B-A43C-B3534C12240E}" type="presParOf" srcId="{03667C00-8BB0-46A3-95B1-C0A127E8CF20}" destId="{E65C8297-5061-48CB-B159-3DAA83738FB7}" srcOrd="2" destOrd="0" presId="urn:microsoft.com/office/officeart/2008/layout/VerticalCurvedList#8"/>
    <dgm:cxn modelId="{42AEB8C3-A033-4B0B-81E0-0D66543DA90E}" type="presParOf" srcId="{03667C00-8BB0-46A3-95B1-C0A127E8CF20}" destId="{A8B3FA70-CB0A-44DE-A37B-6BD1C78B1328}" srcOrd="3" destOrd="0" presId="urn:microsoft.com/office/officeart/2008/layout/VerticalCurvedList#8"/>
    <dgm:cxn modelId="{BBAA7EDD-D88C-4543-B3B8-CCBA6C235478}" type="presParOf" srcId="{DF0BFA82-30CB-4CA7-B5C4-7A8702B0F400}" destId="{50DD0F27-56C7-4814-BC5C-EB4BE1258B32}" srcOrd="1" destOrd="0" presId="urn:microsoft.com/office/officeart/2008/layout/VerticalCurvedList#8"/>
    <dgm:cxn modelId="{171B9A9E-B8DD-4DD9-9E76-180EE3270F43}" type="presParOf" srcId="{DF0BFA82-30CB-4CA7-B5C4-7A8702B0F400}" destId="{AA044BB4-3D85-4712-A6F9-A097F735DE8D}" srcOrd="2" destOrd="0" presId="urn:microsoft.com/office/officeart/2008/layout/VerticalCurvedList#8"/>
    <dgm:cxn modelId="{D07F85F1-9C6E-4CC0-940B-17D5E04D75F6}" type="presParOf" srcId="{AA044BB4-3D85-4712-A6F9-A097F735DE8D}" destId="{3C1A22CB-BAFB-4F5C-9D84-F2D662C08B65}" srcOrd="0" destOrd="0" presId="urn:microsoft.com/office/officeart/2008/layout/VerticalCurvedList#8"/>
    <dgm:cxn modelId="{08716B62-5B42-462B-AFB7-263BD2641EFD}" type="presParOf" srcId="{DF0BFA82-30CB-4CA7-B5C4-7A8702B0F400}" destId="{6B42F803-D04C-41B6-81D2-707DD32E42EA}" srcOrd="3" destOrd="0" presId="urn:microsoft.com/office/officeart/2008/layout/VerticalCurvedList#8"/>
    <dgm:cxn modelId="{581A7654-E0A9-4683-B20E-63DD286B163E}" type="presParOf" srcId="{DF0BFA82-30CB-4CA7-B5C4-7A8702B0F400}" destId="{127C0362-271A-4AFF-A574-C0367FE60042}" srcOrd="4" destOrd="0" presId="urn:microsoft.com/office/officeart/2008/layout/VerticalCurvedList#8"/>
    <dgm:cxn modelId="{9EAD37F8-5348-4500-944B-604C66DC1C7D}" type="presParOf" srcId="{127C0362-271A-4AFF-A574-C0367FE60042}" destId="{3AC60185-92F0-4D9F-B076-A702589EC537}" srcOrd="0" destOrd="0" presId="urn:microsoft.com/office/officeart/2008/layout/VerticalCurvedList#8"/>
    <dgm:cxn modelId="{D2F9E22B-02CB-444A-BA05-43FD85FF4142}" type="presParOf" srcId="{DF0BFA82-30CB-4CA7-B5C4-7A8702B0F400}" destId="{C32DB2E1-4477-473A-88F4-35EED550612F}" srcOrd="5" destOrd="0" presId="urn:microsoft.com/office/officeart/2008/layout/VerticalCurvedList#8"/>
    <dgm:cxn modelId="{F3D57303-1758-4883-BA82-8F347492A52B}" type="presParOf" srcId="{DF0BFA82-30CB-4CA7-B5C4-7A8702B0F400}" destId="{D0E049FA-E996-47CE-92D1-DCCCE7E5E414}" srcOrd="6" destOrd="0" presId="urn:microsoft.com/office/officeart/2008/layout/VerticalCurvedList#8"/>
    <dgm:cxn modelId="{A7CB4E3F-ADBF-4964-8807-824C2E421201}" type="presParOf" srcId="{D0E049FA-E996-47CE-92D1-DCCCE7E5E414}" destId="{8CF820D3-65A3-4497-9B2B-CCF6912F8E50}" srcOrd="0" destOrd="0" presId="urn:microsoft.com/office/officeart/2008/layout/VerticalCurvedList#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2B22E17C-9C66-48AD-AE10-D806CBBA1AC9}" type="doc">
      <dgm:prSet loTypeId="urn:microsoft.com/office/officeart/2005/8/layout/arrow6#1" loCatId="process" qsTypeId="urn:microsoft.com/office/officeart/2005/8/quickstyle/simple1#12" qsCatId="simple" csTypeId="urn:microsoft.com/office/officeart/2005/8/colors/accent1_2#11" csCatId="accent1" phldr="1"/>
      <dgm:spPr/>
      <dgm:t>
        <a:bodyPr/>
        <a:lstStyle/>
        <a:p>
          <a:endParaRPr lang="it-IT"/>
        </a:p>
      </dgm:t>
    </dgm:pt>
    <dgm:pt modelId="{8D492BFF-8DFA-459E-BFAB-BD0CC8DAEE74}">
      <dgm:prSet phldrT="[Testo]"/>
      <dgm:spPr/>
      <dgm:t>
        <a:bodyPr/>
        <a:lstStyle/>
        <a:p>
          <a:endParaRPr lang="it-IT" dirty="0"/>
        </a:p>
        <a:p>
          <a:r>
            <a:rPr lang="it-IT" b="1" dirty="0"/>
            <a:t>Supporting</a:t>
          </a:r>
          <a:r>
            <a:rPr lang="it-IT" b="1" dirty="0">
              <a:solidFill>
                <a:schemeClr val="bg1"/>
              </a:solidFill>
            </a:rPr>
            <a:t> Rehabilitation: </a:t>
          </a:r>
        </a:p>
        <a:p>
          <a:r>
            <a:rPr lang="it-IT" dirty="0">
              <a:solidFill>
                <a:schemeClr val="bg1"/>
              </a:solidFill>
            </a:rPr>
            <a:t>Losing progress made so far </a:t>
          </a:r>
        </a:p>
      </dgm:t>
    </dgm:pt>
    <dgm:pt modelId="{32902B09-78B7-423B-B098-0D0DAFAA8B58}" type="parTrans" cxnId="{06BD6E29-99D4-40E4-A5C5-8E38C8852E24}">
      <dgm:prSet/>
      <dgm:spPr/>
      <dgm:t>
        <a:bodyPr/>
        <a:lstStyle/>
        <a:p>
          <a:endParaRPr lang="it-IT"/>
        </a:p>
      </dgm:t>
    </dgm:pt>
    <dgm:pt modelId="{A5DDE8EB-C9F1-4150-A1A7-A27E5137F8CF}" type="sibTrans" cxnId="{06BD6E29-99D4-40E4-A5C5-8E38C8852E24}">
      <dgm:prSet/>
      <dgm:spPr/>
      <dgm:t>
        <a:bodyPr/>
        <a:lstStyle/>
        <a:p>
          <a:endParaRPr lang="it-IT"/>
        </a:p>
      </dgm:t>
    </dgm:pt>
    <dgm:pt modelId="{532EF0A5-E505-4F8C-AE38-C305F55EF69A}">
      <dgm:prSet phldrT="[Testo]"/>
      <dgm:spPr/>
      <dgm:t>
        <a:bodyPr/>
        <a:lstStyle/>
        <a:p>
          <a:r>
            <a:rPr lang="it-IT" b="1" dirty="0">
              <a:solidFill>
                <a:schemeClr val="bg1"/>
              </a:solidFill>
            </a:rPr>
            <a:t>Restructuring Rehabilitation: </a:t>
          </a:r>
          <a:r>
            <a:rPr lang="it-IT" b="0" dirty="0">
              <a:solidFill>
                <a:schemeClr val="bg1"/>
              </a:solidFill>
            </a:rPr>
            <a:t>fostering patient’s autonomy</a:t>
          </a:r>
        </a:p>
      </dgm:t>
    </dgm:pt>
    <dgm:pt modelId="{6DECDBC2-BE9E-484E-BC95-49B8AD9FD59C}" type="parTrans" cxnId="{B23AF0E3-10AD-443D-BCE9-33A74207C4E4}">
      <dgm:prSet/>
      <dgm:spPr/>
      <dgm:t>
        <a:bodyPr/>
        <a:lstStyle/>
        <a:p>
          <a:endParaRPr lang="it-IT"/>
        </a:p>
      </dgm:t>
    </dgm:pt>
    <dgm:pt modelId="{A30D00DA-E68F-47F5-A441-F6EEE26077C7}" type="sibTrans" cxnId="{B23AF0E3-10AD-443D-BCE9-33A74207C4E4}">
      <dgm:prSet/>
      <dgm:spPr/>
      <dgm:t>
        <a:bodyPr/>
        <a:lstStyle/>
        <a:p>
          <a:endParaRPr lang="it-IT"/>
        </a:p>
      </dgm:t>
    </dgm:pt>
    <dgm:pt modelId="{79E33087-DD33-4F3A-A1F7-4BA53A8F4F1F}" type="pres">
      <dgm:prSet presAssocID="{2B22E17C-9C66-48AD-AE10-D806CBBA1AC9}" presName="compositeShape" presStyleCnt="0">
        <dgm:presLayoutVars>
          <dgm:chMax val="2"/>
          <dgm:dir/>
          <dgm:resizeHandles val="exact"/>
        </dgm:presLayoutVars>
      </dgm:prSet>
      <dgm:spPr/>
      <dgm:t>
        <a:bodyPr/>
        <a:lstStyle/>
        <a:p>
          <a:endParaRPr lang="it-IT"/>
        </a:p>
      </dgm:t>
    </dgm:pt>
    <dgm:pt modelId="{6B958CAA-5A10-4452-B486-6293482EDA39}" type="pres">
      <dgm:prSet presAssocID="{2B22E17C-9C66-48AD-AE10-D806CBBA1AC9}" presName="ribbon" presStyleLbl="node1" presStyleIdx="0" presStyleCnt="1" custScaleY="99080" custLinFactNeighborX="0" custLinFactNeighborY="4787"/>
      <dgm:spPr>
        <a:solidFill>
          <a:srgbClr val="FF9900"/>
        </a:solidFill>
      </dgm:spPr>
    </dgm:pt>
    <dgm:pt modelId="{AB93F3CB-F49E-453C-A8A0-DFA578C1D790}" type="pres">
      <dgm:prSet presAssocID="{2B22E17C-9C66-48AD-AE10-D806CBBA1AC9}" presName="leftArrowText" presStyleLbl="node1" presStyleIdx="0" presStyleCnt="1">
        <dgm:presLayoutVars>
          <dgm:chMax val="0"/>
          <dgm:bulletEnabled val="1"/>
        </dgm:presLayoutVars>
      </dgm:prSet>
      <dgm:spPr/>
      <dgm:t>
        <a:bodyPr/>
        <a:lstStyle/>
        <a:p>
          <a:endParaRPr lang="it-IT"/>
        </a:p>
      </dgm:t>
    </dgm:pt>
    <dgm:pt modelId="{28CA7589-B9CA-460C-AAF6-6F0AFECF0E24}" type="pres">
      <dgm:prSet presAssocID="{2B22E17C-9C66-48AD-AE10-D806CBBA1AC9}" presName="rightArrowText" presStyleLbl="node1" presStyleIdx="0" presStyleCnt="1">
        <dgm:presLayoutVars>
          <dgm:chMax val="0"/>
          <dgm:bulletEnabled val="1"/>
        </dgm:presLayoutVars>
      </dgm:prSet>
      <dgm:spPr/>
      <dgm:t>
        <a:bodyPr/>
        <a:lstStyle/>
        <a:p>
          <a:endParaRPr lang="it-IT"/>
        </a:p>
      </dgm:t>
    </dgm:pt>
  </dgm:ptLst>
  <dgm:cxnLst>
    <dgm:cxn modelId="{E60E760F-739B-4044-A0B6-7907D6C75D01}" type="presOf" srcId="{8D492BFF-8DFA-459E-BFAB-BD0CC8DAEE74}" destId="{AB93F3CB-F49E-453C-A8A0-DFA578C1D790}" srcOrd="0" destOrd="0" presId="urn:microsoft.com/office/officeart/2005/8/layout/arrow6#1"/>
    <dgm:cxn modelId="{AFDC46E4-7AB2-4166-9CE2-9EBE6D849BE0}" type="presOf" srcId="{532EF0A5-E505-4F8C-AE38-C305F55EF69A}" destId="{28CA7589-B9CA-460C-AAF6-6F0AFECF0E24}" srcOrd="0" destOrd="0" presId="urn:microsoft.com/office/officeart/2005/8/layout/arrow6#1"/>
    <dgm:cxn modelId="{06BD6E29-99D4-40E4-A5C5-8E38C8852E24}" srcId="{2B22E17C-9C66-48AD-AE10-D806CBBA1AC9}" destId="{8D492BFF-8DFA-459E-BFAB-BD0CC8DAEE74}" srcOrd="0" destOrd="0" parTransId="{32902B09-78B7-423B-B098-0D0DAFAA8B58}" sibTransId="{A5DDE8EB-C9F1-4150-A1A7-A27E5137F8CF}"/>
    <dgm:cxn modelId="{B23AF0E3-10AD-443D-BCE9-33A74207C4E4}" srcId="{2B22E17C-9C66-48AD-AE10-D806CBBA1AC9}" destId="{532EF0A5-E505-4F8C-AE38-C305F55EF69A}" srcOrd="1" destOrd="0" parTransId="{6DECDBC2-BE9E-484E-BC95-49B8AD9FD59C}" sibTransId="{A30D00DA-E68F-47F5-A441-F6EEE26077C7}"/>
    <dgm:cxn modelId="{2CA8F526-D92E-4FE5-9FDD-5D305EFCEFF9}" type="presOf" srcId="{2B22E17C-9C66-48AD-AE10-D806CBBA1AC9}" destId="{79E33087-DD33-4F3A-A1F7-4BA53A8F4F1F}" srcOrd="0" destOrd="0" presId="urn:microsoft.com/office/officeart/2005/8/layout/arrow6#1"/>
    <dgm:cxn modelId="{5C6102CC-6969-40AF-8550-0C246099BBAF}" type="presParOf" srcId="{79E33087-DD33-4F3A-A1F7-4BA53A8F4F1F}" destId="{6B958CAA-5A10-4452-B486-6293482EDA39}" srcOrd="0" destOrd="0" presId="urn:microsoft.com/office/officeart/2005/8/layout/arrow6#1"/>
    <dgm:cxn modelId="{D590077B-B539-418A-9C11-1E0588765FDC}" type="presParOf" srcId="{79E33087-DD33-4F3A-A1F7-4BA53A8F4F1F}" destId="{AB93F3CB-F49E-453C-A8A0-DFA578C1D790}" srcOrd="1" destOrd="0" presId="urn:microsoft.com/office/officeart/2005/8/layout/arrow6#1"/>
    <dgm:cxn modelId="{1EBEA099-C043-435A-AF7C-D20A9D37EAD3}" type="presParOf" srcId="{79E33087-DD33-4F3A-A1F7-4BA53A8F4F1F}" destId="{28CA7589-B9CA-460C-AAF6-6F0AFECF0E24}" srcOrd="2" destOrd="0" presId="urn:microsoft.com/office/officeart/2005/8/layout/arrow6#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FDCC18D6-1800-4487-A3C6-C01F4564484A}" type="doc">
      <dgm:prSet loTypeId="urn:microsoft.com/office/officeart/2005/8/layout/gear1#1" loCatId="cycle" qsTypeId="urn:microsoft.com/office/officeart/2005/8/quickstyle/3d7#1" qsCatId="3D" csTypeId="urn:microsoft.com/office/officeart/2005/8/colors/accent1_5#1" csCatId="accent1" phldr="1"/>
      <dgm:spPr/>
    </dgm:pt>
    <dgm:pt modelId="{DE91D3C1-5B07-4041-BC45-14FD04158CAC}">
      <dgm:prSet phldrT="[Testo]" custT="1"/>
      <dgm:spPr/>
      <dgm:t>
        <a:bodyPr/>
        <a:lstStyle/>
        <a:p>
          <a:r>
            <a:rPr lang="it-IT" sz="24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Psychotherapy</a:t>
          </a:r>
          <a:endParaRPr lang="it-IT"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BC409362-E8DD-4552-8F0C-2FF6EFA06058}" type="parTrans" cxnId="{E93D9239-3A85-4C8E-BAB4-46034212EBA9}">
      <dgm:prSet/>
      <dgm:spPr/>
      <dgm:t>
        <a:bodyPr/>
        <a:lstStyle/>
        <a:p>
          <a:endParaRPr lang="it-IT"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D8001AD0-CFE8-41F0-96E4-F2BB0C9E332E}" type="sibTrans" cxnId="{E93D9239-3A85-4C8E-BAB4-46034212EBA9}">
      <dgm:prSet/>
      <dgm:spPr>
        <a:solidFill>
          <a:schemeClr val="accent1">
            <a:lumMod val="60000"/>
            <a:lumOff val="40000"/>
          </a:schemeClr>
        </a:solidFill>
      </dgm:spPr>
      <dgm:t>
        <a:bodyPr/>
        <a:lstStyle/>
        <a:p>
          <a:endParaRPr lang="it-IT"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31F6A266-4C44-462B-BECE-26A1C304718A}">
      <dgm:prSet phldrT="[Testo]" phldr="0" custT="1"/>
      <dgm:spPr/>
      <dgm:t>
        <a:bodyPr vert="horz" wrap="square"/>
        <a:lstStyle/>
        <a:p>
          <a:pPr>
            <a:lnSpc>
              <a:spcPct val="100000"/>
            </a:lnSpc>
            <a:spcBef>
              <a:spcPct val="0"/>
            </a:spcBef>
            <a:spcAft>
              <a:spcPct val="35000"/>
            </a:spcAft>
          </a:pPr>
          <a:r>
            <a:rPr lang="it-IT" sz="1800" b="1"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Pharmaco</a:t>
          </a:r>
          <a:r>
            <a:rPr lang="it-IT" sz="1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therapy</a:t>
          </a:r>
        </a:p>
      </dgm:t>
    </dgm:pt>
    <dgm:pt modelId="{35FFD7F2-51C1-4892-A8A4-C4AB915765F9}" type="parTrans" cxnId="{A4597944-B090-48A3-A6E0-D25F18043EBE}">
      <dgm:prSet/>
      <dgm:spPr/>
      <dgm:t>
        <a:bodyPr/>
        <a:lstStyle/>
        <a:p>
          <a:endParaRPr lang="it-IT"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9FBD18B8-9C7D-478E-B05F-225D1F9026F3}" type="sibTrans" cxnId="{A4597944-B090-48A3-A6E0-D25F18043EBE}">
      <dgm:prSet/>
      <dgm:spPr/>
      <dgm:t>
        <a:bodyPr/>
        <a:lstStyle/>
        <a:p>
          <a:endParaRPr lang="it-IT"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A6AE9127-2649-4438-81A1-B52AFB0F9546}">
      <dgm:prSet custT="1"/>
      <dgm:spPr/>
      <dgm:t>
        <a:bodyPr/>
        <a:lstStyle/>
        <a:p>
          <a:r>
            <a:rPr lang="it-IT"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Socio</a:t>
          </a:r>
        </a:p>
        <a:p>
          <a:r>
            <a:rPr lang="it-IT"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therapy</a:t>
          </a:r>
        </a:p>
      </dgm:t>
    </dgm:pt>
    <dgm:pt modelId="{C15C177D-DFD7-4471-84DF-93D5E66C07FD}" type="parTrans" cxnId="{01B6B16F-B23F-4CAB-8089-50E2E45C328A}">
      <dgm:prSet/>
      <dgm:spPr/>
      <dgm:t>
        <a:bodyPr/>
        <a:lstStyle/>
        <a:p>
          <a:endParaRPr lang="it-IT"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2F109B9F-8E44-4831-BCC0-72BB6A289AD8}" type="sibTrans" cxnId="{01B6B16F-B23F-4CAB-8089-50E2E45C328A}">
      <dgm:prSet/>
      <dgm:spPr/>
      <dgm:t>
        <a:bodyPr/>
        <a:lstStyle/>
        <a:p>
          <a:endParaRPr lang="it-IT" sz="24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C5890846-41E0-4812-B1A8-A204EED46348}" type="pres">
      <dgm:prSet presAssocID="{FDCC18D6-1800-4487-A3C6-C01F4564484A}" presName="composite" presStyleCnt="0">
        <dgm:presLayoutVars>
          <dgm:chMax val="3"/>
          <dgm:animLvl val="lvl"/>
          <dgm:resizeHandles val="exact"/>
        </dgm:presLayoutVars>
      </dgm:prSet>
      <dgm:spPr/>
    </dgm:pt>
    <dgm:pt modelId="{E1863831-7299-49D7-9927-35E4DF0DCA5D}" type="pres">
      <dgm:prSet presAssocID="{DE91D3C1-5B07-4041-BC45-14FD04158CAC}" presName="gear1" presStyleLbl="node1" presStyleIdx="0" presStyleCnt="3" custLinFactNeighborX="959" custLinFactNeighborY="1810">
        <dgm:presLayoutVars>
          <dgm:chMax val="1"/>
          <dgm:bulletEnabled val="1"/>
        </dgm:presLayoutVars>
      </dgm:prSet>
      <dgm:spPr/>
      <dgm:t>
        <a:bodyPr/>
        <a:lstStyle/>
        <a:p>
          <a:endParaRPr lang="it-IT"/>
        </a:p>
      </dgm:t>
    </dgm:pt>
    <dgm:pt modelId="{562D719A-0D55-4EDD-9299-50E525360E65}" type="pres">
      <dgm:prSet presAssocID="{DE91D3C1-5B07-4041-BC45-14FD04158CAC}" presName="gear1srcNode" presStyleLbl="node1" presStyleIdx="0" presStyleCnt="3"/>
      <dgm:spPr/>
      <dgm:t>
        <a:bodyPr/>
        <a:lstStyle/>
        <a:p>
          <a:endParaRPr lang="it-IT"/>
        </a:p>
      </dgm:t>
    </dgm:pt>
    <dgm:pt modelId="{5EA5013A-CF2A-4751-916C-A27138E96CAD}" type="pres">
      <dgm:prSet presAssocID="{DE91D3C1-5B07-4041-BC45-14FD04158CAC}" presName="gear1dstNode" presStyleLbl="node1" presStyleIdx="0" presStyleCnt="3"/>
      <dgm:spPr/>
      <dgm:t>
        <a:bodyPr/>
        <a:lstStyle/>
        <a:p>
          <a:endParaRPr lang="it-IT"/>
        </a:p>
      </dgm:t>
    </dgm:pt>
    <dgm:pt modelId="{448B3C18-A197-4067-9641-C93E9B13F5AA}" type="pres">
      <dgm:prSet presAssocID="{31F6A266-4C44-462B-BECE-26A1C304718A}" presName="gear2" presStyleLbl="node1" presStyleIdx="1" presStyleCnt="3">
        <dgm:presLayoutVars>
          <dgm:chMax val="1"/>
          <dgm:bulletEnabled val="1"/>
        </dgm:presLayoutVars>
      </dgm:prSet>
      <dgm:spPr/>
      <dgm:t>
        <a:bodyPr/>
        <a:lstStyle/>
        <a:p>
          <a:endParaRPr lang="it-IT"/>
        </a:p>
      </dgm:t>
    </dgm:pt>
    <dgm:pt modelId="{FC0DD4BF-9F0F-4A2E-8C1D-E320C5636D13}" type="pres">
      <dgm:prSet presAssocID="{31F6A266-4C44-462B-BECE-26A1C304718A}" presName="gear2srcNode" presStyleLbl="node1" presStyleIdx="1" presStyleCnt="3"/>
      <dgm:spPr/>
      <dgm:t>
        <a:bodyPr/>
        <a:lstStyle/>
        <a:p>
          <a:endParaRPr lang="it-IT"/>
        </a:p>
      </dgm:t>
    </dgm:pt>
    <dgm:pt modelId="{7A470338-C4C4-4B6E-9B11-CD491832E910}" type="pres">
      <dgm:prSet presAssocID="{31F6A266-4C44-462B-BECE-26A1C304718A}" presName="gear2dstNode" presStyleLbl="node1" presStyleIdx="1" presStyleCnt="3"/>
      <dgm:spPr/>
      <dgm:t>
        <a:bodyPr/>
        <a:lstStyle/>
        <a:p>
          <a:endParaRPr lang="it-IT"/>
        </a:p>
      </dgm:t>
    </dgm:pt>
    <dgm:pt modelId="{E1961E43-3E31-4376-A7B3-130522910E6C}" type="pres">
      <dgm:prSet presAssocID="{A6AE9127-2649-4438-81A1-B52AFB0F9546}" presName="gear3" presStyleLbl="node1" presStyleIdx="2" presStyleCnt="3"/>
      <dgm:spPr/>
      <dgm:t>
        <a:bodyPr/>
        <a:lstStyle/>
        <a:p>
          <a:endParaRPr lang="it-IT"/>
        </a:p>
      </dgm:t>
    </dgm:pt>
    <dgm:pt modelId="{3A3893CA-B161-42E9-AB5D-85D032724DD2}" type="pres">
      <dgm:prSet presAssocID="{A6AE9127-2649-4438-81A1-B52AFB0F9546}" presName="gear3tx" presStyleLbl="node1" presStyleIdx="2" presStyleCnt="3">
        <dgm:presLayoutVars>
          <dgm:chMax val="1"/>
          <dgm:bulletEnabled val="1"/>
        </dgm:presLayoutVars>
      </dgm:prSet>
      <dgm:spPr/>
      <dgm:t>
        <a:bodyPr/>
        <a:lstStyle/>
        <a:p>
          <a:endParaRPr lang="it-IT"/>
        </a:p>
      </dgm:t>
    </dgm:pt>
    <dgm:pt modelId="{A6AB5A62-62FE-4299-96A8-83ADA6C8FE54}" type="pres">
      <dgm:prSet presAssocID="{A6AE9127-2649-4438-81A1-B52AFB0F9546}" presName="gear3srcNode" presStyleLbl="node1" presStyleIdx="2" presStyleCnt="3"/>
      <dgm:spPr/>
      <dgm:t>
        <a:bodyPr/>
        <a:lstStyle/>
        <a:p>
          <a:endParaRPr lang="it-IT"/>
        </a:p>
      </dgm:t>
    </dgm:pt>
    <dgm:pt modelId="{F0A37639-4173-434B-8C02-16F0F7B3DA56}" type="pres">
      <dgm:prSet presAssocID="{A6AE9127-2649-4438-81A1-B52AFB0F9546}" presName="gear3dstNode" presStyleLbl="node1" presStyleIdx="2" presStyleCnt="3"/>
      <dgm:spPr/>
      <dgm:t>
        <a:bodyPr/>
        <a:lstStyle/>
        <a:p>
          <a:endParaRPr lang="it-IT"/>
        </a:p>
      </dgm:t>
    </dgm:pt>
    <dgm:pt modelId="{0B969168-4CAD-412B-AAB7-68DC40A2BF9A}" type="pres">
      <dgm:prSet presAssocID="{D8001AD0-CFE8-41F0-96E4-F2BB0C9E332E}" presName="connector1" presStyleLbl="sibTrans2D1" presStyleIdx="0" presStyleCnt="3"/>
      <dgm:spPr/>
      <dgm:t>
        <a:bodyPr/>
        <a:lstStyle/>
        <a:p>
          <a:endParaRPr lang="it-IT"/>
        </a:p>
      </dgm:t>
    </dgm:pt>
    <dgm:pt modelId="{865E77F0-871E-46D2-BA76-C06DAD6297DE}" type="pres">
      <dgm:prSet presAssocID="{9FBD18B8-9C7D-478E-B05F-225D1F9026F3}" presName="connector2" presStyleLbl="sibTrans2D1" presStyleIdx="1" presStyleCnt="3"/>
      <dgm:spPr/>
      <dgm:t>
        <a:bodyPr/>
        <a:lstStyle/>
        <a:p>
          <a:endParaRPr lang="it-IT"/>
        </a:p>
      </dgm:t>
    </dgm:pt>
    <dgm:pt modelId="{F7A9C2C5-6DB0-48E9-A8B7-1AD3CBBE2412}" type="pres">
      <dgm:prSet presAssocID="{2F109B9F-8E44-4831-BCC0-72BB6A289AD8}" presName="connector3" presStyleLbl="sibTrans2D1" presStyleIdx="2" presStyleCnt="3"/>
      <dgm:spPr/>
      <dgm:t>
        <a:bodyPr/>
        <a:lstStyle/>
        <a:p>
          <a:endParaRPr lang="it-IT"/>
        </a:p>
      </dgm:t>
    </dgm:pt>
  </dgm:ptLst>
  <dgm:cxnLst>
    <dgm:cxn modelId="{67D37F2E-F8F3-4DC3-9A17-2332B3DB7221}" type="presOf" srcId="{DE91D3C1-5B07-4041-BC45-14FD04158CAC}" destId="{562D719A-0D55-4EDD-9299-50E525360E65}" srcOrd="1" destOrd="0" presId="urn:microsoft.com/office/officeart/2005/8/layout/gear1#1"/>
    <dgm:cxn modelId="{15258F2C-9138-44F7-9070-F19DF32D855D}" type="presOf" srcId="{A6AE9127-2649-4438-81A1-B52AFB0F9546}" destId="{E1961E43-3E31-4376-A7B3-130522910E6C}" srcOrd="0" destOrd="0" presId="urn:microsoft.com/office/officeart/2005/8/layout/gear1#1"/>
    <dgm:cxn modelId="{C97CED59-09A6-4870-B10F-E06F70507E80}" type="presOf" srcId="{DE91D3C1-5B07-4041-BC45-14FD04158CAC}" destId="{5EA5013A-CF2A-4751-916C-A27138E96CAD}" srcOrd="2" destOrd="0" presId="urn:microsoft.com/office/officeart/2005/8/layout/gear1#1"/>
    <dgm:cxn modelId="{68F9A364-510B-42A5-B8BC-142033C37052}" type="presOf" srcId="{9FBD18B8-9C7D-478E-B05F-225D1F9026F3}" destId="{865E77F0-871E-46D2-BA76-C06DAD6297DE}" srcOrd="0" destOrd="0" presId="urn:microsoft.com/office/officeart/2005/8/layout/gear1#1"/>
    <dgm:cxn modelId="{03E78CAF-2F50-492E-B4F5-253875B6BC38}" type="presOf" srcId="{31F6A266-4C44-462B-BECE-26A1C304718A}" destId="{FC0DD4BF-9F0F-4A2E-8C1D-E320C5636D13}" srcOrd="1" destOrd="0" presId="urn:microsoft.com/office/officeart/2005/8/layout/gear1#1"/>
    <dgm:cxn modelId="{8FFD6B63-45BA-4B06-B832-B110CA378679}" type="presOf" srcId="{A6AE9127-2649-4438-81A1-B52AFB0F9546}" destId="{A6AB5A62-62FE-4299-96A8-83ADA6C8FE54}" srcOrd="1" destOrd="0" presId="urn:microsoft.com/office/officeart/2005/8/layout/gear1#1"/>
    <dgm:cxn modelId="{01B6B16F-B23F-4CAB-8089-50E2E45C328A}" srcId="{FDCC18D6-1800-4487-A3C6-C01F4564484A}" destId="{A6AE9127-2649-4438-81A1-B52AFB0F9546}" srcOrd="2" destOrd="0" parTransId="{C15C177D-DFD7-4471-84DF-93D5E66C07FD}" sibTransId="{2F109B9F-8E44-4831-BCC0-72BB6A289AD8}"/>
    <dgm:cxn modelId="{EA3DD822-8001-426E-A1BB-F5BA3442110F}" type="presOf" srcId="{A6AE9127-2649-4438-81A1-B52AFB0F9546}" destId="{3A3893CA-B161-42E9-AB5D-85D032724DD2}" srcOrd="3" destOrd="0" presId="urn:microsoft.com/office/officeart/2005/8/layout/gear1#1"/>
    <dgm:cxn modelId="{E93D9239-3A85-4C8E-BAB4-46034212EBA9}" srcId="{FDCC18D6-1800-4487-A3C6-C01F4564484A}" destId="{DE91D3C1-5B07-4041-BC45-14FD04158CAC}" srcOrd="0" destOrd="0" parTransId="{BC409362-E8DD-4552-8F0C-2FF6EFA06058}" sibTransId="{D8001AD0-CFE8-41F0-96E4-F2BB0C9E332E}"/>
    <dgm:cxn modelId="{45F11DB2-8826-45BC-AD37-7D2CA40D5C1E}" type="presOf" srcId="{31F6A266-4C44-462B-BECE-26A1C304718A}" destId="{7A470338-C4C4-4B6E-9B11-CD491832E910}" srcOrd="2" destOrd="0" presId="urn:microsoft.com/office/officeart/2005/8/layout/gear1#1"/>
    <dgm:cxn modelId="{8043AFC0-93E7-4402-9622-376477FE4690}" type="presOf" srcId="{A6AE9127-2649-4438-81A1-B52AFB0F9546}" destId="{F0A37639-4173-434B-8C02-16F0F7B3DA56}" srcOrd="2" destOrd="0" presId="urn:microsoft.com/office/officeart/2005/8/layout/gear1#1"/>
    <dgm:cxn modelId="{5E54F52E-F702-44EF-80F7-9AAF78EBF1CD}" type="presOf" srcId="{DE91D3C1-5B07-4041-BC45-14FD04158CAC}" destId="{E1863831-7299-49D7-9927-35E4DF0DCA5D}" srcOrd="0" destOrd="0" presId="urn:microsoft.com/office/officeart/2005/8/layout/gear1#1"/>
    <dgm:cxn modelId="{A8F08295-F7B0-48B4-B4B4-4D840FF77300}" type="presOf" srcId="{2F109B9F-8E44-4831-BCC0-72BB6A289AD8}" destId="{F7A9C2C5-6DB0-48E9-A8B7-1AD3CBBE2412}" srcOrd="0" destOrd="0" presId="urn:microsoft.com/office/officeart/2005/8/layout/gear1#1"/>
    <dgm:cxn modelId="{6D545F28-EEB4-46DA-8F56-1FAC963279CF}" type="presOf" srcId="{D8001AD0-CFE8-41F0-96E4-F2BB0C9E332E}" destId="{0B969168-4CAD-412B-AAB7-68DC40A2BF9A}" srcOrd="0" destOrd="0" presId="urn:microsoft.com/office/officeart/2005/8/layout/gear1#1"/>
    <dgm:cxn modelId="{220AC208-DDAE-4840-90F0-461BF06F7B6F}" type="presOf" srcId="{31F6A266-4C44-462B-BECE-26A1C304718A}" destId="{448B3C18-A197-4067-9641-C93E9B13F5AA}" srcOrd="0" destOrd="0" presId="urn:microsoft.com/office/officeart/2005/8/layout/gear1#1"/>
    <dgm:cxn modelId="{6B08D977-B51E-46A0-A425-A3212428B839}" type="presOf" srcId="{FDCC18D6-1800-4487-A3C6-C01F4564484A}" destId="{C5890846-41E0-4812-B1A8-A204EED46348}" srcOrd="0" destOrd="0" presId="urn:microsoft.com/office/officeart/2005/8/layout/gear1#1"/>
    <dgm:cxn modelId="{A4597944-B090-48A3-A6E0-D25F18043EBE}" srcId="{FDCC18D6-1800-4487-A3C6-C01F4564484A}" destId="{31F6A266-4C44-462B-BECE-26A1C304718A}" srcOrd="1" destOrd="0" parTransId="{35FFD7F2-51C1-4892-A8A4-C4AB915765F9}" sibTransId="{9FBD18B8-9C7D-478E-B05F-225D1F9026F3}"/>
    <dgm:cxn modelId="{A7B370FE-0368-42F8-B144-52B1D39FADCB}" type="presParOf" srcId="{C5890846-41E0-4812-B1A8-A204EED46348}" destId="{E1863831-7299-49D7-9927-35E4DF0DCA5D}" srcOrd="0" destOrd="0" presId="urn:microsoft.com/office/officeart/2005/8/layout/gear1#1"/>
    <dgm:cxn modelId="{87C18C2C-8CD3-4FB8-9791-E5CA1C128AFF}" type="presParOf" srcId="{C5890846-41E0-4812-B1A8-A204EED46348}" destId="{562D719A-0D55-4EDD-9299-50E525360E65}" srcOrd="1" destOrd="0" presId="urn:microsoft.com/office/officeart/2005/8/layout/gear1#1"/>
    <dgm:cxn modelId="{94228CF9-2D82-437F-948A-B65B59BB4093}" type="presParOf" srcId="{C5890846-41E0-4812-B1A8-A204EED46348}" destId="{5EA5013A-CF2A-4751-916C-A27138E96CAD}" srcOrd="2" destOrd="0" presId="urn:microsoft.com/office/officeart/2005/8/layout/gear1#1"/>
    <dgm:cxn modelId="{74463A45-94B9-434A-9615-EE8839612DB8}" type="presParOf" srcId="{C5890846-41E0-4812-B1A8-A204EED46348}" destId="{448B3C18-A197-4067-9641-C93E9B13F5AA}" srcOrd="3" destOrd="0" presId="urn:microsoft.com/office/officeart/2005/8/layout/gear1#1"/>
    <dgm:cxn modelId="{0C4D5F81-6446-48AF-9B3A-BE6137838917}" type="presParOf" srcId="{C5890846-41E0-4812-B1A8-A204EED46348}" destId="{FC0DD4BF-9F0F-4A2E-8C1D-E320C5636D13}" srcOrd="4" destOrd="0" presId="urn:microsoft.com/office/officeart/2005/8/layout/gear1#1"/>
    <dgm:cxn modelId="{74EE8ECC-51AC-489A-8221-28ECC64A18BE}" type="presParOf" srcId="{C5890846-41E0-4812-B1A8-A204EED46348}" destId="{7A470338-C4C4-4B6E-9B11-CD491832E910}" srcOrd="5" destOrd="0" presId="urn:microsoft.com/office/officeart/2005/8/layout/gear1#1"/>
    <dgm:cxn modelId="{E754CABA-FE94-403C-9353-F8BC787C8F97}" type="presParOf" srcId="{C5890846-41E0-4812-B1A8-A204EED46348}" destId="{E1961E43-3E31-4376-A7B3-130522910E6C}" srcOrd="6" destOrd="0" presId="urn:microsoft.com/office/officeart/2005/8/layout/gear1#1"/>
    <dgm:cxn modelId="{91985F77-672E-4D41-B21D-B8516D2853E9}" type="presParOf" srcId="{C5890846-41E0-4812-B1A8-A204EED46348}" destId="{3A3893CA-B161-42E9-AB5D-85D032724DD2}" srcOrd="7" destOrd="0" presId="urn:microsoft.com/office/officeart/2005/8/layout/gear1#1"/>
    <dgm:cxn modelId="{50D1D944-CA7A-4F4C-81EF-EC5EE96B23E6}" type="presParOf" srcId="{C5890846-41E0-4812-B1A8-A204EED46348}" destId="{A6AB5A62-62FE-4299-96A8-83ADA6C8FE54}" srcOrd="8" destOrd="0" presId="urn:microsoft.com/office/officeart/2005/8/layout/gear1#1"/>
    <dgm:cxn modelId="{8B20E320-FEF5-4130-BA20-E9793ED1C8B1}" type="presParOf" srcId="{C5890846-41E0-4812-B1A8-A204EED46348}" destId="{F0A37639-4173-434B-8C02-16F0F7B3DA56}" srcOrd="9" destOrd="0" presId="urn:microsoft.com/office/officeart/2005/8/layout/gear1#1"/>
    <dgm:cxn modelId="{A80784E3-2D47-4EA9-9EA6-30EBE3121F96}" type="presParOf" srcId="{C5890846-41E0-4812-B1A8-A204EED46348}" destId="{0B969168-4CAD-412B-AAB7-68DC40A2BF9A}" srcOrd="10" destOrd="0" presId="urn:microsoft.com/office/officeart/2005/8/layout/gear1#1"/>
    <dgm:cxn modelId="{BD8265E9-F4D0-4122-A80F-6C1749533498}" type="presParOf" srcId="{C5890846-41E0-4812-B1A8-A204EED46348}" destId="{865E77F0-871E-46D2-BA76-C06DAD6297DE}" srcOrd="11" destOrd="0" presId="urn:microsoft.com/office/officeart/2005/8/layout/gear1#1"/>
    <dgm:cxn modelId="{137AD1A2-1106-4B16-94B2-DDC723028698}" type="presParOf" srcId="{C5890846-41E0-4812-B1A8-A204EED46348}" destId="{F7A9C2C5-6DB0-48E9-A8B7-1AD3CBBE2412}" srcOrd="12" destOrd="0" presId="urn:microsoft.com/office/officeart/2005/8/layout/gear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1BDE905A-BFD9-4D93-967E-AED5A6D5AE18}" type="doc">
      <dgm:prSet loTypeId="urn:microsoft.com/office/officeart/2008/layout/VerticalCurvedList#8" loCatId="list" qsTypeId="urn:microsoft.com/office/officeart/2005/8/quickstyle/3d3#8" qsCatId="3D" csTypeId="urn:microsoft.com/office/officeart/2005/8/colors/colorful1#24" csCatId="colorful" phldr="1"/>
      <dgm:spPr/>
      <dgm:t>
        <a:bodyPr/>
        <a:lstStyle/>
        <a:p>
          <a:endParaRPr lang="it-IT"/>
        </a:p>
      </dgm:t>
    </dgm:pt>
    <dgm:pt modelId="{2F4FC7FA-8303-4AC0-BAF4-5B7955D390BF}">
      <dgm:prSet phldrT="[Testo]" custT="1"/>
      <dgm:spPr/>
      <dgm:t>
        <a:bodyPr/>
        <a:lstStyle/>
        <a:p>
          <a:pPr algn="ctr"/>
          <a:r>
            <a:rPr lang="it-IT"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PATIENT:</a:t>
          </a:r>
          <a:r>
            <a:rPr lang="it-IT" sz="2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INDIVIDUAL AND FAMILY</a:t>
          </a:r>
          <a:endParaRPr lang="it-IT"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3555B746-4962-4AEC-8CB9-04EAA4EFA214}" type="parTrans" cxnId="{8FA1680A-97AF-4A6F-A622-A41F77DC3007}">
      <dgm:prSet/>
      <dgm:spPr/>
      <dgm:t>
        <a:bodyPr/>
        <a:lstStyle/>
        <a:p>
          <a:pPr algn="ctr"/>
          <a:endParaRPr lang="it-IT" b="1">
            <a:latin typeface="Cambria" panose="02040503050406030204" pitchFamily="18" charset="0"/>
            <a:ea typeface="Cambria" panose="02040503050406030204" pitchFamily="18" charset="0"/>
          </a:endParaRPr>
        </a:p>
      </dgm:t>
    </dgm:pt>
    <dgm:pt modelId="{AA9DFD15-DD61-44B4-A514-073EA7A25C6D}" type="sibTrans" cxnId="{8FA1680A-97AF-4A6F-A622-A41F77DC3007}">
      <dgm:prSet/>
      <dgm:spPr/>
      <dgm:t>
        <a:bodyPr/>
        <a:lstStyle/>
        <a:p>
          <a:pPr algn="ctr"/>
          <a:endParaRPr lang="it-IT" b="1">
            <a:latin typeface="Cambria" panose="02040503050406030204" pitchFamily="18" charset="0"/>
            <a:ea typeface="Cambria" panose="02040503050406030204" pitchFamily="18" charset="0"/>
          </a:endParaRPr>
        </a:p>
      </dgm:t>
    </dgm:pt>
    <dgm:pt modelId="{E0255DF5-004B-4047-B667-A9D803144DF2}">
      <dgm:prSet phldrT="[Testo]" custT="1"/>
      <dgm:spPr/>
      <dgm:t>
        <a:bodyPr/>
        <a:lstStyle/>
        <a:p>
          <a:pPr algn="ctr"/>
          <a:r>
            <a:rPr lang="it-IT" sz="3200" b="1" dirty="0">
              <a:latin typeface="Cambria" panose="02040503050406030204" pitchFamily="18" charset="0"/>
              <a:ea typeface="Cambria" panose="02040503050406030204" pitchFamily="18" charset="0"/>
            </a:rPr>
            <a:t>FAMIGLIA</a:t>
          </a:r>
          <a:r>
            <a:rPr lang="it-IT" sz="2300" b="1" dirty="0">
              <a:latin typeface="Cambria" panose="02040503050406030204" pitchFamily="18" charset="0"/>
              <a:ea typeface="Cambria" panose="02040503050406030204" pitchFamily="18" charset="0"/>
            </a:rPr>
            <a:t> </a:t>
          </a:r>
          <a:r>
            <a:rPr lang="it-IT" sz="2000" b="1" dirty="0">
              <a:latin typeface="Cambria" panose="02040503050406030204" pitchFamily="18" charset="0"/>
              <a:ea typeface="Cambria" panose="02040503050406030204" pitchFamily="18" charset="0"/>
            </a:rPr>
            <a:t>(i soggetti che la compongono)</a:t>
          </a:r>
        </a:p>
      </dgm:t>
    </dgm:pt>
    <dgm:pt modelId="{03B85EE4-70C8-4255-8C8E-DF619078C502}" type="parTrans" cxnId="{2CEE17EE-DBE8-494B-96BC-90C68CAC0BC3}">
      <dgm:prSet/>
      <dgm:spPr/>
      <dgm:t>
        <a:bodyPr/>
        <a:lstStyle/>
        <a:p>
          <a:pPr algn="ctr"/>
          <a:endParaRPr lang="it-IT" b="1">
            <a:latin typeface="Cambria" panose="02040503050406030204" pitchFamily="18" charset="0"/>
            <a:ea typeface="Cambria" panose="02040503050406030204" pitchFamily="18" charset="0"/>
          </a:endParaRPr>
        </a:p>
      </dgm:t>
    </dgm:pt>
    <dgm:pt modelId="{90D66FEE-4900-4BDA-8664-7D37426411E7}" type="sibTrans" cxnId="{2CEE17EE-DBE8-494B-96BC-90C68CAC0BC3}">
      <dgm:prSet/>
      <dgm:spPr/>
      <dgm:t>
        <a:bodyPr/>
        <a:lstStyle/>
        <a:p>
          <a:pPr algn="ctr"/>
          <a:endParaRPr lang="it-IT" b="1">
            <a:latin typeface="Cambria" panose="02040503050406030204" pitchFamily="18" charset="0"/>
            <a:ea typeface="Cambria" panose="02040503050406030204" pitchFamily="18" charset="0"/>
          </a:endParaRPr>
        </a:p>
      </dgm:t>
    </dgm:pt>
    <dgm:pt modelId="{7E2111F4-A91C-4DF1-8BCE-D359BA9E4C54}">
      <dgm:prSet phldrT="[Testo]" custT="1"/>
      <dgm:spPr/>
      <dgm:t>
        <a:bodyPr/>
        <a:lstStyle/>
        <a:p>
          <a:pPr algn="ctr"/>
          <a:r>
            <a:rPr lang="it-IT" sz="3200" b="1" dirty="0">
              <a:latin typeface="Cambria" panose="02040503050406030204" pitchFamily="18" charset="0"/>
              <a:ea typeface="Cambria" panose="02040503050406030204" pitchFamily="18" charset="0"/>
            </a:rPr>
            <a:t>PUBLIC MENTAL HEALTHCARE SERVICES </a:t>
          </a:r>
          <a:endParaRPr lang="it-IT" sz="2000" b="1" dirty="0">
            <a:latin typeface="Cambria" panose="02040503050406030204" pitchFamily="18" charset="0"/>
            <a:ea typeface="Cambria" panose="02040503050406030204" pitchFamily="18" charset="0"/>
          </a:endParaRPr>
        </a:p>
      </dgm:t>
    </dgm:pt>
    <dgm:pt modelId="{EEF6FCC4-BAAB-4A8A-892B-AAFF470C5777}" type="parTrans" cxnId="{4EAB240F-CC06-4884-BFE6-B3AC8CBD48E2}">
      <dgm:prSet/>
      <dgm:spPr/>
      <dgm:t>
        <a:bodyPr/>
        <a:lstStyle/>
        <a:p>
          <a:pPr algn="ctr"/>
          <a:endParaRPr lang="it-IT" b="1">
            <a:latin typeface="Cambria" panose="02040503050406030204" pitchFamily="18" charset="0"/>
            <a:ea typeface="Cambria" panose="02040503050406030204" pitchFamily="18" charset="0"/>
          </a:endParaRPr>
        </a:p>
      </dgm:t>
    </dgm:pt>
    <dgm:pt modelId="{2D74A2AA-9FE3-40F8-958E-1525ACBD1266}" type="sibTrans" cxnId="{4EAB240F-CC06-4884-BFE6-B3AC8CBD48E2}">
      <dgm:prSet/>
      <dgm:spPr/>
      <dgm:t>
        <a:bodyPr/>
        <a:lstStyle/>
        <a:p>
          <a:pPr algn="ctr"/>
          <a:endParaRPr lang="it-IT" b="1">
            <a:latin typeface="Cambria" panose="02040503050406030204" pitchFamily="18" charset="0"/>
            <a:ea typeface="Cambria" panose="02040503050406030204" pitchFamily="18" charset="0"/>
          </a:endParaRPr>
        </a:p>
      </dgm:t>
    </dgm:pt>
    <dgm:pt modelId="{7EC48D21-9714-4619-9CB1-588BB86B89CB}" type="pres">
      <dgm:prSet presAssocID="{1BDE905A-BFD9-4D93-967E-AED5A6D5AE18}" presName="Name0" presStyleCnt="0">
        <dgm:presLayoutVars>
          <dgm:chMax val="7"/>
          <dgm:chPref val="7"/>
          <dgm:dir/>
        </dgm:presLayoutVars>
      </dgm:prSet>
      <dgm:spPr/>
      <dgm:t>
        <a:bodyPr/>
        <a:lstStyle/>
        <a:p>
          <a:endParaRPr lang="it-IT"/>
        </a:p>
      </dgm:t>
    </dgm:pt>
    <dgm:pt modelId="{DF0BFA82-30CB-4CA7-B5C4-7A8702B0F400}" type="pres">
      <dgm:prSet presAssocID="{1BDE905A-BFD9-4D93-967E-AED5A6D5AE18}" presName="Name1" presStyleCnt="0"/>
      <dgm:spPr/>
    </dgm:pt>
    <dgm:pt modelId="{03667C00-8BB0-46A3-95B1-C0A127E8CF20}" type="pres">
      <dgm:prSet presAssocID="{1BDE905A-BFD9-4D93-967E-AED5A6D5AE18}" presName="cycle" presStyleCnt="0"/>
      <dgm:spPr/>
    </dgm:pt>
    <dgm:pt modelId="{CD0CAF39-C085-4033-A3AC-E16634C57F08}" type="pres">
      <dgm:prSet presAssocID="{1BDE905A-BFD9-4D93-967E-AED5A6D5AE18}" presName="srcNode" presStyleLbl="node1" presStyleIdx="0" presStyleCnt="3"/>
      <dgm:spPr/>
    </dgm:pt>
    <dgm:pt modelId="{49BCD47C-2D42-478F-8C59-7BBA44E82A71}" type="pres">
      <dgm:prSet presAssocID="{1BDE905A-BFD9-4D93-967E-AED5A6D5AE18}" presName="conn" presStyleLbl="parChTrans1D2" presStyleIdx="0" presStyleCnt="1"/>
      <dgm:spPr/>
      <dgm:t>
        <a:bodyPr/>
        <a:lstStyle/>
        <a:p>
          <a:endParaRPr lang="it-IT"/>
        </a:p>
      </dgm:t>
    </dgm:pt>
    <dgm:pt modelId="{E65C8297-5061-48CB-B159-3DAA83738FB7}" type="pres">
      <dgm:prSet presAssocID="{1BDE905A-BFD9-4D93-967E-AED5A6D5AE18}" presName="extraNode" presStyleLbl="node1" presStyleIdx="0" presStyleCnt="3"/>
      <dgm:spPr/>
    </dgm:pt>
    <dgm:pt modelId="{A8B3FA70-CB0A-44DE-A37B-6BD1C78B1328}" type="pres">
      <dgm:prSet presAssocID="{1BDE905A-BFD9-4D93-967E-AED5A6D5AE18}" presName="dstNode" presStyleLbl="node1" presStyleIdx="0" presStyleCnt="3"/>
      <dgm:spPr/>
    </dgm:pt>
    <dgm:pt modelId="{50DD0F27-56C7-4814-BC5C-EB4BE1258B32}" type="pres">
      <dgm:prSet presAssocID="{2F4FC7FA-8303-4AC0-BAF4-5B7955D390BF}" presName="text_1" presStyleLbl="node1" presStyleIdx="0" presStyleCnt="3">
        <dgm:presLayoutVars>
          <dgm:bulletEnabled val="1"/>
        </dgm:presLayoutVars>
      </dgm:prSet>
      <dgm:spPr/>
      <dgm:t>
        <a:bodyPr/>
        <a:lstStyle/>
        <a:p>
          <a:endParaRPr lang="it-IT"/>
        </a:p>
      </dgm:t>
    </dgm:pt>
    <dgm:pt modelId="{AA044BB4-3D85-4712-A6F9-A097F735DE8D}" type="pres">
      <dgm:prSet presAssocID="{2F4FC7FA-8303-4AC0-BAF4-5B7955D390BF}" presName="accent_1" presStyleCnt="0"/>
      <dgm:spPr/>
    </dgm:pt>
    <dgm:pt modelId="{3C1A22CB-BAFB-4F5C-9D84-F2D662C08B65}" type="pres">
      <dgm:prSet presAssocID="{2F4FC7FA-8303-4AC0-BAF4-5B7955D390BF}" presName="accentRepeatNode" presStyleLbl="solidFgAcc1" presStyleIdx="0" presStyleCnt="3"/>
      <dgm:spPr/>
    </dgm:pt>
    <dgm:pt modelId="{6B42F803-D04C-41B6-81D2-707DD32E42EA}" type="pres">
      <dgm:prSet presAssocID="{E0255DF5-004B-4047-B667-A9D803144DF2}" presName="text_2" presStyleLbl="node1" presStyleIdx="1" presStyleCnt="3" custLinFactNeighborX="665" custLinFactNeighborY="4103">
        <dgm:presLayoutVars>
          <dgm:bulletEnabled val="1"/>
        </dgm:presLayoutVars>
      </dgm:prSet>
      <dgm:spPr/>
      <dgm:t>
        <a:bodyPr/>
        <a:lstStyle/>
        <a:p>
          <a:endParaRPr lang="it-IT"/>
        </a:p>
      </dgm:t>
    </dgm:pt>
    <dgm:pt modelId="{127C0362-271A-4AFF-A574-C0367FE60042}" type="pres">
      <dgm:prSet presAssocID="{E0255DF5-004B-4047-B667-A9D803144DF2}" presName="accent_2" presStyleCnt="0"/>
      <dgm:spPr/>
    </dgm:pt>
    <dgm:pt modelId="{3AC60185-92F0-4D9F-B076-A702589EC537}" type="pres">
      <dgm:prSet presAssocID="{E0255DF5-004B-4047-B667-A9D803144DF2}" presName="accentRepeatNode" presStyleLbl="solidFgAcc1" presStyleIdx="1" presStyleCnt="3"/>
      <dgm:spPr/>
    </dgm:pt>
    <dgm:pt modelId="{C32DB2E1-4477-473A-88F4-35EED550612F}" type="pres">
      <dgm:prSet presAssocID="{7E2111F4-A91C-4DF1-8BCE-D359BA9E4C54}" presName="text_3" presStyleLbl="node1" presStyleIdx="2" presStyleCnt="3">
        <dgm:presLayoutVars>
          <dgm:bulletEnabled val="1"/>
        </dgm:presLayoutVars>
      </dgm:prSet>
      <dgm:spPr/>
      <dgm:t>
        <a:bodyPr/>
        <a:lstStyle/>
        <a:p>
          <a:endParaRPr lang="it-IT"/>
        </a:p>
      </dgm:t>
    </dgm:pt>
    <dgm:pt modelId="{D0E049FA-E996-47CE-92D1-DCCCE7E5E414}" type="pres">
      <dgm:prSet presAssocID="{7E2111F4-A91C-4DF1-8BCE-D359BA9E4C54}" presName="accent_3" presStyleCnt="0"/>
      <dgm:spPr/>
    </dgm:pt>
    <dgm:pt modelId="{8CF820D3-65A3-4497-9B2B-CCF6912F8E50}" type="pres">
      <dgm:prSet presAssocID="{7E2111F4-A91C-4DF1-8BCE-D359BA9E4C54}" presName="accentRepeatNode" presStyleLbl="solidFgAcc1" presStyleIdx="2" presStyleCnt="3"/>
      <dgm:spPr/>
    </dgm:pt>
  </dgm:ptLst>
  <dgm:cxnLst>
    <dgm:cxn modelId="{75138E70-C2B3-45F6-88A2-63C4DE1FC637}" type="presOf" srcId="{7E2111F4-A91C-4DF1-8BCE-D359BA9E4C54}" destId="{C32DB2E1-4477-473A-88F4-35EED550612F}" srcOrd="0" destOrd="0" presId="urn:microsoft.com/office/officeart/2008/layout/VerticalCurvedList#8"/>
    <dgm:cxn modelId="{4EAB240F-CC06-4884-BFE6-B3AC8CBD48E2}" srcId="{1BDE905A-BFD9-4D93-967E-AED5A6D5AE18}" destId="{7E2111F4-A91C-4DF1-8BCE-D359BA9E4C54}" srcOrd="2" destOrd="0" parTransId="{EEF6FCC4-BAAB-4A8A-892B-AAFF470C5777}" sibTransId="{2D74A2AA-9FE3-40F8-958E-1525ACBD1266}"/>
    <dgm:cxn modelId="{E98A7ECD-0CB8-48F8-8174-F67E616AA957}" type="presOf" srcId="{AA9DFD15-DD61-44B4-A514-073EA7A25C6D}" destId="{49BCD47C-2D42-478F-8C59-7BBA44E82A71}" srcOrd="0" destOrd="0" presId="urn:microsoft.com/office/officeart/2008/layout/VerticalCurvedList#8"/>
    <dgm:cxn modelId="{2CEE17EE-DBE8-494B-96BC-90C68CAC0BC3}" srcId="{1BDE905A-BFD9-4D93-967E-AED5A6D5AE18}" destId="{E0255DF5-004B-4047-B667-A9D803144DF2}" srcOrd="1" destOrd="0" parTransId="{03B85EE4-70C8-4255-8C8E-DF619078C502}" sibTransId="{90D66FEE-4900-4BDA-8664-7D37426411E7}"/>
    <dgm:cxn modelId="{27E133BB-C20A-4E9C-98E4-AEA285935B01}" type="presOf" srcId="{E0255DF5-004B-4047-B667-A9D803144DF2}" destId="{6B42F803-D04C-41B6-81D2-707DD32E42EA}" srcOrd="0" destOrd="0" presId="urn:microsoft.com/office/officeart/2008/layout/VerticalCurvedList#8"/>
    <dgm:cxn modelId="{8FA1680A-97AF-4A6F-A622-A41F77DC3007}" srcId="{1BDE905A-BFD9-4D93-967E-AED5A6D5AE18}" destId="{2F4FC7FA-8303-4AC0-BAF4-5B7955D390BF}" srcOrd="0" destOrd="0" parTransId="{3555B746-4962-4AEC-8CB9-04EAA4EFA214}" sibTransId="{AA9DFD15-DD61-44B4-A514-073EA7A25C6D}"/>
    <dgm:cxn modelId="{626F3388-6C62-4BDF-A651-59461AC3C101}" type="presOf" srcId="{1BDE905A-BFD9-4D93-967E-AED5A6D5AE18}" destId="{7EC48D21-9714-4619-9CB1-588BB86B89CB}" srcOrd="0" destOrd="0" presId="urn:microsoft.com/office/officeart/2008/layout/VerticalCurvedList#8"/>
    <dgm:cxn modelId="{22198EEC-F22D-416B-9CA2-7769A0A40C70}" type="presOf" srcId="{2F4FC7FA-8303-4AC0-BAF4-5B7955D390BF}" destId="{50DD0F27-56C7-4814-BC5C-EB4BE1258B32}" srcOrd="0" destOrd="0" presId="urn:microsoft.com/office/officeart/2008/layout/VerticalCurvedList#8"/>
    <dgm:cxn modelId="{79166F73-3D63-4859-B497-55C572695F85}" type="presParOf" srcId="{7EC48D21-9714-4619-9CB1-588BB86B89CB}" destId="{DF0BFA82-30CB-4CA7-B5C4-7A8702B0F400}" srcOrd="0" destOrd="0" presId="urn:microsoft.com/office/officeart/2008/layout/VerticalCurvedList#8"/>
    <dgm:cxn modelId="{1C88AF68-21EE-480D-BBD1-E01F758E0FB9}" type="presParOf" srcId="{DF0BFA82-30CB-4CA7-B5C4-7A8702B0F400}" destId="{03667C00-8BB0-46A3-95B1-C0A127E8CF20}" srcOrd="0" destOrd="0" presId="urn:microsoft.com/office/officeart/2008/layout/VerticalCurvedList#8"/>
    <dgm:cxn modelId="{D2A11E60-F3A8-49EF-AE6E-0089B239ECB8}" type="presParOf" srcId="{03667C00-8BB0-46A3-95B1-C0A127E8CF20}" destId="{CD0CAF39-C085-4033-A3AC-E16634C57F08}" srcOrd="0" destOrd="0" presId="urn:microsoft.com/office/officeart/2008/layout/VerticalCurvedList#8"/>
    <dgm:cxn modelId="{C6D68730-D23C-46FE-8B28-6E44971DD8BC}" type="presParOf" srcId="{03667C00-8BB0-46A3-95B1-C0A127E8CF20}" destId="{49BCD47C-2D42-478F-8C59-7BBA44E82A71}" srcOrd="1" destOrd="0" presId="urn:microsoft.com/office/officeart/2008/layout/VerticalCurvedList#8"/>
    <dgm:cxn modelId="{57D649B9-0BE9-4D7B-A43C-B3534C12240E}" type="presParOf" srcId="{03667C00-8BB0-46A3-95B1-C0A127E8CF20}" destId="{E65C8297-5061-48CB-B159-3DAA83738FB7}" srcOrd="2" destOrd="0" presId="urn:microsoft.com/office/officeart/2008/layout/VerticalCurvedList#8"/>
    <dgm:cxn modelId="{42AEB8C3-A033-4B0B-81E0-0D66543DA90E}" type="presParOf" srcId="{03667C00-8BB0-46A3-95B1-C0A127E8CF20}" destId="{A8B3FA70-CB0A-44DE-A37B-6BD1C78B1328}" srcOrd="3" destOrd="0" presId="urn:microsoft.com/office/officeart/2008/layout/VerticalCurvedList#8"/>
    <dgm:cxn modelId="{BBAA7EDD-D88C-4543-B3B8-CCBA6C235478}" type="presParOf" srcId="{DF0BFA82-30CB-4CA7-B5C4-7A8702B0F400}" destId="{50DD0F27-56C7-4814-BC5C-EB4BE1258B32}" srcOrd="1" destOrd="0" presId="urn:microsoft.com/office/officeart/2008/layout/VerticalCurvedList#8"/>
    <dgm:cxn modelId="{171B9A9E-B8DD-4DD9-9E76-180EE3270F43}" type="presParOf" srcId="{DF0BFA82-30CB-4CA7-B5C4-7A8702B0F400}" destId="{AA044BB4-3D85-4712-A6F9-A097F735DE8D}" srcOrd="2" destOrd="0" presId="urn:microsoft.com/office/officeart/2008/layout/VerticalCurvedList#8"/>
    <dgm:cxn modelId="{D07F85F1-9C6E-4CC0-940B-17D5E04D75F6}" type="presParOf" srcId="{AA044BB4-3D85-4712-A6F9-A097F735DE8D}" destId="{3C1A22CB-BAFB-4F5C-9D84-F2D662C08B65}" srcOrd="0" destOrd="0" presId="urn:microsoft.com/office/officeart/2008/layout/VerticalCurvedList#8"/>
    <dgm:cxn modelId="{08716B62-5B42-462B-AFB7-263BD2641EFD}" type="presParOf" srcId="{DF0BFA82-30CB-4CA7-B5C4-7A8702B0F400}" destId="{6B42F803-D04C-41B6-81D2-707DD32E42EA}" srcOrd="3" destOrd="0" presId="urn:microsoft.com/office/officeart/2008/layout/VerticalCurvedList#8"/>
    <dgm:cxn modelId="{581A7654-E0A9-4683-B20E-63DD286B163E}" type="presParOf" srcId="{DF0BFA82-30CB-4CA7-B5C4-7A8702B0F400}" destId="{127C0362-271A-4AFF-A574-C0367FE60042}" srcOrd="4" destOrd="0" presId="urn:microsoft.com/office/officeart/2008/layout/VerticalCurvedList#8"/>
    <dgm:cxn modelId="{9EAD37F8-5348-4500-944B-604C66DC1C7D}" type="presParOf" srcId="{127C0362-271A-4AFF-A574-C0367FE60042}" destId="{3AC60185-92F0-4D9F-B076-A702589EC537}" srcOrd="0" destOrd="0" presId="urn:microsoft.com/office/officeart/2008/layout/VerticalCurvedList#8"/>
    <dgm:cxn modelId="{D2F9E22B-02CB-444A-BA05-43FD85FF4142}" type="presParOf" srcId="{DF0BFA82-30CB-4CA7-B5C4-7A8702B0F400}" destId="{C32DB2E1-4477-473A-88F4-35EED550612F}" srcOrd="5" destOrd="0" presId="urn:microsoft.com/office/officeart/2008/layout/VerticalCurvedList#8"/>
    <dgm:cxn modelId="{F3D57303-1758-4883-BA82-8F347492A52B}" type="presParOf" srcId="{DF0BFA82-30CB-4CA7-B5C4-7A8702B0F400}" destId="{D0E049FA-E996-47CE-92D1-DCCCE7E5E414}" srcOrd="6" destOrd="0" presId="urn:microsoft.com/office/officeart/2008/layout/VerticalCurvedList#8"/>
    <dgm:cxn modelId="{A7CB4E3F-ADBF-4964-8807-824C2E421201}" type="presParOf" srcId="{D0E049FA-E996-47CE-92D1-DCCCE7E5E414}" destId="{8CF820D3-65A3-4497-9B2B-CCF6912F8E50}" srcOrd="0" destOrd="0" presId="urn:microsoft.com/office/officeart/2008/layout/VerticalCurvedList#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CE6A259-1DB8-48FE-AE14-74A47FC07EDB}" type="doc">
      <dgm:prSet loTypeId="urn:microsoft.com/office/officeart/2005/8/layout/cycle5" loCatId="cycle" qsTypeId="urn:microsoft.com/office/officeart/2005/8/quickstyle/simple1#2" qsCatId="simple" csTypeId="urn:microsoft.com/office/officeart/2005/8/colors/accent1_2#7" csCatId="accent1" phldr="1"/>
      <dgm:spPr/>
      <dgm:t>
        <a:bodyPr/>
        <a:lstStyle/>
        <a:p>
          <a:endParaRPr lang="it-IT"/>
        </a:p>
      </dgm:t>
    </dgm:pt>
    <dgm:pt modelId="{9D0B7D99-1734-421A-833D-4843693248F9}">
      <dgm:prSet phldrT="[Testo]" custT="1"/>
      <dgm:spPr>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it-IT" sz="1600" b="1" dirty="0">
              <a:solidFill>
                <a:schemeClr val="bg1"/>
              </a:solidFill>
            </a:rPr>
            <a:t>Pharmacotherapy</a:t>
          </a:r>
        </a:p>
      </dgm:t>
    </dgm:pt>
    <dgm:pt modelId="{3BF6AF66-FFDE-4A1E-9EFB-B0026EA8A5EA}" type="parTrans" cxnId="{A848A9FA-43E2-4ED5-B372-CE4E06A311EE}">
      <dgm:prSet/>
      <dgm:spPr/>
      <dgm:t>
        <a:bodyPr/>
        <a:lstStyle/>
        <a:p>
          <a:endParaRPr lang="it-IT"/>
        </a:p>
      </dgm:t>
    </dgm:pt>
    <dgm:pt modelId="{A495C43C-141C-412A-BC33-7E75AE2ED920}" type="sibTrans" cxnId="{A848A9FA-43E2-4ED5-B372-CE4E06A311EE}">
      <dgm:prSet/>
      <dgm:spPr/>
      <dgm:t>
        <a:bodyPr/>
        <a:lstStyle/>
        <a:p>
          <a:endParaRPr lang="it-IT"/>
        </a:p>
      </dgm:t>
    </dgm:pt>
    <dgm:pt modelId="{2B0F8215-7E84-4AF8-B36F-35B5741E7193}">
      <dgm:prSet phldrT="[Testo]" custT="1"/>
      <dgm:spPr>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lvl="0" indent="0" algn="ctr" defTabSz="889000">
            <a:lnSpc>
              <a:spcPct val="90000"/>
            </a:lnSpc>
            <a:spcBef>
              <a:spcPct val="0"/>
            </a:spcBef>
            <a:spcAft>
              <a:spcPct val="35000"/>
            </a:spcAft>
            <a:buNone/>
          </a:pPr>
          <a:r>
            <a:rPr lang="it-IT" sz="2000" b="1" kern="1200" dirty="0">
              <a:solidFill>
                <a:schemeClr val="bg1"/>
              </a:solidFill>
              <a:latin typeface="Calibri" panose="020F0502020204030204"/>
              <a:ea typeface="+mn-ea"/>
              <a:cs typeface="+mn-cs"/>
            </a:rPr>
            <a:t>Symptom reduction</a:t>
          </a:r>
        </a:p>
      </dgm:t>
    </dgm:pt>
    <dgm:pt modelId="{D59EBE4F-2963-4C36-AB45-166209DF014C}" type="parTrans" cxnId="{7B644EED-D21A-464E-AF49-D01E11B09A3C}">
      <dgm:prSet/>
      <dgm:spPr/>
      <dgm:t>
        <a:bodyPr/>
        <a:lstStyle/>
        <a:p>
          <a:endParaRPr lang="it-IT"/>
        </a:p>
      </dgm:t>
    </dgm:pt>
    <dgm:pt modelId="{68A42C6A-AD52-4CE9-B310-DEF92C0E445C}" type="sibTrans" cxnId="{7B644EED-D21A-464E-AF49-D01E11B09A3C}">
      <dgm:prSet/>
      <dgm:spPr/>
      <dgm:t>
        <a:bodyPr/>
        <a:lstStyle/>
        <a:p>
          <a:endParaRPr lang="it-IT"/>
        </a:p>
      </dgm:t>
    </dgm:pt>
    <dgm:pt modelId="{8977E313-5720-4758-8084-5ECE5DDE43F6}">
      <dgm:prSet phldrT="[Testo]" custT="1"/>
      <dgm:spPr>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marL="0" lvl="0" indent="0" algn="ctr" defTabSz="889000">
            <a:lnSpc>
              <a:spcPct val="90000"/>
            </a:lnSpc>
            <a:spcBef>
              <a:spcPct val="0"/>
            </a:spcBef>
            <a:spcAft>
              <a:spcPct val="35000"/>
            </a:spcAft>
            <a:buNone/>
          </a:pPr>
          <a:r>
            <a:rPr lang="it-IT" sz="2000" b="1" kern="1200" dirty="0">
              <a:solidFill>
                <a:schemeClr val="bg1"/>
              </a:solidFill>
              <a:latin typeface="Calibri" panose="020F0502020204030204"/>
              <a:ea typeface="+mn-ea"/>
              <a:cs typeface="+mn-cs"/>
            </a:rPr>
            <a:t>Pharmacotherapy reduction</a:t>
          </a:r>
        </a:p>
      </dgm:t>
    </dgm:pt>
    <dgm:pt modelId="{B2822245-FAA0-43A9-A6A8-E5B131F715D3}" type="parTrans" cxnId="{8D86C58E-0A28-48E3-A911-96B203B21E8F}">
      <dgm:prSet/>
      <dgm:spPr/>
      <dgm:t>
        <a:bodyPr/>
        <a:lstStyle/>
        <a:p>
          <a:endParaRPr lang="it-IT"/>
        </a:p>
      </dgm:t>
    </dgm:pt>
    <dgm:pt modelId="{E65F77E8-4157-4183-94D8-9853968F0CF0}" type="sibTrans" cxnId="{8D86C58E-0A28-48E3-A911-96B203B21E8F}">
      <dgm:prSet/>
      <dgm:spPr/>
      <dgm:t>
        <a:bodyPr/>
        <a:lstStyle/>
        <a:p>
          <a:endParaRPr lang="it-IT"/>
        </a:p>
      </dgm:t>
    </dgm:pt>
    <dgm:pt modelId="{E426DB8D-F715-4CD8-8F70-61204D2FA67A}">
      <dgm:prSet phldrT="[Testo]" custT="1"/>
      <dgm:spPr>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marL="0" lvl="0" indent="0" algn="ctr" defTabSz="889000">
            <a:lnSpc>
              <a:spcPct val="90000"/>
            </a:lnSpc>
            <a:spcBef>
              <a:spcPct val="0"/>
            </a:spcBef>
            <a:spcAft>
              <a:spcPct val="35000"/>
            </a:spcAft>
            <a:buNone/>
          </a:pPr>
          <a:r>
            <a:rPr lang="it-IT" sz="2000" b="1" kern="1200" dirty="0">
              <a:solidFill>
                <a:schemeClr val="bg1"/>
              </a:solidFill>
              <a:latin typeface="Calibri" panose="020F0502020204030204"/>
              <a:ea typeface="+mn-ea"/>
              <a:cs typeface="+mn-cs"/>
            </a:rPr>
            <a:t>Stimuli increase </a:t>
          </a:r>
        </a:p>
      </dgm:t>
    </dgm:pt>
    <dgm:pt modelId="{FF78908B-47E0-4D8B-A08E-0957C1358435}" type="parTrans" cxnId="{5888F7A2-46BB-418B-8FDC-FFEC032DE1E5}">
      <dgm:prSet/>
      <dgm:spPr/>
      <dgm:t>
        <a:bodyPr/>
        <a:lstStyle/>
        <a:p>
          <a:endParaRPr lang="it-IT"/>
        </a:p>
      </dgm:t>
    </dgm:pt>
    <dgm:pt modelId="{85D8712E-6D96-4DE2-B32B-FC9E1F6C71DC}" type="sibTrans" cxnId="{5888F7A2-46BB-418B-8FDC-FFEC032DE1E5}">
      <dgm:prSet/>
      <dgm:spPr/>
      <dgm:t>
        <a:bodyPr/>
        <a:lstStyle/>
        <a:p>
          <a:endParaRPr lang="it-IT"/>
        </a:p>
      </dgm:t>
    </dgm:pt>
    <dgm:pt modelId="{85796974-DFFC-AE4E-B3FF-3848BB6C70CC}">
      <dgm:prSet phldrT="[Testo]" custT="1"/>
      <dgm:spPr>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None/>
          </a:pPr>
          <a:r>
            <a:rPr lang="it-IT" sz="2000" b="1" dirty="0">
              <a:solidFill>
                <a:schemeClr val="bg1"/>
              </a:solidFill>
              <a:latin typeface="Calibri" panose="020F0502020204030204"/>
              <a:ea typeface="+mn-ea"/>
              <a:cs typeface="+mn-cs"/>
            </a:rPr>
            <a:t>Symptom increase</a:t>
          </a:r>
        </a:p>
      </dgm:t>
    </dgm:pt>
    <dgm:pt modelId="{7200E1D2-67C9-D343-96CB-BAB1F288261F}" type="parTrans" cxnId="{407C8A57-9F43-4B76-B89F-2B99D6B76BB6}">
      <dgm:prSet/>
      <dgm:spPr/>
      <dgm:t>
        <a:bodyPr/>
        <a:lstStyle/>
        <a:p>
          <a:endParaRPr lang="it-IT"/>
        </a:p>
      </dgm:t>
    </dgm:pt>
    <dgm:pt modelId="{9158A206-7E68-1440-8700-91DDFD27FEC2}" type="sibTrans" cxnId="{407C8A57-9F43-4B76-B89F-2B99D6B76BB6}">
      <dgm:prSet/>
      <dgm:spPr/>
      <dgm:t>
        <a:bodyPr/>
        <a:lstStyle/>
        <a:p>
          <a:endParaRPr lang="it-IT"/>
        </a:p>
      </dgm:t>
    </dgm:pt>
    <dgm:pt modelId="{37E7288A-DB6F-46AA-B0B5-D4F1F72B845C}">
      <dgm:prSet phldrT="[Testo]" phldr="0" custT="1"/>
      <dgm:spPr>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vert="horz" wrap="square"/>
        <a:lstStyle/>
        <a:p>
          <a:pPr algn="ctr" defTabSz="889000">
            <a:lnSpc>
              <a:spcPct val="90000"/>
            </a:lnSpc>
            <a:spcBef>
              <a:spcPct val="0"/>
            </a:spcBef>
            <a:spcAft>
              <a:spcPct val="35000"/>
            </a:spcAft>
          </a:pPr>
          <a:r>
            <a:rPr lang="it-IT" sz="1800" b="1" kern="1200" dirty="0">
              <a:solidFill>
                <a:schemeClr val="bg1"/>
              </a:solidFill>
              <a:latin typeface="Calibri" panose="020F0502020204030204"/>
              <a:ea typeface="+mn-ea"/>
              <a:cs typeface="+mn-cs"/>
            </a:rPr>
            <a:t>Aggravation of the disorder and change in diagnosis</a:t>
          </a:r>
        </a:p>
      </dgm:t>
    </dgm:pt>
    <dgm:pt modelId="{09FAF17E-25D7-4042-A838-20847BA66D20}" type="parTrans" cxnId="{C7A8AC9B-AEB2-42DE-82CA-3F8F5664532E}">
      <dgm:prSet/>
      <dgm:spPr/>
      <dgm:t>
        <a:bodyPr/>
        <a:lstStyle/>
        <a:p>
          <a:endParaRPr lang="it-IT"/>
        </a:p>
      </dgm:t>
    </dgm:pt>
    <dgm:pt modelId="{0444AA0E-D29E-4DEB-98F1-EC17B6E2A777}" type="sibTrans" cxnId="{C7A8AC9B-AEB2-42DE-82CA-3F8F5664532E}">
      <dgm:prSet/>
      <dgm:spPr/>
      <dgm:t>
        <a:bodyPr/>
        <a:lstStyle/>
        <a:p>
          <a:endParaRPr lang="it-IT"/>
        </a:p>
      </dgm:t>
    </dgm:pt>
    <dgm:pt modelId="{A579EECF-FAA0-4F4E-80A4-E079247A61C2}" type="pres">
      <dgm:prSet presAssocID="{ACE6A259-1DB8-48FE-AE14-74A47FC07EDB}" presName="cycle" presStyleCnt="0">
        <dgm:presLayoutVars>
          <dgm:dir/>
          <dgm:resizeHandles val="exact"/>
        </dgm:presLayoutVars>
      </dgm:prSet>
      <dgm:spPr/>
      <dgm:t>
        <a:bodyPr/>
        <a:lstStyle/>
        <a:p>
          <a:endParaRPr lang="it-IT"/>
        </a:p>
      </dgm:t>
    </dgm:pt>
    <dgm:pt modelId="{17EF200E-D095-4B35-9297-906915F8EADA}" type="pres">
      <dgm:prSet presAssocID="{9D0B7D99-1734-421A-833D-4843693248F9}" presName="node" presStyleLbl="node1" presStyleIdx="0" presStyleCnt="6" custScaleX="131481">
        <dgm:presLayoutVars>
          <dgm:bulletEnabled val="1"/>
        </dgm:presLayoutVars>
      </dgm:prSet>
      <dgm:spPr/>
      <dgm:t>
        <a:bodyPr/>
        <a:lstStyle/>
        <a:p>
          <a:endParaRPr lang="it-IT"/>
        </a:p>
      </dgm:t>
    </dgm:pt>
    <dgm:pt modelId="{A9E7259F-1934-4957-9DEA-CDA9F19038A5}" type="pres">
      <dgm:prSet presAssocID="{9D0B7D99-1734-421A-833D-4843693248F9}" presName="spNode" presStyleCnt="0"/>
      <dgm:spPr/>
    </dgm:pt>
    <dgm:pt modelId="{6CC2F764-1689-4CD6-93CD-AA914E3810C8}" type="pres">
      <dgm:prSet presAssocID="{A495C43C-141C-412A-BC33-7E75AE2ED920}" presName="sibTrans" presStyleLbl="sibTrans1D1" presStyleIdx="0" presStyleCnt="6"/>
      <dgm:spPr/>
      <dgm:t>
        <a:bodyPr/>
        <a:lstStyle/>
        <a:p>
          <a:endParaRPr lang="it-IT"/>
        </a:p>
      </dgm:t>
    </dgm:pt>
    <dgm:pt modelId="{4A537B43-4245-4B44-B8A6-989DEBF136B0}" type="pres">
      <dgm:prSet presAssocID="{2B0F8215-7E84-4AF8-B36F-35B5741E7193}" presName="node" presStyleLbl="node1" presStyleIdx="1" presStyleCnt="6" custScaleX="107614">
        <dgm:presLayoutVars>
          <dgm:bulletEnabled val="1"/>
        </dgm:presLayoutVars>
      </dgm:prSet>
      <dgm:spPr/>
      <dgm:t>
        <a:bodyPr/>
        <a:lstStyle/>
        <a:p>
          <a:endParaRPr lang="it-IT"/>
        </a:p>
      </dgm:t>
    </dgm:pt>
    <dgm:pt modelId="{FF251007-2EB9-492F-91A9-7104711C8A0B}" type="pres">
      <dgm:prSet presAssocID="{2B0F8215-7E84-4AF8-B36F-35B5741E7193}" presName="spNode" presStyleCnt="0"/>
      <dgm:spPr/>
    </dgm:pt>
    <dgm:pt modelId="{CC456CCD-F49F-41F9-9112-712678878279}" type="pres">
      <dgm:prSet presAssocID="{68A42C6A-AD52-4CE9-B310-DEF92C0E445C}" presName="sibTrans" presStyleLbl="sibTrans1D1" presStyleIdx="1" presStyleCnt="6"/>
      <dgm:spPr/>
      <dgm:t>
        <a:bodyPr/>
        <a:lstStyle/>
        <a:p>
          <a:endParaRPr lang="it-IT"/>
        </a:p>
      </dgm:t>
    </dgm:pt>
    <dgm:pt modelId="{9A9BAE39-9946-472C-877F-C4C09686A058}" type="pres">
      <dgm:prSet presAssocID="{8977E313-5720-4758-8084-5ECE5DDE43F6}" presName="node" presStyleLbl="node1" presStyleIdx="2" presStyleCnt="6" custScaleX="142892" custRadScaleRad="99141" custRadScaleInc="4767">
        <dgm:presLayoutVars>
          <dgm:bulletEnabled val="1"/>
        </dgm:presLayoutVars>
      </dgm:prSet>
      <dgm:spPr/>
      <dgm:t>
        <a:bodyPr/>
        <a:lstStyle/>
        <a:p>
          <a:endParaRPr lang="it-IT"/>
        </a:p>
      </dgm:t>
    </dgm:pt>
    <dgm:pt modelId="{61E51025-4DA8-4709-B518-45F6DFDA8B89}" type="pres">
      <dgm:prSet presAssocID="{8977E313-5720-4758-8084-5ECE5DDE43F6}" presName="spNode" presStyleCnt="0"/>
      <dgm:spPr/>
    </dgm:pt>
    <dgm:pt modelId="{54736B11-5E08-4BFF-89F6-BCE626F87124}" type="pres">
      <dgm:prSet presAssocID="{E65F77E8-4157-4183-94D8-9853968F0CF0}" presName="sibTrans" presStyleLbl="sibTrans1D1" presStyleIdx="2" presStyleCnt="6"/>
      <dgm:spPr/>
      <dgm:t>
        <a:bodyPr/>
        <a:lstStyle/>
        <a:p>
          <a:endParaRPr lang="it-IT"/>
        </a:p>
      </dgm:t>
    </dgm:pt>
    <dgm:pt modelId="{F87B8700-6DEA-4AEC-8EE0-A7FBE3A78EFC}" type="pres">
      <dgm:prSet presAssocID="{E426DB8D-F715-4CD8-8F70-61204D2FA67A}" presName="node" presStyleLbl="node1" presStyleIdx="3" presStyleCnt="6" custScaleX="107379" custRadScaleRad="100537" custRadScaleInc="-11753">
        <dgm:presLayoutVars>
          <dgm:bulletEnabled val="1"/>
        </dgm:presLayoutVars>
      </dgm:prSet>
      <dgm:spPr/>
      <dgm:t>
        <a:bodyPr/>
        <a:lstStyle/>
        <a:p>
          <a:endParaRPr lang="it-IT"/>
        </a:p>
      </dgm:t>
    </dgm:pt>
    <dgm:pt modelId="{1E4AD3E3-ECC7-49E6-B852-7ADA30559F1A}" type="pres">
      <dgm:prSet presAssocID="{E426DB8D-F715-4CD8-8F70-61204D2FA67A}" presName="spNode" presStyleCnt="0"/>
      <dgm:spPr/>
    </dgm:pt>
    <dgm:pt modelId="{11E84355-940B-4F6B-94C6-181385C9DFC0}" type="pres">
      <dgm:prSet presAssocID="{85D8712E-6D96-4DE2-B32B-FC9E1F6C71DC}" presName="sibTrans" presStyleLbl="sibTrans1D1" presStyleIdx="3" presStyleCnt="6"/>
      <dgm:spPr/>
      <dgm:t>
        <a:bodyPr/>
        <a:lstStyle/>
        <a:p>
          <a:endParaRPr lang="it-IT"/>
        </a:p>
      </dgm:t>
    </dgm:pt>
    <dgm:pt modelId="{9DC86A07-0FF6-1F46-885E-A319865F589F}" type="pres">
      <dgm:prSet presAssocID="{85796974-DFFC-AE4E-B3FF-3848BB6C70CC}" presName="node" presStyleLbl="node1" presStyleIdx="4" presStyleCnt="6" custScaleX="107379" custRadScaleRad="100537" custRadScaleInc="-11753">
        <dgm:presLayoutVars>
          <dgm:bulletEnabled val="1"/>
        </dgm:presLayoutVars>
      </dgm:prSet>
      <dgm:spPr/>
      <dgm:t>
        <a:bodyPr/>
        <a:lstStyle/>
        <a:p>
          <a:endParaRPr lang="it-IT"/>
        </a:p>
      </dgm:t>
    </dgm:pt>
    <dgm:pt modelId="{136B6141-C8B1-6B4A-8D4A-EB8A096FA385}" type="pres">
      <dgm:prSet presAssocID="{85796974-DFFC-AE4E-B3FF-3848BB6C70CC}" presName="spNode" presStyleCnt="0"/>
      <dgm:spPr/>
    </dgm:pt>
    <dgm:pt modelId="{65FDA9F8-95D1-E648-AF25-17A375BF0DB4}" type="pres">
      <dgm:prSet presAssocID="{9158A206-7E68-1440-8700-91DDFD27FEC2}" presName="sibTrans" presStyleLbl="sibTrans1D1" presStyleIdx="4" presStyleCnt="6"/>
      <dgm:spPr/>
      <dgm:t>
        <a:bodyPr/>
        <a:lstStyle/>
        <a:p>
          <a:endParaRPr lang="it-IT"/>
        </a:p>
      </dgm:t>
    </dgm:pt>
    <dgm:pt modelId="{01314866-9F01-4DD8-B5E0-81C617187F47}" type="pres">
      <dgm:prSet presAssocID="{37E7288A-DB6F-46AA-B0B5-D4F1F72B845C}" presName="node" presStyleLbl="node1" presStyleIdx="5" presStyleCnt="6" custScaleX="131601" custScaleY="117216" custRadScaleRad="100991" custRadScaleInc="-6821">
        <dgm:presLayoutVars>
          <dgm:bulletEnabled val="1"/>
        </dgm:presLayoutVars>
      </dgm:prSet>
      <dgm:spPr/>
      <dgm:t>
        <a:bodyPr/>
        <a:lstStyle/>
        <a:p>
          <a:endParaRPr lang="it-IT"/>
        </a:p>
      </dgm:t>
    </dgm:pt>
    <dgm:pt modelId="{2109771E-CD8C-42F6-B194-F5AFCA387E57}" type="pres">
      <dgm:prSet presAssocID="{37E7288A-DB6F-46AA-B0B5-D4F1F72B845C}" presName="spNode" presStyleCnt="0"/>
      <dgm:spPr/>
    </dgm:pt>
    <dgm:pt modelId="{7568D02F-CAB6-4152-B4AB-5AE87EDABB3D}" type="pres">
      <dgm:prSet presAssocID="{0444AA0E-D29E-4DEB-98F1-EC17B6E2A777}" presName="sibTrans" presStyleLbl="sibTrans1D1" presStyleIdx="5" presStyleCnt="6"/>
      <dgm:spPr/>
      <dgm:t>
        <a:bodyPr/>
        <a:lstStyle/>
        <a:p>
          <a:endParaRPr lang="it-IT"/>
        </a:p>
      </dgm:t>
    </dgm:pt>
  </dgm:ptLst>
  <dgm:cxnLst>
    <dgm:cxn modelId="{5AF7AEA7-BFA2-43A8-8705-89CD4ABC559F}" type="presOf" srcId="{2B0F8215-7E84-4AF8-B36F-35B5741E7193}" destId="{4A537B43-4245-4B44-B8A6-989DEBF136B0}" srcOrd="0" destOrd="0" presId="urn:microsoft.com/office/officeart/2005/8/layout/cycle5"/>
    <dgm:cxn modelId="{C7B68C73-3896-4ADD-BF32-4A337DCD6281}" type="presOf" srcId="{9D0B7D99-1734-421A-833D-4843693248F9}" destId="{17EF200E-D095-4B35-9297-906915F8EADA}" srcOrd="0" destOrd="0" presId="urn:microsoft.com/office/officeart/2005/8/layout/cycle5"/>
    <dgm:cxn modelId="{C7A8AC9B-AEB2-42DE-82CA-3F8F5664532E}" srcId="{ACE6A259-1DB8-48FE-AE14-74A47FC07EDB}" destId="{37E7288A-DB6F-46AA-B0B5-D4F1F72B845C}" srcOrd="5" destOrd="0" parTransId="{09FAF17E-25D7-4042-A838-20847BA66D20}" sibTransId="{0444AA0E-D29E-4DEB-98F1-EC17B6E2A777}"/>
    <dgm:cxn modelId="{407C8A57-9F43-4B76-B89F-2B99D6B76BB6}" srcId="{ACE6A259-1DB8-48FE-AE14-74A47FC07EDB}" destId="{85796974-DFFC-AE4E-B3FF-3848BB6C70CC}" srcOrd="4" destOrd="0" parTransId="{7200E1D2-67C9-D343-96CB-BAB1F288261F}" sibTransId="{9158A206-7E68-1440-8700-91DDFD27FEC2}"/>
    <dgm:cxn modelId="{51C478F5-AAD7-40CA-8D2B-CFBC7DDEFB03}" type="presOf" srcId="{85796974-DFFC-AE4E-B3FF-3848BB6C70CC}" destId="{9DC86A07-0FF6-1F46-885E-A319865F589F}" srcOrd="0" destOrd="0" presId="urn:microsoft.com/office/officeart/2005/8/layout/cycle5"/>
    <dgm:cxn modelId="{7B644EED-D21A-464E-AF49-D01E11B09A3C}" srcId="{ACE6A259-1DB8-48FE-AE14-74A47FC07EDB}" destId="{2B0F8215-7E84-4AF8-B36F-35B5741E7193}" srcOrd="1" destOrd="0" parTransId="{D59EBE4F-2963-4C36-AB45-166209DF014C}" sibTransId="{68A42C6A-AD52-4CE9-B310-DEF92C0E445C}"/>
    <dgm:cxn modelId="{8213F1D4-CEE2-49D3-8444-D67CD4B513F9}" type="presOf" srcId="{68A42C6A-AD52-4CE9-B310-DEF92C0E445C}" destId="{CC456CCD-F49F-41F9-9112-712678878279}" srcOrd="0" destOrd="0" presId="urn:microsoft.com/office/officeart/2005/8/layout/cycle5"/>
    <dgm:cxn modelId="{3EC123C3-8433-447A-9F0C-4155329FE379}" type="presOf" srcId="{A495C43C-141C-412A-BC33-7E75AE2ED920}" destId="{6CC2F764-1689-4CD6-93CD-AA914E3810C8}" srcOrd="0" destOrd="0" presId="urn:microsoft.com/office/officeart/2005/8/layout/cycle5"/>
    <dgm:cxn modelId="{B9E8C005-CC8A-4F98-BBAF-BB8C8F6B661E}" type="presOf" srcId="{ACE6A259-1DB8-48FE-AE14-74A47FC07EDB}" destId="{A579EECF-FAA0-4F4E-80A4-E079247A61C2}" srcOrd="0" destOrd="0" presId="urn:microsoft.com/office/officeart/2005/8/layout/cycle5"/>
    <dgm:cxn modelId="{8D86C58E-0A28-48E3-A911-96B203B21E8F}" srcId="{ACE6A259-1DB8-48FE-AE14-74A47FC07EDB}" destId="{8977E313-5720-4758-8084-5ECE5DDE43F6}" srcOrd="2" destOrd="0" parTransId="{B2822245-FAA0-43A9-A6A8-E5B131F715D3}" sibTransId="{E65F77E8-4157-4183-94D8-9853968F0CF0}"/>
    <dgm:cxn modelId="{A848A9FA-43E2-4ED5-B372-CE4E06A311EE}" srcId="{ACE6A259-1DB8-48FE-AE14-74A47FC07EDB}" destId="{9D0B7D99-1734-421A-833D-4843693248F9}" srcOrd="0" destOrd="0" parTransId="{3BF6AF66-FFDE-4A1E-9EFB-B0026EA8A5EA}" sibTransId="{A495C43C-141C-412A-BC33-7E75AE2ED920}"/>
    <dgm:cxn modelId="{E9C1C831-6210-4220-8FDD-3BF1B92E7F95}" type="presOf" srcId="{8977E313-5720-4758-8084-5ECE5DDE43F6}" destId="{9A9BAE39-9946-472C-877F-C4C09686A058}" srcOrd="0" destOrd="0" presId="urn:microsoft.com/office/officeart/2005/8/layout/cycle5"/>
    <dgm:cxn modelId="{62CCA53E-2B03-426B-85CB-BE6C46D1CB1A}" type="presOf" srcId="{0444AA0E-D29E-4DEB-98F1-EC17B6E2A777}" destId="{7568D02F-CAB6-4152-B4AB-5AE87EDABB3D}" srcOrd="0" destOrd="0" presId="urn:microsoft.com/office/officeart/2005/8/layout/cycle5"/>
    <dgm:cxn modelId="{C70A48D5-DE74-4119-B267-798C58C067DD}" type="presOf" srcId="{E426DB8D-F715-4CD8-8F70-61204D2FA67A}" destId="{F87B8700-6DEA-4AEC-8EE0-A7FBE3A78EFC}" srcOrd="0" destOrd="0" presId="urn:microsoft.com/office/officeart/2005/8/layout/cycle5"/>
    <dgm:cxn modelId="{E62F01D6-BABC-4D22-9E15-4855D1056B6D}" type="presOf" srcId="{37E7288A-DB6F-46AA-B0B5-D4F1F72B845C}" destId="{01314866-9F01-4DD8-B5E0-81C617187F47}" srcOrd="0" destOrd="0" presId="urn:microsoft.com/office/officeart/2005/8/layout/cycle5"/>
    <dgm:cxn modelId="{5888F7A2-46BB-418B-8FDC-FFEC032DE1E5}" srcId="{ACE6A259-1DB8-48FE-AE14-74A47FC07EDB}" destId="{E426DB8D-F715-4CD8-8F70-61204D2FA67A}" srcOrd="3" destOrd="0" parTransId="{FF78908B-47E0-4D8B-A08E-0957C1358435}" sibTransId="{85D8712E-6D96-4DE2-B32B-FC9E1F6C71DC}"/>
    <dgm:cxn modelId="{35C7E2CD-DAB9-4BA3-BB9C-0BF17363FF51}" type="presOf" srcId="{9158A206-7E68-1440-8700-91DDFD27FEC2}" destId="{65FDA9F8-95D1-E648-AF25-17A375BF0DB4}" srcOrd="0" destOrd="0" presId="urn:microsoft.com/office/officeart/2005/8/layout/cycle5"/>
    <dgm:cxn modelId="{203636E8-0135-4BF2-AC2B-04B8A8141585}" type="presOf" srcId="{85D8712E-6D96-4DE2-B32B-FC9E1F6C71DC}" destId="{11E84355-940B-4F6B-94C6-181385C9DFC0}" srcOrd="0" destOrd="0" presId="urn:microsoft.com/office/officeart/2005/8/layout/cycle5"/>
    <dgm:cxn modelId="{F5DB4088-4702-437C-9EB5-AE1FDDD529FF}" type="presOf" srcId="{E65F77E8-4157-4183-94D8-9853968F0CF0}" destId="{54736B11-5E08-4BFF-89F6-BCE626F87124}" srcOrd="0" destOrd="0" presId="urn:microsoft.com/office/officeart/2005/8/layout/cycle5"/>
    <dgm:cxn modelId="{01435AF7-1DE4-4A64-B9E9-B09191A1CABB}" type="presParOf" srcId="{A579EECF-FAA0-4F4E-80A4-E079247A61C2}" destId="{17EF200E-D095-4B35-9297-906915F8EADA}" srcOrd="0" destOrd="0" presId="urn:microsoft.com/office/officeart/2005/8/layout/cycle5"/>
    <dgm:cxn modelId="{F593AFE6-5D1E-48EA-936D-60CCF80E44D2}" type="presParOf" srcId="{A579EECF-FAA0-4F4E-80A4-E079247A61C2}" destId="{A9E7259F-1934-4957-9DEA-CDA9F19038A5}" srcOrd="1" destOrd="0" presId="urn:microsoft.com/office/officeart/2005/8/layout/cycle5"/>
    <dgm:cxn modelId="{549A8840-5E46-4400-8AE2-8F4AD9D4E8B6}" type="presParOf" srcId="{A579EECF-FAA0-4F4E-80A4-E079247A61C2}" destId="{6CC2F764-1689-4CD6-93CD-AA914E3810C8}" srcOrd="2" destOrd="0" presId="urn:microsoft.com/office/officeart/2005/8/layout/cycle5"/>
    <dgm:cxn modelId="{F1DDCDE7-CC59-4D04-8F33-4CC4B2D1BFA7}" type="presParOf" srcId="{A579EECF-FAA0-4F4E-80A4-E079247A61C2}" destId="{4A537B43-4245-4B44-B8A6-989DEBF136B0}" srcOrd="3" destOrd="0" presId="urn:microsoft.com/office/officeart/2005/8/layout/cycle5"/>
    <dgm:cxn modelId="{93547F05-D249-4A2A-9ABC-8DAC24C8F50B}" type="presParOf" srcId="{A579EECF-FAA0-4F4E-80A4-E079247A61C2}" destId="{FF251007-2EB9-492F-91A9-7104711C8A0B}" srcOrd="4" destOrd="0" presId="urn:microsoft.com/office/officeart/2005/8/layout/cycle5"/>
    <dgm:cxn modelId="{E4C3250E-B894-435B-8AD7-BE34BB9B21CD}" type="presParOf" srcId="{A579EECF-FAA0-4F4E-80A4-E079247A61C2}" destId="{CC456CCD-F49F-41F9-9112-712678878279}" srcOrd="5" destOrd="0" presId="urn:microsoft.com/office/officeart/2005/8/layout/cycle5"/>
    <dgm:cxn modelId="{0FA35BF8-CB0C-445E-8D24-2D1291E1822F}" type="presParOf" srcId="{A579EECF-FAA0-4F4E-80A4-E079247A61C2}" destId="{9A9BAE39-9946-472C-877F-C4C09686A058}" srcOrd="6" destOrd="0" presId="urn:microsoft.com/office/officeart/2005/8/layout/cycle5"/>
    <dgm:cxn modelId="{61C2CD0A-C25A-4688-A6DB-6D4CB62731CE}" type="presParOf" srcId="{A579EECF-FAA0-4F4E-80A4-E079247A61C2}" destId="{61E51025-4DA8-4709-B518-45F6DFDA8B89}" srcOrd="7" destOrd="0" presId="urn:microsoft.com/office/officeart/2005/8/layout/cycle5"/>
    <dgm:cxn modelId="{9C1BC345-FD39-4F60-802E-918D04BBDF1A}" type="presParOf" srcId="{A579EECF-FAA0-4F4E-80A4-E079247A61C2}" destId="{54736B11-5E08-4BFF-89F6-BCE626F87124}" srcOrd="8" destOrd="0" presId="urn:microsoft.com/office/officeart/2005/8/layout/cycle5"/>
    <dgm:cxn modelId="{FA47F284-86CD-47BB-943E-31A05A096B4E}" type="presParOf" srcId="{A579EECF-FAA0-4F4E-80A4-E079247A61C2}" destId="{F87B8700-6DEA-4AEC-8EE0-A7FBE3A78EFC}" srcOrd="9" destOrd="0" presId="urn:microsoft.com/office/officeart/2005/8/layout/cycle5"/>
    <dgm:cxn modelId="{C8965EB7-59C2-44BC-8CDE-096FEDBDD223}" type="presParOf" srcId="{A579EECF-FAA0-4F4E-80A4-E079247A61C2}" destId="{1E4AD3E3-ECC7-49E6-B852-7ADA30559F1A}" srcOrd="10" destOrd="0" presId="urn:microsoft.com/office/officeart/2005/8/layout/cycle5"/>
    <dgm:cxn modelId="{53DE4D11-A5EF-4352-91B6-ACA3CDB8FFE4}" type="presParOf" srcId="{A579EECF-FAA0-4F4E-80A4-E079247A61C2}" destId="{11E84355-940B-4F6B-94C6-181385C9DFC0}" srcOrd="11" destOrd="0" presId="urn:microsoft.com/office/officeart/2005/8/layout/cycle5"/>
    <dgm:cxn modelId="{F81BF927-B99B-4670-9F51-13CFCF1AC4BF}" type="presParOf" srcId="{A579EECF-FAA0-4F4E-80A4-E079247A61C2}" destId="{9DC86A07-0FF6-1F46-885E-A319865F589F}" srcOrd="12" destOrd="0" presId="urn:microsoft.com/office/officeart/2005/8/layout/cycle5"/>
    <dgm:cxn modelId="{00E6AAAA-1924-4652-B8FB-0B2F298AF780}" type="presParOf" srcId="{A579EECF-FAA0-4F4E-80A4-E079247A61C2}" destId="{136B6141-C8B1-6B4A-8D4A-EB8A096FA385}" srcOrd="13" destOrd="0" presId="urn:microsoft.com/office/officeart/2005/8/layout/cycle5"/>
    <dgm:cxn modelId="{627A94D2-8259-4776-8922-C8C340768CE4}" type="presParOf" srcId="{A579EECF-FAA0-4F4E-80A4-E079247A61C2}" destId="{65FDA9F8-95D1-E648-AF25-17A375BF0DB4}" srcOrd="14" destOrd="0" presId="urn:microsoft.com/office/officeart/2005/8/layout/cycle5"/>
    <dgm:cxn modelId="{501681A5-4CFC-463A-B966-B9022D878F6C}" type="presParOf" srcId="{A579EECF-FAA0-4F4E-80A4-E079247A61C2}" destId="{01314866-9F01-4DD8-B5E0-81C617187F47}" srcOrd="15" destOrd="0" presId="urn:microsoft.com/office/officeart/2005/8/layout/cycle5"/>
    <dgm:cxn modelId="{2EFE18EC-094D-4DDC-965D-EE21152618A3}" type="presParOf" srcId="{A579EECF-FAA0-4F4E-80A4-E079247A61C2}" destId="{2109771E-CD8C-42F6-B194-F5AFCA387E57}" srcOrd="16" destOrd="0" presId="urn:microsoft.com/office/officeart/2005/8/layout/cycle5"/>
    <dgm:cxn modelId="{07D8C0E5-6E14-4153-AAF8-48CABBC33905}" type="presParOf" srcId="{A579EECF-FAA0-4F4E-80A4-E079247A61C2}" destId="{7568D02F-CAB6-4152-B4AB-5AE87EDABB3D}"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00C3FF9A-D14D-4FEF-AB1B-9A37301A6284}" type="doc">
      <dgm:prSet loTypeId="urn:microsoft.com/office/officeart/2005/8/layout/arrow2#1" loCatId="process" qsTypeId="urn:microsoft.com/office/officeart/2005/8/quickstyle/simple1#17" qsCatId="simple" csTypeId="urn:microsoft.com/office/officeart/2005/8/colors/accent1_2#21" csCatId="accent1" phldr="1"/>
      <dgm:spPr/>
    </dgm:pt>
    <dgm:pt modelId="{1034FEB5-A03A-4CA2-A076-E8EC6ED5FE3D}">
      <dgm:prSet phldrT="[Text]" phldr="0" custT="1"/>
      <dgm:spPr/>
      <dgm:t>
        <a:bodyPr vert="horz" wrap="square"/>
        <a:lstStyle/>
        <a:p>
          <a:pPr>
            <a:lnSpc>
              <a:spcPct val="100000"/>
            </a:lnSpc>
            <a:spcBef>
              <a:spcPct val="0"/>
            </a:spcBef>
            <a:spcAft>
              <a:spcPct val="35000"/>
            </a:spcAft>
          </a:pPr>
          <a:r>
            <a:rPr lang="it-IT" altLang="en-US" sz="2800" dirty="0"/>
            <a:t>ENGAGEMENT</a:t>
          </a:r>
        </a:p>
      </dgm:t>
    </dgm:pt>
    <dgm:pt modelId="{02FFF727-8F6D-4C0C-8965-23714FFE0D46}" type="parTrans" cxnId="{DD1B0EC9-ABDE-499B-9FC0-3358ABF2FCFB}">
      <dgm:prSet/>
      <dgm:spPr/>
      <dgm:t>
        <a:bodyPr/>
        <a:lstStyle/>
        <a:p>
          <a:endParaRPr lang="it-IT"/>
        </a:p>
      </dgm:t>
    </dgm:pt>
    <dgm:pt modelId="{27627A2C-C31B-48C3-8561-218EEA6BB751}" type="sibTrans" cxnId="{DD1B0EC9-ABDE-499B-9FC0-3358ABF2FCFB}">
      <dgm:prSet/>
      <dgm:spPr/>
      <dgm:t>
        <a:bodyPr/>
        <a:lstStyle/>
        <a:p>
          <a:endParaRPr lang="it-IT"/>
        </a:p>
      </dgm:t>
    </dgm:pt>
    <dgm:pt modelId="{07804D65-B857-43DC-8AF8-F5310C8A9254}">
      <dgm:prSet phldrT="[Text]" phldr="0" custT="1"/>
      <dgm:spPr/>
      <dgm:t>
        <a:bodyPr vert="horz" wrap="square"/>
        <a:lstStyle/>
        <a:p>
          <a:pPr>
            <a:lnSpc>
              <a:spcPct val="100000"/>
            </a:lnSpc>
            <a:spcBef>
              <a:spcPct val="0"/>
            </a:spcBef>
            <a:spcAft>
              <a:spcPct val="35000"/>
            </a:spcAft>
          </a:pPr>
          <a:r>
            <a:rPr lang="it-IT" altLang="en-US" sz="3200" dirty="0"/>
            <a:t>RULES</a:t>
          </a:r>
        </a:p>
      </dgm:t>
    </dgm:pt>
    <dgm:pt modelId="{B0C8065F-D400-41C9-B576-EDC25611F23D}" type="parTrans" cxnId="{B6BE77A4-B741-4953-8D77-081E6ADECAA9}">
      <dgm:prSet/>
      <dgm:spPr/>
      <dgm:t>
        <a:bodyPr/>
        <a:lstStyle/>
        <a:p>
          <a:endParaRPr lang="it-IT"/>
        </a:p>
      </dgm:t>
    </dgm:pt>
    <dgm:pt modelId="{033D64D5-CC10-4917-BAD2-C3D556F9C854}" type="sibTrans" cxnId="{B6BE77A4-B741-4953-8D77-081E6ADECAA9}">
      <dgm:prSet/>
      <dgm:spPr/>
      <dgm:t>
        <a:bodyPr/>
        <a:lstStyle/>
        <a:p>
          <a:endParaRPr lang="it-IT"/>
        </a:p>
      </dgm:t>
    </dgm:pt>
    <dgm:pt modelId="{8606FE70-AF6E-4175-8F14-FE0F24E767EB}">
      <dgm:prSet phldrT="[Text]" phldr="0" custT="1"/>
      <dgm:spPr/>
      <dgm:t>
        <a:bodyPr vert="horz" wrap="square"/>
        <a:lstStyle/>
        <a:p>
          <a:pPr>
            <a:lnSpc>
              <a:spcPct val="100000"/>
            </a:lnSpc>
            <a:spcBef>
              <a:spcPct val="0"/>
            </a:spcBef>
            <a:spcAft>
              <a:spcPct val="35000"/>
            </a:spcAft>
          </a:pPr>
          <a:r>
            <a:rPr lang="it-IT" altLang="en-US" sz="3200" dirty="0"/>
            <a:t>AWARENESSES</a:t>
          </a:r>
        </a:p>
      </dgm:t>
    </dgm:pt>
    <dgm:pt modelId="{A7135B97-5F0E-4193-8AE0-86BE29E17076}" type="parTrans" cxnId="{2FA6C989-0E03-436D-B250-D6C0D27DC893}">
      <dgm:prSet/>
      <dgm:spPr/>
      <dgm:t>
        <a:bodyPr/>
        <a:lstStyle/>
        <a:p>
          <a:endParaRPr lang="it-IT"/>
        </a:p>
      </dgm:t>
    </dgm:pt>
    <dgm:pt modelId="{BE7B0713-70AB-4DA3-B6EB-D54F04680FC9}" type="sibTrans" cxnId="{2FA6C989-0E03-436D-B250-D6C0D27DC893}">
      <dgm:prSet/>
      <dgm:spPr/>
      <dgm:t>
        <a:bodyPr/>
        <a:lstStyle/>
        <a:p>
          <a:endParaRPr lang="it-IT"/>
        </a:p>
      </dgm:t>
    </dgm:pt>
    <dgm:pt modelId="{559C2B3A-379F-4C35-A339-5499CB042C33}" type="pres">
      <dgm:prSet presAssocID="{00C3FF9A-D14D-4FEF-AB1B-9A37301A6284}" presName="arrowDiagram" presStyleCnt="0">
        <dgm:presLayoutVars>
          <dgm:chMax val="5"/>
          <dgm:dir/>
          <dgm:resizeHandles val="exact"/>
        </dgm:presLayoutVars>
      </dgm:prSet>
      <dgm:spPr/>
    </dgm:pt>
    <dgm:pt modelId="{A7714133-905D-4994-BEED-F8C5B479726D}" type="pres">
      <dgm:prSet presAssocID="{00C3FF9A-D14D-4FEF-AB1B-9A37301A6284}" presName="arrow" presStyleLbl="bgShp" presStyleIdx="0" presStyleCnt="1"/>
      <dgm:spPr/>
    </dgm:pt>
    <dgm:pt modelId="{052832B6-721F-41BC-BB07-0E7200FF9BB3}" type="pres">
      <dgm:prSet presAssocID="{00C3FF9A-D14D-4FEF-AB1B-9A37301A6284}" presName="arrowDiagram3" presStyleCnt="0"/>
      <dgm:spPr/>
    </dgm:pt>
    <dgm:pt modelId="{CE869124-7AF6-4161-807B-EED43EBB4DDA}" type="pres">
      <dgm:prSet presAssocID="{1034FEB5-A03A-4CA2-A076-E8EC6ED5FE3D}" presName="bullet3a" presStyleLbl="node1" presStyleIdx="0" presStyleCnt="3"/>
      <dgm:spPr/>
    </dgm:pt>
    <dgm:pt modelId="{BA26A4E9-4AE2-42DB-AE25-A9132A5F87A8}" type="pres">
      <dgm:prSet presAssocID="{1034FEB5-A03A-4CA2-A076-E8EC6ED5FE3D}" presName="textBox3a" presStyleLbl="revTx" presStyleIdx="0" presStyleCnt="3" custScaleX="133868">
        <dgm:presLayoutVars>
          <dgm:bulletEnabled val="1"/>
        </dgm:presLayoutVars>
      </dgm:prSet>
      <dgm:spPr/>
      <dgm:t>
        <a:bodyPr/>
        <a:lstStyle/>
        <a:p>
          <a:endParaRPr lang="it-IT"/>
        </a:p>
      </dgm:t>
    </dgm:pt>
    <dgm:pt modelId="{133B1644-2587-4D7F-B67D-6D81855D4046}" type="pres">
      <dgm:prSet presAssocID="{07804D65-B857-43DC-8AF8-F5310C8A9254}" presName="bullet3b" presStyleLbl="node1" presStyleIdx="1" presStyleCnt="3"/>
      <dgm:spPr/>
    </dgm:pt>
    <dgm:pt modelId="{EBBDF3BA-41CE-430B-B3E9-E71FAE47D0E3}" type="pres">
      <dgm:prSet presAssocID="{07804D65-B857-43DC-8AF8-F5310C8A9254}" presName="textBox3b" presStyleLbl="revTx" presStyleIdx="1" presStyleCnt="3">
        <dgm:presLayoutVars>
          <dgm:bulletEnabled val="1"/>
        </dgm:presLayoutVars>
      </dgm:prSet>
      <dgm:spPr/>
      <dgm:t>
        <a:bodyPr/>
        <a:lstStyle/>
        <a:p>
          <a:endParaRPr lang="it-IT"/>
        </a:p>
      </dgm:t>
    </dgm:pt>
    <dgm:pt modelId="{61ECD666-B2E5-46DC-8842-3B7561C8DC34}" type="pres">
      <dgm:prSet presAssocID="{8606FE70-AF6E-4175-8F14-FE0F24E767EB}" presName="bullet3c" presStyleLbl="node1" presStyleIdx="2" presStyleCnt="3"/>
      <dgm:spPr/>
    </dgm:pt>
    <dgm:pt modelId="{DF0CDB76-03D3-4BEF-AA13-668011A3FA1A}" type="pres">
      <dgm:prSet presAssocID="{8606FE70-AF6E-4175-8F14-FE0F24E767EB}" presName="textBox3c" presStyleLbl="revTx" presStyleIdx="2" presStyleCnt="3" custScaleX="161900">
        <dgm:presLayoutVars>
          <dgm:bulletEnabled val="1"/>
        </dgm:presLayoutVars>
      </dgm:prSet>
      <dgm:spPr/>
      <dgm:t>
        <a:bodyPr/>
        <a:lstStyle/>
        <a:p>
          <a:endParaRPr lang="it-IT"/>
        </a:p>
      </dgm:t>
    </dgm:pt>
  </dgm:ptLst>
  <dgm:cxnLst>
    <dgm:cxn modelId="{DD1B0EC9-ABDE-499B-9FC0-3358ABF2FCFB}" srcId="{00C3FF9A-D14D-4FEF-AB1B-9A37301A6284}" destId="{1034FEB5-A03A-4CA2-A076-E8EC6ED5FE3D}" srcOrd="0" destOrd="0" parTransId="{02FFF727-8F6D-4C0C-8965-23714FFE0D46}" sibTransId="{27627A2C-C31B-48C3-8561-218EEA6BB751}"/>
    <dgm:cxn modelId="{66FD65B3-40DF-4E34-A81D-39C3754B65DE}" type="presOf" srcId="{1034FEB5-A03A-4CA2-A076-E8EC6ED5FE3D}" destId="{BA26A4E9-4AE2-42DB-AE25-A9132A5F87A8}" srcOrd="0" destOrd="0" presId="urn:microsoft.com/office/officeart/2005/8/layout/arrow2#1"/>
    <dgm:cxn modelId="{30652F42-5828-44B2-9420-FFA89D4674E6}" type="presOf" srcId="{8606FE70-AF6E-4175-8F14-FE0F24E767EB}" destId="{DF0CDB76-03D3-4BEF-AA13-668011A3FA1A}" srcOrd="0" destOrd="0" presId="urn:microsoft.com/office/officeart/2005/8/layout/arrow2#1"/>
    <dgm:cxn modelId="{B6BE77A4-B741-4953-8D77-081E6ADECAA9}" srcId="{00C3FF9A-D14D-4FEF-AB1B-9A37301A6284}" destId="{07804D65-B857-43DC-8AF8-F5310C8A9254}" srcOrd="1" destOrd="0" parTransId="{B0C8065F-D400-41C9-B576-EDC25611F23D}" sibTransId="{033D64D5-CC10-4917-BAD2-C3D556F9C854}"/>
    <dgm:cxn modelId="{62CAFEA2-74DD-4DE1-95A4-97C399B58FFB}" type="presOf" srcId="{07804D65-B857-43DC-8AF8-F5310C8A9254}" destId="{EBBDF3BA-41CE-430B-B3E9-E71FAE47D0E3}" srcOrd="0" destOrd="0" presId="urn:microsoft.com/office/officeart/2005/8/layout/arrow2#1"/>
    <dgm:cxn modelId="{2FA6C989-0E03-436D-B250-D6C0D27DC893}" srcId="{00C3FF9A-D14D-4FEF-AB1B-9A37301A6284}" destId="{8606FE70-AF6E-4175-8F14-FE0F24E767EB}" srcOrd="2" destOrd="0" parTransId="{A7135B97-5F0E-4193-8AE0-86BE29E17076}" sibTransId="{BE7B0713-70AB-4DA3-B6EB-D54F04680FC9}"/>
    <dgm:cxn modelId="{3510FE22-BAFA-4CB9-8975-B6FB33FE1A0E}" type="presOf" srcId="{00C3FF9A-D14D-4FEF-AB1B-9A37301A6284}" destId="{559C2B3A-379F-4C35-A339-5499CB042C33}" srcOrd="0" destOrd="0" presId="urn:microsoft.com/office/officeart/2005/8/layout/arrow2#1"/>
    <dgm:cxn modelId="{0AC9506B-73AC-49DD-9294-D7FEB240B3AF}" type="presParOf" srcId="{559C2B3A-379F-4C35-A339-5499CB042C33}" destId="{A7714133-905D-4994-BEED-F8C5B479726D}" srcOrd="0" destOrd="0" presId="urn:microsoft.com/office/officeart/2005/8/layout/arrow2#1"/>
    <dgm:cxn modelId="{64FE1A7D-01FB-48B7-B1DF-6D911D200C4D}" type="presParOf" srcId="{559C2B3A-379F-4C35-A339-5499CB042C33}" destId="{052832B6-721F-41BC-BB07-0E7200FF9BB3}" srcOrd="1" destOrd="0" presId="urn:microsoft.com/office/officeart/2005/8/layout/arrow2#1"/>
    <dgm:cxn modelId="{CF72D603-C57F-4EF5-A209-F7913D0B2377}" type="presParOf" srcId="{052832B6-721F-41BC-BB07-0E7200FF9BB3}" destId="{CE869124-7AF6-4161-807B-EED43EBB4DDA}" srcOrd="0" destOrd="0" presId="urn:microsoft.com/office/officeart/2005/8/layout/arrow2#1"/>
    <dgm:cxn modelId="{69DC3CBE-7D0C-4DD7-9775-21E4EF402DF3}" type="presParOf" srcId="{052832B6-721F-41BC-BB07-0E7200FF9BB3}" destId="{BA26A4E9-4AE2-42DB-AE25-A9132A5F87A8}" srcOrd="1" destOrd="0" presId="urn:microsoft.com/office/officeart/2005/8/layout/arrow2#1"/>
    <dgm:cxn modelId="{D9764D20-435D-46C5-8F8A-6E9F08C7F64C}" type="presParOf" srcId="{052832B6-721F-41BC-BB07-0E7200FF9BB3}" destId="{133B1644-2587-4D7F-B67D-6D81855D4046}" srcOrd="2" destOrd="0" presId="urn:microsoft.com/office/officeart/2005/8/layout/arrow2#1"/>
    <dgm:cxn modelId="{D8635DC8-3A0F-4EBC-809B-C4B4A38B36C2}" type="presParOf" srcId="{052832B6-721F-41BC-BB07-0E7200FF9BB3}" destId="{EBBDF3BA-41CE-430B-B3E9-E71FAE47D0E3}" srcOrd="3" destOrd="0" presId="urn:microsoft.com/office/officeart/2005/8/layout/arrow2#1"/>
    <dgm:cxn modelId="{F5BE12DC-4796-4AB2-B02D-B9E93DE45AC4}" type="presParOf" srcId="{052832B6-721F-41BC-BB07-0E7200FF9BB3}" destId="{61ECD666-B2E5-46DC-8842-3B7561C8DC34}" srcOrd="4" destOrd="0" presId="urn:microsoft.com/office/officeart/2005/8/layout/arrow2#1"/>
    <dgm:cxn modelId="{8429B272-0C7B-4210-9D26-789AF4D3C306}" type="presParOf" srcId="{052832B6-721F-41BC-BB07-0E7200FF9BB3}" destId="{DF0CDB76-03D3-4BEF-AA13-668011A3FA1A}" srcOrd="5" destOrd="0" presId="urn:microsoft.com/office/officeart/2005/8/layout/arrow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FF852971-A474-4EB6-B5B2-61287D65307F}" type="doc">
      <dgm:prSet loTypeId="urn:microsoft.com/office/officeart/2005/8/layout/hList3" loCatId="list" qsTypeId="urn:microsoft.com/office/officeart/2005/8/quickstyle/simple1#18" qsCatId="simple" csTypeId="urn:microsoft.com/office/officeart/2005/8/colors/accent1_3#1" csCatId="accent1" phldr="1"/>
      <dgm:spPr/>
      <dgm:t>
        <a:bodyPr/>
        <a:lstStyle/>
        <a:p>
          <a:endParaRPr lang="it-IT"/>
        </a:p>
      </dgm:t>
    </dgm:pt>
    <dgm:pt modelId="{6D0AFB14-E9CA-4AB6-8AF3-0EA7B13FA291}">
      <dgm:prSet phldrT="[Testo]" custT="1">
        <dgm:style>
          <a:lnRef idx="2">
            <a:schemeClr val="accent1"/>
          </a:lnRef>
          <a:fillRef idx="1">
            <a:schemeClr val="lt1"/>
          </a:fillRef>
          <a:effectRef idx="0">
            <a:schemeClr val="accent1"/>
          </a:effectRef>
          <a:fontRef idx="minor">
            <a:schemeClr val="dk1"/>
          </a:fontRef>
        </dgm:style>
      </dgm:prSet>
      <dgm:spPr/>
      <dgm:t>
        <a:bodyPr/>
        <a:lstStyle/>
        <a:p>
          <a:r>
            <a:rPr lang="it-IT" sz="4800" b="1" dirty="0">
              <a:solidFill>
                <a:schemeClr val="tx1"/>
              </a:solidFill>
              <a:latin typeface="Cambria" panose="02040503050406030204" pitchFamily="18" charset="0"/>
              <a:ea typeface="Cambria" panose="02040503050406030204" pitchFamily="18" charset="0"/>
            </a:rPr>
            <a:t>INTEGRATED INTERVENTATIONS</a:t>
          </a:r>
        </a:p>
      </dgm:t>
    </dgm:pt>
    <dgm:pt modelId="{6E635504-7E5A-4C76-A8C1-BB6C389A3D50}" type="parTrans" cxnId="{E99DEDFC-8EC5-42BF-8DD2-59601FA1857A}">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DF3F60C9-7B22-4416-B35A-777E3CB1B3A3}" type="sibTrans" cxnId="{E99DEDFC-8EC5-42BF-8DD2-59601FA1857A}">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1D2BB22A-C490-4C0C-8A86-C3BCE35A95C8}">
      <dgm:prSet phldrT="[Testo]" phldr="0" custT="1">
        <dgm:style>
          <a:lnRef idx="0">
            <a:scrgbClr r="0" g="0" b="0"/>
          </a:lnRef>
          <a:fillRef idx="0">
            <a:scrgbClr r="0" g="0" b="0"/>
          </a:fillRef>
          <a:effectRef idx="0">
            <a:scrgbClr r="0" g="0" b="0"/>
          </a:effectRef>
          <a:fontRef idx="minor">
            <a:schemeClr val="lt1"/>
          </a:fontRef>
        </dgm:style>
      </dgm:prSet>
      <dgm:spPr>
        <a:solidFill>
          <a:schemeClr val="accent1"/>
        </a:solidFill>
        <a:ln>
          <a:noFill/>
        </a:ln>
      </dgm:spPr>
      <dgm:t>
        <a:bodyPr vert="horz" wrap="square"/>
        <a:lstStyle/>
        <a:p>
          <a:pPr>
            <a:lnSpc>
              <a:spcPct val="100000"/>
            </a:lnSpc>
            <a:spcBef>
              <a:spcPct val="0"/>
            </a:spcBef>
            <a:spcAft>
              <a:spcPct val="35000"/>
            </a:spcAft>
          </a:pPr>
          <a:r>
            <a:rPr lang="it-IT" sz="2400" b="1" u="sng"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RESTRUCTURING PSYCHOTHERAPY</a:t>
          </a:r>
        </a:p>
        <a:p>
          <a:pPr>
            <a:lnSpc>
              <a:spcPct val="100000"/>
            </a:lnSpc>
            <a:spcBef>
              <a:spcPct val="0"/>
            </a:spcBef>
            <a:spcAft>
              <a:spcPct val="35000"/>
            </a:spcAft>
          </a:pPr>
          <a:r>
            <a:rPr lang="it-IT" sz="19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r>
            <a:rPr lang="it-IT" sz="19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individual</a:t>
          </a:r>
          <a:r>
            <a:rPr lang="it-IT" sz="19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family, group setting )</a:t>
          </a:r>
        </a:p>
        <a:p>
          <a:pPr>
            <a:lnSpc>
              <a:spcPct val="100000"/>
            </a:lnSpc>
            <a:spcBef>
              <a:spcPct val="0"/>
            </a:spcBef>
            <a:spcAft>
              <a:spcPct val="35000"/>
            </a:spcAft>
          </a:pPr>
          <a:endParaRPr lang="it-IT" sz="2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nSpc>
              <a:spcPct val="100000"/>
            </a:lnSpc>
            <a:spcBef>
              <a:spcPct val="0"/>
            </a:spcBef>
            <a:spcAft>
              <a:spcPct val="35000"/>
            </a:spcAft>
          </a:pPr>
          <a:endParaRPr lang="it-IT" sz="2000" b="1" u="sng"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nSpc>
              <a:spcPct val="100000"/>
            </a:lnSpc>
            <a:spcBef>
              <a:spcPct val="0"/>
            </a:spcBef>
            <a:spcAft>
              <a:spcPct val="35000"/>
            </a:spcAft>
          </a:pPr>
          <a:r>
            <a:rPr lang="it-IT" sz="2400" b="1" u="sng" cap="all" baseline="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BODYWORK</a:t>
          </a:r>
        </a:p>
      </dgm:t>
    </dgm:pt>
    <dgm:pt modelId="{CAC4D956-03B4-48A3-8E78-60D22B24406F}" type="parTrans" cxnId="{EDAA3F8E-CEB0-4798-AA7D-CACE9522EFE1}">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2C072928-5B8D-4FD2-910E-615D084F4118}" type="sibTrans" cxnId="{EDAA3F8E-CEB0-4798-AA7D-CACE9522EFE1}">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809DB91B-AE8D-4D75-9C19-DF62B8C9BD93}">
      <dgm:prSet phldrT="[Testo]" phldr="0" custT="1"/>
      <dgm:spPr>
        <a:solidFill>
          <a:schemeClr val="accent1">
            <a:lumMod val="40000"/>
            <a:lumOff val="60000"/>
          </a:schemeClr>
        </a:solidFill>
      </dgm:spPr>
      <dgm:t>
        <a:bodyPr vert="horz" wrap="square"/>
        <a:lstStyle/>
        <a:p>
          <a:pPr>
            <a:lnSpc>
              <a:spcPct val="100000"/>
            </a:lnSpc>
            <a:spcBef>
              <a:spcPct val="0"/>
            </a:spcBef>
            <a:spcAft>
              <a:spcPct val="35000"/>
            </a:spcAft>
          </a:pPr>
          <a:r>
            <a:rPr lang="it-IT" sz="2200" b="1" u="sng" dirty="0">
              <a:solidFill>
                <a:schemeClr val="tx1"/>
              </a:solidFill>
              <a:latin typeface="Cambria" panose="02040503050406030204" pitchFamily="18" charset="0"/>
              <a:ea typeface="Cambria" panose="02040503050406030204" pitchFamily="18" charset="0"/>
            </a:rPr>
            <a:t>PSYCHOPHARMACOTHERAPY</a:t>
          </a:r>
        </a:p>
        <a:p>
          <a:pPr>
            <a:lnSpc>
              <a:spcPct val="100000"/>
            </a:lnSpc>
            <a:spcBef>
              <a:spcPct val="0"/>
            </a:spcBef>
            <a:spcAft>
              <a:spcPct val="35000"/>
            </a:spcAft>
          </a:pPr>
          <a:endParaRPr lang="it-IT" sz="2000" b="1" dirty="0">
            <a:solidFill>
              <a:schemeClr val="tx1"/>
            </a:solidFill>
            <a:latin typeface="Cambria" panose="02040503050406030204" pitchFamily="18" charset="0"/>
            <a:ea typeface="Cambria" panose="02040503050406030204" pitchFamily="18" charset="0"/>
          </a:endParaRPr>
        </a:p>
        <a:p>
          <a:pPr>
            <a:lnSpc>
              <a:spcPct val="100000"/>
            </a:lnSpc>
            <a:spcBef>
              <a:spcPct val="0"/>
            </a:spcBef>
            <a:spcAft>
              <a:spcPct val="35000"/>
            </a:spcAft>
          </a:pPr>
          <a:r>
            <a:rPr lang="it-IT" sz="2000" b="1" dirty="0">
              <a:solidFill>
                <a:schemeClr val="tx1"/>
              </a:solidFill>
              <a:latin typeface="Cambria" panose="02040503050406030204" pitchFamily="18" charset="0"/>
              <a:ea typeface="Cambria" panose="02040503050406030204" pitchFamily="18" charset="0"/>
            </a:rPr>
            <a:t> </a:t>
          </a:r>
          <a:r>
            <a:rPr lang="en-US" sz="2000" b="1" dirty="0">
              <a:solidFill>
                <a:schemeClr val="tx1"/>
              </a:solidFill>
              <a:latin typeface="Cambria" panose="02040503050406030204" pitchFamily="18" charset="0"/>
              <a:ea typeface="Cambria" panose="02040503050406030204" pitchFamily="18" charset="0"/>
            </a:rPr>
            <a:t>INTERNAL MEDICINE INTERVENTIONS (not necessary)</a:t>
          </a:r>
          <a:endParaRPr lang="it-IT" sz="2000" b="1" dirty="0">
            <a:solidFill>
              <a:schemeClr val="tx1"/>
            </a:solidFill>
            <a:latin typeface="Cambria" panose="02040503050406030204" pitchFamily="18" charset="0"/>
            <a:ea typeface="Cambria" panose="02040503050406030204" pitchFamily="18" charset="0"/>
          </a:endParaRPr>
        </a:p>
      </dgm:t>
    </dgm:pt>
    <dgm:pt modelId="{5609A6EE-52B5-461E-8274-46486F7F4900}" type="parTrans" cxnId="{BFA4135C-2AE3-4673-B759-BD5F043896CF}">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CFBE7DC1-FC1F-4B9B-AB17-F5D047A9FF9A}" type="sibTrans" cxnId="{BFA4135C-2AE3-4673-B759-BD5F043896CF}">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4E7EBFF7-4905-47EF-9EFA-DF9D97AFBC02}">
      <dgm:prSet phldr="0"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vert="horz" wrap="square"/>
        <a:lstStyle/>
        <a:p>
          <a:pPr>
            <a:lnSpc>
              <a:spcPct val="100000"/>
            </a:lnSpc>
            <a:spcBef>
              <a:spcPct val="0"/>
            </a:spcBef>
            <a:spcAft>
              <a:spcPct val="35000"/>
            </a:spcAft>
          </a:pPr>
          <a:r>
            <a:rPr lang="it-IT" sz="2400" b="1" u="sng" dirty="0">
              <a:solidFill>
                <a:schemeClr val="tx1"/>
              </a:solidFill>
              <a:latin typeface="Cambria" panose="02040503050406030204" pitchFamily="18" charset="0"/>
              <a:ea typeface="Cambria" panose="02040503050406030204" pitchFamily="18" charset="0"/>
            </a:rPr>
            <a:t>SOCIOTHERAPY</a:t>
          </a:r>
        </a:p>
        <a:p>
          <a:pPr>
            <a:lnSpc>
              <a:spcPct val="100000"/>
            </a:lnSpc>
            <a:spcBef>
              <a:spcPct val="0"/>
            </a:spcBef>
            <a:spcAft>
              <a:spcPct val="35000"/>
            </a:spcAft>
          </a:pPr>
          <a:endParaRPr lang="it-IT" sz="2000" b="1" dirty="0">
            <a:solidFill>
              <a:schemeClr val="tx1"/>
            </a:solidFill>
            <a:latin typeface="Cambria" panose="02040503050406030204" pitchFamily="18" charset="0"/>
            <a:ea typeface="Cambria" panose="02040503050406030204" pitchFamily="18" charset="0"/>
          </a:endParaRPr>
        </a:p>
        <a:p>
          <a:pPr>
            <a:lnSpc>
              <a:spcPct val="100000"/>
            </a:lnSpc>
            <a:spcBef>
              <a:spcPct val="0"/>
            </a:spcBef>
            <a:spcAft>
              <a:spcPct val="35000"/>
            </a:spcAft>
          </a:pPr>
          <a:r>
            <a:rPr lang="it-IT" sz="2000" b="1" dirty="0">
              <a:solidFill>
                <a:schemeClr val="tx1"/>
              </a:solidFill>
              <a:latin typeface="Cambria" panose="02040503050406030204" pitchFamily="18" charset="0"/>
              <a:ea typeface="Cambria" panose="02040503050406030204" pitchFamily="18" charset="0"/>
            </a:rPr>
            <a:t>Participation in laboratories with basic (personal care, surrounding environment cleanliness and organization) and medium difficulty (maths) </a:t>
          </a:r>
        </a:p>
      </dgm:t>
    </dgm:pt>
    <dgm:pt modelId="{A2539336-5436-48FA-AC3C-F92B718AD497}" type="parTrans" cxnId="{903E4B67-BFF5-4D05-B129-23D93F39DABA}">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2342266B-40E8-41E7-9B21-E837646C845B}" type="sibTrans" cxnId="{903E4B67-BFF5-4D05-B129-23D93F39DABA}">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56C875D2-429F-4E4D-827D-78574DA1D2DF}">
      <dgm:prSet/>
      <dgm:spPr/>
      <dgm:t>
        <a:bodyPr/>
        <a:lstStyle/>
        <a:p>
          <a:endParaRPr lang="it-IT">
            <a:solidFill>
              <a:schemeClr val="bg1"/>
            </a:solidFill>
            <a:latin typeface="Cambria" panose="02040503050406030204" pitchFamily="18" charset="0"/>
            <a:ea typeface="Cambria" panose="02040503050406030204" pitchFamily="18" charset="0"/>
          </a:endParaRPr>
        </a:p>
      </dgm:t>
    </dgm:pt>
    <dgm:pt modelId="{6B5C660F-A52F-4AFF-B585-A41B39D62881}" type="parTrans" cxnId="{726D87E9-8464-458A-A03B-E910DD40032A}">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FE857A4E-96D4-4620-9160-D08606DC561C}" type="sibTrans" cxnId="{726D87E9-8464-458A-A03B-E910DD40032A}">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AB31B218-79A6-478B-BB1D-DD72D4B2ACFC}">
      <dgm:prSet/>
      <dgm:spPr/>
      <dgm:t>
        <a:bodyPr/>
        <a:lstStyle/>
        <a:p>
          <a:endParaRPr lang="it-IT" b="1" dirty="0">
            <a:solidFill>
              <a:schemeClr val="bg1"/>
            </a:solidFill>
            <a:latin typeface="Cambria" panose="02040503050406030204" pitchFamily="18" charset="0"/>
            <a:ea typeface="Cambria" panose="02040503050406030204" pitchFamily="18" charset="0"/>
          </a:endParaRPr>
        </a:p>
      </dgm:t>
    </dgm:pt>
    <dgm:pt modelId="{7A097824-19A4-4051-92ED-ADDFB021ACBC}" type="parTrans" cxnId="{74A71ADF-658A-426A-828B-03543A34906C}">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170C0E3F-7F56-4CA6-91A9-ABC39A4435CD}" type="sibTrans" cxnId="{74A71ADF-658A-426A-828B-03543A34906C}">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DC03B8A8-F485-4A12-A504-D1E44B6F3E1D}">
      <dgm:prSet/>
      <dgm:spPr/>
      <dgm:t>
        <a:bodyPr/>
        <a:lstStyle/>
        <a:p>
          <a:endParaRPr lang="it-IT">
            <a:solidFill>
              <a:schemeClr val="bg1"/>
            </a:solidFill>
            <a:latin typeface="Cambria" panose="02040503050406030204" pitchFamily="18" charset="0"/>
            <a:ea typeface="Cambria" panose="02040503050406030204" pitchFamily="18" charset="0"/>
          </a:endParaRPr>
        </a:p>
      </dgm:t>
    </dgm:pt>
    <dgm:pt modelId="{521F748B-C992-4F07-A4A5-20D38DD3C49D}" type="parTrans" cxnId="{26059D39-F25E-49FF-85C3-35B9A76EF320}">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B78A204A-384D-417B-94BC-A981C9BBFF7F}" type="sibTrans" cxnId="{26059D39-F25E-49FF-85C3-35B9A76EF320}">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E2634665-9383-4704-82B5-FFF006788829}">
      <dgm:prSet/>
      <dgm:spPr/>
      <dgm:t>
        <a:bodyPr/>
        <a:lstStyle/>
        <a:p>
          <a:endParaRPr lang="it-IT" b="1" dirty="0">
            <a:solidFill>
              <a:schemeClr val="bg1"/>
            </a:solidFill>
            <a:latin typeface="Cambria" panose="02040503050406030204" pitchFamily="18" charset="0"/>
            <a:ea typeface="Cambria" panose="02040503050406030204" pitchFamily="18" charset="0"/>
          </a:endParaRPr>
        </a:p>
      </dgm:t>
    </dgm:pt>
    <dgm:pt modelId="{A3355C8B-432F-4636-BDD6-D9F4CD181407}" type="parTrans" cxnId="{C7A9DDE4-98C9-466A-BFFF-50C09BE6B2B2}">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31C4321F-023D-47C2-92E8-462CE869AEA7}" type="sibTrans" cxnId="{C7A9DDE4-98C9-466A-BFFF-50C09BE6B2B2}">
      <dgm:prSet/>
      <dgm:spPr/>
      <dgm:t>
        <a:bodyPr/>
        <a:lstStyle/>
        <a:p>
          <a:endParaRPr lang="it-IT" b="1">
            <a:solidFill>
              <a:schemeClr val="bg1"/>
            </a:solidFill>
            <a:latin typeface="Cambria" panose="02040503050406030204" pitchFamily="18" charset="0"/>
            <a:ea typeface="Cambria" panose="02040503050406030204" pitchFamily="18" charset="0"/>
          </a:endParaRPr>
        </a:p>
      </dgm:t>
    </dgm:pt>
    <dgm:pt modelId="{DA97424D-C212-4625-9584-FED495D96328}" type="pres">
      <dgm:prSet presAssocID="{FF852971-A474-4EB6-B5B2-61287D65307F}" presName="composite" presStyleCnt="0">
        <dgm:presLayoutVars>
          <dgm:chMax val="1"/>
          <dgm:dir/>
          <dgm:resizeHandles val="exact"/>
        </dgm:presLayoutVars>
      </dgm:prSet>
      <dgm:spPr/>
      <dgm:t>
        <a:bodyPr/>
        <a:lstStyle/>
        <a:p>
          <a:endParaRPr lang="it-IT"/>
        </a:p>
      </dgm:t>
    </dgm:pt>
    <dgm:pt modelId="{F273B61F-5CED-445B-9105-82F6F3062D1E}" type="pres">
      <dgm:prSet presAssocID="{6D0AFB14-E9CA-4AB6-8AF3-0EA7B13FA291}" presName="roof" presStyleLbl="dkBgShp" presStyleIdx="0" presStyleCnt="2" custScaleY="39929" custLinFactNeighborY="-15461"/>
      <dgm:spPr/>
      <dgm:t>
        <a:bodyPr/>
        <a:lstStyle/>
        <a:p>
          <a:endParaRPr lang="it-IT"/>
        </a:p>
      </dgm:t>
    </dgm:pt>
    <dgm:pt modelId="{C920649B-479A-45DE-AD01-B1B17CE2C844}" type="pres">
      <dgm:prSet presAssocID="{6D0AFB14-E9CA-4AB6-8AF3-0EA7B13FA291}" presName="pillars" presStyleCnt="0"/>
      <dgm:spPr/>
    </dgm:pt>
    <dgm:pt modelId="{952E55EE-A108-490B-A82C-BFB61BB874C1}" type="pres">
      <dgm:prSet presAssocID="{6D0AFB14-E9CA-4AB6-8AF3-0EA7B13FA291}" presName="pillar1" presStyleLbl="node1" presStyleIdx="0" presStyleCnt="3" custScaleY="124458" custLinFactNeighborX="946" custLinFactNeighborY="-7362">
        <dgm:presLayoutVars>
          <dgm:bulletEnabled val="1"/>
        </dgm:presLayoutVars>
      </dgm:prSet>
      <dgm:spPr/>
      <dgm:t>
        <a:bodyPr/>
        <a:lstStyle/>
        <a:p>
          <a:endParaRPr lang="it-IT"/>
        </a:p>
      </dgm:t>
    </dgm:pt>
    <dgm:pt modelId="{3BDE53F1-1A7B-4D6E-BEA3-601669B274DC}" type="pres">
      <dgm:prSet presAssocID="{809DB91B-AE8D-4D75-9C19-DF62B8C9BD93}" presName="pillarX" presStyleLbl="node1" presStyleIdx="1" presStyleCnt="3" custScaleY="126167" custLinFactNeighborY="-6601">
        <dgm:presLayoutVars>
          <dgm:bulletEnabled val="1"/>
        </dgm:presLayoutVars>
      </dgm:prSet>
      <dgm:spPr/>
      <dgm:t>
        <a:bodyPr/>
        <a:lstStyle/>
        <a:p>
          <a:endParaRPr lang="it-IT"/>
        </a:p>
      </dgm:t>
    </dgm:pt>
    <dgm:pt modelId="{66CC29FA-D0B3-420B-A35C-B3DECBE90CB1}" type="pres">
      <dgm:prSet presAssocID="{4E7EBFF7-4905-47EF-9EFA-DF9D97AFBC02}" presName="pillarX" presStyleLbl="node1" presStyleIdx="2" presStyleCnt="3" custScaleY="125296" custLinFactNeighborX="162" custLinFactNeighborY="-8014">
        <dgm:presLayoutVars>
          <dgm:bulletEnabled val="1"/>
        </dgm:presLayoutVars>
      </dgm:prSet>
      <dgm:spPr/>
      <dgm:t>
        <a:bodyPr/>
        <a:lstStyle/>
        <a:p>
          <a:endParaRPr lang="it-IT"/>
        </a:p>
      </dgm:t>
    </dgm:pt>
    <dgm:pt modelId="{30C296B3-B5B6-4EE3-84B1-396FADAE31BD}" type="pres">
      <dgm:prSet presAssocID="{6D0AFB14-E9CA-4AB6-8AF3-0EA7B13FA291}" presName="base" presStyleLbl="dkBgShp" presStyleIdx="1" presStyleCnt="2" custLinFactNeighborX="946" custLinFactNeighborY="47982">
        <dgm:style>
          <a:lnRef idx="2">
            <a:schemeClr val="accent1"/>
          </a:lnRef>
          <a:fillRef idx="1">
            <a:schemeClr val="lt1"/>
          </a:fillRef>
          <a:effectRef idx="0">
            <a:schemeClr val="accent1"/>
          </a:effectRef>
          <a:fontRef idx="minor">
            <a:schemeClr val="dk1"/>
          </a:fontRef>
        </dgm:style>
      </dgm:prSet>
      <dgm:spPr/>
    </dgm:pt>
  </dgm:ptLst>
  <dgm:cxnLst>
    <dgm:cxn modelId="{BFA4135C-2AE3-4673-B759-BD5F043896CF}" srcId="{6D0AFB14-E9CA-4AB6-8AF3-0EA7B13FA291}" destId="{809DB91B-AE8D-4D75-9C19-DF62B8C9BD93}" srcOrd="1" destOrd="0" parTransId="{5609A6EE-52B5-461E-8274-46486F7F4900}" sibTransId="{CFBE7DC1-FC1F-4B9B-AB17-F5D047A9FF9A}"/>
    <dgm:cxn modelId="{EDAA3F8E-CEB0-4798-AA7D-CACE9522EFE1}" srcId="{6D0AFB14-E9CA-4AB6-8AF3-0EA7B13FA291}" destId="{1D2BB22A-C490-4C0C-8A86-C3BCE35A95C8}" srcOrd="0" destOrd="0" parTransId="{CAC4D956-03B4-48A3-8E78-60D22B24406F}" sibTransId="{2C072928-5B8D-4FD2-910E-615D084F4118}"/>
    <dgm:cxn modelId="{A13B7890-86FA-4C20-9098-33A2E100F5A6}" type="presOf" srcId="{FF852971-A474-4EB6-B5B2-61287D65307F}" destId="{DA97424D-C212-4625-9584-FED495D96328}" srcOrd="0" destOrd="0" presId="urn:microsoft.com/office/officeart/2005/8/layout/hList3"/>
    <dgm:cxn modelId="{74A71ADF-658A-426A-828B-03543A34906C}" srcId="{FF852971-A474-4EB6-B5B2-61287D65307F}" destId="{AB31B218-79A6-478B-BB1D-DD72D4B2ACFC}" srcOrd="2" destOrd="0" parTransId="{7A097824-19A4-4051-92ED-ADDFB021ACBC}" sibTransId="{170C0E3F-7F56-4CA6-91A9-ABC39A4435CD}"/>
    <dgm:cxn modelId="{726D87E9-8464-458A-A03B-E910DD40032A}" srcId="{FF852971-A474-4EB6-B5B2-61287D65307F}" destId="{56C875D2-429F-4E4D-827D-78574DA1D2DF}" srcOrd="1" destOrd="0" parTransId="{6B5C660F-A52F-4AFF-B585-A41B39D62881}" sibTransId="{FE857A4E-96D4-4620-9160-D08606DC561C}"/>
    <dgm:cxn modelId="{903E4B67-BFF5-4D05-B129-23D93F39DABA}" srcId="{6D0AFB14-E9CA-4AB6-8AF3-0EA7B13FA291}" destId="{4E7EBFF7-4905-47EF-9EFA-DF9D97AFBC02}" srcOrd="2" destOrd="0" parTransId="{A2539336-5436-48FA-AC3C-F92B718AD497}" sibTransId="{2342266B-40E8-41E7-9B21-E837646C845B}"/>
    <dgm:cxn modelId="{26059D39-F25E-49FF-85C3-35B9A76EF320}" srcId="{FF852971-A474-4EB6-B5B2-61287D65307F}" destId="{DC03B8A8-F485-4A12-A504-D1E44B6F3E1D}" srcOrd="3" destOrd="0" parTransId="{521F748B-C992-4F07-A4A5-20D38DD3C49D}" sibTransId="{B78A204A-384D-417B-94BC-A981C9BBFF7F}"/>
    <dgm:cxn modelId="{DE81AAA3-ED50-4D1B-8C28-0307AF1BE5E2}" type="presOf" srcId="{1D2BB22A-C490-4C0C-8A86-C3BCE35A95C8}" destId="{952E55EE-A108-490B-A82C-BFB61BB874C1}" srcOrd="0" destOrd="0" presId="urn:microsoft.com/office/officeart/2005/8/layout/hList3"/>
    <dgm:cxn modelId="{507F6D6D-C254-4EB6-876F-C932E0D4B818}" type="presOf" srcId="{809DB91B-AE8D-4D75-9C19-DF62B8C9BD93}" destId="{3BDE53F1-1A7B-4D6E-BEA3-601669B274DC}" srcOrd="0" destOrd="0" presId="urn:microsoft.com/office/officeart/2005/8/layout/hList3"/>
    <dgm:cxn modelId="{641F4D24-107B-445A-809C-A06907A7493B}" type="presOf" srcId="{4E7EBFF7-4905-47EF-9EFA-DF9D97AFBC02}" destId="{66CC29FA-D0B3-420B-A35C-B3DECBE90CB1}" srcOrd="0" destOrd="0" presId="urn:microsoft.com/office/officeart/2005/8/layout/hList3"/>
    <dgm:cxn modelId="{C7A9DDE4-98C9-466A-BFFF-50C09BE6B2B2}" srcId="{FF852971-A474-4EB6-B5B2-61287D65307F}" destId="{E2634665-9383-4704-82B5-FFF006788829}" srcOrd="4" destOrd="0" parTransId="{A3355C8B-432F-4636-BDD6-D9F4CD181407}" sibTransId="{31C4321F-023D-47C2-92E8-462CE869AEA7}"/>
    <dgm:cxn modelId="{C6FAF3DD-54DB-4C8C-8B5C-F1CC53D2C3B0}" type="presOf" srcId="{6D0AFB14-E9CA-4AB6-8AF3-0EA7B13FA291}" destId="{F273B61F-5CED-445B-9105-82F6F3062D1E}" srcOrd="0" destOrd="0" presId="urn:microsoft.com/office/officeart/2005/8/layout/hList3"/>
    <dgm:cxn modelId="{E99DEDFC-8EC5-42BF-8DD2-59601FA1857A}" srcId="{FF852971-A474-4EB6-B5B2-61287D65307F}" destId="{6D0AFB14-E9CA-4AB6-8AF3-0EA7B13FA291}" srcOrd="0" destOrd="0" parTransId="{6E635504-7E5A-4C76-A8C1-BB6C389A3D50}" sibTransId="{DF3F60C9-7B22-4416-B35A-777E3CB1B3A3}"/>
    <dgm:cxn modelId="{ACAA3A58-3283-4F44-BF07-5C0D2177D1A7}" type="presParOf" srcId="{DA97424D-C212-4625-9584-FED495D96328}" destId="{F273B61F-5CED-445B-9105-82F6F3062D1E}" srcOrd="0" destOrd="0" presId="urn:microsoft.com/office/officeart/2005/8/layout/hList3"/>
    <dgm:cxn modelId="{36DC6A60-803A-4B96-B46A-511220BD2685}" type="presParOf" srcId="{DA97424D-C212-4625-9584-FED495D96328}" destId="{C920649B-479A-45DE-AD01-B1B17CE2C844}" srcOrd="1" destOrd="0" presId="urn:microsoft.com/office/officeart/2005/8/layout/hList3"/>
    <dgm:cxn modelId="{E8A4ADBF-AE18-4CC4-A390-BBAAE5C4F6FB}" type="presParOf" srcId="{C920649B-479A-45DE-AD01-B1B17CE2C844}" destId="{952E55EE-A108-490B-A82C-BFB61BB874C1}" srcOrd="0" destOrd="0" presId="urn:microsoft.com/office/officeart/2005/8/layout/hList3"/>
    <dgm:cxn modelId="{0429CE95-0745-446B-8752-CEE28CC8E25D}" type="presParOf" srcId="{C920649B-479A-45DE-AD01-B1B17CE2C844}" destId="{3BDE53F1-1A7B-4D6E-BEA3-601669B274DC}" srcOrd="1" destOrd="0" presId="urn:microsoft.com/office/officeart/2005/8/layout/hList3"/>
    <dgm:cxn modelId="{11E9B555-4687-46DD-ABE5-9D74E60BACAC}" type="presParOf" srcId="{C920649B-479A-45DE-AD01-B1B17CE2C844}" destId="{66CC29FA-D0B3-420B-A35C-B3DECBE90CB1}" srcOrd="2" destOrd="0" presId="urn:microsoft.com/office/officeart/2005/8/layout/hList3"/>
    <dgm:cxn modelId="{01800C18-D118-4C22-893F-0CE482569D22}" type="presParOf" srcId="{DA97424D-C212-4625-9584-FED495D96328}" destId="{30C296B3-B5B6-4EE3-84B1-396FADAE31BD}"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BF2B2C39-F218-4D05-9068-A464008FCEBF}" type="doc">
      <dgm:prSet loTypeId="urn:microsoft.com/office/officeart/2005/8/layout/vProcess5" loCatId="process" qsTypeId="urn:microsoft.com/office/officeart/2005/8/quickstyle/simple1#19" qsCatId="simple" csTypeId="urn:microsoft.com/office/officeart/2005/8/colors/accent1_3#2" csCatId="accent1" phldr="1"/>
      <dgm:spPr/>
      <dgm:t>
        <a:bodyPr/>
        <a:lstStyle/>
        <a:p>
          <a:endParaRPr lang="it-IT"/>
        </a:p>
      </dgm:t>
    </dgm:pt>
    <dgm:pt modelId="{A02BCF4B-4168-40D1-9CB0-B75269C31AFB}">
      <dgm:prSet phldrT="[Testo]" custT="1">
        <dgm:style>
          <a:lnRef idx="0">
            <a:scrgbClr r="0" g="0" b="0"/>
          </a:lnRef>
          <a:fillRef idx="0">
            <a:scrgbClr r="0" g="0" b="0"/>
          </a:fillRef>
          <a:effectRef idx="0">
            <a:scrgbClr r="0" g="0" b="0"/>
          </a:effectRef>
          <a:fontRef idx="minor">
            <a:schemeClr val="lt1"/>
          </a:fontRef>
        </dgm:style>
      </dgm:prSet>
      <dgm:spPr>
        <a:solidFill>
          <a:srgbClr val="521808"/>
        </a:solidFill>
      </dgm:spPr>
      <dgm:t>
        <a:bodyPr/>
        <a:lstStyle/>
        <a:p>
          <a:pPr marL="0" marR="0" lvl="0" indent="0" algn="ctr" defTabSz="914400" eaLnBrk="1" fontAlgn="auto" latinLnBrk="0" hangingPunct="1">
            <a:lnSpc>
              <a:spcPct val="100000"/>
            </a:lnSpc>
            <a:spcBef>
              <a:spcPts val="0"/>
            </a:spcBef>
            <a:spcAft>
              <a:spcPts val="0"/>
            </a:spcAft>
            <a:buClrTx/>
            <a:buSzTx/>
            <a:buFontTx/>
            <a:buNone/>
          </a:pPr>
          <a:r>
            <a:rPr lang="it-IT" sz="1800" b="1" i="0" u="none" cap="all" baseline="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a:p>
          <a:pPr algn="ctr" eaLnBrk="1" latinLnBrk="0"/>
          <a:r>
            <a:rPr lang="en-US" sz="2000" b="1" i="0" u="none" cap="all" baseline="0" dirty="0">
              <a:effectLst>
                <a:outerShdw blurRad="38100" dist="38100" dir="2700000" algn="tl">
                  <a:srgbClr val="000000">
                    <a:alpha val="43137"/>
                  </a:srgbClr>
                </a:outerShdw>
              </a:effectLst>
              <a:latin typeface="+mj-lt"/>
              <a:ea typeface="Cambria" panose="02040503050406030204" pitchFamily="18" charset="0"/>
            </a:rPr>
            <a:t>When PROPRIOCEPTIVE sensations emerge, they are </a:t>
          </a:r>
          <a:r>
            <a:rPr lang="en-US" sz="2000" b="1" dirty="0">
              <a:latin typeface="+mj-lt"/>
            </a:rPr>
            <a:t>VENTED, AVOIDED AND CONTROLLED BEFORE THEY BECOME CONCEPTS</a:t>
          </a:r>
          <a:endParaRPr lang="en-US" sz="2000" b="1" i="0" u="none" cap="all" baseline="0" dirty="0">
            <a:effectLst>
              <a:outerShdw blurRad="38100" dist="38100" dir="2700000" algn="tl">
                <a:srgbClr val="000000">
                  <a:alpha val="43137"/>
                </a:srgbClr>
              </a:outerShdw>
            </a:effectLst>
            <a:highlight>
              <a:srgbClr val="FF00FF"/>
            </a:highlight>
            <a:latin typeface="+mj-lt"/>
            <a:ea typeface="Cambria" panose="02040503050406030204" pitchFamily="18" charset="0"/>
          </a:endParaRPr>
        </a:p>
        <a:p>
          <a:pPr marL="0" marR="0" lvl="0" indent="0" algn="ctr" defTabSz="914400" eaLnBrk="1" fontAlgn="auto" latinLnBrk="0" hangingPunct="1">
            <a:lnSpc>
              <a:spcPct val="100000"/>
            </a:lnSpc>
            <a:spcBef>
              <a:spcPts val="0"/>
            </a:spcBef>
            <a:spcAft>
              <a:spcPts val="0"/>
            </a:spcAft>
            <a:buClrTx/>
            <a:buSzTx/>
            <a:buFontTx/>
            <a:buNone/>
          </a:pPr>
          <a:endParaRPr lang="en-US" sz="1800" b="1" i="0" u="none" cap="all" baseline="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ECDFFCEC-1D5C-42D4-AFBC-B28FCA45F478}" type="parTrans" cxnId="{F0974ABA-2E42-4741-8D1F-057B502207B9}">
      <dgm:prSet/>
      <dgm:spPr/>
      <dgm:t>
        <a:bodyPr/>
        <a:lstStyle/>
        <a:p>
          <a:pPr algn="ctr"/>
          <a:endParaRPr lang="it-IT" sz="1800" b="1" i="0" u="none">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68AD8CBE-93A5-4135-8779-C1AF2D88F3B3}" type="sibTrans" cxnId="{F0974ABA-2E42-4741-8D1F-057B502207B9}">
      <dgm:prSet custT="1"/>
      <dgm:spPr/>
      <dgm:t>
        <a:bodyPr/>
        <a:lstStyle/>
        <a:p>
          <a:pPr algn="ctr"/>
          <a:endParaRPr lang="it-IT" sz="1800" b="1" i="0" u="none">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C5F4A3BA-2DDC-4BF5-AF78-A987BA375200}">
      <dgm:prSet phldr="0" custT="1"/>
      <dgm:spPr/>
      <dgm:t>
        <a:bodyPr vert="horz" wrap="square"/>
        <a:lstStyle/>
        <a:p>
          <a:pPr marR="0" algn="ctr" defTabSz="914400" eaLnBrk="1" fontAlgn="auto" latinLnBrk="0" hangingPunct="1">
            <a:lnSpc>
              <a:spcPct val="100000"/>
            </a:lnSpc>
            <a:spcBef>
              <a:spcPts val="0"/>
            </a:spcBef>
            <a:spcAft>
              <a:spcPts val="0"/>
            </a:spcAft>
            <a:buClrTx/>
            <a:buSzTx/>
            <a:buFontTx/>
          </a:pPr>
          <a:r>
            <a:rPr lang="en-US" sz="1800" b="1" i="0" u="none" cap="all" baseline="0" dirty="0">
              <a:solidFill>
                <a:schemeClr val="tx1"/>
              </a:solidFill>
              <a:effectLst>
                <a:outerShdw blurRad="38100" dist="38100" dir="2700000" algn="tl">
                  <a:srgbClr val="000000">
                    <a:alpha val="43137"/>
                  </a:srgbClr>
                </a:outerShdw>
              </a:effectLst>
              <a:latin typeface="+mj-lt"/>
              <a:ea typeface="Cambria" panose="02040503050406030204" pitchFamily="18" charset="0"/>
            </a:rPr>
            <a:t>The disease of the pATIENT is THE FEAR OF THE EMERGENCE OF BODY CONCEPTS = FEAR OF THE BODY. THE CONSEQUENCES ARE OMNIPOTENCE AND LIMITLESSNESS</a:t>
          </a:r>
        </a:p>
      </dgm:t>
    </dgm:pt>
    <dgm:pt modelId="{4070C32C-25A9-4940-9791-31DCFFCFDAEE}" type="parTrans" cxnId="{D0988578-DE83-4AE2-86D1-AE466CAB0240}">
      <dgm:prSet/>
      <dgm:spPr/>
      <dgm:t>
        <a:bodyPr/>
        <a:lstStyle/>
        <a:p>
          <a:pPr algn="ctr"/>
          <a:endParaRPr lang="it-IT" sz="1800" b="1" i="0" u="none">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23BF4CAE-A757-4DA6-82D1-26C64A5798CB}" type="sibTrans" cxnId="{D0988578-DE83-4AE2-86D1-AE466CAB0240}">
      <dgm:prSet custT="1"/>
      <dgm:spPr/>
      <dgm:t>
        <a:bodyPr/>
        <a:lstStyle/>
        <a:p>
          <a:pPr algn="ctr"/>
          <a:endParaRPr lang="it-IT" sz="1800" b="1" i="0" u="none">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9C610CD9-4E2C-40BD-9466-F1D30566B824}">
      <dgm:prSet phldr="0" custT="1"/>
      <dgm:spPr/>
      <dgm:t>
        <a:bodyPr vert="horz"/>
        <a:lstStyle/>
        <a:p>
          <a:pPr algn="ctr">
            <a:lnSpc>
              <a:spcPct val="100000"/>
            </a:lnSpc>
            <a:spcBef>
              <a:spcPct val="0"/>
            </a:spcBef>
            <a:spcAft>
              <a:spcPct val="35000"/>
            </a:spcAft>
          </a:pPr>
          <a:r>
            <a:rPr lang="it-IT" sz="1800" b="1" i="0" u="sng" dirty="0">
              <a:solidFill>
                <a:schemeClr val="tx1"/>
              </a:solidFill>
              <a:effectLst>
                <a:outerShdw blurRad="38100" dist="38100" dir="2700000" algn="tl">
                  <a:srgbClr val="000000">
                    <a:alpha val="43137"/>
                  </a:srgbClr>
                </a:outerShdw>
              </a:effectLst>
              <a:latin typeface="+mj-lt"/>
              <a:ea typeface="Cambria" panose="02040503050406030204" pitchFamily="18" charset="0"/>
            </a:rPr>
            <a:t>TREATMENT:</a:t>
          </a:r>
        </a:p>
        <a:p>
          <a:r>
            <a:rPr lang="it-IT" sz="2000" b="1" i="0" u="none" dirty="0">
              <a:solidFill>
                <a:schemeClr val="tx1"/>
              </a:solidFill>
              <a:effectLst>
                <a:outerShdw blurRad="38100" dist="38100" dir="2700000" algn="tl">
                  <a:srgbClr val="000000">
                    <a:alpha val="43137"/>
                  </a:srgbClr>
                </a:outerShdw>
              </a:effectLst>
              <a:latin typeface="+mj-lt"/>
              <a:ea typeface="Cambria" panose="02040503050406030204" pitchFamily="18" charset="0"/>
            </a:rPr>
            <a:t>EMERGENCE OF </a:t>
          </a:r>
          <a:r>
            <a:rPr lang="it-IT" sz="2000" b="1" dirty="0">
              <a:solidFill>
                <a:schemeClr val="tx1"/>
              </a:solidFill>
              <a:effectLst>
                <a:outerShdw blurRad="38100" dist="38100" dir="2700000" algn="tl">
                  <a:srgbClr val="000000">
                    <a:alpha val="43137"/>
                  </a:srgbClr>
                </a:outerShdw>
              </a:effectLst>
              <a:latin typeface="+mj-lt"/>
            </a:rPr>
            <a:t>BODY CONCEPTS </a:t>
          </a:r>
          <a:r>
            <a:rPr lang="it-IT" sz="2000" b="1" i="0" u="none" dirty="0">
              <a:solidFill>
                <a:schemeClr val="tx1"/>
              </a:solidFill>
              <a:effectLst>
                <a:outerShdw blurRad="38100" dist="38100" dir="2700000" algn="tl">
                  <a:srgbClr val="000000">
                    <a:alpha val="43137"/>
                  </a:srgbClr>
                </a:outerShdw>
              </a:effectLst>
              <a:latin typeface="+mj-lt"/>
              <a:ea typeface="Cambria" panose="02040503050406030204" pitchFamily="18" charset="0"/>
            </a:rPr>
            <a:t>= EMERGENCE OF THE </a:t>
          </a:r>
          <a:r>
            <a:rPr lang="it-IT" sz="2000" b="1" dirty="0">
              <a:solidFill>
                <a:schemeClr val="tx1"/>
              </a:solidFill>
              <a:effectLst>
                <a:outerShdw blurRad="38100" dist="38100" dir="2700000" algn="tl">
                  <a:srgbClr val="000000">
                    <a:alpha val="43137"/>
                  </a:srgbClr>
                </a:outerShdw>
              </a:effectLst>
              <a:latin typeface="+mj-lt"/>
            </a:rPr>
            <a:t>SENSE OF LIMIT</a:t>
          </a:r>
        </a:p>
        <a:p>
          <a:endParaRPr lang="it-IT" b="1" dirty="0">
            <a:solidFill>
              <a:schemeClr val="tx1"/>
            </a:solidFill>
            <a:latin typeface="+mj-lt"/>
          </a:endParaRPr>
        </a:p>
        <a:p>
          <a:pPr algn="ctr">
            <a:lnSpc>
              <a:spcPct val="100000"/>
            </a:lnSpc>
            <a:spcBef>
              <a:spcPct val="0"/>
            </a:spcBef>
            <a:spcAft>
              <a:spcPct val="35000"/>
            </a:spcAft>
          </a:pPr>
          <a:r>
            <a:rPr lang="it-IT" sz="2800" b="1" i="0" u="none" dirty="0">
              <a:solidFill>
                <a:srgbClr val="FF0000"/>
              </a:solidFill>
              <a:effectLst>
                <a:outerShdw blurRad="38100" dist="38100" dir="2700000" algn="tl">
                  <a:srgbClr val="000000">
                    <a:alpha val="43137"/>
                  </a:srgbClr>
                </a:outerShdw>
              </a:effectLst>
              <a:latin typeface="+mj-lt"/>
              <a:ea typeface="Cambria" panose="02040503050406030204" pitchFamily="18" charset="0"/>
            </a:rPr>
            <a:t>ENDURE THE RESULTING DISTRESS</a:t>
          </a:r>
        </a:p>
      </dgm:t>
    </dgm:pt>
    <dgm:pt modelId="{BD04A05C-EF81-4A23-A213-BC73F109BFEC}" type="parTrans" cxnId="{ECBF6E66-5C9B-4C45-B736-41A6D46D03C6}">
      <dgm:prSet/>
      <dgm:spPr/>
      <dgm:t>
        <a:bodyPr/>
        <a:lstStyle/>
        <a:p>
          <a:pPr algn="ctr"/>
          <a:endParaRPr lang="it-IT" sz="1800" b="1" i="0" u="none">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D8CD4419-85EB-41B1-BD65-667C267A3B52}" type="sibTrans" cxnId="{ECBF6E66-5C9B-4C45-B736-41A6D46D03C6}">
      <dgm:prSet custT="1"/>
      <dgm:spPr/>
      <dgm:t>
        <a:bodyPr/>
        <a:lstStyle/>
        <a:p>
          <a:pPr algn="ctr"/>
          <a:endParaRPr lang="it-IT" sz="1800" b="1" i="0" u="none">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A33B783D-2EB3-4F1E-93B5-680521E7774A}" type="pres">
      <dgm:prSet presAssocID="{BF2B2C39-F218-4D05-9068-A464008FCEBF}" presName="outerComposite" presStyleCnt="0">
        <dgm:presLayoutVars>
          <dgm:chMax val="5"/>
          <dgm:dir/>
          <dgm:resizeHandles val="exact"/>
        </dgm:presLayoutVars>
      </dgm:prSet>
      <dgm:spPr/>
      <dgm:t>
        <a:bodyPr/>
        <a:lstStyle/>
        <a:p>
          <a:endParaRPr lang="it-IT"/>
        </a:p>
      </dgm:t>
    </dgm:pt>
    <dgm:pt modelId="{4846B877-F40F-406C-9A9E-5872A1F50696}" type="pres">
      <dgm:prSet presAssocID="{BF2B2C39-F218-4D05-9068-A464008FCEBF}" presName="dummyMaxCanvas" presStyleCnt="0">
        <dgm:presLayoutVars/>
      </dgm:prSet>
      <dgm:spPr/>
    </dgm:pt>
    <dgm:pt modelId="{8A02F66A-04DC-4366-9075-FC7825BAC312}" type="pres">
      <dgm:prSet presAssocID="{BF2B2C39-F218-4D05-9068-A464008FCEBF}" presName="ThreeNodes_1" presStyleLbl="node1" presStyleIdx="0" presStyleCnt="3" custLinFactNeighborX="-736" custLinFactNeighborY="3734">
        <dgm:presLayoutVars>
          <dgm:bulletEnabled val="1"/>
        </dgm:presLayoutVars>
      </dgm:prSet>
      <dgm:spPr/>
      <dgm:t>
        <a:bodyPr/>
        <a:lstStyle/>
        <a:p>
          <a:endParaRPr lang="it-IT"/>
        </a:p>
      </dgm:t>
    </dgm:pt>
    <dgm:pt modelId="{1B0FEE23-5649-4D61-B014-8B703417D067}" type="pres">
      <dgm:prSet presAssocID="{BF2B2C39-F218-4D05-9068-A464008FCEBF}" presName="ThreeNodes_2" presStyleLbl="node1" presStyleIdx="1" presStyleCnt="3">
        <dgm:presLayoutVars>
          <dgm:bulletEnabled val="1"/>
        </dgm:presLayoutVars>
      </dgm:prSet>
      <dgm:spPr/>
      <dgm:t>
        <a:bodyPr/>
        <a:lstStyle/>
        <a:p>
          <a:endParaRPr lang="it-IT"/>
        </a:p>
      </dgm:t>
    </dgm:pt>
    <dgm:pt modelId="{F5A43692-0105-4232-85DE-47AB8B7CCB3D}" type="pres">
      <dgm:prSet presAssocID="{BF2B2C39-F218-4D05-9068-A464008FCEBF}" presName="ThreeNodes_3" presStyleLbl="node1" presStyleIdx="2" presStyleCnt="3" custLinFactNeighborX="-276" custLinFactNeighborY="0">
        <dgm:presLayoutVars>
          <dgm:bulletEnabled val="1"/>
        </dgm:presLayoutVars>
      </dgm:prSet>
      <dgm:spPr/>
      <dgm:t>
        <a:bodyPr/>
        <a:lstStyle/>
        <a:p>
          <a:endParaRPr lang="it-IT"/>
        </a:p>
      </dgm:t>
    </dgm:pt>
    <dgm:pt modelId="{E401B0C3-C055-4E4E-88E9-E8FF1D0A32E1}" type="pres">
      <dgm:prSet presAssocID="{BF2B2C39-F218-4D05-9068-A464008FCEBF}" presName="ThreeConn_1-2" presStyleLbl="fgAccFollowNode1" presStyleIdx="0" presStyleCnt="2">
        <dgm:presLayoutVars>
          <dgm:bulletEnabled val="1"/>
        </dgm:presLayoutVars>
      </dgm:prSet>
      <dgm:spPr/>
      <dgm:t>
        <a:bodyPr/>
        <a:lstStyle/>
        <a:p>
          <a:endParaRPr lang="it-IT"/>
        </a:p>
      </dgm:t>
    </dgm:pt>
    <dgm:pt modelId="{3A67265F-739D-4D28-B863-041F79BBC227}" type="pres">
      <dgm:prSet presAssocID="{BF2B2C39-F218-4D05-9068-A464008FCEBF}" presName="ThreeConn_2-3" presStyleLbl="fgAccFollowNode1" presStyleIdx="1" presStyleCnt="2">
        <dgm:presLayoutVars>
          <dgm:bulletEnabled val="1"/>
        </dgm:presLayoutVars>
      </dgm:prSet>
      <dgm:spPr/>
      <dgm:t>
        <a:bodyPr/>
        <a:lstStyle/>
        <a:p>
          <a:endParaRPr lang="it-IT"/>
        </a:p>
      </dgm:t>
    </dgm:pt>
    <dgm:pt modelId="{4AFBDCC8-12C1-4ADF-838C-3E94BF5C2D11}" type="pres">
      <dgm:prSet presAssocID="{BF2B2C39-F218-4D05-9068-A464008FCEBF}" presName="ThreeNodes_1_text" presStyleLbl="node1" presStyleIdx="2" presStyleCnt="3">
        <dgm:presLayoutVars>
          <dgm:bulletEnabled val="1"/>
        </dgm:presLayoutVars>
      </dgm:prSet>
      <dgm:spPr/>
      <dgm:t>
        <a:bodyPr/>
        <a:lstStyle/>
        <a:p>
          <a:endParaRPr lang="it-IT"/>
        </a:p>
      </dgm:t>
    </dgm:pt>
    <dgm:pt modelId="{266E4133-E002-47D5-A3CE-58F398F01852}" type="pres">
      <dgm:prSet presAssocID="{BF2B2C39-F218-4D05-9068-A464008FCEBF}" presName="ThreeNodes_2_text" presStyleLbl="node1" presStyleIdx="2" presStyleCnt="3">
        <dgm:presLayoutVars>
          <dgm:bulletEnabled val="1"/>
        </dgm:presLayoutVars>
      </dgm:prSet>
      <dgm:spPr/>
      <dgm:t>
        <a:bodyPr/>
        <a:lstStyle/>
        <a:p>
          <a:endParaRPr lang="it-IT"/>
        </a:p>
      </dgm:t>
    </dgm:pt>
    <dgm:pt modelId="{86B3E7CC-D92B-41D5-9F13-E5EDFF4D3D8B}" type="pres">
      <dgm:prSet presAssocID="{BF2B2C39-F218-4D05-9068-A464008FCEBF}" presName="ThreeNodes_3_text" presStyleLbl="node1" presStyleIdx="2" presStyleCnt="3">
        <dgm:presLayoutVars>
          <dgm:bulletEnabled val="1"/>
        </dgm:presLayoutVars>
      </dgm:prSet>
      <dgm:spPr/>
      <dgm:t>
        <a:bodyPr/>
        <a:lstStyle/>
        <a:p>
          <a:endParaRPr lang="it-IT"/>
        </a:p>
      </dgm:t>
    </dgm:pt>
  </dgm:ptLst>
  <dgm:cxnLst>
    <dgm:cxn modelId="{AF5CC2F7-254B-44AA-BB93-DD33DC470E3E}" type="presOf" srcId="{C5F4A3BA-2DDC-4BF5-AF78-A987BA375200}" destId="{1B0FEE23-5649-4D61-B014-8B703417D067}" srcOrd="0" destOrd="0" presId="urn:microsoft.com/office/officeart/2005/8/layout/vProcess5"/>
    <dgm:cxn modelId="{F0974ABA-2E42-4741-8D1F-057B502207B9}" srcId="{BF2B2C39-F218-4D05-9068-A464008FCEBF}" destId="{A02BCF4B-4168-40D1-9CB0-B75269C31AFB}" srcOrd="0" destOrd="0" parTransId="{ECDFFCEC-1D5C-42D4-AFBC-B28FCA45F478}" sibTransId="{68AD8CBE-93A5-4135-8779-C1AF2D88F3B3}"/>
    <dgm:cxn modelId="{92DCE81D-3DB3-4492-915B-9CF01A7DE093}" type="presOf" srcId="{C5F4A3BA-2DDC-4BF5-AF78-A987BA375200}" destId="{266E4133-E002-47D5-A3CE-58F398F01852}" srcOrd="1" destOrd="0" presId="urn:microsoft.com/office/officeart/2005/8/layout/vProcess5"/>
    <dgm:cxn modelId="{C0CA056B-D287-4A0F-8C77-4A5393088C27}" type="presOf" srcId="{BF2B2C39-F218-4D05-9068-A464008FCEBF}" destId="{A33B783D-2EB3-4F1E-93B5-680521E7774A}" srcOrd="0" destOrd="0" presId="urn:microsoft.com/office/officeart/2005/8/layout/vProcess5"/>
    <dgm:cxn modelId="{22D7B364-6B19-49DC-95F2-E7FC962BF393}" type="presOf" srcId="{9C610CD9-4E2C-40BD-9466-F1D30566B824}" destId="{86B3E7CC-D92B-41D5-9F13-E5EDFF4D3D8B}" srcOrd="1" destOrd="0" presId="urn:microsoft.com/office/officeart/2005/8/layout/vProcess5"/>
    <dgm:cxn modelId="{5627E521-561C-41C4-A0C6-AD29EEBE5E25}" type="presOf" srcId="{9C610CD9-4E2C-40BD-9466-F1D30566B824}" destId="{F5A43692-0105-4232-85DE-47AB8B7CCB3D}" srcOrd="0" destOrd="0" presId="urn:microsoft.com/office/officeart/2005/8/layout/vProcess5"/>
    <dgm:cxn modelId="{2031129C-61DC-4AD4-A208-829BF4D4AAC9}" type="presOf" srcId="{A02BCF4B-4168-40D1-9CB0-B75269C31AFB}" destId="{8A02F66A-04DC-4366-9075-FC7825BAC312}" srcOrd="0" destOrd="0" presId="urn:microsoft.com/office/officeart/2005/8/layout/vProcess5"/>
    <dgm:cxn modelId="{D0988578-DE83-4AE2-86D1-AE466CAB0240}" srcId="{BF2B2C39-F218-4D05-9068-A464008FCEBF}" destId="{C5F4A3BA-2DDC-4BF5-AF78-A987BA375200}" srcOrd="1" destOrd="0" parTransId="{4070C32C-25A9-4940-9791-31DCFFCFDAEE}" sibTransId="{23BF4CAE-A757-4DA6-82D1-26C64A5798CB}"/>
    <dgm:cxn modelId="{5ADFB56A-8745-4169-80EB-66469F95BE02}" type="presOf" srcId="{23BF4CAE-A757-4DA6-82D1-26C64A5798CB}" destId="{3A67265F-739D-4D28-B863-041F79BBC227}" srcOrd="0" destOrd="0" presId="urn:microsoft.com/office/officeart/2005/8/layout/vProcess5"/>
    <dgm:cxn modelId="{1036992E-F0D5-4C84-B532-4380653A300A}" type="presOf" srcId="{A02BCF4B-4168-40D1-9CB0-B75269C31AFB}" destId="{4AFBDCC8-12C1-4ADF-838C-3E94BF5C2D11}" srcOrd="1" destOrd="0" presId="urn:microsoft.com/office/officeart/2005/8/layout/vProcess5"/>
    <dgm:cxn modelId="{96B66079-CFE2-4C58-9727-82E473FC0949}" type="presOf" srcId="{68AD8CBE-93A5-4135-8779-C1AF2D88F3B3}" destId="{E401B0C3-C055-4E4E-88E9-E8FF1D0A32E1}" srcOrd="0" destOrd="0" presId="urn:microsoft.com/office/officeart/2005/8/layout/vProcess5"/>
    <dgm:cxn modelId="{ECBF6E66-5C9B-4C45-B736-41A6D46D03C6}" srcId="{BF2B2C39-F218-4D05-9068-A464008FCEBF}" destId="{9C610CD9-4E2C-40BD-9466-F1D30566B824}" srcOrd="2" destOrd="0" parTransId="{BD04A05C-EF81-4A23-A213-BC73F109BFEC}" sibTransId="{D8CD4419-85EB-41B1-BD65-667C267A3B52}"/>
    <dgm:cxn modelId="{A89B1EC4-BCA1-4E35-A78F-DCE4107E9B92}" type="presParOf" srcId="{A33B783D-2EB3-4F1E-93B5-680521E7774A}" destId="{4846B877-F40F-406C-9A9E-5872A1F50696}" srcOrd="0" destOrd="0" presId="urn:microsoft.com/office/officeart/2005/8/layout/vProcess5"/>
    <dgm:cxn modelId="{13701FE8-703C-4B44-875E-99AFC4DA17AE}" type="presParOf" srcId="{A33B783D-2EB3-4F1E-93B5-680521E7774A}" destId="{8A02F66A-04DC-4366-9075-FC7825BAC312}" srcOrd="1" destOrd="0" presId="urn:microsoft.com/office/officeart/2005/8/layout/vProcess5"/>
    <dgm:cxn modelId="{DD38C44A-9FD8-4B7B-A082-A2D6DE486427}" type="presParOf" srcId="{A33B783D-2EB3-4F1E-93B5-680521E7774A}" destId="{1B0FEE23-5649-4D61-B014-8B703417D067}" srcOrd="2" destOrd="0" presId="urn:microsoft.com/office/officeart/2005/8/layout/vProcess5"/>
    <dgm:cxn modelId="{6744BC30-2CD6-4AC8-8442-3E4C1BA1D3C1}" type="presParOf" srcId="{A33B783D-2EB3-4F1E-93B5-680521E7774A}" destId="{F5A43692-0105-4232-85DE-47AB8B7CCB3D}" srcOrd="3" destOrd="0" presId="urn:microsoft.com/office/officeart/2005/8/layout/vProcess5"/>
    <dgm:cxn modelId="{A53B715A-14BE-4AAD-93E4-0872BECFBE67}" type="presParOf" srcId="{A33B783D-2EB3-4F1E-93B5-680521E7774A}" destId="{E401B0C3-C055-4E4E-88E9-E8FF1D0A32E1}" srcOrd="4" destOrd="0" presId="urn:microsoft.com/office/officeart/2005/8/layout/vProcess5"/>
    <dgm:cxn modelId="{6FD53266-6F48-4825-99DF-3D8F46F113F3}" type="presParOf" srcId="{A33B783D-2EB3-4F1E-93B5-680521E7774A}" destId="{3A67265F-739D-4D28-B863-041F79BBC227}" srcOrd="5" destOrd="0" presId="urn:microsoft.com/office/officeart/2005/8/layout/vProcess5"/>
    <dgm:cxn modelId="{E07D8455-B130-4A9B-AC26-9D0AC0E9BDB2}" type="presParOf" srcId="{A33B783D-2EB3-4F1E-93B5-680521E7774A}" destId="{4AFBDCC8-12C1-4ADF-838C-3E94BF5C2D11}" srcOrd="6" destOrd="0" presId="urn:microsoft.com/office/officeart/2005/8/layout/vProcess5"/>
    <dgm:cxn modelId="{4EBF6861-838C-41BA-AA7F-2FD6A237D27C}" type="presParOf" srcId="{A33B783D-2EB3-4F1E-93B5-680521E7774A}" destId="{266E4133-E002-47D5-A3CE-58F398F01852}" srcOrd="7" destOrd="0" presId="urn:microsoft.com/office/officeart/2005/8/layout/vProcess5"/>
    <dgm:cxn modelId="{C5A9D3C1-9B0F-4EB6-B4E4-D2972762B985}" type="presParOf" srcId="{A33B783D-2EB3-4F1E-93B5-680521E7774A}" destId="{86B3E7CC-D92B-41D5-9F13-E5EDFF4D3D8B}" srcOrd="8" destOrd="0" presId="urn:microsoft.com/office/officeart/2005/8/layout/vProcess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0BA12543-8CBA-49F2-B33C-22399FFED322}" type="doc">
      <dgm:prSet loTypeId="urn:microsoft.com/office/officeart/2008/layout/HorizontalMultiLevelHierarchy#1" loCatId="hierarchy" qsTypeId="urn:microsoft.com/office/officeart/2005/8/quickstyle/simple1#20" qsCatId="simple" csTypeId="urn:microsoft.com/office/officeart/2005/8/colors/accent1_2#22" csCatId="accent1" phldr="1"/>
      <dgm:spPr/>
      <dgm:t>
        <a:bodyPr/>
        <a:lstStyle/>
        <a:p>
          <a:endParaRPr lang="it-IT"/>
        </a:p>
      </dgm:t>
    </dgm:pt>
    <dgm:pt modelId="{4F6D09BF-A13B-4408-9E52-EB6ECA7061FB}">
      <dgm:prSet phldrT="[Testo]"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it-IT"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Integrated psychotherapeutic treatment: setting level</a:t>
          </a:r>
        </a:p>
      </dgm:t>
    </dgm:pt>
    <dgm:pt modelId="{7E19001B-D2AE-4FCD-B022-8912FB6F19A9}" type="parTrans" cxnId="{DDBF36D7-2024-49B7-A3C4-00278C426E99}">
      <dgm:prSet/>
      <dgm:spPr/>
      <dgm:t>
        <a:bodyPr/>
        <a:lstStyle/>
        <a:p>
          <a:endParaRPr lang="it-IT" sz="2000">
            <a:latin typeface="Cambria" panose="02040503050406030204" pitchFamily="18" charset="0"/>
            <a:ea typeface="Cambria" panose="02040503050406030204" pitchFamily="18" charset="0"/>
          </a:endParaRPr>
        </a:p>
      </dgm:t>
    </dgm:pt>
    <dgm:pt modelId="{BC2D0C8E-CEE0-4441-9C80-65C1FAF0FEF5}" type="sibTrans" cxnId="{DDBF36D7-2024-49B7-A3C4-00278C426E99}">
      <dgm:prSet/>
      <dgm:spPr/>
      <dgm:t>
        <a:bodyPr/>
        <a:lstStyle/>
        <a:p>
          <a:endParaRPr lang="it-IT" sz="2000">
            <a:latin typeface="Cambria" panose="02040503050406030204" pitchFamily="18" charset="0"/>
            <a:ea typeface="Cambria" panose="02040503050406030204" pitchFamily="18" charset="0"/>
          </a:endParaRPr>
        </a:p>
      </dgm:t>
    </dgm:pt>
    <dgm:pt modelId="{92E32800-649D-4315-83DF-D3639AA6454A}">
      <dgm:prSet phldrT="[Testo]"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pPr algn="ctr">
            <a:lnSpc>
              <a:spcPct val="150000"/>
            </a:lnSpc>
          </a:pPr>
          <a:r>
            <a:rPr lang="it-IT" sz="2400" b="1" u="none" dirty="0">
              <a:effectLst/>
              <a:latin typeface="+mj-lt"/>
              <a:ea typeface="Cambria" panose="02040503050406030204" pitchFamily="18" charset="0"/>
            </a:rPr>
            <a:t>INDIVIDUAL: </a:t>
          </a:r>
          <a:r>
            <a:rPr lang="it-IT" sz="2400" b="1" u="none" dirty="0">
              <a:solidFill>
                <a:srgbClr val="FF0000"/>
              </a:solidFill>
              <a:effectLst/>
              <a:latin typeface="+mj-lt"/>
              <a:ea typeface="Cambria" panose="02040503050406030204" pitchFamily="18" charset="0"/>
            </a:rPr>
            <a:t>CONSTRUCTION OF THE SENSE OF LIMIT </a:t>
          </a:r>
          <a:endParaRPr lang="it-IT" sz="3100" b="1" u="none" dirty="0">
            <a:solidFill>
              <a:srgbClr val="FF0000"/>
            </a:solidFill>
            <a:effectLst/>
            <a:latin typeface="+mj-lt"/>
            <a:ea typeface="Cambria" panose="02040503050406030204" pitchFamily="18" charset="0"/>
          </a:endParaRPr>
        </a:p>
        <a:p>
          <a:r>
            <a:rPr lang="it-IT" sz="3100" dirty="0">
              <a:latin typeface="+mj-lt"/>
              <a:ea typeface="Cambria" panose="02040503050406030204" pitchFamily="18" charset="0"/>
            </a:rPr>
            <a:t> </a:t>
          </a:r>
          <a:r>
            <a:rPr lang="it-IT" sz="2400" b="0" u="none" dirty="0">
              <a:latin typeface="+mj-lt"/>
              <a:ea typeface="Cambria" panose="02040503050406030204" pitchFamily="18" charset="0"/>
            </a:rPr>
            <a:t>engagement</a:t>
          </a:r>
          <a:r>
            <a:rPr lang="it-IT" sz="2400" u="none" dirty="0">
              <a:latin typeface="+mj-lt"/>
              <a:ea typeface="Cambria" panose="02040503050406030204" pitchFamily="18" charset="0"/>
            </a:rPr>
            <a:t> </a:t>
          </a:r>
          <a:r>
            <a:rPr lang="it-IT" sz="2400" dirty="0">
              <a:latin typeface="+mj-lt"/>
              <a:ea typeface="Cambria" panose="02040503050406030204" pitchFamily="18" charset="0"/>
            </a:rPr>
            <a:t>= </a:t>
          </a:r>
          <a:r>
            <a:rPr lang="it-IT" sz="2400" dirty="0">
              <a:latin typeface="+mj-lt"/>
            </a:rPr>
            <a:t>from control to the agreement on control</a:t>
          </a:r>
          <a:endParaRPr lang="it-IT" sz="2400" dirty="0">
            <a:highlight>
              <a:srgbClr val="FF00FF"/>
            </a:highlight>
            <a:latin typeface="+mj-lt"/>
            <a:ea typeface="Cambria" panose="02040503050406030204" pitchFamily="18" charset="0"/>
          </a:endParaRPr>
        </a:p>
        <a:p>
          <a:r>
            <a:rPr lang="it-IT" sz="2400" b="0" u="none" dirty="0">
              <a:effectLst>
                <a:outerShdw blurRad="38100" dist="38100" dir="2700000" algn="tl">
                  <a:srgbClr val="000000">
                    <a:alpha val="43137"/>
                  </a:srgbClr>
                </a:outerShdw>
              </a:effectLst>
              <a:latin typeface="+mj-lt"/>
              <a:ea typeface="Cambria" panose="02040503050406030204" pitchFamily="18" charset="0"/>
            </a:rPr>
            <a:t>Relational rules  </a:t>
          </a:r>
          <a:r>
            <a:rPr lang="it-IT" sz="2400" b="0" dirty="0">
              <a:latin typeface="+mj-lt"/>
              <a:ea typeface="Cambria" panose="02040503050406030204" pitchFamily="18" charset="0"/>
            </a:rPr>
            <a:t>= from egocentrism </a:t>
          </a:r>
          <a:r>
            <a:rPr lang="it-IT" sz="2400" b="0" dirty="0">
              <a:latin typeface="+mj-lt"/>
            </a:rPr>
            <a:t>to the existence of You</a:t>
          </a:r>
          <a:endParaRPr lang="it-IT" sz="2400" b="0" dirty="0">
            <a:latin typeface="+mj-lt"/>
            <a:ea typeface="Cambria" panose="02040503050406030204" pitchFamily="18" charset="0"/>
          </a:endParaRPr>
        </a:p>
      </dgm:t>
    </dgm:pt>
    <dgm:pt modelId="{DAFDAA44-1F90-4B03-A580-75E1FF42AB72}" type="parTrans" cxnId="{6A8045AD-16A8-444C-AB6E-87D0B3B64DDF}">
      <dgm:prSet custT="1"/>
      <dgm:spPr/>
      <dgm:t>
        <a:bodyPr/>
        <a:lstStyle/>
        <a:p>
          <a:endParaRPr lang="it-IT" sz="2000">
            <a:latin typeface="Cambria" panose="02040503050406030204" pitchFamily="18" charset="0"/>
            <a:ea typeface="Cambria" panose="02040503050406030204" pitchFamily="18" charset="0"/>
          </a:endParaRPr>
        </a:p>
      </dgm:t>
    </dgm:pt>
    <dgm:pt modelId="{A409E2A3-A5AE-4E32-B390-D1E3E84D3ED4}" type="sibTrans" cxnId="{6A8045AD-16A8-444C-AB6E-87D0B3B64DDF}">
      <dgm:prSet/>
      <dgm:spPr/>
      <dgm:t>
        <a:bodyPr/>
        <a:lstStyle/>
        <a:p>
          <a:endParaRPr lang="it-IT" sz="2000">
            <a:latin typeface="Cambria" panose="02040503050406030204" pitchFamily="18" charset="0"/>
            <a:ea typeface="Cambria" panose="02040503050406030204" pitchFamily="18" charset="0"/>
          </a:endParaRPr>
        </a:p>
      </dgm:t>
    </dgm:pt>
    <dgm:pt modelId="{D718C22D-BCFB-4F3A-BF4E-8383796E6B15}">
      <dgm:prSet phldrT="[Testo]"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it-IT" sz="2000" dirty="0">
              <a:latin typeface="Cambria" panose="02040503050406030204" pitchFamily="18" charset="0"/>
              <a:ea typeface="Cambria" panose="02040503050406030204" pitchFamily="18" charset="0"/>
            </a:rPr>
            <a:t>FAMILY</a:t>
          </a:r>
        </a:p>
      </dgm:t>
    </dgm:pt>
    <dgm:pt modelId="{740F01F8-B4A1-4ADB-A990-30E2BA2E1EB9}" type="parTrans" cxnId="{DCD59CB7-277F-4A43-9CEE-1E0D5FD03508}">
      <dgm:prSet custT="1"/>
      <dgm:spPr/>
      <dgm:t>
        <a:bodyPr/>
        <a:lstStyle/>
        <a:p>
          <a:endParaRPr lang="it-IT" sz="2000">
            <a:latin typeface="Cambria" panose="02040503050406030204" pitchFamily="18" charset="0"/>
            <a:ea typeface="Cambria" panose="02040503050406030204" pitchFamily="18" charset="0"/>
          </a:endParaRPr>
        </a:p>
      </dgm:t>
    </dgm:pt>
    <dgm:pt modelId="{74F703FE-5188-4BF6-A601-0D4F03714EDF}" type="sibTrans" cxnId="{DCD59CB7-277F-4A43-9CEE-1E0D5FD03508}">
      <dgm:prSet/>
      <dgm:spPr/>
      <dgm:t>
        <a:bodyPr/>
        <a:lstStyle/>
        <a:p>
          <a:endParaRPr lang="it-IT" sz="2000">
            <a:latin typeface="Cambria" panose="02040503050406030204" pitchFamily="18" charset="0"/>
            <a:ea typeface="Cambria" panose="02040503050406030204" pitchFamily="18" charset="0"/>
          </a:endParaRPr>
        </a:p>
      </dgm:t>
    </dgm:pt>
    <dgm:pt modelId="{2F7134AE-C08D-4982-B116-16AD477B1846}">
      <dgm:prSet phldrT="[Testo]"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dgm:spPr>
      <dgm:t>
        <a:bodyPr/>
        <a:lstStyle/>
        <a:p>
          <a:r>
            <a:rPr lang="it-IT" sz="2000" dirty="0">
              <a:latin typeface="+mj-lt"/>
              <a:ea typeface="Cambria" panose="02040503050406030204" pitchFamily="18" charset="0"/>
            </a:rPr>
            <a:t>GROUP </a:t>
          </a:r>
        </a:p>
      </dgm:t>
    </dgm:pt>
    <dgm:pt modelId="{FFBEBA0F-5E31-464F-A741-48023522EE1A}" type="parTrans" cxnId="{FD7FC815-3331-496E-94F3-B904839EC630}">
      <dgm:prSet custT="1"/>
      <dgm:spPr/>
      <dgm:t>
        <a:bodyPr/>
        <a:lstStyle/>
        <a:p>
          <a:endParaRPr lang="it-IT" sz="2000">
            <a:latin typeface="Cambria" panose="02040503050406030204" pitchFamily="18" charset="0"/>
            <a:ea typeface="Cambria" panose="02040503050406030204" pitchFamily="18" charset="0"/>
          </a:endParaRPr>
        </a:p>
      </dgm:t>
    </dgm:pt>
    <dgm:pt modelId="{358B263C-9795-464F-8C92-2E607EDB7ABC}" type="sibTrans" cxnId="{FD7FC815-3331-496E-94F3-B904839EC630}">
      <dgm:prSet/>
      <dgm:spPr/>
      <dgm:t>
        <a:bodyPr/>
        <a:lstStyle/>
        <a:p>
          <a:endParaRPr lang="it-IT" sz="2000">
            <a:latin typeface="Cambria" panose="02040503050406030204" pitchFamily="18" charset="0"/>
            <a:ea typeface="Cambria" panose="02040503050406030204" pitchFamily="18" charset="0"/>
          </a:endParaRPr>
        </a:p>
      </dgm:t>
    </dgm:pt>
    <dgm:pt modelId="{55EEF29D-1E5E-443E-987B-16AAFE3FED26}" type="pres">
      <dgm:prSet presAssocID="{0BA12543-8CBA-49F2-B33C-22399FFED322}" presName="Name0" presStyleCnt="0">
        <dgm:presLayoutVars>
          <dgm:chPref val="1"/>
          <dgm:dir/>
          <dgm:animOne val="branch"/>
          <dgm:animLvl val="lvl"/>
          <dgm:resizeHandles val="exact"/>
        </dgm:presLayoutVars>
      </dgm:prSet>
      <dgm:spPr/>
      <dgm:t>
        <a:bodyPr/>
        <a:lstStyle/>
        <a:p>
          <a:endParaRPr lang="it-IT"/>
        </a:p>
      </dgm:t>
    </dgm:pt>
    <dgm:pt modelId="{10321E6E-ED55-4E69-880D-7E898A021C84}" type="pres">
      <dgm:prSet presAssocID="{4F6D09BF-A13B-4408-9E52-EB6ECA7061FB}" presName="root1" presStyleCnt="0"/>
      <dgm:spPr/>
    </dgm:pt>
    <dgm:pt modelId="{5B1828F4-6773-458E-902A-F9C0206C20BC}" type="pres">
      <dgm:prSet presAssocID="{4F6D09BF-A13B-4408-9E52-EB6ECA7061FB}" presName="LevelOneTextNode" presStyleLbl="node0" presStyleIdx="0" presStyleCnt="1" custLinFactX="-70235" custLinFactNeighborX="-100000" custLinFactNeighborY="-184">
        <dgm:presLayoutVars>
          <dgm:chPref val="3"/>
        </dgm:presLayoutVars>
      </dgm:prSet>
      <dgm:spPr/>
      <dgm:t>
        <a:bodyPr/>
        <a:lstStyle/>
        <a:p>
          <a:endParaRPr lang="it-IT"/>
        </a:p>
      </dgm:t>
    </dgm:pt>
    <dgm:pt modelId="{0A07C96F-2DCD-4211-BEA6-2EBA21709E3C}" type="pres">
      <dgm:prSet presAssocID="{4F6D09BF-A13B-4408-9E52-EB6ECA7061FB}" presName="level2hierChild" presStyleCnt="0"/>
      <dgm:spPr/>
    </dgm:pt>
    <dgm:pt modelId="{F31A863B-9813-4C76-8723-8F98122710C7}" type="pres">
      <dgm:prSet presAssocID="{DAFDAA44-1F90-4B03-A580-75E1FF42AB72}" presName="conn2-1" presStyleLbl="parChTrans1D2" presStyleIdx="0" presStyleCnt="3"/>
      <dgm:spPr/>
      <dgm:t>
        <a:bodyPr/>
        <a:lstStyle/>
        <a:p>
          <a:endParaRPr lang="it-IT"/>
        </a:p>
      </dgm:t>
    </dgm:pt>
    <dgm:pt modelId="{452DF300-3DBD-4D98-947D-C356E5536F1C}" type="pres">
      <dgm:prSet presAssocID="{DAFDAA44-1F90-4B03-A580-75E1FF42AB72}" presName="connTx" presStyleLbl="parChTrans1D2" presStyleIdx="0" presStyleCnt="3"/>
      <dgm:spPr/>
      <dgm:t>
        <a:bodyPr/>
        <a:lstStyle/>
        <a:p>
          <a:endParaRPr lang="it-IT"/>
        </a:p>
      </dgm:t>
    </dgm:pt>
    <dgm:pt modelId="{B4A1EE50-3674-4B04-A090-557420B8D1AF}" type="pres">
      <dgm:prSet presAssocID="{92E32800-649D-4315-83DF-D3639AA6454A}" presName="root2" presStyleCnt="0"/>
      <dgm:spPr/>
    </dgm:pt>
    <dgm:pt modelId="{B99D194F-026D-4FB1-8552-ECFCCD636115}" type="pres">
      <dgm:prSet presAssocID="{92E32800-649D-4315-83DF-D3639AA6454A}" presName="LevelTwoTextNode" presStyleLbl="node2" presStyleIdx="0" presStyleCnt="3" custScaleX="206578" custScaleY="329056" custLinFactNeighborX="-2625" custLinFactNeighborY="-3022">
        <dgm:presLayoutVars>
          <dgm:chPref val="3"/>
        </dgm:presLayoutVars>
      </dgm:prSet>
      <dgm:spPr/>
      <dgm:t>
        <a:bodyPr/>
        <a:lstStyle/>
        <a:p>
          <a:endParaRPr lang="it-IT"/>
        </a:p>
      </dgm:t>
    </dgm:pt>
    <dgm:pt modelId="{E30611DF-A290-40C5-8586-901CE917278C}" type="pres">
      <dgm:prSet presAssocID="{92E32800-649D-4315-83DF-D3639AA6454A}" presName="level3hierChild" presStyleCnt="0"/>
      <dgm:spPr/>
    </dgm:pt>
    <dgm:pt modelId="{A074A18F-B057-4979-B0CC-09174AD2A631}" type="pres">
      <dgm:prSet presAssocID="{740F01F8-B4A1-4ADB-A990-30E2BA2E1EB9}" presName="conn2-1" presStyleLbl="parChTrans1D2" presStyleIdx="1" presStyleCnt="3"/>
      <dgm:spPr/>
      <dgm:t>
        <a:bodyPr/>
        <a:lstStyle/>
        <a:p>
          <a:endParaRPr lang="it-IT"/>
        </a:p>
      </dgm:t>
    </dgm:pt>
    <dgm:pt modelId="{A614F4FC-BB66-40A5-842B-B0D6C0936629}" type="pres">
      <dgm:prSet presAssocID="{740F01F8-B4A1-4ADB-A990-30E2BA2E1EB9}" presName="connTx" presStyleLbl="parChTrans1D2" presStyleIdx="1" presStyleCnt="3"/>
      <dgm:spPr/>
      <dgm:t>
        <a:bodyPr/>
        <a:lstStyle/>
        <a:p>
          <a:endParaRPr lang="it-IT"/>
        </a:p>
      </dgm:t>
    </dgm:pt>
    <dgm:pt modelId="{AC8E5D5C-533C-4E4C-BA2D-57A4CDEEFC97}" type="pres">
      <dgm:prSet presAssocID="{D718C22D-BCFB-4F3A-BF4E-8383796E6B15}" presName="root2" presStyleCnt="0"/>
      <dgm:spPr/>
    </dgm:pt>
    <dgm:pt modelId="{F26F298A-0030-4E28-A598-3DBF7AC7D013}" type="pres">
      <dgm:prSet presAssocID="{D718C22D-BCFB-4F3A-BF4E-8383796E6B15}" presName="LevelTwoTextNode" presStyleLbl="node2" presStyleIdx="1" presStyleCnt="3" custLinFactY="42664" custLinFactNeighborX="-2336" custLinFactNeighborY="100000">
        <dgm:presLayoutVars>
          <dgm:chPref val="3"/>
        </dgm:presLayoutVars>
      </dgm:prSet>
      <dgm:spPr/>
      <dgm:t>
        <a:bodyPr/>
        <a:lstStyle/>
        <a:p>
          <a:endParaRPr lang="it-IT"/>
        </a:p>
      </dgm:t>
    </dgm:pt>
    <dgm:pt modelId="{355F5D00-982D-4100-82AC-6228FB16C0DF}" type="pres">
      <dgm:prSet presAssocID="{D718C22D-BCFB-4F3A-BF4E-8383796E6B15}" presName="level3hierChild" presStyleCnt="0"/>
      <dgm:spPr/>
    </dgm:pt>
    <dgm:pt modelId="{C3E6DED7-7A93-48C3-A942-F3DC8021FB7E}" type="pres">
      <dgm:prSet presAssocID="{FFBEBA0F-5E31-464F-A741-48023522EE1A}" presName="conn2-1" presStyleLbl="parChTrans1D2" presStyleIdx="2" presStyleCnt="3"/>
      <dgm:spPr/>
      <dgm:t>
        <a:bodyPr/>
        <a:lstStyle/>
        <a:p>
          <a:endParaRPr lang="it-IT"/>
        </a:p>
      </dgm:t>
    </dgm:pt>
    <dgm:pt modelId="{4C23636D-26BC-4D68-B71A-2B5252919AB9}" type="pres">
      <dgm:prSet presAssocID="{FFBEBA0F-5E31-464F-A741-48023522EE1A}" presName="connTx" presStyleLbl="parChTrans1D2" presStyleIdx="2" presStyleCnt="3"/>
      <dgm:spPr/>
      <dgm:t>
        <a:bodyPr/>
        <a:lstStyle/>
        <a:p>
          <a:endParaRPr lang="it-IT"/>
        </a:p>
      </dgm:t>
    </dgm:pt>
    <dgm:pt modelId="{3DC70C70-6116-450F-A0BD-C3BFC93E573B}" type="pres">
      <dgm:prSet presAssocID="{2F7134AE-C08D-4982-B116-16AD477B1846}" presName="root2" presStyleCnt="0"/>
      <dgm:spPr/>
    </dgm:pt>
    <dgm:pt modelId="{EC34B077-79D1-4EC4-BED7-39D640A57B36}" type="pres">
      <dgm:prSet presAssocID="{2F7134AE-C08D-4982-B116-16AD477B1846}" presName="LevelTwoTextNode" presStyleLbl="node2" presStyleIdx="2" presStyleCnt="3" custLinFactY="-26259" custLinFactNeighborX="-1634" custLinFactNeighborY="-100000">
        <dgm:presLayoutVars>
          <dgm:chPref val="3"/>
        </dgm:presLayoutVars>
      </dgm:prSet>
      <dgm:spPr/>
      <dgm:t>
        <a:bodyPr/>
        <a:lstStyle/>
        <a:p>
          <a:endParaRPr lang="it-IT"/>
        </a:p>
      </dgm:t>
    </dgm:pt>
    <dgm:pt modelId="{6B734012-1A09-4FA9-A584-BE66A5A49134}" type="pres">
      <dgm:prSet presAssocID="{2F7134AE-C08D-4982-B116-16AD477B1846}" presName="level3hierChild" presStyleCnt="0"/>
      <dgm:spPr/>
    </dgm:pt>
  </dgm:ptLst>
  <dgm:cxnLst>
    <dgm:cxn modelId="{6A8045AD-16A8-444C-AB6E-87D0B3B64DDF}" srcId="{4F6D09BF-A13B-4408-9E52-EB6ECA7061FB}" destId="{92E32800-649D-4315-83DF-D3639AA6454A}" srcOrd="0" destOrd="0" parTransId="{DAFDAA44-1F90-4B03-A580-75E1FF42AB72}" sibTransId="{A409E2A3-A5AE-4E32-B390-D1E3E84D3ED4}"/>
    <dgm:cxn modelId="{DDBF36D7-2024-49B7-A3C4-00278C426E99}" srcId="{0BA12543-8CBA-49F2-B33C-22399FFED322}" destId="{4F6D09BF-A13B-4408-9E52-EB6ECA7061FB}" srcOrd="0" destOrd="0" parTransId="{7E19001B-D2AE-4FCD-B022-8912FB6F19A9}" sibTransId="{BC2D0C8E-CEE0-4441-9C80-65C1FAF0FEF5}"/>
    <dgm:cxn modelId="{639BEFBB-6E61-4CC4-BE88-1B13D51CE7D8}" type="presOf" srcId="{DAFDAA44-1F90-4B03-A580-75E1FF42AB72}" destId="{F31A863B-9813-4C76-8723-8F98122710C7}" srcOrd="0" destOrd="0" presId="urn:microsoft.com/office/officeart/2008/layout/HorizontalMultiLevelHierarchy#1"/>
    <dgm:cxn modelId="{901200E8-C89B-4E12-9E96-11F4AEE053B1}" type="presOf" srcId="{92E32800-649D-4315-83DF-D3639AA6454A}" destId="{B99D194F-026D-4FB1-8552-ECFCCD636115}" srcOrd="0" destOrd="0" presId="urn:microsoft.com/office/officeart/2008/layout/HorizontalMultiLevelHierarchy#1"/>
    <dgm:cxn modelId="{12EF2D9A-69C6-4919-9391-3CD0314183BA}" type="presOf" srcId="{0BA12543-8CBA-49F2-B33C-22399FFED322}" destId="{55EEF29D-1E5E-443E-987B-16AAFE3FED26}" srcOrd="0" destOrd="0" presId="urn:microsoft.com/office/officeart/2008/layout/HorizontalMultiLevelHierarchy#1"/>
    <dgm:cxn modelId="{2FBB0BE2-B72A-404D-9508-C1B43B353867}" type="presOf" srcId="{FFBEBA0F-5E31-464F-A741-48023522EE1A}" destId="{C3E6DED7-7A93-48C3-A942-F3DC8021FB7E}" srcOrd="0" destOrd="0" presId="urn:microsoft.com/office/officeart/2008/layout/HorizontalMultiLevelHierarchy#1"/>
    <dgm:cxn modelId="{216E29C2-5426-4192-8650-9B6B9365AB37}" type="presOf" srcId="{FFBEBA0F-5E31-464F-A741-48023522EE1A}" destId="{4C23636D-26BC-4D68-B71A-2B5252919AB9}" srcOrd="1" destOrd="0" presId="urn:microsoft.com/office/officeart/2008/layout/HorizontalMultiLevelHierarchy#1"/>
    <dgm:cxn modelId="{36DA3681-1292-4936-9E99-D2AF187377B0}" type="presOf" srcId="{4F6D09BF-A13B-4408-9E52-EB6ECA7061FB}" destId="{5B1828F4-6773-458E-902A-F9C0206C20BC}" srcOrd="0" destOrd="0" presId="urn:microsoft.com/office/officeart/2008/layout/HorizontalMultiLevelHierarchy#1"/>
    <dgm:cxn modelId="{7F7F989D-3099-4929-BE87-2F4BCC8EDA14}" type="presOf" srcId="{D718C22D-BCFB-4F3A-BF4E-8383796E6B15}" destId="{F26F298A-0030-4E28-A598-3DBF7AC7D013}" srcOrd="0" destOrd="0" presId="urn:microsoft.com/office/officeart/2008/layout/HorizontalMultiLevelHierarchy#1"/>
    <dgm:cxn modelId="{165FAB00-5042-4247-8664-77F4C46A1697}" type="presOf" srcId="{2F7134AE-C08D-4982-B116-16AD477B1846}" destId="{EC34B077-79D1-4EC4-BED7-39D640A57B36}" srcOrd="0" destOrd="0" presId="urn:microsoft.com/office/officeart/2008/layout/HorizontalMultiLevelHierarchy#1"/>
    <dgm:cxn modelId="{DCD59CB7-277F-4A43-9CEE-1E0D5FD03508}" srcId="{4F6D09BF-A13B-4408-9E52-EB6ECA7061FB}" destId="{D718C22D-BCFB-4F3A-BF4E-8383796E6B15}" srcOrd="1" destOrd="0" parTransId="{740F01F8-B4A1-4ADB-A990-30E2BA2E1EB9}" sibTransId="{74F703FE-5188-4BF6-A601-0D4F03714EDF}"/>
    <dgm:cxn modelId="{10C3DA7B-85D1-4609-B98B-E987A385843D}" type="presOf" srcId="{740F01F8-B4A1-4ADB-A990-30E2BA2E1EB9}" destId="{A074A18F-B057-4979-B0CC-09174AD2A631}" srcOrd="0" destOrd="0" presId="urn:microsoft.com/office/officeart/2008/layout/HorizontalMultiLevelHierarchy#1"/>
    <dgm:cxn modelId="{9093D1CC-BBF3-4ED2-83CC-BCDFB782A908}" type="presOf" srcId="{740F01F8-B4A1-4ADB-A990-30E2BA2E1EB9}" destId="{A614F4FC-BB66-40A5-842B-B0D6C0936629}" srcOrd="1" destOrd="0" presId="urn:microsoft.com/office/officeart/2008/layout/HorizontalMultiLevelHierarchy#1"/>
    <dgm:cxn modelId="{FD7FC815-3331-496E-94F3-B904839EC630}" srcId="{4F6D09BF-A13B-4408-9E52-EB6ECA7061FB}" destId="{2F7134AE-C08D-4982-B116-16AD477B1846}" srcOrd="2" destOrd="0" parTransId="{FFBEBA0F-5E31-464F-A741-48023522EE1A}" sibTransId="{358B263C-9795-464F-8C92-2E607EDB7ABC}"/>
    <dgm:cxn modelId="{022FBF7B-8394-49D1-A0D4-BB5894D70469}" type="presOf" srcId="{DAFDAA44-1F90-4B03-A580-75E1FF42AB72}" destId="{452DF300-3DBD-4D98-947D-C356E5536F1C}" srcOrd="1" destOrd="0" presId="urn:microsoft.com/office/officeart/2008/layout/HorizontalMultiLevelHierarchy#1"/>
    <dgm:cxn modelId="{9F0577D7-AE46-4FDF-95A1-FE82D9D884EF}" type="presParOf" srcId="{55EEF29D-1E5E-443E-987B-16AAFE3FED26}" destId="{10321E6E-ED55-4E69-880D-7E898A021C84}" srcOrd="0" destOrd="0" presId="urn:microsoft.com/office/officeart/2008/layout/HorizontalMultiLevelHierarchy#1"/>
    <dgm:cxn modelId="{00D6ADEE-E8F8-48BD-8B3C-3556D539E03F}" type="presParOf" srcId="{10321E6E-ED55-4E69-880D-7E898A021C84}" destId="{5B1828F4-6773-458E-902A-F9C0206C20BC}" srcOrd="0" destOrd="0" presId="urn:microsoft.com/office/officeart/2008/layout/HorizontalMultiLevelHierarchy#1"/>
    <dgm:cxn modelId="{42383685-F7E3-439A-AC2B-74116000302E}" type="presParOf" srcId="{10321E6E-ED55-4E69-880D-7E898A021C84}" destId="{0A07C96F-2DCD-4211-BEA6-2EBA21709E3C}" srcOrd="1" destOrd="0" presId="urn:microsoft.com/office/officeart/2008/layout/HorizontalMultiLevelHierarchy#1"/>
    <dgm:cxn modelId="{BC8F0854-CDA4-453D-9141-D5C04BD34641}" type="presParOf" srcId="{0A07C96F-2DCD-4211-BEA6-2EBA21709E3C}" destId="{F31A863B-9813-4C76-8723-8F98122710C7}" srcOrd="0" destOrd="0" presId="urn:microsoft.com/office/officeart/2008/layout/HorizontalMultiLevelHierarchy#1"/>
    <dgm:cxn modelId="{FCDF9661-1678-4160-ACC8-7A59D3862775}" type="presParOf" srcId="{F31A863B-9813-4C76-8723-8F98122710C7}" destId="{452DF300-3DBD-4D98-947D-C356E5536F1C}" srcOrd="0" destOrd="0" presId="urn:microsoft.com/office/officeart/2008/layout/HorizontalMultiLevelHierarchy#1"/>
    <dgm:cxn modelId="{2196DECF-FC70-47AB-AC9B-0307BDF35686}" type="presParOf" srcId="{0A07C96F-2DCD-4211-BEA6-2EBA21709E3C}" destId="{B4A1EE50-3674-4B04-A090-557420B8D1AF}" srcOrd="1" destOrd="0" presId="urn:microsoft.com/office/officeart/2008/layout/HorizontalMultiLevelHierarchy#1"/>
    <dgm:cxn modelId="{D739C0BE-91EA-4746-8341-A146792D5A83}" type="presParOf" srcId="{B4A1EE50-3674-4B04-A090-557420B8D1AF}" destId="{B99D194F-026D-4FB1-8552-ECFCCD636115}" srcOrd="0" destOrd="0" presId="urn:microsoft.com/office/officeart/2008/layout/HorizontalMultiLevelHierarchy#1"/>
    <dgm:cxn modelId="{A3834187-F8F2-454F-9DC6-5615DCF3E084}" type="presParOf" srcId="{B4A1EE50-3674-4B04-A090-557420B8D1AF}" destId="{E30611DF-A290-40C5-8586-901CE917278C}" srcOrd="1" destOrd="0" presId="urn:microsoft.com/office/officeart/2008/layout/HorizontalMultiLevelHierarchy#1"/>
    <dgm:cxn modelId="{1E128DB7-B247-4542-BBC7-107F29FA2AAA}" type="presParOf" srcId="{0A07C96F-2DCD-4211-BEA6-2EBA21709E3C}" destId="{A074A18F-B057-4979-B0CC-09174AD2A631}" srcOrd="2" destOrd="0" presId="urn:microsoft.com/office/officeart/2008/layout/HorizontalMultiLevelHierarchy#1"/>
    <dgm:cxn modelId="{5AC2EF3C-E76F-4878-999A-AD5A050D5721}" type="presParOf" srcId="{A074A18F-B057-4979-B0CC-09174AD2A631}" destId="{A614F4FC-BB66-40A5-842B-B0D6C0936629}" srcOrd="0" destOrd="0" presId="urn:microsoft.com/office/officeart/2008/layout/HorizontalMultiLevelHierarchy#1"/>
    <dgm:cxn modelId="{0416877C-2C7C-45FC-9136-61DA1DC77708}" type="presParOf" srcId="{0A07C96F-2DCD-4211-BEA6-2EBA21709E3C}" destId="{AC8E5D5C-533C-4E4C-BA2D-57A4CDEEFC97}" srcOrd="3" destOrd="0" presId="urn:microsoft.com/office/officeart/2008/layout/HorizontalMultiLevelHierarchy#1"/>
    <dgm:cxn modelId="{E2D3202F-5CC9-44ED-A0F8-964F3FAF0528}" type="presParOf" srcId="{AC8E5D5C-533C-4E4C-BA2D-57A4CDEEFC97}" destId="{F26F298A-0030-4E28-A598-3DBF7AC7D013}" srcOrd="0" destOrd="0" presId="urn:microsoft.com/office/officeart/2008/layout/HorizontalMultiLevelHierarchy#1"/>
    <dgm:cxn modelId="{211ED7F8-5EF5-4686-A4B7-86B40B09DD20}" type="presParOf" srcId="{AC8E5D5C-533C-4E4C-BA2D-57A4CDEEFC97}" destId="{355F5D00-982D-4100-82AC-6228FB16C0DF}" srcOrd="1" destOrd="0" presId="urn:microsoft.com/office/officeart/2008/layout/HorizontalMultiLevelHierarchy#1"/>
    <dgm:cxn modelId="{6BE14127-CB74-49B2-9501-7859C6875276}" type="presParOf" srcId="{0A07C96F-2DCD-4211-BEA6-2EBA21709E3C}" destId="{C3E6DED7-7A93-48C3-A942-F3DC8021FB7E}" srcOrd="4" destOrd="0" presId="urn:microsoft.com/office/officeart/2008/layout/HorizontalMultiLevelHierarchy#1"/>
    <dgm:cxn modelId="{52ACF35D-9C26-4A28-95F1-08A8CB9DC6C5}" type="presParOf" srcId="{C3E6DED7-7A93-48C3-A942-F3DC8021FB7E}" destId="{4C23636D-26BC-4D68-B71A-2B5252919AB9}" srcOrd="0" destOrd="0" presId="urn:microsoft.com/office/officeart/2008/layout/HorizontalMultiLevelHierarchy#1"/>
    <dgm:cxn modelId="{43DAC37C-BBDB-4C5E-8DA0-F4349CF75CDF}" type="presParOf" srcId="{0A07C96F-2DCD-4211-BEA6-2EBA21709E3C}" destId="{3DC70C70-6116-450F-A0BD-C3BFC93E573B}" srcOrd="5" destOrd="0" presId="urn:microsoft.com/office/officeart/2008/layout/HorizontalMultiLevelHierarchy#1"/>
    <dgm:cxn modelId="{551E6C38-9E40-472D-A0AA-7C64E9680799}" type="presParOf" srcId="{3DC70C70-6116-450F-A0BD-C3BFC93E573B}" destId="{EC34B077-79D1-4EC4-BED7-39D640A57B36}" srcOrd="0" destOrd="0" presId="urn:microsoft.com/office/officeart/2008/layout/HorizontalMultiLevelHierarchy#1"/>
    <dgm:cxn modelId="{7571E166-E918-4E0D-89C6-3FA90E83F2A3}" type="presParOf" srcId="{3DC70C70-6116-450F-A0BD-C3BFC93E573B}" destId="{6B734012-1A09-4FA9-A584-BE66A5A49134}" srcOrd="1" destOrd="0" presId="urn:microsoft.com/office/officeart/2008/layout/HorizontalMultiLevel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F1F219-3316-1343-A702-F32B6289D78E}" type="doc">
      <dgm:prSet loTypeId="urn:microsoft.com/office/officeart/2005/8/layout/pyramid1#2" loCatId="" qsTypeId="urn:microsoft.com/office/officeart/2005/8/quickstyle/3d7#4" qsCatId="3D" csTypeId="urn:microsoft.com/office/officeart/2005/8/colors/accent1_2#4" csCatId="accent1" phldr="1"/>
      <dgm:spPr/>
    </dgm:pt>
    <dgm:pt modelId="{D61F3784-939A-8A4E-B31D-C9D98C2223E9}">
      <dgm:prSet phldrT="[Testo]" phldr="0" custT="1"/>
      <dgm:spPr>
        <a:solidFill>
          <a:srgbClr val="C00000"/>
        </a:solidFill>
      </dgm:spPr>
      <dgm:t>
        <a:bodyPr vert="horz" wrap="square"/>
        <a:lstStyle/>
        <a:p>
          <a:pPr>
            <a:lnSpc>
              <a:spcPct val="100000"/>
            </a:lnSpc>
            <a:spcBef>
              <a:spcPct val="0"/>
            </a:spcBef>
            <a:spcAft>
              <a:spcPct val="35000"/>
            </a:spcAft>
          </a:pPr>
          <a:endParaRPr lang="it-IT" sz="2300" dirty="0"/>
        </a:p>
        <a:p>
          <a:pPr>
            <a:lnSpc>
              <a:spcPct val="100000"/>
            </a:lnSpc>
            <a:spcBef>
              <a:spcPct val="0"/>
            </a:spcBef>
            <a:spcAft>
              <a:spcPct val="35000"/>
            </a:spcAft>
          </a:pPr>
          <a:r>
            <a:rPr lang="it-IT" sz="3200" dirty="0" err="1"/>
            <a:t>psychological</a:t>
          </a:r>
          <a:r>
            <a:rPr lang="it-IT" sz="3200" dirty="0"/>
            <a:t> </a:t>
          </a:r>
          <a:r>
            <a:rPr lang="it-IT" sz="3200" dirty="0" err="1"/>
            <a:t>factors</a:t>
          </a:r>
        </a:p>
      </dgm:t>
    </dgm:pt>
    <dgm:pt modelId="{22FEDE21-8812-FD4C-8674-F5F6B7E16E7F}" type="parTrans" cxnId="{08BF0289-852B-4643-8CB8-C256CEF948F1}">
      <dgm:prSet/>
      <dgm:spPr/>
      <dgm:t>
        <a:bodyPr/>
        <a:lstStyle/>
        <a:p>
          <a:endParaRPr lang="it-IT"/>
        </a:p>
      </dgm:t>
    </dgm:pt>
    <dgm:pt modelId="{2A926733-9FCB-414C-9BAC-66027896C04C}" type="sibTrans" cxnId="{08BF0289-852B-4643-8CB8-C256CEF948F1}">
      <dgm:prSet/>
      <dgm:spPr/>
      <dgm:t>
        <a:bodyPr/>
        <a:lstStyle/>
        <a:p>
          <a:endParaRPr lang="it-IT"/>
        </a:p>
      </dgm:t>
    </dgm:pt>
    <dgm:pt modelId="{9825AF03-1818-E84C-A6F4-0BA33A13601D}">
      <dgm:prSet phldrT="[Testo]" phldr="0" custT="1"/>
      <dgm:spPr>
        <a:solidFill>
          <a:srgbClr val="BD0000"/>
        </a:solidFill>
      </dgm:spPr>
      <dgm:t>
        <a:bodyPr vert="horz" wrap="square"/>
        <a:lstStyle/>
        <a:p>
          <a:pPr>
            <a:lnSpc>
              <a:spcPct val="100000"/>
            </a:lnSpc>
            <a:spcBef>
              <a:spcPct val="0"/>
            </a:spcBef>
            <a:spcAft>
              <a:spcPct val="35000"/>
            </a:spcAft>
          </a:pPr>
          <a:endParaRPr lang="it-IT" sz="2300" dirty="0"/>
        </a:p>
        <a:p>
          <a:pPr>
            <a:lnSpc>
              <a:spcPct val="100000"/>
            </a:lnSpc>
            <a:spcBef>
              <a:spcPct val="0"/>
            </a:spcBef>
            <a:spcAft>
              <a:spcPct val="35000"/>
            </a:spcAft>
          </a:pPr>
          <a:r>
            <a:rPr lang="it-IT" sz="4800" dirty="0"/>
            <a:t>social </a:t>
          </a:r>
          <a:r>
            <a:rPr lang="it-IT" sz="4800" dirty="0" err="1"/>
            <a:t>factors</a:t>
          </a:r>
          <a:endParaRPr lang="it-IT" sz="4800" dirty="0"/>
        </a:p>
      </dgm:t>
    </dgm:pt>
    <dgm:pt modelId="{EDD10969-F4F5-6249-96F5-5E0C771C1466}" type="parTrans" cxnId="{EB3371D5-1067-4042-9B3A-8AAEEC235665}">
      <dgm:prSet/>
      <dgm:spPr/>
      <dgm:t>
        <a:bodyPr/>
        <a:lstStyle/>
        <a:p>
          <a:endParaRPr lang="it-IT"/>
        </a:p>
      </dgm:t>
    </dgm:pt>
    <dgm:pt modelId="{73E20604-1963-1842-BEA8-C1742AA955F4}" type="sibTrans" cxnId="{EB3371D5-1067-4042-9B3A-8AAEEC235665}">
      <dgm:prSet/>
      <dgm:spPr/>
      <dgm:t>
        <a:bodyPr/>
        <a:lstStyle/>
        <a:p>
          <a:endParaRPr lang="it-IT"/>
        </a:p>
      </dgm:t>
    </dgm:pt>
    <dgm:pt modelId="{4533E4FF-A163-7947-890B-9AC7A3C249EF}">
      <dgm:prSet phldrT="[Testo]" phldr="0" custT="1"/>
      <dgm:spPr>
        <a:solidFill>
          <a:srgbClr val="BD0000"/>
        </a:solidFill>
      </dgm:spPr>
      <dgm:t>
        <a:bodyPr vert="horz" wrap="square"/>
        <a:lstStyle/>
        <a:p>
          <a:pPr>
            <a:lnSpc>
              <a:spcPct val="100000"/>
            </a:lnSpc>
            <a:spcBef>
              <a:spcPct val="0"/>
            </a:spcBef>
            <a:spcAft>
              <a:spcPct val="35000"/>
            </a:spcAft>
          </a:pPr>
          <a:r>
            <a:rPr lang="it-IT" sz="4800" dirty="0" err="1"/>
            <a:t>biological</a:t>
          </a:r>
          <a:r>
            <a:rPr lang="it-IT" sz="4800" dirty="0"/>
            <a:t> </a:t>
          </a:r>
          <a:r>
            <a:rPr lang="it-IT" sz="4800" dirty="0" err="1"/>
            <a:t>factors</a:t>
          </a:r>
          <a:endParaRPr lang="it-IT" sz="4800" dirty="0"/>
        </a:p>
      </dgm:t>
    </dgm:pt>
    <dgm:pt modelId="{DA0D964E-78ED-FB44-9228-1BF7CD693841}" type="parTrans" cxnId="{15303469-F45C-41BC-ABB0-8F44A7A454E4}">
      <dgm:prSet/>
      <dgm:spPr/>
      <dgm:t>
        <a:bodyPr/>
        <a:lstStyle/>
        <a:p>
          <a:endParaRPr lang="it-IT"/>
        </a:p>
      </dgm:t>
    </dgm:pt>
    <dgm:pt modelId="{490D8C8D-06F8-004A-AE99-FA74D4ABB45C}" type="sibTrans" cxnId="{15303469-F45C-41BC-ABB0-8F44A7A454E4}">
      <dgm:prSet/>
      <dgm:spPr/>
      <dgm:t>
        <a:bodyPr/>
        <a:lstStyle/>
        <a:p>
          <a:endParaRPr lang="it-IT"/>
        </a:p>
      </dgm:t>
    </dgm:pt>
    <dgm:pt modelId="{856AE594-4B65-0145-A182-E181C2EC06C1}" type="pres">
      <dgm:prSet presAssocID="{81F1F219-3316-1343-A702-F32B6289D78E}" presName="Name0" presStyleCnt="0">
        <dgm:presLayoutVars>
          <dgm:dir/>
          <dgm:animLvl val="lvl"/>
          <dgm:resizeHandles val="exact"/>
        </dgm:presLayoutVars>
      </dgm:prSet>
      <dgm:spPr/>
    </dgm:pt>
    <dgm:pt modelId="{3913E1DD-F944-CD4B-BA55-B6B263631DDD}" type="pres">
      <dgm:prSet presAssocID="{D61F3784-939A-8A4E-B31D-C9D98C2223E9}" presName="Name8" presStyleCnt="0"/>
      <dgm:spPr/>
    </dgm:pt>
    <dgm:pt modelId="{998CEAF6-F516-1342-B28F-B21E4658FE0A}" type="pres">
      <dgm:prSet presAssocID="{D61F3784-939A-8A4E-B31D-C9D98C2223E9}" presName="level" presStyleLbl="node1" presStyleIdx="0" presStyleCnt="3">
        <dgm:presLayoutVars>
          <dgm:chMax val="1"/>
          <dgm:bulletEnabled val="1"/>
        </dgm:presLayoutVars>
      </dgm:prSet>
      <dgm:spPr/>
      <dgm:t>
        <a:bodyPr/>
        <a:lstStyle/>
        <a:p>
          <a:endParaRPr lang="it-IT"/>
        </a:p>
      </dgm:t>
    </dgm:pt>
    <dgm:pt modelId="{9A9A4D38-84B5-804A-83F0-9348EB4F9466}" type="pres">
      <dgm:prSet presAssocID="{D61F3784-939A-8A4E-B31D-C9D98C2223E9}" presName="levelTx" presStyleLbl="revTx" presStyleIdx="0" presStyleCnt="0">
        <dgm:presLayoutVars>
          <dgm:chMax val="1"/>
          <dgm:bulletEnabled val="1"/>
        </dgm:presLayoutVars>
      </dgm:prSet>
      <dgm:spPr/>
      <dgm:t>
        <a:bodyPr/>
        <a:lstStyle/>
        <a:p>
          <a:endParaRPr lang="it-IT"/>
        </a:p>
      </dgm:t>
    </dgm:pt>
    <dgm:pt modelId="{F2B16D95-8F55-B04A-83DE-E4F0601B81F4}" type="pres">
      <dgm:prSet presAssocID="{9825AF03-1818-E84C-A6F4-0BA33A13601D}" presName="Name8" presStyleCnt="0"/>
      <dgm:spPr/>
    </dgm:pt>
    <dgm:pt modelId="{ECC8FC83-8856-4C43-B063-B47AF063F423}" type="pres">
      <dgm:prSet presAssocID="{9825AF03-1818-E84C-A6F4-0BA33A13601D}" presName="level" presStyleLbl="node1" presStyleIdx="1" presStyleCnt="3">
        <dgm:presLayoutVars>
          <dgm:chMax val="1"/>
          <dgm:bulletEnabled val="1"/>
        </dgm:presLayoutVars>
      </dgm:prSet>
      <dgm:spPr/>
      <dgm:t>
        <a:bodyPr/>
        <a:lstStyle/>
        <a:p>
          <a:endParaRPr lang="it-IT"/>
        </a:p>
      </dgm:t>
    </dgm:pt>
    <dgm:pt modelId="{4EB4E51C-AB8F-4542-83AF-889C28CE9E1B}" type="pres">
      <dgm:prSet presAssocID="{9825AF03-1818-E84C-A6F4-0BA33A13601D}" presName="levelTx" presStyleLbl="revTx" presStyleIdx="0" presStyleCnt="0">
        <dgm:presLayoutVars>
          <dgm:chMax val="1"/>
          <dgm:bulletEnabled val="1"/>
        </dgm:presLayoutVars>
      </dgm:prSet>
      <dgm:spPr/>
      <dgm:t>
        <a:bodyPr/>
        <a:lstStyle/>
        <a:p>
          <a:endParaRPr lang="it-IT"/>
        </a:p>
      </dgm:t>
    </dgm:pt>
    <dgm:pt modelId="{26D2B7DB-A31C-4A4B-ACCC-9821E03E494E}" type="pres">
      <dgm:prSet presAssocID="{4533E4FF-A163-7947-890B-9AC7A3C249EF}" presName="Name8" presStyleCnt="0"/>
      <dgm:spPr/>
    </dgm:pt>
    <dgm:pt modelId="{76BA243C-FEFF-CC4A-AE54-A381A2161CA4}" type="pres">
      <dgm:prSet presAssocID="{4533E4FF-A163-7947-890B-9AC7A3C249EF}" presName="level" presStyleLbl="node1" presStyleIdx="2" presStyleCnt="3">
        <dgm:presLayoutVars>
          <dgm:chMax val="1"/>
          <dgm:bulletEnabled val="1"/>
        </dgm:presLayoutVars>
      </dgm:prSet>
      <dgm:spPr/>
      <dgm:t>
        <a:bodyPr/>
        <a:lstStyle/>
        <a:p>
          <a:endParaRPr lang="it-IT"/>
        </a:p>
      </dgm:t>
    </dgm:pt>
    <dgm:pt modelId="{BE3C77A4-7946-084F-8430-17B54CF71BD5}" type="pres">
      <dgm:prSet presAssocID="{4533E4FF-A163-7947-890B-9AC7A3C249EF}" presName="levelTx" presStyleLbl="revTx" presStyleIdx="0" presStyleCnt="0">
        <dgm:presLayoutVars>
          <dgm:chMax val="1"/>
          <dgm:bulletEnabled val="1"/>
        </dgm:presLayoutVars>
      </dgm:prSet>
      <dgm:spPr/>
      <dgm:t>
        <a:bodyPr/>
        <a:lstStyle/>
        <a:p>
          <a:endParaRPr lang="it-IT"/>
        </a:p>
      </dgm:t>
    </dgm:pt>
  </dgm:ptLst>
  <dgm:cxnLst>
    <dgm:cxn modelId="{B02E973B-117D-4080-B63F-447F8FB1A186}" type="presOf" srcId="{D61F3784-939A-8A4E-B31D-C9D98C2223E9}" destId="{998CEAF6-F516-1342-B28F-B21E4658FE0A}" srcOrd="0" destOrd="0" presId="urn:microsoft.com/office/officeart/2005/8/layout/pyramid1#2"/>
    <dgm:cxn modelId="{22B0039D-1302-4E9F-B231-3D19BB5D29D9}" type="presOf" srcId="{D61F3784-939A-8A4E-B31D-C9D98C2223E9}" destId="{9A9A4D38-84B5-804A-83F0-9348EB4F9466}" srcOrd="1" destOrd="0" presId="urn:microsoft.com/office/officeart/2005/8/layout/pyramid1#2"/>
    <dgm:cxn modelId="{A6CEEBA3-D24F-472D-A075-B69473A00866}" type="presOf" srcId="{4533E4FF-A163-7947-890B-9AC7A3C249EF}" destId="{76BA243C-FEFF-CC4A-AE54-A381A2161CA4}" srcOrd="0" destOrd="0" presId="urn:microsoft.com/office/officeart/2005/8/layout/pyramid1#2"/>
    <dgm:cxn modelId="{15303469-F45C-41BC-ABB0-8F44A7A454E4}" srcId="{81F1F219-3316-1343-A702-F32B6289D78E}" destId="{4533E4FF-A163-7947-890B-9AC7A3C249EF}" srcOrd="2" destOrd="0" parTransId="{DA0D964E-78ED-FB44-9228-1BF7CD693841}" sibTransId="{490D8C8D-06F8-004A-AE99-FA74D4ABB45C}"/>
    <dgm:cxn modelId="{08BF0289-852B-4643-8CB8-C256CEF948F1}" srcId="{81F1F219-3316-1343-A702-F32B6289D78E}" destId="{D61F3784-939A-8A4E-B31D-C9D98C2223E9}" srcOrd="0" destOrd="0" parTransId="{22FEDE21-8812-FD4C-8674-F5F6B7E16E7F}" sibTransId="{2A926733-9FCB-414C-9BAC-66027896C04C}"/>
    <dgm:cxn modelId="{10051CB4-203C-44D7-8F87-F42E58197ECF}" type="presOf" srcId="{4533E4FF-A163-7947-890B-9AC7A3C249EF}" destId="{BE3C77A4-7946-084F-8430-17B54CF71BD5}" srcOrd="1" destOrd="0" presId="urn:microsoft.com/office/officeart/2005/8/layout/pyramid1#2"/>
    <dgm:cxn modelId="{1C48687C-B7F1-4CE2-AE5D-3B265943B3B2}" type="presOf" srcId="{9825AF03-1818-E84C-A6F4-0BA33A13601D}" destId="{4EB4E51C-AB8F-4542-83AF-889C28CE9E1B}" srcOrd="1" destOrd="0" presId="urn:microsoft.com/office/officeart/2005/8/layout/pyramid1#2"/>
    <dgm:cxn modelId="{EB3371D5-1067-4042-9B3A-8AAEEC235665}" srcId="{81F1F219-3316-1343-A702-F32B6289D78E}" destId="{9825AF03-1818-E84C-A6F4-0BA33A13601D}" srcOrd="1" destOrd="0" parTransId="{EDD10969-F4F5-6249-96F5-5E0C771C1466}" sibTransId="{73E20604-1963-1842-BEA8-C1742AA955F4}"/>
    <dgm:cxn modelId="{42AEF52F-50E4-4AA4-B4DA-FFD87EDF078D}" type="presOf" srcId="{9825AF03-1818-E84C-A6F4-0BA33A13601D}" destId="{ECC8FC83-8856-4C43-B063-B47AF063F423}" srcOrd="0" destOrd="0" presId="urn:microsoft.com/office/officeart/2005/8/layout/pyramid1#2"/>
    <dgm:cxn modelId="{A330D984-CE44-416E-8B65-C93884CF60B4}" type="presOf" srcId="{81F1F219-3316-1343-A702-F32B6289D78E}" destId="{856AE594-4B65-0145-A182-E181C2EC06C1}" srcOrd="0" destOrd="0" presId="urn:microsoft.com/office/officeart/2005/8/layout/pyramid1#2"/>
    <dgm:cxn modelId="{BA1836BF-D2BB-4B4D-9AA5-029992D222A4}" type="presParOf" srcId="{856AE594-4B65-0145-A182-E181C2EC06C1}" destId="{3913E1DD-F944-CD4B-BA55-B6B263631DDD}" srcOrd="0" destOrd="0" presId="urn:microsoft.com/office/officeart/2005/8/layout/pyramid1#2"/>
    <dgm:cxn modelId="{4EC31BA8-26E4-4265-9EC1-CDD4CC88F12A}" type="presParOf" srcId="{3913E1DD-F944-CD4B-BA55-B6B263631DDD}" destId="{998CEAF6-F516-1342-B28F-B21E4658FE0A}" srcOrd="0" destOrd="0" presId="urn:microsoft.com/office/officeart/2005/8/layout/pyramid1#2"/>
    <dgm:cxn modelId="{4058A54D-B297-4FD1-AD29-5BC638379895}" type="presParOf" srcId="{3913E1DD-F944-CD4B-BA55-B6B263631DDD}" destId="{9A9A4D38-84B5-804A-83F0-9348EB4F9466}" srcOrd="1" destOrd="0" presId="urn:microsoft.com/office/officeart/2005/8/layout/pyramid1#2"/>
    <dgm:cxn modelId="{5C1F096B-185D-4840-907A-EA487B28FC69}" type="presParOf" srcId="{856AE594-4B65-0145-A182-E181C2EC06C1}" destId="{F2B16D95-8F55-B04A-83DE-E4F0601B81F4}" srcOrd="1" destOrd="0" presId="urn:microsoft.com/office/officeart/2005/8/layout/pyramid1#2"/>
    <dgm:cxn modelId="{F9BD1B4C-C81B-43C1-B98F-6F3C2FFE244F}" type="presParOf" srcId="{F2B16D95-8F55-B04A-83DE-E4F0601B81F4}" destId="{ECC8FC83-8856-4C43-B063-B47AF063F423}" srcOrd="0" destOrd="0" presId="urn:microsoft.com/office/officeart/2005/8/layout/pyramid1#2"/>
    <dgm:cxn modelId="{3A3A1B55-7CA7-422B-90CF-4BA709A0BF1B}" type="presParOf" srcId="{F2B16D95-8F55-B04A-83DE-E4F0601B81F4}" destId="{4EB4E51C-AB8F-4542-83AF-889C28CE9E1B}" srcOrd="1" destOrd="0" presId="urn:microsoft.com/office/officeart/2005/8/layout/pyramid1#2"/>
    <dgm:cxn modelId="{57FA30ED-8DA4-4A26-95C6-517AED931A11}" type="presParOf" srcId="{856AE594-4B65-0145-A182-E181C2EC06C1}" destId="{26D2B7DB-A31C-4A4B-ACCC-9821E03E494E}" srcOrd="2" destOrd="0" presId="urn:microsoft.com/office/officeart/2005/8/layout/pyramid1#2"/>
    <dgm:cxn modelId="{AB67C2BE-51EA-4004-8E5F-C1446F5BBD11}" type="presParOf" srcId="{26D2B7DB-A31C-4A4B-ACCC-9821E03E494E}" destId="{76BA243C-FEFF-CC4A-AE54-A381A2161CA4}" srcOrd="0" destOrd="0" presId="urn:microsoft.com/office/officeart/2005/8/layout/pyramid1#2"/>
    <dgm:cxn modelId="{50025E5B-7A09-4366-AC2E-F6FB5B372F6E}" type="presParOf" srcId="{26D2B7DB-A31C-4A4B-ACCC-9821E03E494E}" destId="{BE3C77A4-7946-084F-8430-17B54CF71BD5}" srcOrd="1" destOrd="0" presId="urn:microsoft.com/office/officeart/2005/8/layout/pyramid1#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0BA12543-8CBA-49F2-B33C-22399FFED322}" type="doc">
      <dgm:prSet loTypeId="urn:microsoft.com/office/officeart/2008/layout/HorizontalMultiLevelHierarchy#2" loCatId="hierarchy" qsTypeId="urn:microsoft.com/office/officeart/2005/8/quickstyle/simple1#21" qsCatId="simple" csTypeId="urn:microsoft.com/office/officeart/2005/8/colors/accent1_2#23" csCatId="accent1" phldr="1"/>
      <dgm:spPr/>
      <dgm:t>
        <a:bodyPr/>
        <a:lstStyle/>
        <a:p>
          <a:endParaRPr lang="it-IT"/>
        </a:p>
      </dgm:t>
    </dgm:pt>
    <dgm:pt modelId="{4F6D09BF-A13B-4408-9E52-EB6ECA7061FB}">
      <dgm:prSet phldrT="[Testo]"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it-IT" sz="3200" b="1" dirty="0">
              <a:effectLst>
                <a:outerShdw blurRad="38100" dist="38100" dir="2700000" algn="tl">
                  <a:srgbClr val="000000">
                    <a:alpha val="43137"/>
                  </a:srgbClr>
                </a:outerShdw>
              </a:effectLst>
              <a:latin typeface="+mj-lt"/>
              <a:ea typeface="Cambria" panose="02040503050406030204" pitchFamily="18" charset="0"/>
            </a:rPr>
            <a:t>Integrated psychotherapeutic treatment: setting level</a:t>
          </a:r>
        </a:p>
      </dgm:t>
    </dgm:pt>
    <dgm:pt modelId="{7E19001B-D2AE-4FCD-B022-8912FB6F19A9}" type="parTrans" cxnId="{DDBF36D7-2024-49B7-A3C4-00278C426E99}">
      <dgm:prSet/>
      <dgm:spPr/>
      <dgm:t>
        <a:bodyPr/>
        <a:lstStyle/>
        <a:p>
          <a:endParaRPr lang="it-IT" sz="2000">
            <a:latin typeface="Cambria" panose="02040503050406030204" pitchFamily="18" charset="0"/>
            <a:ea typeface="Cambria" panose="02040503050406030204" pitchFamily="18" charset="0"/>
          </a:endParaRPr>
        </a:p>
      </dgm:t>
    </dgm:pt>
    <dgm:pt modelId="{BC2D0C8E-CEE0-4441-9C80-65C1FAF0FEF5}" type="sibTrans" cxnId="{DDBF36D7-2024-49B7-A3C4-00278C426E99}">
      <dgm:prSet/>
      <dgm:spPr/>
      <dgm:t>
        <a:bodyPr/>
        <a:lstStyle/>
        <a:p>
          <a:endParaRPr lang="it-IT" sz="2000">
            <a:latin typeface="Cambria" panose="02040503050406030204" pitchFamily="18" charset="0"/>
            <a:ea typeface="Cambria" panose="02040503050406030204" pitchFamily="18" charset="0"/>
          </a:endParaRPr>
        </a:p>
      </dgm:t>
    </dgm:pt>
    <dgm:pt modelId="{92E32800-649D-4315-83DF-D3639AA6454A}">
      <dgm:prSet phldrT="[Testo]"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it-IT" sz="2000" b="0" u="none" dirty="0">
              <a:effectLst/>
              <a:latin typeface="Arial" panose="020B0604020202020204" pitchFamily="34" charset="0"/>
              <a:ea typeface="Cambria" panose="02040503050406030204" pitchFamily="18" charset="0"/>
              <a:cs typeface="Arial" panose="020B0604020202020204" pitchFamily="34" charset="0"/>
            </a:rPr>
            <a:t>INDIVIDUAL</a:t>
          </a:r>
        </a:p>
      </dgm:t>
    </dgm:pt>
    <dgm:pt modelId="{DAFDAA44-1F90-4B03-A580-75E1FF42AB72}" type="parTrans" cxnId="{6A8045AD-16A8-444C-AB6E-87D0B3B64DDF}">
      <dgm:prSet custT="1"/>
      <dgm:spPr/>
      <dgm:t>
        <a:bodyPr/>
        <a:lstStyle/>
        <a:p>
          <a:endParaRPr lang="it-IT" sz="2000">
            <a:latin typeface="Cambria" panose="02040503050406030204" pitchFamily="18" charset="0"/>
            <a:ea typeface="Cambria" panose="02040503050406030204" pitchFamily="18" charset="0"/>
          </a:endParaRPr>
        </a:p>
      </dgm:t>
    </dgm:pt>
    <dgm:pt modelId="{A409E2A3-A5AE-4E32-B390-D1E3E84D3ED4}" type="sibTrans" cxnId="{6A8045AD-16A8-444C-AB6E-87D0B3B64DDF}">
      <dgm:prSet/>
      <dgm:spPr/>
      <dgm:t>
        <a:bodyPr/>
        <a:lstStyle/>
        <a:p>
          <a:endParaRPr lang="it-IT" sz="2000">
            <a:latin typeface="Cambria" panose="02040503050406030204" pitchFamily="18" charset="0"/>
            <a:ea typeface="Cambria" panose="02040503050406030204" pitchFamily="18" charset="0"/>
          </a:endParaRPr>
        </a:p>
      </dgm:t>
    </dgm:pt>
    <dgm:pt modelId="{D718C22D-BCFB-4F3A-BF4E-8383796E6B15}">
      <dgm:prSet phldrT="[Testo]"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pPr algn="ctr">
            <a:lnSpc>
              <a:spcPct val="100000"/>
            </a:lnSpc>
          </a:pPr>
          <a:r>
            <a:rPr lang="it-IT" sz="2000" b="1" u="sng" dirty="0">
              <a:effectLst>
                <a:outerShdw blurRad="38100" dist="38100" dir="2700000" algn="tl">
                  <a:srgbClr val="000000">
                    <a:alpha val="43137"/>
                  </a:srgbClr>
                </a:outerShdw>
              </a:effectLst>
              <a:latin typeface="+mj-lt"/>
              <a:ea typeface="Cambria" panose="02040503050406030204" pitchFamily="18" charset="0"/>
            </a:rPr>
            <a:t>FAMILY</a:t>
          </a:r>
        </a:p>
      </dgm:t>
    </dgm:pt>
    <dgm:pt modelId="{740F01F8-B4A1-4ADB-A990-30E2BA2E1EB9}" type="parTrans" cxnId="{DCD59CB7-277F-4A43-9CEE-1E0D5FD03508}">
      <dgm:prSet custT="1"/>
      <dgm:spPr/>
      <dgm:t>
        <a:bodyPr/>
        <a:lstStyle/>
        <a:p>
          <a:endParaRPr lang="it-IT" sz="2000">
            <a:latin typeface="Cambria" panose="02040503050406030204" pitchFamily="18" charset="0"/>
            <a:ea typeface="Cambria" panose="02040503050406030204" pitchFamily="18" charset="0"/>
          </a:endParaRPr>
        </a:p>
      </dgm:t>
    </dgm:pt>
    <dgm:pt modelId="{74F703FE-5188-4BF6-A601-0D4F03714EDF}" type="sibTrans" cxnId="{DCD59CB7-277F-4A43-9CEE-1E0D5FD03508}">
      <dgm:prSet/>
      <dgm:spPr/>
      <dgm:t>
        <a:bodyPr/>
        <a:lstStyle/>
        <a:p>
          <a:endParaRPr lang="it-IT" sz="2000">
            <a:latin typeface="Cambria" panose="02040503050406030204" pitchFamily="18" charset="0"/>
            <a:ea typeface="Cambria" panose="02040503050406030204" pitchFamily="18" charset="0"/>
          </a:endParaRPr>
        </a:p>
      </dgm:t>
    </dgm:pt>
    <dgm:pt modelId="{2F7134AE-C08D-4982-B116-16AD477B1846}">
      <dgm:prSet phldrT="[Testo]" custT="1">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pPr>
            <a:buNone/>
          </a:pPr>
          <a:r>
            <a:rPr lang="it-IT" sz="2400" b="0" u="none" kern="1200" dirty="0">
              <a:effectLst>
                <a:outerShdw blurRad="38100" dist="38100" dir="2700000" algn="tl">
                  <a:srgbClr val="000000">
                    <a:alpha val="43137"/>
                  </a:srgbClr>
                </a:outerShdw>
              </a:effectLst>
              <a:latin typeface="+mj-lt"/>
              <a:ea typeface="Cambria" panose="02040503050406030204" pitchFamily="18" charset="0"/>
            </a:rPr>
            <a:t>GROUP: </a:t>
          </a:r>
          <a:r>
            <a:rPr lang="it-IT" sz="2400" b="1" u="none" kern="1200" dirty="0">
              <a:solidFill>
                <a:srgbClr val="FF0000"/>
              </a:solidFill>
              <a:effectLst>
                <a:outerShdw blurRad="38100" dist="38100" dir="2700000" algn="tl">
                  <a:srgbClr val="000000">
                    <a:alpha val="43137"/>
                  </a:srgbClr>
                </a:outerShdw>
              </a:effectLst>
              <a:latin typeface="+mj-lt"/>
              <a:ea typeface="Cambria" panose="02040503050406030204" pitchFamily="18" charset="0"/>
            </a:rPr>
            <a:t>CONSTRUCTION OF THE </a:t>
          </a:r>
          <a:r>
            <a:rPr lang="it-IT" sz="2400" b="1" u="none" dirty="0">
              <a:solidFill>
                <a:srgbClr val="FF0000"/>
              </a:solidFill>
              <a:latin typeface="+mj-lt"/>
            </a:rPr>
            <a:t>SENSE OF LIMIT </a:t>
          </a:r>
          <a:endParaRPr lang="it-IT" sz="2400" b="1" u="none" kern="1200" dirty="0">
            <a:solidFill>
              <a:srgbClr val="FF0000"/>
            </a:solidFill>
            <a:effectLst/>
            <a:highlight>
              <a:srgbClr val="FF00FF"/>
            </a:highlight>
            <a:latin typeface="+mj-lt"/>
            <a:ea typeface="Cambria" panose="02040503050406030204" pitchFamily="18" charset="0"/>
          </a:endParaRPr>
        </a:p>
        <a:p>
          <a:pPr>
            <a:lnSpc>
              <a:spcPct val="150000"/>
            </a:lnSpc>
            <a:buFont typeface="Wingdings" panose="05000000000000000000" pitchFamily="2" charset="2"/>
            <a:buChar char="Ø"/>
          </a:pPr>
          <a:r>
            <a:rPr lang="it-IT" sz="2000" b="0" u="none" kern="1200" dirty="0">
              <a:effectLst/>
              <a:latin typeface="Arial" panose="020B0604020202020204" pitchFamily="34" charset="0"/>
              <a:ea typeface="Cambria" panose="02040503050406030204" pitchFamily="18" charset="0"/>
              <a:cs typeface="Arial" panose="020B0604020202020204" pitchFamily="34" charset="0"/>
            </a:rPr>
            <a:t> - Engagement: discussion with other patients of the psychiatric facility aimed at building disorder awareness (I am a mentally ill person among mentally ill people) </a:t>
          </a:r>
        </a:p>
        <a:p>
          <a:pPr>
            <a:lnSpc>
              <a:spcPct val="150000"/>
            </a:lnSpc>
            <a:buFont typeface="Arial" panose="020B0604020202020204" pitchFamily="34" charset="0"/>
            <a:buChar char="•"/>
          </a:pPr>
          <a:r>
            <a:rPr lang="en-US" sz="2000" b="0" u="none" kern="1200" dirty="0">
              <a:solidFill>
                <a:srgbClr val="FFFFFF"/>
              </a:solidFill>
              <a:effectLst/>
              <a:latin typeface="Arial" panose="020B0604020202020204" pitchFamily="34" charset="0"/>
              <a:ea typeface="Cambria" panose="02040503050406030204" pitchFamily="18" charset="0"/>
              <a:cs typeface="Arial" panose="020B0604020202020204" pitchFamily="34" charset="0"/>
            </a:rPr>
            <a:t> - Shared </a:t>
          </a:r>
          <a:r>
            <a:rPr lang="en-US" sz="2000" b="1" u="none" kern="1200"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relational rules </a:t>
          </a:r>
          <a:r>
            <a:rPr lang="en-US" sz="2000" b="0" u="none" kern="1200" dirty="0">
              <a:solidFill>
                <a:srgbClr val="FFFFFF"/>
              </a:solidFill>
              <a:effectLst/>
              <a:latin typeface="Arial" panose="020B0604020202020204" pitchFamily="34" charset="0"/>
              <a:ea typeface="Cambria" panose="02040503050406030204" pitchFamily="18" charset="0"/>
              <a:cs typeface="Arial" panose="020B0604020202020204" pitchFamily="34" charset="0"/>
            </a:rPr>
            <a:t>of space and time </a:t>
          </a:r>
          <a:r>
            <a:rPr lang="it-IT" sz="2000" b="0" u="none" kern="1200" dirty="0">
              <a:effectLst/>
              <a:latin typeface="Arial" panose="020B0604020202020204" pitchFamily="34" charset="0"/>
              <a:ea typeface="Cambria" panose="02040503050406030204" pitchFamily="18" charset="0"/>
              <a:cs typeface="Arial" panose="020B0604020202020204" pitchFamily="34" charset="0"/>
            </a:rPr>
            <a:t>(relational rules between peers and no peers = respect for the roles)</a:t>
          </a:r>
          <a:endParaRPr lang="it-IT" sz="2000" b="1" u="sng" kern="1200"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dgm:t>
    </dgm:pt>
    <dgm:pt modelId="{FFBEBA0F-5E31-464F-A741-48023522EE1A}" type="parTrans" cxnId="{FD7FC815-3331-496E-94F3-B904839EC630}">
      <dgm:prSet custT="1"/>
      <dgm:spPr/>
      <dgm:t>
        <a:bodyPr/>
        <a:lstStyle/>
        <a:p>
          <a:endParaRPr lang="it-IT" sz="2000">
            <a:latin typeface="Cambria" panose="02040503050406030204" pitchFamily="18" charset="0"/>
            <a:ea typeface="Cambria" panose="02040503050406030204" pitchFamily="18" charset="0"/>
          </a:endParaRPr>
        </a:p>
      </dgm:t>
    </dgm:pt>
    <dgm:pt modelId="{358B263C-9795-464F-8C92-2E607EDB7ABC}" type="sibTrans" cxnId="{FD7FC815-3331-496E-94F3-B904839EC630}">
      <dgm:prSet/>
      <dgm:spPr/>
      <dgm:t>
        <a:bodyPr/>
        <a:lstStyle/>
        <a:p>
          <a:endParaRPr lang="it-IT" sz="2000">
            <a:latin typeface="Cambria" panose="02040503050406030204" pitchFamily="18" charset="0"/>
            <a:ea typeface="Cambria" panose="02040503050406030204" pitchFamily="18" charset="0"/>
          </a:endParaRPr>
        </a:p>
      </dgm:t>
    </dgm:pt>
    <dgm:pt modelId="{55EEF29D-1E5E-443E-987B-16AAFE3FED26}" type="pres">
      <dgm:prSet presAssocID="{0BA12543-8CBA-49F2-B33C-22399FFED322}" presName="Name0" presStyleCnt="0">
        <dgm:presLayoutVars>
          <dgm:chPref val="1"/>
          <dgm:dir/>
          <dgm:animOne val="branch"/>
          <dgm:animLvl val="lvl"/>
          <dgm:resizeHandles val="exact"/>
        </dgm:presLayoutVars>
      </dgm:prSet>
      <dgm:spPr/>
      <dgm:t>
        <a:bodyPr/>
        <a:lstStyle/>
        <a:p>
          <a:endParaRPr lang="it-IT"/>
        </a:p>
      </dgm:t>
    </dgm:pt>
    <dgm:pt modelId="{10321E6E-ED55-4E69-880D-7E898A021C84}" type="pres">
      <dgm:prSet presAssocID="{4F6D09BF-A13B-4408-9E52-EB6ECA7061FB}" presName="root1" presStyleCnt="0"/>
      <dgm:spPr/>
    </dgm:pt>
    <dgm:pt modelId="{5B1828F4-6773-458E-902A-F9C0206C20BC}" type="pres">
      <dgm:prSet presAssocID="{4F6D09BF-A13B-4408-9E52-EB6ECA7061FB}" presName="LevelOneTextNode" presStyleLbl="node0" presStyleIdx="0" presStyleCnt="1" custScaleY="102194" custLinFactX="-68283" custLinFactNeighborX="-100000" custLinFactNeighborY="-355">
        <dgm:presLayoutVars>
          <dgm:chPref val="3"/>
        </dgm:presLayoutVars>
      </dgm:prSet>
      <dgm:spPr/>
      <dgm:t>
        <a:bodyPr/>
        <a:lstStyle/>
        <a:p>
          <a:endParaRPr lang="it-IT"/>
        </a:p>
      </dgm:t>
    </dgm:pt>
    <dgm:pt modelId="{0A07C96F-2DCD-4211-BEA6-2EBA21709E3C}" type="pres">
      <dgm:prSet presAssocID="{4F6D09BF-A13B-4408-9E52-EB6ECA7061FB}" presName="level2hierChild" presStyleCnt="0"/>
      <dgm:spPr/>
    </dgm:pt>
    <dgm:pt modelId="{F31A863B-9813-4C76-8723-8F98122710C7}" type="pres">
      <dgm:prSet presAssocID="{DAFDAA44-1F90-4B03-A580-75E1FF42AB72}" presName="conn2-1" presStyleLbl="parChTrans1D2" presStyleIdx="0" presStyleCnt="3"/>
      <dgm:spPr/>
      <dgm:t>
        <a:bodyPr/>
        <a:lstStyle/>
        <a:p>
          <a:endParaRPr lang="it-IT"/>
        </a:p>
      </dgm:t>
    </dgm:pt>
    <dgm:pt modelId="{452DF300-3DBD-4D98-947D-C356E5536F1C}" type="pres">
      <dgm:prSet presAssocID="{DAFDAA44-1F90-4B03-A580-75E1FF42AB72}" presName="connTx" presStyleLbl="parChTrans1D2" presStyleIdx="0" presStyleCnt="3"/>
      <dgm:spPr/>
      <dgm:t>
        <a:bodyPr/>
        <a:lstStyle/>
        <a:p>
          <a:endParaRPr lang="it-IT"/>
        </a:p>
      </dgm:t>
    </dgm:pt>
    <dgm:pt modelId="{B4A1EE50-3674-4B04-A090-557420B8D1AF}" type="pres">
      <dgm:prSet presAssocID="{92E32800-649D-4315-83DF-D3639AA6454A}" presName="root2" presStyleCnt="0"/>
      <dgm:spPr/>
    </dgm:pt>
    <dgm:pt modelId="{B99D194F-026D-4FB1-8552-ECFCCD636115}" type="pres">
      <dgm:prSet presAssocID="{92E32800-649D-4315-83DF-D3639AA6454A}" presName="LevelTwoTextNode" presStyleLbl="node2" presStyleIdx="0" presStyleCnt="3" custScaleX="122208" custScaleY="105558" custLinFactNeighborX="-1995" custLinFactNeighborY="-16136">
        <dgm:presLayoutVars>
          <dgm:chPref val="3"/>
        </dgm:presLayoutVars>
      </dgm:prSet>
      <dgm:spPr/>
      <dgm:t>
        <a:bodyPr/>
        <a:lstStyle/>
        <a:p>
          <a:endParaRPr lang="it-IT"/>
        </a:p>
      </dgm:t>
    </dgm:pt>
    <dgm:pt modelId="{E30611DF-A290-40C5-8586-901CE917278C}" type="pres">
      <dgm:prSet presAssocID="{92E32800-649D-4315-83DF-D3639AA6454A}" presName="level3hierChild" presStyleCnt="0"/>
      <dgm:spPr/>
    </dgm:pt>
    <dgm:pt modelId="{A074A18F-B057-4979-B0CC-09174AD2A631}" type="pres">
      <dgm:prSet presAssocID="{740F01F8-B4A1-4ADB-A990-30E2BA2E1EB9}" presName="conn2-1" presStyleLbl="parChTrans1D2" presStyleIdx="1" presStyleCnt="3"/>
      <dgm:spPr/>
      <dgm:t>
        <a:bodyPr/>
        <a:lstStyle/>
        <a:p>
          <a:endParaRPr lang="it-IT"/>
        </a:p>
      </dgm:t>
    </dgm:pt>
    <dgm:pt modelId="{A614F4FC-BB66-40A5-842B-B0D6C0936629}" type="pres">
      <dgm:prSet presAssocID="{740F01F8-B4A1-4ADB-A990-30E2BA2E1EB9}" presName="connTx" presStyleLbl="parChTrans1D2" presStyleIdx="1" presStyleCnt="3"/>
      <dgm:spPr/>
      <dgm:t>
        <a:bodyPr/>
        <a:lstStyle/>
        <a:p>
          <a:endParaRPr lang="it-IT"/>
        </a:p>
      </dgm:t>
    </dgm:pt>
    <dgm:pt modelId="{AC8E5D5C-533C-4E4C-BA2D-57A4CDEEFC97}" type="pres">
      <dgm:prSet presAssocID="{D718C22D-BCFB-4F3A-BF4E-8383796E6B15}" presName="root2" presStyleCnt="0"/>
      <dgm:spPr/>
    </dgm:pt>
    <dgm:pt modelId="{F26F298A-0030-4E28-A598-3DBF7AC7D013}" type="pres">
      <dgm:prSet presAssocID="{D718C22D-BCFB-4F3A-BF4E-8383796E6B15}" presName="LevelTwoTextNode" presStyleLbl="node2" presStyleIdx="1" presStyleCnt="3" custScaleX="139239" custScaleY="101274" custLinFactY="103308" custLinFactNeighborX="1661" custLinFactNeighborY="200000">
        <dgm:presLayoutVars>
          <dgm:chPref val="3"/>
        </dgm:presLayoutVars>
      </dgm:prSet>
      <dgm:spPr/>
      <dgm:t>
        <a:bodyPr/>
        <a:lstStyle/>
        <a:p>
          <a:endParaRPr lang="it-IT"/>
        </a:p>
      </dgm:t>
    </dgm:pt>
    <dgm:pt modelId="{355F5D00-982D-4100-82AC-6228FB16C0DF}" type="pres">
      <dgm:prSet presAssocID="{D718C22D-BCFB-4F3A-BF4E-8383796E6B15}" presName="level3hierChild" presStyleCnt="0"/>
      <dgm:spPr/>
    </dgm:pt>
    <dgm:pt modelId="{C3E6DED7-7A93-48C3-A942-F3DC8021FB7E}" type="pres">
      <dgm:prSet presAssocID="{FFBEBA0F-5E31-464F-A741-48023522EE1A}" presName="conn2-1" presStyleLbl="parChTrans1D2" presStyleIdx="2" presStyleCnt="3"/>
      <dgm:spPr/>
      <dgm:t>
        <a:bodyPr/>
        <a:lstStyle/>
        <a:p>
          <a:endParaRPr lang="it-IT"/>
        </a:p>
      </dgm:t>
    </dgm:pt>
    <dgm:pt modelId="{4C23636D-26BC-4D68-B71A-2B5252919AB9}" type="pres">
      <dgm:prSet presAssocID="{FFBEBA0F-5E31-464F-A741-48023522EE1A}" presName="connTx" presStyleLbl="parChTrans1D2" presStyleIdx="2" presStyleCnt="3"/>
      <dgm:spPr/>
      <dgm:t>
        <a:bodyPr/>
        <a:lstStyle/>
        <a:p>
          <a:endParaRPr lang="it-IT"/>
        </a:p>
      </dgm:t>
    </dgm:pt>
    <dgm:pt modelId="{3DC70C70-6116-450F-A0BD-C3BFC93E573B}" type="pres">
      <dgm:prSet presAssocID="{2F7134AE-C08D-4982-B116-16AD477B1846}" presName="root2" presStyleCnt="0"/>
      <dgm:spPr/>
    </dgm:pt>
    <dgm:pt modelId="{EC34B077-79D1-4EC4-BED7-39D640A57B36}" type="pres">
      <dgm:prSet presAssocID="{2F7134AE-C08D-4982-B116-16AD477B1846}" presName="LevelTwoTextNode" presStyleLbl="node2" presStyleIdx="2" presStyleCnt="3" custScaleX="237042" custScaleY="279998" custLinFactY="-26255" custLinFactNeighborX="-2164" custLinFactNeighborY="-100000">
        <dgm:presLayoutVars>
          <dgm:chPref val="3"/>
        </dgm:presLayoutVars>
      </dgm:prSet>
      <dgm:spPr/>
      <dgm:t>
        <a:bodyPr/>
        <a:lstStyle/>
        <a:p>
          <a:endParaRPr lang="it-IT"/>
        </a:p>
      </dgm:t>
    </dgm:pt>
    <dgm:pt modelId="{6B734012-1A09-4FA9-A584-BE66A5A49134}" type="pres">
      <dgm:prSet presAssocID="{2F7134AE-C08D-4982-B116-16AD477B1846}" presName="level3hierChild" presStyleCnt="0"/>
      <dgm:spPr/>
    </dgm:pt>
  </dgm:ptLst>
  <dgm:cxnLst>
    <dgm:cxn modelId="{6A8045AD-16A8-444C-AB6E-87D0B3B64DDF}" srcId="{4F6D09BF-A13B-4408-9E52-EB6ECA7061FB}" destId="{92E32800-649D-4315-83DF-D3639AA6454A}" srcOrd="0" destOrd="0" parTransId="{DAFDAA44-1F90-4B03-A580-75E1FF42AB72}" sibTransId="{A409E2A3-A5AE-4E32-B390-D1E3E84D3ED4}"/>
    <dgm:cxn modelId="{DDBF36D7-2024-49B7-A3C4-00278C426E99}" srcId="{0BA12543-8CBA-49F2-B33C-22399FFED322}" destId="{4F6D09BF-A13B-4408-9E52-EB6ECA7061FB}" srcOrd="0" destOrd="0" parTransId="{7E19001B-D2AE-4FCD-B022-8912FB6F19A9}" sibTransId="{BC2D0C8E-CEE0-4441-9C80-65C1FAF0FEF5}"/>
    <dgm:cxn modelId="{639BEFBB-6E61-4CC4-BE88-1B13D51CE7D8}" type="presOf" srcId="{DAFDAA44-1F90-4B03-A580-75E1FF42AB72}" destId="{F31A863B-9813-4C76-8723-8F98122710C7}" srcOrd="0" destOrd="0" presId="urn:microsoft.com/office/officeart/2008/layout/HorizontalMultiLevelHierarchy#2"/>
    <dgm:cxn modelId="{901200E8-C89B-4E12-9E96-11F4AEE053B1}" type="presOf" srcId="{92E32800-649D-4315-83DF-D3639AA6454A}" destId="{B99D194F-026D-4FB1-8552-ECFCCD636115}" srcOrd="0" destOrd="0" presId="urn:microsoft.com/office/officeart/2008/layout/HorizontalMultiLevelHierarchy#2"/>
    <dgm:cxn modelId="{12EF2D9A-69C6-4919-9391-3CD0314183BA}" type="presOf" srcId="{0BA12543-8CBA-49F2-B33C-22399FFED322}" destId="{55EEF29D-1E5E-443E-987B-16AAFE3FED26}" srcOrd="0" destOrd="0" presId="urn:microsoft.com/office/officeart/2008/layout/HorizontalMultiLevelHierarchy#2"/>
    <dgm:cxn modelId="{2FBB0BE2-B72A-404D-9508-C1B43B353867}" type="presOf" srcId="{FFBEBA0F-5E31-464F-A741-48023522EE1A}" destId="{C3E6DED7-7A93-48C3-A942-F3DC8021FB7E}" srcOrd="0" destOrd="0" presId="urn:microsoft.com/office/officeart/2008/layout/HorizontalMultiLevelHierarchy#2"/>
    <dgm:cxn modelId="{216E29C2-5426-4192-8650-9B6B9365AB37}" type="presOf" srcId="{FFBEBA0F-5E31-464F-A741-48023522EE1A}" destId="{4C23636D-26BC-4D68-B71A-2B5252919AB9}" srcOrd="1" destOrd="0" presId="urn:microsoft.com/office/officeart/2008/layout/HorizontalMultiLevelHierarchy#2"/>
    <dgm:cxn modelId="{36DA3681-1292-4936-9E99-D2AF187377B0}" type="presOf" srcId="{4F6D09BF-A13B-4408-9E52-EB6ECA7061FB}" destId="{5B1828F4-6773-458E-902A-F9C0206C20BC}" srcOrd="0" destOrd="0" presId="urn:microsoft.com/office/officeart/2008/layout/HorizontalMultiLevelHierarchy#2"/>
    <dgm:cxn modelId="{7F7F989D-3099-4929-BE87-2F4BCC8EDA14}" type="presOf" srcId="{D718C22D-BCFB-4F3A-BF4E-8383796E6B15}" destId="{F26F298A-0030-4E28-A598-3DBF7AC7D013}" srcOrd="0" destOrd="0" presId="urn:microsoft.com/office/officeart/2008/layout/HorizontalMultiLevelHierarchy#2"/>
    <dgm:cxn modelId="{165FAB00-5042-4247-8664-77F4C46A1697}" type="presOf" srcId="{2F7134AE-C08D-4982-B116-16AD477B1846}" destId="{EC34B077-79D1-4EC4-BED7-39D640A57B36}" srcOrd="0" destOrd="0" presId="urn:microsoft.com/office/officeart/2008/layout/HorizontalMultiLevelHierarchy#2"/>
    <dgm:cxn modelId="{DCD59CB7-277F-4A43-9CEE-1E0D5FD03508}" srcId="{4F6D09BF-A13B-4408-9E52-EB6ECA7061FB}" destId="{D718C22D-BCFB-4F3A-BF4E-8383796E6B15}" srcOrd="1" destOrd="0" parTransId="{740F01F8-B4A1-4ADB-A990-30E2BA2E1EB9}" sibTransId="{74F703FE-5188-4BF6-A601-0D4F03714EDF}"/>
    <dgm:cxn modelId="{10C3DA7B-85D1-4609-B98B-E987A385843D}" type="presOf" srcId="{740F01F8-B4A1-4ADB-A990-30E2BA2E1EB9}" destId="{A074A18F-B057-4979-B0CC-09174AD2A631}" srcOrd="0" destOrd="0" presId="urn:microsoft.com/office/officeart/2008/layout/HorizontalMultiLevelHierarchy#2"/>
    <dgm:cxn modelId="{9093D1CC-BBF3-4ED2-83CC-BCDFB782A908}" type="presOf" srcId="{740F01F8-B4A1-4ADB-A990-30E2BA2E1EB9}" destId="{A614F4FC-BB66-40A5-842B-B0D6C0936629}" srcOrd="1" destOrd="0" presId="urn:microsoft.com/office/officeart/2008/layout/HorizontalMultiLevelHierarchy#2"/>
    <dgm:cxn modelId="{FD7FC815-3331-496E-94F3-B904839EC630}" srcId="{4F6D09BF-A13B-4408-9E52-EB6ECA7061FB}" destId="{2F7134AE-C08D-4982-B116-16AD477B1846}" srcOrd="2" destOrd="0" parTransId="{FFBEBA0F-5E31-464F-A741-48023522EE1A}" sibTransId="{358B263C-9795-464F-8C92-2E607EDB7ABC}"/>
    <dgm:cxn modelId="{022FBF7B-8394-49D1-A0D4-BB5894D70469}" type="presOf" srcId="{DAFDAA44-1F90-4B03-A580-75E1FF42AB72}" destId="{452DF300-3DBD-4D98-947D-C356E5536F1C}" srcOrd="1" destOrd="0" presId="urn:microsoft.com/office/officeart/2008/layout/HorizontalMultiLevelHierarchy#2"/>
    <dgm:cxn modelId="{9F0577D7-AE46-4FDF-95A1-FE82D9D884EF}" type="presParOf" srcId="{55EEF29D-1E5E-443E-987B-16AAFE3FED26}" destId="{10321E6E-ED55-4E69-880D-7E898A021C84}" srcOrd="0" destOrd="0" presId="urn:microsoft.com/office/officeart/2008/layout/HorizontalMultiLevelHierarchy#2"/>
    <dgm:cxn modelId="{00D6ADEE-E8F8-48BD-8B3C-3556D539E03F}" type="presParOf" srcId="{10321E6E-ED55-4E69-880D-7E898A021C84}" destId="{5B1828F4-6773-458E-902A-F9C0206C20BC}" srcOrd="0" destOrd="0" presId="urn:microsoft.com/office/officeart/2008/layout/HorizontalMultiLevelHierarchy#2"/>
    <dgm:cxn modelId="{42383685-F7E3-439A-AC2B-74116000302E}" type="presParOf" srcId="{10321E6E-ED55-4E69-880D-7E898A021C84}" destId="{0A07C96F-2DCD-4211-BEA6-2EBA21709E3C}" srcOrd="1" destOrd="0" presId="urn:microsoft.com/office/officeart/2008/layout/HorizontalMultiLevelHierarchy#2"/>
    <dgm:cxn modelId="{BC8F0854-CDA4-453D-9141-D5C04BD34641}" type="presParOf" srcId="{0A07C96F-2DCD-4211-BEA6-2EBA21709E3C}" destId="{F31A863B-9813-4C76-8723-8F98122710C7}" srcOrd="0" destOrd="0" presId="urn:microsoft.com/office/officeart/2008/layout/HorizontalMultiLevelHierarchy#2"/>
    <dgm:cxn modelId="{FCDF9661-1678-4160-ACC8-7A59D3862775}" type="presParOf" srcId="{F31A863B-9813-4C76-8723-8F98122710C7}" destId="{452DF300-3DBD-4D98-947D-C356E5536F1C}" srcOrd="0" destOrd="0" presId="urn:microsoft.com/office/officeart/2008/layout/HorizontalMultiLevelHierarchy#2"/>
    <dgm:cxn modelId="{2196DECF-FC70-47AB-AC9B-0307BDF35686}" type="presParOf" srcId="{0A07C96F-2DCD-4211-BEA6-2EBA21709E3C}" destId="{B4A1EE50-3674-4B04-A090-557420B8D1AF}" srcOrd="1" destOrd="0" presId="urn:microsoft.com/office/officeart/2008/layout/HorizontalMultiLevelHierarchy#2"/>
    <dgm:cxn modelId="{D739C0BE-91EA-4746-8341-A146792D5A83}" type="presParOf" srcId="{B4A1EE50-3674-4B04-A090-557420B8D1AF}" destId="{B99D194F-026D-4FB1-8552-ECFCCD636115}" srcOrd="0" destOrd="0" presId="urn:microsoft.com/office/officeart/2008/layout/HorizontalMultiLevelHierarchy#2"/>
    <dgm:cxn modelId="{A3834187-F8F2-454F-9DC6-5615DCF3E084}" type="presParOf" srcId="{B4A1EE50-3674-4B04-A090-557420B8D1AF}" destId="{E30611DF-A290-40C5-8586-901CE917278C}" srcOrd="1" destOrd="0" presId="urn:microsoft.com/office/officeart/2008/layout/HorizontalMultiLevelHierarchy#2"/>
    <dgm:cxn modelId="{1E128DB7-B247-4542-BBC7-107F29FA2AAA}" type="presParOf" srcId="{0A07C96F-2DCD-4211-BEA6-2EBA21709E3C}" destId="{A074A18F-B057-4979-B0CC-09174AD2A631}" srcOrd="2" destOrd="0" presId="urn:microsoft.com/office/officeart/2008/layout/HorizontalMultiLevelHierarchy#2"/>
    <dgm:cxn modelId="{5AC2EF3C-E76F-4878-999A-AD5A050D5721}" type="presParOf" srcId="{A074A18F-B057-4979-B0CC-09174AD2A631}" destId="{A614F4FC-BB66-40A5-842B-B0D6C0936629}" srcOrd="0" destOrd="0" presId="urn:microsoft.com/office/officeart/2008/layout/HorizontalMultiLevelHierarchy#2"/>
    <dgm:cxn modelId="{0416877C-2C7C-45FC-9136-61DA1DC77708}" type="presParOf" srcId="{0A07C96F-2DCD-4211-BEA6-2EBA21709E3C}" destId="{AC8E5D5C-533C-4E4C-BA2D-57A4CDEEFC97}" srcOrd="3" destOrd="0" presId="urn:microsoft.com/office/officeart/2008/layout/HorizontalMultiLevelHierarchy#2"/>
    <dgm:cxn modelId="{E2D3202F-5CC9-44ED-A0F8-964F3FAF0528}" type="presParOf" srcId="{AC8E5D5C-533C-4E4C-BA2D-57A4CDEEFC97}" destId="{F26F298A-0030-4E28-A598-3DBF7AC7D013}" srcOrd="0" destOrd="0" presId="urn:microsoft.com/office/officeart/2008/layout/HorizontalMultiLevelHierarchy#2"/>
    <dgm:cxn modelId="{211ED7F8-5EF5-4686-A4B7-86B40B09DD20}" type="presParOf" srcId="{AC8E5D5C-533C-4E4C-BA2D-57A4CDEEFC97}" destId="{355F5D00-982D-4100-82AC-6228FB16C0DF}" srcOrd="1" destOrd="0" presId="urn:microsoft.com/office/officeart/2008/layout/HorizontalMultiLevelHierarchy#2"/>
    <dgm:cxn modelId="{6BE14127-CB74-49B2-9501-7859C6875276}" type="presParOf" srcId="{0A07C96F-2DCD-4211-BEA6-2EBA21709E3C}" destId="{C3E6DED7-7A93-48C3-A942-F3DC8021FB7E}" srcOrd="4" destOrd="0" presId="urn:microsoft.com/office/officeart/2008/layout/HorizontalMultiLevelHierarchy#2"/>
    <dgm:cxn modelId="{52ACF35D-9C26-4A28-95F1-08A8CB9DC6C5}" type="presParOf" srcId="{C3E6DED7-7A93-48C3-A942-F3DC8021FB7E}" destId="{4C23636D-26BC-4D68-B71A-2B5252919AB9}" srcOrd="0" destOrd="0" presId="urn:microsoft.com/office/officeart/2008/layout/HorizontalMultiLevelHierarchy#2"/>
    <dgm:cxn modelId="{43DAC37C-BBDB-4C5E-8DA0-F4349CF75CDF}" type="presParOf" srcId="{0A07C96F-2DCD-4211-BEA6-2EBA21709E3C}" destId="{3DC70C70-6116-450F-A0BD-C3BFC93E573B}" srcOrd="5" destOrd="0" presId="urn:microsoft.com/office/officeart/2008/layout/HorizontalMultiLevelHierarchy#2"/>
    <dgm:cxn modelId="{551E6C38-9E40-472D-A0AA-7C64E9680799}" type="presParOf" srcId="{3DC70C70-6116-450F-A0BD-C3BFC93E573B}" destId="{EC34B077-79D1-4EC4-BED7-39D640A57B36}" srcOrd="0" destOrd="0" presId="urn:microsoft.com/office/officeart/2008/layout/HorizontalMultiLevelHierarchy#2"/>
    <dgm:cxn modelId="{7571E166-E918-4E0D-89C6-3FA90E83F2A3}" type="presParOf" srcId="{3DC70C70-6116-450F-A0BD-C3BFC93E573B}" destId="{6B734012-1A09-4FA9-A584-BE66A5A49134}" srcOrd="1" destOrd="0" presId="urn:microsoft.com/office/officeart/2008/layout/HorizontalMultiLevel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27AF33C6-2C23-486E-83C7-2881CEE17E76}" type="doc">
      <dgm:prSet loTypeId="urn:microsoft.com/office/officeart/2005/8/layout/arrow1" loCatId="relationship" qsTypeId="urn:microsoft.com/office/officeart/2005/8/quickstyle/simple1#15" qsCatId="simple" csTypeId="urn:microsoft.com/office/officeart/2005/8/colors/colorful4#4" csCatId="colorful" phldr="1"/>
      <dgm:spPr/>
      <dgm:t>
        <a:bodyPr/>
        <a:lstStyle/>
        <a:p>
          <a:endParaRPr lang="it-IT"/>
        </a:p>
      </dgm:t>
    </dgm:pt>
    <dgm:pt modelId="{DF361651-C5EC-48A0-A083-F2C66E56EF34}">
      <dgm:prSet phldrT="[Testo]" phldr="0" custT="0"/>
      <dgm:spPr/>
      <dgm:t>
        <a:bodyPr vert="horz" wrap="square"/>
        <a:lstStyle/>
        <a:p>
          <a:pPr algn="ctr">
            <a:lnSpc>
              <a:spcPct val="100000"/>
            </a:lnSpc>
            <a:spcBef>
              <a:spcPct val="0"/>
            </a:spcBef>
            <a:spcAft>
              <a:spcPct val="35000"/>
            </a:spcAft>
          </a:pPr>
          <a:r>
            <a:rPr lang="it-IT"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Dominant</a:t>
          </a:r>
        </a:p>
        <a:p>
          <a:pPr algn="ctr">
            <a:lnSpc>
              <a:spcPct val="100000"/>
            </a:lnSpc>
            <a:spcBef>
              <a:spcPct val="0"/>
            </a:spcBef>
            <a:spcAft>
              <a:spcPct val="35000"/>
            </a:spcAft>
          </a:pPr>
          <a:r>
            <a:rPr lang="it-IT"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 - D1ip. </a:t>
          </a:r>
        </a:p>
      </dgm:t>
    </dgm:pt>
    <dgm:pt modelId="{3AB74C10-4C57-4496-ABE4-BA1653887B60}" type="parTrans" cxnId="{D2640FC9-D754-4E08-B843-2A05ABADBA2D}">
      <dgm:prSet/>
      <dgm:spPr/>
      <dgm:t>
        <a:bodyPr/>
        <a:lstStyle/>
        <a:p>
          <a:pPr algn="ctr"/>
          <a:endParaRPr lang="it-IT"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1CB49C73-B8DC-49E1-97C6-CE78AE7D2A10}" type="sibTrans" cxnId="{D2640FC9-D754-4E08-B843-2A05ABADBA2D}">
      <dgm:prSet/>
      <dgm:spPr/>
      <dgm:t>
        <a:bodyPr/>
        <a:lstStyle/>
        <a:p>
          <a:pPr algn="ctr"/>
          <a:endParaRPr lang="it-IT"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7DEE93FF-ACEF-49F4-8691-4E81C08B6DBD}">
      <dgm:prSet phldrT="[Testo]" phldr="0" custT="0"/>
      <dgm:spPr/>
      <dgm:t>
        <a:bodyPr vert="horz" wrap="square"/>
        <a:lstStyle/>
        <a:p>
          <a:pPr algn="ctr">
            <a:lnSpc>
              <a:spcPct val="100000"/>
            </a:lnSpc>
            <a:spcBef>
              <a:spcPct val="0"/>
            </a:spcBef>
            <a:spcAft>
              <a:spcPct val="35000"/>
            </a:spcAft>
          </a:pPr>
          <a:r>
            <a:rPr lang="it-IT"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Recessive</a:t>
          </a:r>
        </a:p>
        <a:p>
          <a:pPr algn="ctr">
            <a:lnSpc>
              <a:spcPct val="100000"/>
            </a:lnSpc>
            <a:spcBef>
              <a:spcPct val="0"/>
            </a:spcBef>
            <a:spcAft>
              <a:spcPct val="35000"/>
            </a:spcAft>
          </a:pPr>
          <a:r>
            <a:rPr lang="it-IT"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 - S2</a:t>
          </a:r>
        </a:p>
      </dgm:t>
    </dgm:pt>
    <dgm:pt modelId="{CF7D74C3-E470-4B2C-9F76-8A57DAE0E528}" type="parTrans" cxnId="{ADADA9E1-CA4B-4036-84E3-59D0D3221B82}">
      <dgm:prSet/>
      <dgm:spPr/>
      <dgm:t>
        <a:bodyPr/>
        <a:lstStyle/>
        <a:p>
          <a:pPr algn="ctr"/>
          <a:endParaRPr lang="it-IT"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244717EB-1E4B-48CA-BA1F-04AC325DBE5C}" type="sibTrans" cxnId="{ADADA9E1-CA4B-4036-84E3-59D0D3221B82}">
      <dgm:prSet/>
      <dgm:spPr/>
      <dgm:t>
        <a:bodyPr/>
        <a:lstStyle/>
        <a:p>
          <a:pPr algn="ctr"/>
          <a:endParaRPr lang="it-IT"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7800459E-6484-477F-8DB4-CD464ED0F76D}" type="pres">
      <dgm:prSet presAssocID="{27AF33C6-2C23-486E-83C7-2881CEE17E76}" presName="cycle" presStyleCnt="0">
        <dgm:presLayoutVars>
          <dgm:dir/>
          <dgm:resizeHandles val="exact"/>
        </dgm:presLayoutVars>
      </dgm:prSet>
      <dgm:spPr/>
      <dgm:t>
        <a:bodyPr/>
        <a:lstStyle/>
        <a:p>
          <a:endParaRPr lang="it-IT"/>
        </a:p>
      </dgm:t>
    </dgm:pt>
    <dgm:pt modelId="{AEA18227-ED89-4576-A6D2-4A189C3A6DEA}" type="pres">
      <dgm:prSet presAssocID="{DF361651-C5EC-48A0-A083-F2C66E56EF34}" presName="arrow" presStyleLbl="node1" presStyleIdx="0" presStyleCnt="2" custRadScaleRad="119099" custRadScaleInc="-269">
        <dgm:presLayoutVars>
          <dgm:bulletEnabled val="1"/>
        </dgm:presLayoutVars>
      </dgm:prSet>
      <dgm:spPr/>
      <dgm:t>
        <a:bodyPr/>
        <a:lstStyle/>
        <a:p>
          <a:endParaRPr lang="it-IT"/>
        </a:p>
      </dgm:t>
    </dgm:pt>
    <dgm:pt modelId="{FFD0C11A-9CE0-44B7-88DA-987A32842B9D}" type="pres">
      <dgm:prSet presAssocID="{7DEE93FF-ACEF-49F4-8691-4E81C08B6DBD}" presName="arrow" presStyleLbl="node1" presStyleIdx="1" presStyleCnt="2" custScaleY="100094" custRadScaleRad="120739" custRadScaleInc="265">
        <dgm:presLayoutVars>
          <dgm:bulletEnabled val="1"/>
        </dgm:presLayoutVars>
      </dgm:prSet>
      <dgm:spPr/>
      <dgm:t>
        <a:bodyPr/>
        <a:lstStyle/>
        <a:p>
          <a:endParaRPr lang="it-IT"/>
        </a:p>
      </dgm:t>
    </dgm:pt>
  </dgm:ptLst>
  <dgm:cxnLst>
    <dgm:cxn modelId="{124DBEFC-180B-43B5-9119-CAFD2CF41026}" type="presOf" srcId="{27AF33C6-2C23-486E-83C7-2881CEE17E76}" destId="{7800459E-6484-477F-8DB4-CD464ED0F76D}" srcOrd="0" destOrd="0" presId="urn:microsoft.com/office/officeart/2005/8/layout/arrow1"/>
    <dgm:cxn modelId="{96FF87FB-7630-4CA8-A5EA-FBA5BF13AD84}" type="presOf" srcId="{7DEE93FF-ACEF-49F4-8691-4E81C08B6DBD}" destId="{FFD0C11A-9CE0-44B7-88DA-987A32842B9D}" srcOrd="0" destOrd="0" presId="urn:microsoft.com/office/officeart/2005/8/layout/arrow1"/>
    <dgm:cxn modelId="{C85FAD69-F12A-43F1-BE7B-66D0F2B6CD6C}" type="presOf" srcId="{DF361651-C5EC-48A0-A083-F2C66E56EF34}" destId="{AEA18227-ED89-4576-A6D2-4A189C3A6DEA}" srcOrd="0" destOrd="0" presId="urn:microsoft.com/office/officeart/2005/8/layout/arrow1"/>
    <dgm:cxn modelId="{D2640FC9-D754-4E08-B843-2A05ABADBA2D}" srcId="{27AF33C6-2C23-486E-83C7-2881CEE17E76}" destId="{DF361651-C5EC-48A0-A083-F2C66E56EF34}" srcOrd="0" destOrd="0" parTransId="{3AB74C10-4C57-4496-ABE4-BA1653887B60}" sibTransId="{1CB49C73-B8DC-49E1-97C6-CE78AE7D2A10}"/>
    <dgm:cxn modelId="{ADADA9E1-CA4B-4036-84E3-59D0D3221B82}" srcId="{27AF33C6-2C23-486E-83C7-2881CEE17E76}" destId="{7DEE93FF-ACEF-49F4-8691-4E81C08B6DBD}" srcOrd="1" destOrd="0" parTransId="{CF7D74C3-E470-4B2C-9F76-8A57DAE0E528}" sibTransId="{244717EB-1E4B-48CA-BA1F-04AC325DBE5C}"/>
    <dgm:cxn modelId="{4F468110-8201-4A5E-8C34-CF20F8F5172F}" type="presParOf" srcId="{7800459E-6484-477F-8DB4-CD464ED0F76D}" destId="{AEA18227-ED89-4576-A6D2-4A189C3A6DEA}" srcOrd="0" destOrd="0" presId="urn:microsoft.com/office/officeart/2005/8/layout/arrow1"/>
    <dgm:cxn modelId="{94CD9FAB-D280-413A-A9A3-13D81AF03C88}" type="presParOf" srcId="{7800459E-6484-477F-8DB4-CD464ED0F76D}" destId="{FFD0C11A-9CE0-44B7-88DA-987A32842B9D}"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1BDE905A-BFD9-4D93-967E-AED5A6D5AE18}" type="doc">
      <dgm:prSet loTypeId="urn:microsoft.com/office/officeart/2008/layout/VerticalCurvedList#2" loCatId="list" qsTypeId="urn:microsoft.com/office/officeart/2005/8/quickstyle/simple1#23" qsCatId="simple" csTypeId="urn:microsoft.com/office/officeart/2005/8/colors/colorful1#3" csCatId="colorful" phldr="1"/>
      <dgm:spPr/>
      <dgm:t>
        <a:bodyPr/>
        <a:lstStyle/>
        <a:p>
          <a:endParaRPr lang="it-IT"/>
        </a:p>
      </dgm:t>
    </dgm:pt>
    <dgm:pt modelId="{E0255DF5-004B-4047-B667-A9D803144DF2}">
      <dgm:prSet phldrT="[Testo]"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it-IT"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LIA’S FAMILY</a:t>
          </a:r>
          <a:r>
            <a:rPr lang="it-IT" sz="23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(the individuals who are part of it)</a:t>
          </a:r>
        </a:p>
      </dgm:t>
    </dgm:pt>
    <dgm:pt modelId="{03B85EE4-70C8-4255-8C8E-DF619078C502}" type="parTrans" cxnId="{2CEE17EE-DBE8-494B-96BC-90C68CAC0BC3}">
      <dgm:prSet/>
      <dgm:spPr/>
      <dgm:t>
        <a:bodyPr/>
        <a:lstStyle/>
        <a:p>
          <a:endParaRPr lang="it-IT">
            <a:latin typeface="Cambria" panose="02040503050406030204" pitchFamily="18" charset="0"/>
            <a:ea typeface="Cambria" panose="02040503050406030204" pitchFamily="18" charset="0"/>
          </a:endParaRPr>
        </a:p>
      </dgm:t>
    </dgm:pt>
    <dgm:pt modelId="{90D66FEE-4900-4BDA-8664-7D37426411E7}" type="sibTrans" cxnId="{2CEE17EE-DBE8-494B-96BC-90C68CAC0BC3}">
      <dgm:prSet/>
      <dgm:spPr/>
      <dgm:t>
        <a:bodyPr/>
        <a:lstStyle/>
        <a:p>
          <a:endParaRPr lang="it-IT">
            <a:latin typeface="Cambria" panose="02040503050406030204" pitchFamily="18" charset="0"/>
            <a:ea typeface="Cambria" panose="02040503050406030204" pitchFamily="18" charset="0"/>
          </a:endParaRPr>
        </a:p>
      </dgm:t>
    </dgm:pt>
    <dgm:pt modelId="{7EC48D21-9714-4619-9CB1-588BB86B89CB}" type="pres">
      <dgm:prSet presAssocID="{1BDE905A-BFD9-4D93-967E-AED5A6D5AE18}" presName="Name0" presStyleCnt="0">
        <dgm:presLayoutVars>
          <dgm:chMax val="7"/>
          <dgm:chPref val="7"/>
          <dgm:dir/>
        </dgm:presLayoutVars>
      </dgm:prSet>
      <dgm:spPr/>
      <dgm:t>
        <a:bodyPr/>
        <a:lstStyle/>
        <a:p>
          <a:endParaRPr lang="it-IT"/>
        </a:p>
      </dgm:t>
    </dgm:pt>
    <dgm:pt modelId="{DF0BFA82-30CB-4CA7-B5C4-7A8702B0F400}" type="pres">
      <dgm:prSet presAssocID="{1BDE905A-BFD9-4D93-967E-AED5A6D5AE18}" presName="Name1" presStyleCnt="0"/>
      <dgm:spPr/>
    </dgm:pt>
    <dgm:pt modelId="{03667C00-8BB0-46A3-95B1-C0A127E8CF20}" type="pres">
      <dgm:prSet presAssocID="{1BDE905A-BFD9-4D93-967E-AED5A6D5AE18}" presName="cycle" presStyleCnt="0"/>
      <dgm:spPr/>
    </dgm:pt>
    <dgm:pt modelId="{CD0CAF39-C085-4033-A3AC-E16634C57F08}" type="pres">
      <dgm:prSet presAssocID="{1BDE905A-BFD9-4D93-967E-AED5A6D5AE18}" presName="srcNode" presStyleLbl="node1" presStyleIdx="0" presStyleCnt="1"/>
      <dgm:spPr/>
    </dgm:pt>
    <dgm:pt modelId="{49BCD47C-2D42-478F-8C59-7BBA44E82A71}" type="pres">
      <dgm:prSet presAssocID="{1BDE905A-BFD9-4D93-967E-AED5A6D5AE18}" presName="conn" presStyleLbl="parChTrans1D2" presStyleIdx="0" presStyleCnt="1"/>
      <dgm:spPr/>
      <dgm:t>
        <a:bodyPr/>
        <a:lstStyle/>
        <a:p>
          <a:endParaRPr lang="it-IT"/>
        </a:p>
      </dgm:t>
    </dgm:pt>
    <dgm:pt modelId="{E65C8297-5061-48CB-B159-3DAA83738FB7}" type="pres">
      <dgm:prSet presAssocID="{1BDE905A-BFD9-4D93-967E-AED5A6D5AE18}" presName="extraNode" presStyleLbl="node1" presStyleIdx="0" presStyleCnt="1"/>
      <dgm:spPr/>
    </dgm:pt>
    <dgm:pt modelId="{A8B3FA70-CB0A-44DE-A37B-6BD1C78B1328}" type="pres">
      <dgm:prSet presAssocID="{1BDE905A-BFD9-4D93-967E-AED5A6D5AE18}" presName="dstNode" presStyleLbl="node1" presStyleIdx="0" presStyleCnt="1"/>
      <dgm:spPr/>
    </dgm:pt>
    <dgm:pt modelId="{37F062B4-6332-4BCC-903E-D0CF62E8EFD3}" type="pres">
      <dgm:prSet presAssocID="{E0255DF5-004B-4047-B667-A9D803144DF2}" presName="text_1" presStyleLbl="node1" presStyleIdx="0" presStyleCnt="1" custLinFactNeighborX="11691" custLinFactNeighborY="-40250">
        <dgm:presLayoutVars>
          <dgm:bulletEnabled val="1"/>
        </dgm:presLayoutVars>
      </dgm:prSet>
      <dgm:spPr/>
      <dgm:t>
        <a:bodyPr/>
        <a:lstStyle/>
        <a:p>
          <a:endParaRPr lang="it-IT"/>
        </a:p>
      </dgm:t>
    </dgm:pt>
    <dgm:pt modelId="{1D1FB2E2-4AE5-49E3-B514-720B648BD719}" type="pres">
      <dgm:prSet presAssocID="{E0255DF5-004B-4047-B667-A9D803144DF2}" presName="accent_1" presStyleCnt="0"/>
      <dgm:spPr/>
    </dgm:pt>
    <dgm:pt modelId="{3AC60185-92F0-4D9F-B076-A702589EC537}" type="pres">
      <dgm:prSet presAssocID="{E0255DF5-004B-4047-B667-A9D803144DF2}" presName="accentRepeatNode" presStyleLbl="solidFgAcc1" presStyleIdx="0" presStyleCnt="1"/>
      <dgm:spPr/>
    </dgm:pt>
  </dgm:ptLst>
  <dgm:cxnLst>
    <dgm:cxn modelId="{BB52E8F9-A0F7-41CD-A81E-294837EEA520}" type="presOf" srcId="{E0255DF5-004B-4047-B667-A9D803144DF2}" destId="{37F062B4-6332-4BCC-903E-D0CF62E8EFD3}" srcOrd="0" destOrd="0" presId="urn:microsoft.com/office/officeart/2008/layout/VerticalCurvedList#2"/>
    <dgm:cxn modelId="{CF78072D-7760-44D2-A5BA-A92FDC34093B}" type="presOf" srcId="{90D66FEE-4900-4BDA-8664-7D37426411E7}" destId="{49BCD47C-2D42-478F-8C59-7BBA44E82A71}" srcOrd="0" destOrd="0" presId="urn:microsoft.com/office/officeart/2008/layout/VerticalCurvedList#2"/>
    <dgm:cxn modelId="{2CEE17EE-DBE8-494B-96BC-90C68CAC0BC3}" srcId="{1BDE905A-BFD9-4D93-967E-AED5A6D5AE18}" destId="{E0255DF5-004B-4047-B667-A9D803144DF2}" srcOrd="0" destOrd="0" parTransId="{03B85EE4-70C8-4255-8C8E-DF619078C502}" sibTransId="{90D66FEE-4900-4BDA-8664-7D37426411E7}"/>
    <dgm:cxn modelId="{2B9EFA96-5828-4229-89F7-FFEFDB3B73C0}" type="presOf" srcId="{1BDE905A-BFD9-4D93-967E-AED5A6D5AE18}" destId="{7EC48D21-9714-4619-9CB1-588BB86B89CB}" srcOrd="0" destOrd="0" presId="urn:microsoft.com/office/officeart/2008/layout/VerticalCurvedList#2"/>
    <dgm:cxn modelId="{8FACD3F8-7BBA-4BFE-81F1-F0AF9692A7B2}" type="presParOf" srcId="{7EC48D21-9714-4619-9CB1-588BB86B89CB}" destId="{DF0BFA82-30CB-4CA7-B5C4-7A8702B0F400}" srcOrd="0" destOrd="0" presId="urn:microsoft.com/office/officeart/2008/layout/VerticalCurvedList#2"/>
    <dgm:cxn modelId="{F1FC490B-89D8-4F69-90E8-D48F30128959}" type="presParOf" srcId="{DF0BFA82-30CB-4CA7-B5C4-7A8702B0F400}" destId="{03667C00-8BB0-46A3-95B1-C0A127E8CF20}" srcOrd="0" destOrd="0" presId="urn:microsoft.com/office/officeart/2008/layout/VerticalCurvedList#2"/>
    <dgm:cxn modelId="{F34F41B3-6D2D-4C96-A5E5-3E4A890E9F59}" type="presParOf" srcId="{03667C00-8BB0-46A3-95B1-C0A127E8CF20}" destId="{CD0CAF39-C085-4033-A3AC-E16634C57F08}" srcOrd="0" destOrd="0" presId="urn:microsoft.com/office/officeart/2008/layout/VerticalCurvedList#2"/>
    <dgm:cxn modelId="{15051BD0-B195-4D64-B103-93069E1ABAA0}" type="presParOf" srcId="{03667C00-8BB0-46A3-95B1-C0A127E8CF20}" destId="{49BCD47C-2D42-478F-8C59-7BBA44E82A71}" srcOrd="1" destOrd="0" presId="urn:microsoft.com/office/officeart/2008/layout/VerticalCurvedList#2"/>
    <dgm:cxn modelId="{797FC48A-849A-404A-8330-7DE8C8CBD84C}" type="presParOf" srcId="{03667C00-8BB0-46A3-95B1-C0A127E8CF20}" destId="{E65C8297-5061-48CB-B159-3DAA83738FB7}" srcOrd="2" destOrd="0" presId="urn:microsoft.com/office/officeart/2008/layout/VerticalCurvedList#2"/>
    <dgm:cxn modelId="{A5945BBB-4FAA-4FD1-9E33-A6354CC3A162}" type="presParOf" srcId="{03667C00-8BB0-46A3-95B1-C0A127E8CF20}" destId="{A8B3FA70-CB0A-44DE-A37B-6BD1C78B1328}" srcOrd="3" destOrd="0" presId="urn:microsoft.com/office/officeart/2008/layout/VerticalCurvedList#2"/>
    <dgm:cxn modelId="{88C7C24E-144D-4A1D-8F62-DD573DFB8BF1}" type="presParOf" srcId="{DF0BFA82-30CB-4CA7-B5C4-7A8702B0F400}" destId="{37F062B4-6332-4BCC-903E-D0CF62E8EFD3}" srcOrd="1" destOrd="0" presId="urn:microsoft.com/office/officeart/2008/layout/VerticalCurvedList#2"/>
    <dgm:cxn modelId="{8594B295-31C4-4155-9754-D6BB023A1D31}" type="presParOf" srcId="{DF0BFA82-30CB-4CA7-B5C4-7A8702B0F400}" destId="{1D1FB2E2-4AE5-49E3-B514-720B648BD719}" srcOrd="2" destOrd="0" presId="urn:microsoft.com/office/officeart/2008/layout/VerticalCurvedList#2"/>
    <dgm:cxn modelId="{6A556D54-8431-465B-93BB-87A364EE1D9E}" type="presParOf" srcId="{1D1FB2E2-4AE5-49E3-B514-720B648BD719}" destId="{3AC60185-92F0-4D9F-B076-A702589EC537}" srcOrd="0" destOrd="0" presId="urn:microsoft.com/office/officeart/2008/layout/VerticalCurved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0BA12543-8CBA-49F2-B33C-22399FFED322}" type="doc">
      <dgm:prSet loTypeId="urn:microsoft.com/office/officeart/2008/layout/HorizontalMultiLevelHierarchy#3" loCatId="hierarchy" qsTypeId="urn:microsoft.com/office/officeart/2005/8/quickstyle/simple1#24" qsCatId="simple" csTypeId="urn:microsoft.com/office/officeart/2005/8/colors/accent1_2#25" csCatId="accent1" phldr="1"/>
      <dgm:spPr/>
      <dgm:t>
        <a:bodyPr/>
        <a:lstStyle/>
        <a:p>
          <a:endParaRPr lang="it-IT"/>
        </a:p>
      </dgm:t>
    </dgm:pt>
    <dgm:pt modelId="{4F6D09BF-A13B-4408-9E52-EB6ECA7061FB}">
      <dgm:prSet phldrT="[Testo]"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it-IT" sz="3200" b="1" dirty="0">
              <a:effectLst>
                <a:outerShdw blurRad="38100" dist="38100" dir="2700000" algn="tl">
                  <a:srgbClr val="000000">
                    <a:alpha val="43137"/>
                  </a:srgbClr>
                </a:outerShdw>
              </a:effectLst>
              <a:latin typeface="+mj-lt"/>
              <a:ea typeface="Cambria" panose="02040503050406030204" pitchFamily="18" charset="0"/>
            </a:rPr>
            <a:t>Integrated psychotherapeutic</a:t>
          </a:r>
          <a:r>
            <a:rPr lang="it-IT"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3200" b="1" dirty="0">
              <a:effectLst>
                <a:outerShdw blurRad="38100" dist="38100" dir="2700000" algn="tl">
                  <a:srgbClr val="000000">
                    <a:alpha val="43137"/>
                  </a:srgbClr>
                </a:outerShdw>
              </a:effectLst>
              <a:latin typeface="+mj-lt"/>
              <a:ea typeface="Cambria" panose="02040503050406030204" pitchFamily="18" charset="0"/>
            </a:rPr>
            <a:t>treatment: setting level</a:t>
          </a:r>
        </a:p>
      </dgm:t>
    </dgm:pt>
    <dgm:pt modelId="{7E19001B-D2AE-4FCD-B022-8912FB6F19A9}" type="parTrans" cxnId="{DDBF36D7-2024-49B7-A3C4-00278C426E99}">
      <dgm:prSet/>
      <dgm:spPr/>
      <dgm:t>
        <a:bodyPr/>
        <a:lstStyle/>
        <a:p>
          <a:endParaRPr lang="it-IT" sz="2000">
            <a:latin typeface="Cambria" panose="02040503050406030204" pitchFamily="18" charset="0"/>
            <a:ea typeface="Cambria" panose="02040503050406030204" pitchFamily="18" charset="0"/>
          </a:endParaRPr>
        </a:p>
      </dgm:t>
    </dgm:pt>
    <dgm:pt modelId="{BC2D0C8E-CEE0-4441-9C80-65C1FAF0FEF5}" type="sibTrans" cxnId="{DDBF36D7-2024-49B7-A3C4-00278C426E99}">
      <dgm:prSet/>
      <dgm:spPr/>
      <dgm:t>
        <a:bodyPr/>
        <a:lstStyle/>
        <a:p>
          <a:endParaRPr lang="it-IT" sz="2000">
            <a:latin typeface="Cambria" panose="02040503050406030204" pitchFamily="18" charset="0"/>
            <a:ea typeface="Cambria" panose="02040503050406030204" pitchFamily="18" charset="0"/>
          </a:endParaRPr>
        </a:p>
      </dgm:t>
    </dgm:pt>
    <dgm:pt modelId="{92E32800-649D-4315-83DF-D3639AA6454A}">
      <dgm:prSet phldrT="[Testo]"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it-IT" sz="2000" b="0" u="none" dirty="0">
              <a:effectLst/>
              <a:latin typeface="+mj-lt"/>
              <a:ea typeface="Cambria" panose="02040503050406030204" pitchFamily="18" charset="0"/>
            </a:rPr>
            <a:t>INDIVIDUAL SETTING</a:t>
          </a:r>
        </a:p>
      </dgm:t>
    </dgm:pt>
    <dgm:pt modelId="{DAFDAA44-1F90-4B03-A580-75E1FF42AB72}" type="parTrans" cxnId="{6A8045AD-16A8-444C-AB6E-87D0B3B64DDF}">
      <dgm:prSet custT="1"/>
      <dgm:spPr/>
      <dgm:t>
        <a:bodyPr/>
        <a:lstStyle/>
        <a:p>
          <a:endParaRPr lang="it-IT" sz="2000">
            <a:latin typeface="Cambria" panose="02040503050406030204" pitchFamily="18" charset="0"/>
            <a:ea typeface="Cambria" panose="02040503050406030204" pitchFamily="18" charset="0"/>
          </a:endParaRPr>
        </a:p>
      </dgm:t>
    </dgm:pt>
    <dgm:pt modelId="{A409E2A3-A5AE-4E32-B390-D1E3E84D3ED4}" type="sibTrans" cxnId="{6A8045AD-16A8-444C-AB6E-87D0B3B64DDF}">
      <dgm:prSet/>
      <dgm:spPr/>
      <dgm:t>
        <a:bodyPr/>
        <a:lstStyle/>
        <a:p>
          <a:endParaRPr lang="it-IT" sz="2000">
            <a:latin typeface="Cambria" panose="02040503050406030204" pitchFamily="18" charset="0"/>
            <a:ea typeface="Cambria" panose="02040503050406030204" pitchFamily="18" charset="0"/>
          </a:endParaRPr>
        </a:p>
      </dgm:t>
    </dgm:pt>
    <dgm:pt modelId="{D718C22D-BCFB-4F3A-BF4E-8383796E6B15}">
      <dgm:prSet phldrT="[Testo]"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pPr algn="ctr">
            <a:lnSpc>
              <a:spcPct val="100000"/>
            </a:lnSpc>
          </a:pPr>
          <a:r>
            <a:rPr lang="it-IT" sz="2000" b="1" u="sng" dirty="0">
              <a:effectLst>
                <a:outerShdw blurRad="38100" dist="38100" dir="2700000" algn="tl">
                  <a:srgbClr val="000000">
                    <a:alpha val="43137"/>
                  </a:srgbClr>
                </a:outerShdw>
              </a:effectLst>
              <a:latin typeface="+mj-lt"/>
              <a:ea typeface="Cambria" panose="02040503050406030204" pitchFamily="18" charset="0"/>
            </a:rPr>
            <a:t>FAMILY SETTING:</a:t>
          </a:r>
          <a:r>
            <a:rPr lang="it-IT" sz="2000" b="1" u="none" dirty="0">
              <a:effectLst>
                <a:outerShdw blurRad="38100" dist="38100" dir="2700000" algn="tl">
                  <a:srgbClr val="000000">
                    <a:alpha val="43137"/>
                  </a:srgbClr>
                </a:outerShdw>
              </a:effectLst>
              <a:latin typeface="+mj-lt"/>
              <a:ea typeface="Cambria" panose="02040503050406030204" pitchFamily="18" charset="0"/>
            </a:rPr>
            <a:t> </a:t>
          </a:r>
        </a:p>
        <a:p>
          <a:r>
            <a:rPr lang="it-IT" sz="2000" b="0" u="none" dirty="0">
              <a:effectLst/>
              <a:latin typeface="+mj-lt"/>
              <a:ea typeface="Cambria" panose="02040503050406030204" pitchFamily="18" charset="0"/>
            </a:rPr>
            <a:t>1) </a:t>
          </a:r>
          <a:r>
            <a:rPr lang="it-IT" sz="2000" dirty="0">
              <a:latin typeface="+mj-lt"/>
            </a:rPr>
            <a:t>Building the </a:t>
          </a:r>
          <a:r>
            <a:rPr lang="it-IT" sz="2000" dirty="0" err="1">
              <a:latin typeface="+mj-lt"/>
            </a:rPr>
            <a:t>stable</a:t>
          </a:r>
          <a:r>
            <a:rPr lang="it-IT" sz="2000" dirty="0">
              <a:latin typeface="+mj-lt"/>
            </a:rPr>
            <a:t> system to work on</a:t>
          </a:r>
          <a:endParaRPr lang="it-IT" sz="2000" b="0" u="none" dirty="0">
            <a:effectLst/>
            <a:highlight>
              <a:srgbClr val="FF00FF"/>
            </a:highlight>
            <a:latin typeface="+mj-lt"/>
            <a:ea typeface="Cambria" panose="02040503050406030204" pitchFamily="18" charset="0"/>
          </a:endParaRPr>
        </a:p>
        <a:p>
          <a:pPr algn="ctr">
            <a:lnSpc>
              <a:spcPct val="100000"/>
            </a:lnSpc>
          </a:pPr>
          <a:r>
            <a:rPr lang="it-IT" sz="2000" b="0" u="none" dirty="0">
              <a:effectLst/>
              <a:latin typeface="+mj-lt"/>
              <a:ea typeface="Cambria" panose="02040503050406030204" pitchFamily="18" charset="0"/>
            </a:rPr>
            <a:t>2) </a:t>
          </a:r>
          <a:r>
            <a:rPr lang="it-IT" sz="2000" b="1" u="none" dirty="0">
              <a:effectLst/>
              <a:latin typeface="+mj-lt"/>
              <a:ea typeface="Cambria" panose="02040503050406030204" pitchFamily="18" charset="0"/>
            </a:rPr>
            <a:t>Awareness</a:t>
          </a:r>
          <a:r>
            <a:rPr lang="it-IT" sz="2000" b="0" u="none" dirty="0">
              <a:effectLst/>
              <a:latin typeface="+mj-lt"/>
              <a:ea typeface="Cambria" panose="02040503050406030204" pitchFamily="18" charset="0"/>
            </a:rPr>
            <a:t> of the patient’s disorder </a:t>
          </a:r>
          <a:r>
            <a:rPr lang="it-IT" sz="2000" b="1" u="none" dirty="0">
              <a:effectLst/>
              <a:latin typeface="+mj-lt"/>
              <a:ea typeface="Cambria" panose="02040503050406030204" pitchFamily="18" charset="0"/>
            </a:rPr>
            <a:t>within family members:</a:t>
          </a:r>
          <a:endParaRPr lang="it-IT" sz="2000" b="0" u="none" dirty="0">
            <a:effectLst/>
            <a:latin typeface="+mj-lt"/>
            <a:ea typeface="Cambria" panose="02040503050406030204" pitchFamily="18" charset="0"/>
          </a:endParaRPr>
        </a:p>
        <a:p>
          <a:pPr algn="ctr">
            <a:lnSpc>
              <a:spcPct val="100000"/>
            </a:lnSpc>
          </a:pPr>
          <a:r>
            <a:rPr lang="it-IT" sz="2000" b="0" u="none" dirty="0">
              <a:effectLst/>
              <a:latin typeface="+mj-lt"/>
              <a:ea typeface="Cambria" panose="02040503050406030204" pitchFamily="18" charset="0"/>
            </a:rPr>
            <a:t>- F and D2 (= </a:t>
          </a:r>
          <a:r>
            <a:rPr lang="it-IT" sz="2000" b="1" u="none" dirty="0">
              <a:effectLst/>
              <a:latin typeface="+mj-lt"/>
              <a:ea typeface="Cambria" panose="02040503050406030204" pitchFamily="18" charset="0"/>
            </a:rPr>
            <a:t>recessive subsystem</a:t>
          </a:r>
          <a:r>
            <a:rPr lang="it-IT" sz="2000" b="0" u="none" dirty="0">
              <a:effectLst/>
              <a:latin typeface="+mj-lt"/>
              <a:ea typeface="Cambria" panose="02040503050406030204" pitchFamily="18" charset="0"/>
            </a:rPr>
            <a:t>) with greater awareness (=capability) </a:t>
          </a:r>
        </a:p>
        <a:p>
          <a:pPr algn="ctr">
            <a:lnSpc>
              <a:spcPct val="100000"/>
            </a:lnSpc>
          </a:pPr>
          <a:r>
            <a:rPr lang="it-IT" sz="2000" b="0" u="none" dirty="0">
              <a:effectLst/>
              <a:latin typeface="+mj-lt"/>
              <a:ea typeface="Cambria" panose="02040503050406030204" pitchFamily="18" charset="0"/>
            </a:rPr>
            <a:t>and less  power</a:t>
          </a:r>
        </a:p>
        <a:p>
          <a:pPr algn="ctr">
            <a:lnSpc>
              <a:spcPct val="100000"/>
            </a:lnSpc>
          </a:pPr>
          <a:r>
            <a:rPr lang="it-IT" sz="2000" b="0" u="none" dirty="0">
              <a:effectLst/>
              <a:latin typeface="+mj-lt"/>
              <a:ea typeface="Cambria" panose="02040503050406030204" pitchFamily="18" charset="0"/>
            </a:rPr>
            <a:t>-M and IP (= </a:t>
          </a:r>
          <a:r>
            <a:rPr lang="it-IT" sz="2000" b="1" u="none" dirty="0">
              <a:effectLst/>
              <a:latin typeface="+mj-lt"/>
              <a:ea typeface="Cambria" panose="02040503050406030204" pitchFamily="18" charset="0"/>
            </a:rPr>
            <a:t>dominant subsystem</a:t>
          </a:r>
          <a:r>
            <a:rPr lang="it-IT" sz="2000" b="0" u="none" dirty="0">
              <a:effectLst/>
              <a:latin typeface="+mj-lt"/>
              <a:ea typeface="Cambria" panose="02040503050406030204" pitchFamily="18" charset="0"/>
            </a:rPr>
            <a:t>) with greater omnipotence, power and low awareness (=capability) </a:t>
          </a:r>
        </a:p>
      </dgm:t>
    </dgm:pt>
    <dgm:pt modelId="{740F01F8-B4A1-4ADB-A990-30E2BA2E1EB9}" type="parTrans" cxnId="{DCD59CB7-277F-4A43-9CEE-1E0D5FD03508}">
      <dgm:prSet custT="1"/>
      <dgm:spPr/>
      <dgm:t>
        <a:bodyPr/>
        <a:lstStyle/>
        <a:p>
          <a:endParaRPr lang="it-IT" sz="2000">
            <a:latin typeface="Cambria" panose="02040503050406030204" pitchFamily="18" charset="0"/>
            <a:ea typeface="Cambria" panose="02040503050406030204" pitchFamily="18" charset="0"/>
          </a:endParaRPr>
        </a:p>
      </dgm:t>
    </dgm:pt>
    <dgm:pt modelId="{74F703FE-5188-4BF6-A601-0D4F03714EDF}" type="sibTrans" cxnId="{DCD59CB7-277F-4A43-9CEE-1E0D5FD03508}">
      <dgm:prSet/>
      <dgm:spPr/>
      <dgm:t>
        <a:bodyPr/>
        <a:lstStyle/>
        <a:p>
          <a:endParaRPr lang="it-IT" sz="2000">
            <a:latin typeface="Cambria" panose="02040503050406030204" pitchFamily="18" charset="0"/>
            <a:ea typeface="Cambria" panose="02040503050406030204" pitchFamily="18" charset="0"/>
          </a:endParaRPr>
        </a:p>
      </dgm:t>
    </dgm:pt>
    <dgm:pt modelId="{2F7134AE-C08D-4982-B116-16AD477B1846}">
      <dgm:prSet phldrT="[Testo]"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dgm:spPr>
      <dgm:t>
        <a:bodyPr/>
        <a:lstStyle/>
        <a:p>
          <a:r>
            <a:rPr lang="it-IT" sz="2000"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GROUP SETTING </a:t>
          </a:r>
        </a:p>
      </dgm:t>
    </dgm:pt>
    <dgm:pt modelId="{FFBEBA0F-5E31-464F-A741-48023522EE1A}" type="parTrans" cxnId="{FD7FC815-3331-496E-94F3-B904839EC630}">
      <dgm:prSet custT="1"/>
      <dgm:spPr/>
      <dgm:t>
        <a:bodyPr/>
        <a:lstStyle/>
        <a:p>
          <a:endParaRPr lang="it-IT" sz="2000">
            <a:latin typeface="Cambria" panose="02040503050406030204" pitchFamily="18" charset="0"/>
            <a:ea typeface="Cambria" panose="02040503050406030204" pitchFamily="18" charset="0"/>
          </a:endParaRPr>
        </a:p>
      </dgm:t>
    </dgm:pt>
    <dgm:pt modelId="{358B263C-9795-464F-8C92-2E607EDB7ABC}" type="sibTrans" cxnId="{FD7FC815-3331-496E-94F3-B904839EC630}">
      <dgm:prSet/>
      <dgm:spPr/>
      <dgm:t>
        <a:bodyPr/>
        <a:lstStyle/>
        <a:p>
          <a:endParaRPr lang="it-IT" sz="2000">
            <a:latin typeface="Cambria" panose="02040503050406030204" pitchFamily="18" charset="0"/>
            <a:ea typeface="Cambria" panose="02040503050406030204" pitchFamily="18" charset="0"/>
          </a:endParaRPr>
        </a:p>
      </dgm:t>
    </dgm:pt>
    <dgm:pt modelId="{55EEF29D-1E5E-443E-987B-16AAFE3FED26}" type="pres">
      <dgm:prSet presAssocID="{0BA12543-8CBA-49F2-B33C-22399FFED322}" presName="Name0" presStyleCnt="0">
        <dgm:presLayoutVars>
          <dgm:chPref val="1"/>
          <dgm:dir/>
          <dgm:animOne val="branch"/>
          <dgm:animLvl val="lvl"/>
          <dgm:resizeHandles val="exact"/>
        </dgm:presLayoutVars>
      </dgm:prSet>
      <dgm:spPr/>
      <dgm:t>
        <a:bodyPr/>
        <a:lstStyle/>
        <a:p>
          <a:endParaRPr lang="it-IT"/>
        </a:p>
      </dgm:t>
    </dgm:pt>
    <dgm:pt modelId="{10321E6E-ED55-4E69-880D-7E898A021C84}" type="pres">
      <dgm:prSet presAssocID="{4F6D09BF-A13B-4408-9E52-EB6ECA7061FB}" presName="root1" presStyleCnt="0"/>
      <dgm:spPr/>
    </dgm:pt>
    <dgm:pt modelId="{5B1828F4-6773-458E-902A-F9C0206C20BC}" type="pres">
      <dgm:prSet presAssocID="{4F6D09BF-A13B-4408-9E52-EB6ECA7061FB}" presName="LevelOneTextNode" presStyleLbl="node0" presStyleIdx="0" presStyleCnt="1" custLinFactX="-68283" custLinFactNeighborX="-100000" custLinFactNeighborY="-355">
        <dgm:presLayoutVars>
          <dgm:chPref val="3"/>
        </dgm:presLayoutVars>
      </dgm:prSet>
      <dgm:spPr/>
      <dgm:t>
        <a:bodyPr/>
        <a:lstStyle/>
        <a:p>
          <a:endParaRPr lang="it-IT"/>
        </a:p>
      </dgm:t>
    </dgm:pt>
    <dgm:pt modelId="{0A07C96F-2DCD-4211-BEA6-2EBA21709E3C}" type="pres">
      <dgm:prSet presAssocID="{4F6D09BF-A13B-4408-9E52-EB6ECA7061FB}" presName="level2hierChild" presStyleCnt="0"/>
      <dgm:spPr/>
    </dgm:pt>
    <dgm:pt modelId="{F31A863B-9813-4C76-8723-8F98122710C7}" type="pres">
      <dgm:prSet presAssocID="{DAFDAA44-1F90-4B03-A580-75E1FF42AB72}" presName="conn2-1" presStyleLbl="parChTrans1D2" presStyleIdx="0" presStyleCnt="3"/>
      <dgm:spPr/>
      <dgm:t>
        <a:bodyPr/>
        <a:lstStyle/>
        <a:p>
          <a:endParaRPr lang="it-IT"/>
        </a:p>
      </dgm:t>
    </dgm:pt>
    <dgm:pt modelId="{452DF300-3DBD-4D98-947D-C356E5536F1C}" type="pres">
      <dgm:prSet presAssocID="{DAFDAA44-1F90-4B03-A580-75E1FF42AB72}" presName="connTx" presStyleLbl="parChTrans1D2" presStyleIdx="0" presStyleCnt="3"/>
      <dgm:spPr/>
      <dgm:t>
        <a:bodyPr/>
        <a:lstStyle/>
        <a:p>
          <a:endParaRPr lang="it-IT"/>
        </a:p>
      </dgm:t>
    </dgm:pt>
    <dgm:pt modelId="{B4A1EE50-3674-4B04-A090-557420B8D1AF}" type="pres">
      <dgm:prSet presAssocID="{92E32800-649D-4315-83DF-D3639AA6454A}" presName="root2" presStyleCnt="0"/>
      <dgm:spPr/>
    </dgm:pt>
    <dgm:pt modelId="{B99D194F-026D-4FB1-8552-ECFCCD636115}" type="pres">
      <dgm:prSet presAssocID="{92E32800-649D-4315-83DF-D3639AA6454A}" presName="LevelTwoTextNode" presStyleLbl="node2" presStyleIdx="0" presStyleCnt="3" custScaleX="122208" custScaleY="105558" custLinFactNeighborX="-1995" custLinFactNeighborY="-16136">
        <dgm:presLayoutVars>
          <dgm:chPref val="3"/>
        </dgm:presLayoutVars>
      </dgm:prSet>
      <dgm:spPr/>
      <dgm:t>
        <a:bodyPr/>
        <a:lstStyle/>
        <a:p>
          <a:endParaRPr lang="it-IT"/>
        </a:p>
      </dgm:t>
    </dgm:pt>
    <dgm:pt modelId="{E30611DF-A290-40C5-8586-901CE917278C}" type="pres">
      <dgm:prSet presAssocID="{92E32800-649D-4315-83DF-D3639AA6454A}" presName="level3hierChild" presStyleCnt="0"/>
      <dgm:spPr/>
    </dgm:pt>
    <dgm:pt modelId="{A074A18F-B057-4979-B0CC-09174AD2A631}" type="pres">
      <dgm:prSet presAssocID="{740F01F8-B4A1-4ADB-A990-30E2BA2E1EB9}" presName="conn2-1" presStyleLbl="parChTrans1D2" presStyleIdx="1" presStyleCnt="3"/>
      <dgm:spPr/>
      <dgm:t>
        <a:bodyPr/>
        <a:lstStyle/>
        <a:p>
          <a:endParaRPr lang="it-IT"/>
        </a:p>
      </dgm:t>
    </dgm:pt>
    <dgm:pt modelId="{A614F4FC-BB66-40A5-842B-B0D6C0936629}" type="pres">
      <dgm:prSet presAssocID="{740F01F8-B4A1-4ADB-A990-30E2BA2E1EB9}" presName="connTx" presStyleLbl="parChTrans1D2" presStyleIdx="1" presStyleCnt="3"/>
      <dgm:spPr/>
      <dgm:t>
        <a:bodyPr/>
        <a:lstStyle/>
        <a:p>
          <a:endParaRPr lang="it-IT"/>
        </a:p>
      </dgm:t>
    </dgm:pt>
    <dgm:pt modelId="{AC8E5D5C-533C-4E4C-BA2D-57A4CDEEFC97}" type="pres">
      <dgm:prSet presAssocID="{D718C22D-BCFB-4F3A-BF4E-8383796E6B15}" presName="root2" presStyleCnt="0"/>
      <dgm:spPr/>
    </dgm:pt>
    <dgm:pt modelId="{F26F298A-0030-4E28-A598-3DBF7AC7D013}" type="pres">
      <dgm:prSet presAssocID="{D718C22D-BCFB-4F3A-BF4E-8383796E6B15}" presName="LevelTwoTextNode" presStyleLbl="node2" presStyleIdx="1" presStyleCnt="3" custScaleX="246582" custScaleY="275002" custLinFactY="47447" custLinFactNeighborX="-1974" custLinFactNeighborY="100000">
        <dgm:presLayoutVars>
          <dgm:chPref val="3"/>
        </dgm:presLayoutVars>
      </dgm:prSet>
      <dgm:spPr/>
      <dgm:t>
        <a:bodyPr/>
        <a:lstStyle/>
        <a:p>
          <a:endParaRPr lang="it-IT"/>
        </a:p>
      </dgm:t>
    </dgm:pt>
    <dgm:pt modelId="{355F5D00-982D-4100-82AC-6228FB16C0DF}" type="pres">
      <dgm:prSet presAssocID="{D718C22D-BCFB-4F3A-BF4E-8383796E6B15}" presName="level3hierChild" presStyleCnt="0"/>
      <dgm:spPr/>
    </dgm:pt>
    <dgm:pt modelId="{C3E6DED7-7A93-48C3-A942-F3DC8021FB7E}" type="pres">
      <dgm:prSet presAssocID="{FFBEBA0F-5E31-464F-A741-48023522EE1A}" presName="conn2-1" presStyleLbl="parChTrans1D2" presStyleIdx="2" presStyleCnt="3"/>
      <dgm:spPr/>
      <dgm:t>
        <a:bodyPr/>
        <a:lstStyle/>
        <a:p>
          <a:endParaRPr lang="it-IT"/>
        </a:p>
      </dgm:t>
    </dgm:pt>
    <dgm:pt modelId="{4C23636D-26BC-4D68-B71A-2B5252919AB9}" type="pres">
      <dgm:prSet presAssocID="{FFBEBA0F-5E31-464F-A741-48023522EE1A}" presName="connTx" presStyleLbl="parChTrans1D2" presStyleIdx="2" presStyleCnt="3"/>
      <dgm:spPr/>
      <dgm:t>
        <a:bodyPr/>
        <a:lstStyle/>
        <a:p>
          <a:endParaRPr lang="it-IT"/>
        </a:p>
      </dgm:t>
    </dgm:pt>
    <dgm:pt modelId="{3DC70C70-6116-450F-A0BD-C3BFC93E573B}" type="pres">
      <dgm:prSet presAssocID="{2F7134AE-C08D-4982-B116-16AD477B1846}" presName="root2" presStyleCnt="0"/>
      <dgm:spPr/>
    </dgm:pt>
    <dgm:pt modelId="{EC34B077-79D1-4EC4-BED7-39D640A57B36}" type="pres">
      <dgm:prSet presAssocID="{2F7134AE-C08D-4982-B116-16AD477B1846}" presName="LevelTwoTextNode" presStyleLbl="node2" presStyleIdx="2" presStyleCnt="3" custLinFactY="-100000" custLinFactNeighborX="-570" custLinFactNeighborY="-185096">
        <dgm:presLayoutVars>
          <dgm:chPref val="3"/>
        </dgm:presLayoutVars>
      </dgm:prSet>
      <dgm:spPr/>
      <dgm:t>
        <a:bodyPr/>
        <a:lstStyle/>
        <a:p>
          <a:endParaRPr lang="it-IT"/>
        </a:p>
      </dgm:t>
    </dgm:pt>
    <dgm:pt modelId="{6B734012-1A09-4FA9-A584-BE66A5A49134}" type="pres">
      <dgm:prSet presAssocID="{2F7134AE-C08D-4982-B116-16AD477B1846}" presName="level3hierChild" presStyleCnt="0"/>
      <dgm:spPr/>
    </dgm:pt>
  </dgm:ptLst>
  <dgm:cxnLst>
    <dgm:cxn modelId="{6A8045AD-16A8-444C-AB6E-87D0B3B64DDF}" srcId="{4F6D09BF-A13B-4408-9E52-EB6ECA7061FB}" destId="{92E32800-649D-4315-83DF-D3639AA6454A}" srcOrd="0" destOrd="0" parTransId="{DAFDAA44-1F90-4B03-A580-75E1FF42AB72}" sibTransId="{A409E2A3-A5AE-4E32-B390-D1E3E84D3ED4}"/>
    <dgm:cxn modelId="{DDBF36D7-2024-49B7-A3C4-00278C426E99}" srcId="{0BA12543-8CBA-49F2-B33C-22399FFED322}" destId="{4F6D09BF-A13B-4408-9E52-EB6ECA7061FB}" srcOrd="0" destOrd="0" parTransId="{7E19001B-D2AE-4FCD-B022-8912FB6F19A9}" sibTransId="{BC2D0C8E-CEE0-4441-9C80-65C1FAF0FEF5}"/>
    <dgm:cxn modelId="{639BEFBB-6E61-4CC4-BE88-1B13D51CE7D8}" type="presOf" srcId="{DAFDAA44-1F90-4B03-A580-75E1FF42AB72}" destId="{F31A863B-9813-4C76-8723-8F98122710C7}" srcOrd="0" destOrd="0" presId="urn:microsoft.com/office/officeart/2008/layout/HorizontalMultiLevelHierarchy#3"/>
    <dgm:cxn modelId="{901200E8-C89B-4E12-9E96-11F4AEE053B1}" type="presOf" srcId="{92E32800-649D-4315-83DF-D3639AA6454A}" destId="{B99D194F-026D-4FB1-8552-ECFCCD636115}" srcOrd="0" destOrd="0" presId="urn:microsoft.com/office/officeart/2008/layout/HorizontalMultiLevelHierarchy#3"/>
    <dgm:cxn modelId="{12EF2D9A-69C6-4919-9391-3CD0314183BA}" type="presOf" srcId="{0BA12543-8CBA-49F2-B33C-22399FFED322}" destId="{55EEF29D-1E5E-443E-987B-16AAFE3FED26}" srcOrd="0" destOrd="0" presId="urn:microsoft.com/office/officeart/2008/layout/HorizontalMultiLevelHierarchy#3"/>
    <dgm:cxn modelId="{2FBB0BE2-B72A-404D-9508-C1B43B353867}" type="presOf" srcId="{FFBEBA0F-5E31-464F-A741-48023522EE1A}" destId="{C3E6DED7-7A93-48C3-A942-F3DC8021FB7E}" srcOrd="0" destOrd="0" presId="urn:microsoft.com/office/officeart/2008/layout/HorizontalMultiLevelHierarchy#3"/>
    <dgm:cxn modelId="{216E29C2-5426-4192-8650-9B6B9365AB37}" type="presOf" srcId="{FFBEBA0F-5E31-464F-A741-48023522EE1A}" destId="{4C23636D-26BC-4D68-B71A-2B5252919AB9}" srcOrd="1" destOrd="0" presId="urn:microsoft.com/office/officeart/2008/layout/HorizontalMultiLevelHierarchy#3"/>
    <dgm:cxn modelId="{36DA3681-1292-4936-9E99-D2AF187377B0}" type="presOf" srcId="{4F6D09BF-A13B-4408-9E52-EB6ECA7061FB}" destId="{5B1828F4-6773-458E-902A-F9C0206C20BC}" srcOrd="0" destOrd="0" presId="urn:microsoft.com/office/officeart/2008/layout/HorizontalMultiLevelHierarchy#3"/>
    <dgm:cxn modelId="{7F7F989D-3099-4929-BE87-2F4BCC8EDA14}" type="presOf" srcId="{D718C22D-BCFB-4F3A-BF4E-8383796E6B15}" destId="{F26F298A-0030-4E28-A598-3DBF7AC7D013}" srcOrd="0" destOrd="0" presId="urn:microsoft.com/office/officeart/2008/layout/HorizontalMultiLevelHierarchy#3"/>
    <dgm:cxn modelId="{165FAB00-5042-4247-8664-77F4C46A1697}" type="presOf" srcId="{2F7134AE-C08D-4982-B116-16AD477B1846}" destId="{EC34B077-79D1-4EC4-BED7-39D640A57B36}" srcOrd="0" destOrd="0" presId="urn:microsoft.com/office/officeart/2008/layout/HorizontalMultiLevelHierarchy#3"/>
    <dgm:cxn modelId="{DCD59CB7-277F-4A43-9CEE-1E0D5FD03508}" srcId="{4F6D09BF-A13B-4408-9E52-EB6ECA7061FB}" destId="{D718C22D-BCFB-4F3A-BF4E-8383796E6B15}" srcOrd="1" destOrd="0" parTransId="{740F01F8-B4A1-4ADB-A990-30E2BA2E1EB9}" sibTransId="{74F703FE-5188-4BF6-A601-0D4F03714EDF}"/>
    <dgm:cxn modelId="{10C3DA7B-85D1-4609-B98B-E987A385843D}" type="presOf" srcId="{740F01F8-B4A1-4ADB-A990-30E2BA2E1EB9}" destId="{A074A18F-B057-4979-B0CC-09174AD2A631}" srcOrd="0" destOrd="0" presId="urn:microsoft.com/office/officeart/2008/layout/HorizontalMultiLevelHierarchy#3"/>
    <dgm:cxn modelId="{9093D1CC-BBF3-4ED2-83CC-BCDFB782A908}" type="presOf" srcId="{740F01F8-B4A1-4ADB-A990-30E2BA2E1EB9}" destId="{A614F4FC-BB66-40A5-842B-B0D6C0936629}" srcOrd="1" destOrd="0" presId="urn:microsoft.com/office/officeart/2008/layout/HorizontalMultiLevelHierarchy#3"/>
    <dgm:cxn modelId="{FD7FC815-3331-496E-94F3-B904839EC630}" srcId="{4F6D09BF-A13B-4408-9E52-EB6ECA7061FB}" destId="{2F7134AE-C08D-4982-B116-16AD477B1846}" srcOrd="2" destOrd="0" parTransId="{FFBEBA0F-5E31-464F-A741-48023522EE1A}" sibTransId="{358B263C-9795-464F-8C92-2E607EDB7ABC}"/>
    <dgm:cxn modelId="{022FBF7B-8394-49D1-A0D4-BB5894D70469}" type="presOf" srcId="{DAFDAA44-1F90-4B03-A580-75E1FF42AB72}" destId="{452DF300-3DBD-4D98-947D-C356E5536F1C}" srcOrd="1" destOrd="0" presId="urn:microsoft.com/office/officeart/2008/layout/HorizontalMultiLevelHierarchy#3"/>
    <dgm:cxn modelId="{9F0577D7-AE46-4FDF-95A1-FE82D9D884EF}" type="presParOf" srcId="{55EEF29D-1E5E-443E-987B-16AAFE3FED26}" destId="{10321E6E-ED55-4E69-880D-7E898A021C84}" srcOrd="0" destOrd="0" presId="urn:microsoft.com/office/officeart/2008/layout/HorizontalMultiLevelHierarchy#3"/>
    <dgm:cxn modelId="{00D6ADEE-E8F8-48BD-8B3C-3556D539E03F}" type="presParOf" srcId="{10321E6E-ED55-4E69-880D-7E898A021C84}" destId="{5B1828F4-6773-458E-902A-F9C0206C20BC}" srcOrd="0" destOrd="0" presId="urn:microsoft.com/office/officeart/2008/layout/HorizontalMultiLevelHierarchy#3"/>
    <dgm:cxn modelId="{42383685-F7E3-439A-AC2B-74116000302E}" type="presParOf" srcId="{10321E6E-ED55-4E69-880D-7E898A021C84}" destId="{0A07C96F-2DCD-4211-BEA6-2EBA21709E3C}" srcOrd="1" destOrd="0" presId="urn:microsoft.com/office/officeart/2008/layout/HorizontalMultiLevelHierarchy#3"/>
    <dgm:cxn modelId="{BC8F0854-CDA4-453D-9141-D5C04BD34641}" type="presParOf" srcId="{0A07C96F-2DCD-4211-BEA6-2EBA21709E3C}" destId="{F31A863B-9813-4C76-8723-8F98122710C7}" srcOrd="0" destOrd="0" presId="urn:microsoft.com/office/officeart/2008/layout/HorizontalMultiLevelHierarchy#3"/>
    <dgm:cxn modelId="{FCDF9661-1678-4160-ACC8-7A59D3862775}" type="presParOf" srcId="{F31A863B-9813-4C76-8723-8F98122710C7}" destId="{452DF300-3DBD-4D98-947D-C356E5536F1C}" srcOrd="0" destOrd="0" presId="urn:microsoft.com/office/officeart/2008/layout/HorizontalMultiLevelHierarchy#3"/>
    <dgm:cxn modelId="{2196DECF-FC70-47AB-AC9B-0307BDF35686}" type="presParOf" srcId="{0A07C96F-2DCD-4211-BEA6-2EBA21709E3C}" destId="{B4A1EE50-3674-4B04-A090-557420B8D1AF}" srcOrd="1" destOrd="0" presId="urn:microsoft.com/office/officeart/2008/layout/HorizontalMultiLevelHierarchy#3"/>
    <dgm:cxn modelId="{D739C0BE-91EA-4746-8341-A146792D5A83}" type="presParOf" srcId="{B4A1EE50-3674-4B04-A090-557420B8D1AF}" destId="{B99D194F-026D-4FB1-8552-ECFCCD636115}" srcOrd="0" destOrd="0" presId="urn:microsoft.com/office/officeart/2008/layout/HorizontalMultiLevelHierarchy#3"/>
    <dgm:cxn modelId="{A3834187-F8F2-454F-9DC6-5615DCF3E084}" type="presParOf" srcId="{B4A1EE50-3674-4B04-A090-557420B8D1AF}" destId="{E30611DF-A290-40C5-8586-901CE917278C}" srcOrd="1" destOrd="0" presId="urn:microsoft.com/office/officeart/2008/layout/HorizontalMultiLevelHierarchy#3"/>
    <dgm:cxn modelId="{1E128DB7-B247-4542-BBC7-107F29FA2AAA}" type="presParOf" srcId="{0A07C96F-2DCD-4211-BEA6-2EBA21709E3C}" destId="{A074A18F-B057-4979-B0CC-09174AD2A631}" srcOrd="2" destOrd="0" presId="urn:microsoft.com/office/officeart/2008/layout/HorizontalMultiLevelHierarchy#3"/>
    <dgm:cxn modelId="{5AC2EF3C-E76F-4878-999A-AD5A050D5721}" type="presParOf" srcId="{A074A18F-B057-4979-B0CC-09174AD2A631}" destId="{A614F4FC-BB66-40A5-842B-B0D6C0936629}" srcOrd="0" destOrd="0" presId="urn:microsoft.com/office/officeart/2008/layout/HorizontalMultiLevelHierarchy#3"/>
    <dgm:cxn modelId="{0416877C-2C7C-45FC-9136-61DA1DC77708}" type="presParOf" srcId="{0A07C96F-2DCD-4211-BEA6-2EBA21709E3C}" destId="{AC8E5D5C-533C-4E4C-BA2D-57A4CDEEFC97}" srcOrd="3" destOrd="0" presId="urn:microsoft.com/office/officeart/2008/layout/HorizontalMultiLevelHierarchy#3"/>
    <dgm:cxn modelId="{E2D3202F-5CC9-44ED-A0F8-964F3FAF0528}" type="presParOf" srcId="{AC8E5D5C-533C-4E4C-BA2D-57A4CDEEFC97}" destId="{F26F298A-0030-4E28-A598-3DBF7AC7D013}" srcOrd="0" destOrd="0" presId="urn:microsoft.com/office/officeart/2008/layout/HorizontalMultiLevelHierarchy#3"/>
    <dgm:cxn modelId="{211ED7F8-5EF5-4686-A4B7-86B40B09DD20}" type="presParOf" srcId="{AC8E5D5C-533C-4E4C-BA2D-57A4CDEEFC97}" destId="{355F5D00-982D-4100-82AC-6228FB16C0DF}" srcOrd="1" destOrd="0" presId="urn:microsoft.com/office/officeart/2008/layout/HorizontalMultiLevelHierarchy#3"/>
    <dgm:cxn modelId="{6BE14127-CB74-49B2-9501-7859C6875276}" type="presParOf" srcId="{0A07C96F-2DCD-4211-BEA6-2EBA21709E3C}" destId="{C3E6DED7-7A93-48C3-A942-F3DC8021FB7E}" srcOrd="4" destOrd="0" presId="urn:microsoft.com/office/officeart/2008/layout/HorizontalMultiLevelHierarchy#3"/>
    <dgm:cxn modelId="{52ACF35D-9C26-4A28-95F1-08A8CB9DC6C5}" type="presParOf" srcId="{C3E6DED7-7A93-48C3-A942-F3DC8021FB7E}" destId="{4C23636D-26BC-4D68-B71A-2B5252919AB9}" srcOrd="0" destOrd="0" presId="urn:microsoft.com/office/officeart/2008/layout/HorizontalMultiLevelHierarchy#3"/>
    <dgm:cxn modelId="{43DAC37C-BBDB-4C5E-8DA0-F4349CF75CDF}" type="presParOf" srcId="{0A07C96F-2DCD-4211-BEA6-2EBA21709E3C}" destId="{3DC70C70-6116-450F-A0BD-C3BFC93E573B}" srcOrd="5" destOrd="0" presId="urn:microsoft.com/office/officeart/2008/layout/HorizontalMultiLevelHierarchy#3"/>
    <dgm:cxn modelId="{551E6C38-9E40-472D-A0AA-7C64E9680799}" type="presParOf" srcId="{3DC70C70-6116-450F-A0BD-C3BFC93E573B}" destId="{EC34B077-79D1-4EC4-BED7-39D640A57B36}" srcOrd="0" destOrd="0" presId="urn:microsoft.com/office/officeart/2008/layout/HorizontalMultiLevelHierarchy#3"/>
    <dgm:cxn modelId="{7571E166-E918-4E0D-89C6-3FA90E83F2A3}" type="presParOf" srcId="{3DC70C70-6116-450F-A0BD-C3BFC93E573B}" destId="{6B734012-1A09-4FA9-A584-BE66A5A49134}" srcOrd="1" destOrd="0" presId="urn:microsoft.com/office/officeart/2008/layout/HorizontalMultiLevel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00C3FF9A-D14D-4FEF-AB1B-9A37301A6284}" type="doc">
      <dgm:prSet loTypeId="urn:microsoft.com/office/officeart/2005/8/layout/arrow2#4" loCatId="process" qsTypeId="urn:microsoft.com/office/officeart/2005/8/quickstyle/simple1#6" qsCatId="simple" csTypeId="urn:microsoft.com/office/officeart/2005/8/colors/accent1_2#5" csCatId="accent1" phldr="1"/>
      <dgm:spPr/>
    </dgm:pt>
    <dgm:pt modelId="{1034FEB5-A03A-4CA2-A076-E8EC6ED5FE3D}">
      <dgm:prSet phldrT="[Text]" phldr="0" custT="1"/>
      <dgm:spPr/>
      <dgm:t>
        <a:bodyPr vert="horz" wrap="square"/>
        <a:lstStyle/>
        <a:p>
          <a:pPr>
            <a:lnSpc>
              <a:spcPct val="100000"/>
            </a:lnSpc>
            <a:spcBef>
              <a:spcPct val="0"/>
            </a:spcBef>
            <a:spcAft>
              <a:spcPct val="35000"/>
            </a:spcAft>
          </a:pPr>
          <a:endParaRPr lang="it-IT" altLang="en-US" sz="1200"/>
        </a:p>
      </dgm:t>
    </dgm:pt>
    <dgm:pt modelId="{02FFF727-8F6D-4C0C-8965-23714FFE0D46}" type="parTrans" cxnId="{CF39199D-D30A-453C-9DAC-D11D18CB6D1D}">
      <dgm:prSet/>
      <dgm:spPr/>
      <dgm:t>
        <a:bodyPr/>
        <a:lstStyle/>
        <a:p>
          <a:endParaRPr lang="it-IT"/>
        </a:p>
      </dgm:t>
    </dgm:pt>
    <dgm:pt modelId="{27627A2C-C31B-48C3-8561-218EEA6BB751}" type="sibTrans" cxnId="{CF39199D-D30A-453C-9DAC-D11D18CB6D1D}">
      <dgm:prSet/>
      <dgm:spPr/>
      <dgm:t>
        <a:bodyPr/>
        <a:lstStyle/>
        <a:p>
          <a:endParaRPr lang="it-IT"/>
        </a:p>
      </dgm:t>
    </dgm:pt>
    <dgm:pt modelId="{07804D65-B857-43DC-8AF8-F5310C8A9254}">
      <dgm:prSet phldrT="[Text]" phldr="0"/>
      <dgm:spPr/>
      <dgm:t>
        <a:bodyPr vert="horz"/>
        <a:lstStyle/>
        <a:p>
          <a:pPr algn="ctr">
            <a:lnSpc>
              <a:spcPct val="100000"/>
            </a:lnSpc>
            <a:spcBef>
              <a:spcPct val="0"/>
            </a:spcBef>
            <a:spcAft>
              <a:spcPct val="35000"/>
            </a:spcAft>
          </a:pPr>
          <a:r>
            <a:rPr lang="it-IT" altLang="en-US" sz="1800" b="1" u="sng" dirty="0"/>
            <a:t>RULES</a:t>
          </a:r>
        </a:p>
        <a:p>
          <a:r>
            <a:rPr lang="en-US" altLang="en-US" b="1" dirty="0"/>
            <a:t>Reaching the possible agreement to </a:t>
          </a:r>
          <a:r>
            <a:rPr lang="en-US" altLang="en-US" sz="1800" b="1" dirty="0"/>
            <a:t>enter into a relationship: There is not only you, we both exist with different roles</a:t>
          </a:r>
          <a:endParaRPr lang="it-IT" altLang="en-US" sz="1800" b="1" dirty="0"/>
        </a:p>
      </dgm:t>
    </dgm:pt>
    <dgm:pt modelId="{B0C8065F-D400-41C9-B576-EDC25611F23D}" type="parTrans" cxnId="{A88EBFD1-0904-48EB-9DB2-EEE05266FDCA}">
      <dgm:prSet/>
      <dgm:spPr/>
      <dgm:t>
        <a:bodyPr/>
        <a:lstStyle/>
        <a:p>
          <a:endParaRPr lang="it-IT"/>
        </a:p>
      </dgm:t>
    </dgm:pt>
    <dgm:pt modelId="{033D64D5-CC10-4917-BAD2-C3D556F9C854}" type="sibTrans" cxnId="{A88EBFD1-0904-48EB-9DB2-EEE05266FDCA}">
      <dgm:prSet/>
      <dgm:spPr/>
      <dgm:t>
        <a:bodyPr/>
        <a:lstStyle/>
        <a:p>
          <a:endParaRPr lang="it-IT"/>
        </a:p>
      </dgm:t>
    </dgm:pt>
    <dgm:pt modelId="{8606FE70-AF6E-4175-8F14-FE0F24E767EB}">
      <dgm:prSet phldrT="[Text]" phldr="0" custT="1"/>
      <dgm:spPr/>
      <dgm:t>
        <a:bodyPr vert="horz" wrap="square"/>
        <a:lstStyle/>
        <a:p>
          <a:pPr>
            <a:lnSpc>
              <a:spcPct val="100000"/>
            </a:lnSpc>
            <a:spcBef>
              <a:spcPct val="0"/>
            </a:spcBef>
            <a:spcAft>
              <a:spcPct val="35000"/>
            </a:spcAft>
          </a:pPr>
          <a:r>
            <a:rPr lang="en-US" sz="18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mn-ea"/>
            </a:rPr>
            <a:t>Disorder Awareness at the level of LANGUAGES: cognitive, emotional and body</a:t>
          </a:r>
          <a:endParaRPr lang="it-IT" sz="1800" cap="all" baseline="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nSpc>
              <a:spcPct val="100000"/>
            </a:lnSpc>
            <a:spcBef>
              <a:spcPct val="0"/>
            </a:spcBef>
            <a:spcAft>
              <a:spcPct val="35000"/>
            </a:spcAft>
          </a:pPr>
          <a:r>
            <a:rPr lang="en-US" sz="1400" b="1" i="1" u="sng"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mn-ea"/>
            </a:rPr>
            <a:t>1) Symptoms: Increased control over weight and nutrition, self-harm, suicidal threats 
2)DISTRESS, reduced control and self-induced vomiting to relieve tension</a:t>
          </a:r>
          <a:endParaRPr lang="it-IT" sz="1400" b="1" i="1" u="sng"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A7135B97-5F0E-4193-8AE0-86BE29E17076}" type="parTrans" cxnId="{4BF4DBB2-66BD-4E03-9A0A-5C4389A4B9C7}">
      <dgm:prSet/>
      <dgm:spPr/>
      <dgm:t>
        <a:bodyPr/>
        <a:lstStyle/>
        <a:p>
          <a:endParaRPr lang="it-IT"/>
        </a:p>
      </dgm:t>
    </dgm:pt>
    <dgm:pt modelId="{BE7B0713-70AB-4DA3-B6EB-D54F04680FC9}" type="sibTrans" cxnId="{4BF4DBB2-66BD-4E03-9A0A-5C4389A4B9C7}">
      <dgm:prSet/>
      <dgm:spPr/>
      <dgm:t>
        <a:bodyPr/>
        <a:lstStyle/>
        <a:p>
          <a:endParaRPr lang="it-IT"/>
        </a:p>
      </dgm:t>
    </dgm:pt>
    <dgm:pt modelId="{559C2B3A-379F-4C35-A339-5499CB042C33}" type="pres">
      <dgm:prSet presAssocID="{00C3FF9A-D14D-4FEF-AB1B-9A37301A6284}" presName="arrowDiagram" presStyleCnt="0">
        <dgm:presLayoutVars>
          <dgm:chMax val="5"/>
          <dgm:dir/>
          <dgm:resizeHandles val="exact"/>
        </dgm:presLayoutVars>
      </dgm:prSet>
      <dgm:spPr/>
    </dgm:pt>
    <dgm:pt modelId="{A7714133-905D-4994-BEED-F8C5B479726D}" type="pres">
      <dgm:prSet presAssocID="{00C3FF9A-D14D-4FEF-AB1B-9A37301A6284}" presName="arrow" presStyleLbl="bgShp" presStyleIdx="0" presStyleCnt="1"/>
      <dgm:spPr/>
    </dgm:pt>
    <dgm:pt modelId="{052832B6-721F-41BC-BB07-0E7200FF9BB3}" type="pres">
      <dgm:prSet presAssocID="{00C3FF9A-D14D-4FEF-AB1B-9A37301A6284}" presName="arrowDiagram3" presStyleCnt="0"/>
      <dgm:spPr/>
    </dgm:pt>
    <dgm:pt modelId="{CE869124-7AF6-4161-807B-EED43EBB4DDA}" type="pres">
      <dgm:prSet presAssocID="{1034FEB5-A03A-4CA2-A076-E8EC6ED5FE3D}" presName="bullet3a" presStyleLbl="node1" presStyleIdx="0" presStyleCnt="3"/>
      <dgm:spPr/>
    </dgm:pt>
    <dgm:pt modelId="{BA26A4E9-4AE2-42DB-AE25-A9132A5F87A8}" type="pres">
      <dgm:prSet presAssocID="{1034FEB5-A03A-4CA2-A076-E8EC6ED5FE3D}" presName="textBox3a" presStyleLbl="revTx" presStyleIdx="0" presStyleCnt="3">
        <dgm:presLayoutVars>
          <dgm:bulletEnabled val="1"/>
        </dgm:presLayoutVars>
      </dgm:prSet>
      <dgm:spPr/>
      <dgm:t>
        <a:bodyPr/>
        <a:lstStyle/>
        <a:p>
          <a:endParaRPr lang="it-IT"/>
        </a:p>
      </dgm:t>
    </dgm:pt>
    <dgm:pt modelId="{133B1644-2587-4D7F-B67D-6D81855D4046}" type="pres">
      <dgm:prSet presAssocID="{07804D65-B857-43DC-8AF8-F5310C8A9254}" presName="bullet3b" presStyleLbl="node1" presStyleIdx="1" presStyleCnt="3"/>
      <dgm:spPr/>
    </dgm:pt>
    <dgm:pt modelId="{EBBDF3BA-41CE-430B-B3E9-E71FAE47D0E3}" type="pres">
      <dgm:prSet presAssocID="{07804D65-B857-43DC-8AF8-F5310C8A9254}" presName="textBox3b" presStyleLbl="revTx" presStyleIdx="1" presStyleCnt="3">
        <dgm:presLayoutVars>
          <dgm:bulletEnabled val="1"/>
        </dgm:presLayoutVars>
      </dgm:prSet>
      <dgm:spPr/>
      <dgm:t>
        <a:bodyPr/>
        <a:lstStyle/>
        <a:p>
          <a:endParaRPr lang="it-IT"/>
        </a:p>
      </dgm:t>
    </dgm:pt>
    <dgm:pt modelId="{61ECD666-B2E5-46DC-8842-3B7561C8DC34}" type="pres">
      <dgm:prSet presAssocID="{8606FE70-AF6E-4175-8F14-FE0F24E767EB}" presName="bullet3c" presStyleLbl="node1" presStyleIdx="2" presStyleCnt="3"/>
      <dgm:spPr/>
    </dgm:pt>
    <dgm:pt modelId="{DF0CDB76-03D3-4BEF-AA13-668011A3FA1A}" type="pres">
      <dgm:prSet presAssocID="{8606FE70-AF6E-4175-8F14-FE0F24E767EB}" presName="textBox3c" presStyleLbl="revTx" presStyleIdx="2" presStyleCnt="3">
        <dgm:presLayoutVars>
          <dgm:bulletEnabled val="1"/>
        </dgm:presLayoutVars>
      </dgm:prSet>
      <dgm:spPr/>
      <dgm:t>
        <a:bodyPr/>
        <a:lstStyle/>
        <a:p>
          <a:endParaRPr lang="it-IT"/>
        </a:p>
      </dgm:t>
    </dgm:pt>
  </dgm:ptLst>
  <dgm:cxnLst>
    <dgm:cxn modelId="{CF39199D-D30A-453C-9DAC-D11D18CB6D1D}" srcId="{00C3FF9A-D14D-4FEF-AB1B-9A37301A6284}" destId="{1034FEB5-A03A-4CA2-A076-E8EC6ED5FE3D}" srcOrd="0" destOrd="0" parTransId="{02FFF727-8F6D-4C0C-8965-23714FFE0D46}" sibTransId="{27627A2C-C31B-48C3-8561-218EEA6BB751}"/>
    <dgm:cxn modelId="{989D8A14-372D-48D7-B6CE-7A03875DEC7E}" type="presOf" srcId="{07804D65-B857-43DC-8AF8-F5310C8A9254}" destId="{EBBDF3BA-41CE-430B-B3E9-E71FAE47D0E3}" srcOrd="0" destOrd="0" presId="urn:microsoft.com/office/officeart/2005/8/layout/arrow2#4"/>
    <dgm:cxn modelId="{B09EB9FA-BB3B-4D13-BBF8-36593F786A5E}" type="presOf" srcId="{00C3FF9A-D14D-4FEF-AB1B-9A37301A6284}" destId="{559C2B3A-379F-4C35-A339-5499CB042C33}" srcOrd="0" destOrd="0" presId="urn:microsoft.com/office/officeart/2005/8/layout/arrow2#4"/>
    <dgm:cxn modelId="{D0033CC2-F4DF-4639-A395-F72B4CF5CE85}" type="presOf" srcId="{8606FE70-AF6E-4175-8F14-FE0F24E767EB}" destId="{DF0CDB76-03D3-4BEF-AA13-668011A3FA1A}" srcOrd="0" destOrd="0" presId="urn:microsoft.com/office/officeart/2005/8/layout/arrow2#4"/>
    <dgm:cxn modelId="{4BF4DBB2-66BD-4E03-9A0A-5C4389A4B9C7}" srcId="{00C3FF9A-D14D-4FEF-AB1B-9A37301A6284}" destId="{8606FE70-AF6E-4175-8F14-FE0F24E767EB}" srcOrd="2" destOrd="0" parTransId="{A7135B97-5F0E-4193-8AE0-86BE29E17076}" sibTransId="{BE7B0713-70AB-4DA3-B6EB-D54F04680FC9}"/>
    <dgm:cxn modelId="{A88EBFD1-0904-48EB-9DB2-EEE05266FDCA}" srcId="{00C3FF9A-D14D-4FEF-AB1B-9A37301A6284}" destId="{07804D65-B857-43DC-8AF8-F5310C8A9254}" srcOrd="1" destOrd="0" parTransId="{B0C8065F-D400-41C9-B576-EDC25611F23D}" sibTransId="{033D64D5-CC10-4917-BAD2-C3D556F9C854}"/>
    <dgm:cxn modelId="{543D0043-8C61-4342-8615-E349CE3FFCD5}" type="presOf" srcId="{1034FEB5-A03A-4CA2-A076-E8EC6ED5FE3D}" destId="{BA26A4E9-4AE2-42DB-AE25-A9132A5F87A8}" srcOrd="0" destOrd="0" presId="urn:microsoft.com/office/officeart/2005/8/layout/arrow2#4"/>
    <dgm:cxn modelId="{7E9F7131-46A9-467F-B31F-06D38CE2D0EE}" type="presParOf" srcId="{559C2B3A-379F-4C35-A339-5499CB042C33}" destId="{A7714133-905D-4994-BEED-F8C5B479726D}" srcOrd="0" destOrd="0" presId="urn:microsoft.com/office/officeart/2005/8/layout/arrow2#4"/>
    <dgm:cxn modelId="{03E5D3E6-EC8A-4458-B4AE-79023E46411A}" type="presParOf" srcId="{559C2B3A-379F-4C35-A339-5499CB042C33}" destId="{052832B6-721F-41BC-BB07-0E7200FF9BB3}" srcOrd="1" destOrd="0" presId="urn:microsoft.com/office/officeart/2005/8/layout/arrow2#4"/>
    <dgm:cxn modelId="{BA972733-BA4D-4D6F-861C-AC136E71E1C4}" type="presParOf" srcId="{052832B6-721F-41BC-BB07-0E7200FF9BB3}" destId="{CE869124-7AF6-4161-807B-EED43EBB4DDA}" srcOrd="0" destOrd="0" presId="urn:microsoft.com/office/officeart/2005/8/layout/arrow2#4"/>
    <dgm:cxn modelId="{59398E15-AC62-48DF-B296-570527FC4FFB}" type="presParOf" srcId="{052832B6-721F-41BC-BB07-0E7200FF9BB3}" destId="{BA26A4E9-4AE2-42DB-AE25-A9132A5F87A8}" srcOrd="1" destOrd="0" presId="urn:microsoft.com/office/officeart/2005/8/layout/arrow2#4"/>
    <dgm:cxn modelId="{E0BF60C3-7F7B-4664-8215-5E702E1668A2}" type="presParOf" srcId="{052832B6-721F-41BC-BB07-0E7200FF9BB3}" destId="{133B1644-2587-4D7F-B67D-6D81855D4046}" srcOrd="2" destOrd="0" presId="urn:microsoft.com/office/officeart/2005/8/layout/arrow2#4"/>
    <dgm:cxn modelId="{5CBDE442-0F52-4F9B-94A2-407430A0CC08}" type="presParOf" srcId="{052832B6-721F-41BC-BB07-0E7200FF9BB3}" destId="{EBBDF3BA-41CE-430B-B3E9-E71FAE47D0E3}" srcOrd="3" destOrd="0" presId="urn:microsoft.com/office/officeart/2005/8/layout/arrow2#4"/>
    <dgm:cxn modelId="{5C6B5504-A6C1-4516-91B1-0734CB4A1CBC}" type="presParOf" srcId="{052832B6-721F-41BC-BB07-0E7200FF9BB3}" destId="{61ECD666-B2E5-46DC-8842-3B7561C8DC34}" srcOrd="4" destOrd="0" presId="urn:microsoft.com/office/officeart/2005/8/layout/arrow2#4"/>
    <dgm:cxn modelId="{4143EEEF-7EC3-4907-A2D3-68F894709A2E}" type="presParOf" srcId="{052832B6-721F-41BC-BB07-0E7200FF9BB3}" destId="{DF0CDB76-03D3-4BEF-AA13-668011A3FA1A}" srcOrd="5" destOrd="0" presId="urn:microsoft.com/office/officeart/2005/8/layout/arrow2#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BF2B2C39-F218-4D05-9068-A464008FCEBF}" type="doc">
      <dgm:prSet loTypeId="urn:microsoft.com/office/officeart/2005/8/layout/vProcess5" loCatId="process" qsTypeId="urn:microsoft.com/office/officeart/2005/8/quickstyle/simple1#28" qsCatId="simple" csTypeId="urn:microsoft.com/office/officeart/2005/8/colors/colorful1#5" csCatId="colorful" phldr="1"/>
      <dgm:spPr/>
      <dgm:t>
        <a:bodyPr/>
        <a:lstStyle/>
        <a:p>
          <a:endParaRPr lang="it-IT"/>
        </a:p>
      </dgm:t>
    </dgm:pt>
    <dgm:pt modelId="{A02BCF4B-4168-40D1-9CB0-B75269C31AFB}">
      <dgm:prSet phldrT="[Testo]">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pPr marL="0" marR="0" lvl="0" indent="0" algn="ctr" defTabSz="914400" eaLnBrk="1" fontAlgn="auto" latinLnBrk="0" hangingPunct="1">
            <a:lnSpc>
              <a:spcPct val="100000"/>
            </a:lnSpc>
            <a:spcBef>
              <a:spcPts val="0"/>
            </a:spcBef>
            <a:spcAft>
              <a:spcPts val="0"/>
            </a:spcAft>
            <a:buClrTx/>
            <a:buSzTx/>
            <a:buFontTx/>
            <a:buNone/>
          </a:pPr>
          <a:r>
            <a:rPr lang="it-IT" sz="2400" b="1" i="1" cap="all" baseline="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a:p>
          <a:pPr eaLnBrk="1" latinLnBrk="0"/>
          <a:r>
            <a:rPr lang="en-US" sz="2400" b="1" i="0" cap="all" baseline="0" dirty="0">
              <a:effectLst>
                <a:outerShdw blurRad="38100" dist="38100" dir="2700000" algn="tl">
                  <a:srgbClr val="000000">
                    <a:alpha val="43137"/>
                  </a:srgbClr>
                </a:outerShdw>
              </a:effectLst>
              <a:latin typeface="+mj-lt"/>
              <a:ea typeface="Cambria" panose="02040503050406030204" pitchFamily="18" charset="0"/>
            </a:rPr>
            <a:t>THE PATIENT'S DISORDER IS BEING THE ENEMY OF HER OWN BODY: IT IS A FEARFUL LANGUAGE THAT </a:t>
          </a:r>
          <a:r>
            <a:rPr lang="en-US" b="1" i="0" dirty="0">
              <a:latin typeface="+mj-lt"/>
            </a:rPr>
            <a:t>HAS NO CONCEPT FOR HER</a:t>
          </a:r>
          <a:endParaRPr lang="it-IT" b="1" i="0" dirty="0">
            <a:latin typeface="+mj-lt"/>
          </a:endParaRPr>
        </a:p>
        <a:p>
          <a:pPr marL="0" lvl="0" algn="ctr" defTabSz="800100">
            <a:lnSpc>
              <a:spcPct val="90000"/>
            </a:lnSpc>
            <a:spcBef>
              <a:spcPct val="0"/>
            </a:spcBef>
            <a:spcAft>
              <a:spcPct val="35000"/>
            </a:spcAft>
            <a:buNone/>
          </a:pPr>
          <a:endParaRPr lang="it-IT" sz="2400" b="1" i="1" cap="all" baseline="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ECDFFCEC-1D5C-42D4-AFBC-B28FCA45F478}" type="parTrans" cxnId="{9A5672BA-75AA-47F3-A213-49F85C5A4303}">
      <dgm:prSet/>
      <dgm:spPr/>
      <dgm:t>
        <a:bodyPr/>
        <a:lstStyle/>
        <a:p>
          <a:pPr algn="ctr"/>
          <a:endParaRPr lang="it-IT" sz="2000" b="1" i="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68AD8CBE-93A5-4135-8779-C1AF2D88F3B3}" type="sibTrans" cxnId="{9A5672BA-75AA-47F3-A213-49F85C5A4303}">
      <dgm:prSet custT="1">
        <dgm:style>
          <a:lnRef idx="2">
            <a:schemeClr val="dk1"/>
          </a:lnRef>
          <a:fillRef idx="1">
            <a:schemeClr val="lt1"/>
          </a:fillRef>
          <a:effectRef idx="0">
            <a:schemeClr val="dk1"/>
          </a:effectRef>
          <a:fontRef idx="minor">
            <a:schemeClr val="dk1"/>
          </a:fontRef>
        </dgm:style>
      </dgm:prSet>
      <dgm:spPr/>
      <dgm:t>
        <a:bodyPr/>
        <a:lstStyle/>
        <a:p>
          <a:pPr algn="ctr"/>
          <a:endParaRPr lang="it-IT" sz="2000" b="1" i="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9C610CD9-4E2C-40BD-9466-F1D30566B824}">
      <dgm:prSet phldr="0">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vert="horz"/>
        <a:lstStyle/>
        <a:p>
          <a:r>
            <a:rPr lang="en-US" sz="2000" b="0" i="0" u="none" dirty="0">
              <a:solidFill>
                <a:schemeClr val="tx1"/>
              </a:solidFill>
              <a:effectLst/>
              <a:latin typeface="+mj-lt"/>
              <a:ea typeface="Cambria" panose="02040503050406030204" pitchFamily="18" charset="0"/>
            </a:rPr>
            <a:t>Lia has to become aware that she cannot say what she wants because it is in the body that the needs she is afraid of arise; she will have to learn </a:t>
          </a:r>
          <a:r>
            <a:rPr lang="en-US" b="0" i="0" u="none" dirty="0">
              <a:solidFill>
                <a:schemeClr val="tx1"/>
              </a:solidFill>
              <a:effectLst/>
              <a:latin typeface="+mj-lt"/>
            </a:rPr>
            <a:t>to sense (=dread less) her body </a:t>
          </a:r>
          <a:r>
            <a:rPr lang="en-US" sz="2000" b="0" i="0" u="none" dirty="0">
              <a:solidFill>
                <a:schemeClr val="tx1"/>
              </a:solidFill>
              <a:effectLst/>
              <a:latin typeface="+mj-lt"/>
              <a:ea typeface="Cambria" panose="02040503050406030204" pitchFamily="18" charset="0"/>
            </a:rPr>
            <a:t>in order to understand its desires</a:t>
          </a:r>
          <a:endParaRPr lang="it-IT" sz="2000" b="0" i="0" u="none" dirty="0">
            <a:solidFill>
              <a:schemeClr val="tx1"/>
            </a:solidFill>
            <a:effectLst/>
            <a:latin typeface="+mj-lt"/>
            <a:ea typeface="Cambria" panose="02040503050406030204" pitchFamily="18" charset="0"/>
          </a:endParaRPr>
        </a:p>
      </dgm:t>
    </dgm:pt>
    <dgm:pt modelId="{BD04A05C-EF81-4A23-A213-BC73F109BFEC}" type="parTrans" cxnId="{23B3ABE5-B6E8-4A8B-9C76-BCF19C85121C}">
      <dgm:prSet/>
      <dgm:spPr/>
      <dgm:t>
        <a:bodyPr/>
        <a:lstStyle/>
        <a:p>
          <a:pPr algn="ctr"/>
          <a:endParaRPr lang="it-IT" sz="2000" b="1" i="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D8CD4419-85EB-41B1-BD65-667C267A3B52}" type="sibTrans" cxnId="{23B3ABE5-B6E8-4A8B-9C76-BCF19C85121C}">
      <dgm:prSet custT="1">
        <dgm:style>
          <a:lnRef idx="2">
            <a:schemeClr val="dk1"/>
          </a:lnRef>
          <a:fillRef idx="1">
            <a:schemeClr val="lt1"/>
          </a:fillRef>
          <a:effectRef idx="0">
            <a:schemeClr val="dk1"/>
          </a:effectRef>
          <a:fontRef idx="minor">
            <a:schemeClr val="dk1"/>
          </a:fontRef>
        </dgm:style>
      </dgm:prSet>
      <dgm:spPr/>
      <dgm:t>
        <a:bodyPr/>
        <a:lstStyle/>
        <a:p>
          <a:pPr algn="ctr"/>
          <a:endParaRPr lang="it-IT" sz="2000" b="1" i="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9870C116-9F8F-4E77-AB82-98A5099EFCD5}">
      <dgm:prSet phldrT="[Testo]" phldr="0"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vert="horz" wrap="square"/>
        <a:lstStyle/>
        <a:p>
          <a:pPr algn="ctr">
            <a:lnSpc>
              <a:spcPct val="100000"/>
            </a:lnSpc>
            <a:spcBef>
              <a:spcPct val="0"/>
            </a:spcBef>
            <a:spcAft>
              <a:spcPct val="35000"/>
            </a:spcAft>
          </a:pPr>
          <a:r>
            <a:rPr lang="en-US" sz="2000" b="1"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She will finally have to learn how to fulfil her own desires in her relationship with others without blackmailing them (=Emergence of You as Individual).</a:t>
          </a:r>
          <a:endParaRPr lang="it-IT" sz="2000" b="1"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0EED4BA5-6EBB-4F30-9DBA-A837B2B971FF}" type="parTrans" cxnId="{A2F8BD6B-55FE-4EA3-9A11-9F540341181F}">
      <dgm:prSet/>
      <dgm:spPr/>
      <dgm:t>
        <a:bodyPr/>
        <a:lstStyle/>
        <a:p>
          <a:pPr algn="ctr"/>
          <a:endParaRPr lang="it-IT" sz="2000" b="1" i="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465A360E-61AC-4006-8384-395AEAEABB2B}" type="sibTrans" cxnId="{A2F8BD6B-55FE-4EA3-9A11-9F540341181F}">
      <dgm:prSet custT="1">
        <dgm:style>
          <a:lnRef idx="2">
            <a:schemeClr val="dk1"/>
          </a:lnRef>
          <a:fillRef idx="1">
            <a:schemeClr val="lt1"/>
          </a:fillRef>
          <a:effectRef idx="0">
            <a:schemeClr val="dk1"/>
          </a:effectRef>
          <a:fontRef idx="minor">
            <a:schemeClr val="dk1"/>
          </a:fontRef>
        </dgm:style>
      </dgm:prSet>
      <dgm:spPr/>
      <dgm:t>
        <a:bodyPr/>
        <a:lstStyle/>
        <a:p>
          <a:pPr algn="ctr"/>
          <a:endParaRPr lang="it-IT" sz="2000" b="1" i="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A33B783D-2EB3-4F1E-93B5-680521E7774A}" type="pres">
      <dgm:prSet presAssocID="{BF2B2C39-F218-4D05-9068-A464008FCEBF}" presName="outerComposite" presStyleCnt="0">
        <dgm:presLayoutVars>
          <dgm:chMax val="5"/>
          <dgm:dir/>
          <dgm:resizeHandles val="exact"/>
        </dgm:presLayoutVars>
      </dgm:prSet>
      <dgm:spPr/>
      <dgm:t>
        <a:bodyPr/>
        <a:lstStyle/>
        <a:p>
          <a:endParaRPr lang="it-IT"/>
        </a:p>
      </dgm:t>
    </dgm:pt>
    <dgm:pt modelId="{4846B877-F40F-406C-9A9E-5872A1F50696}" type="pres">
      <dgm:prSet presAssocID="{BF2B2C39-F218-4D05-9068-A464008FCEBF}" presName="dummyMaxCanvas" presStyleCnt="0">
        <dgm:presLayoutVars/>
      </dgm:prSet>
      <dgm:spPr/>
    </dgm:pt>
    <dgm:pt modelId="{E370D420-5390-4A6C-88D8-D1165DDD9EF2}" type="pres">
      <dgm:prSet presAssocID="{BF2B2C39-F218-4D05-9068-A464008FCEBF}" presName="ThreeNodes_1" presStyleLbl="node1" presStyleIdx="0" presStyleCnt="3">
        <dgm:presLayoutVars>
          <dgm:bulletEnabled val="1"/>
        </dgm:presLayoutVars>
      </dgm:prSet>
      <dgm:spPr/>
      <dgm:t>
        <a:bodyPr/>
        <a:lstStyle/>
        <a:p>
          <a:endParaRPr lang="it-IT"/>
        </a:p>
      </dgm:t>
    </dgm:pt>
    <dgm:pt modelId="{AC35B048-61FD-4398-8DC5-DD9A86D039CD}" type="pres">
      <dgm:prSet presAssocID="{BF2B2C39-F218-4D05-9068-A464008FCEBF}" presName="ThreeNodes_2" presStyleLbl="node1" presStyleIdx="1" presStyleCnt="3">
        <dgm:presLayoutVars>
          <dgm:bulletEnabled val="1"/>
        </dgm:presLayoutVars>
      </dgm:prSet>
      <dgm:spPr/>
      <dgm:t>
        <a:bodyPr/>
        <a:lstStyle/>
        <a:p>
          <a:endParaRPr lang="it-IT"/>
        </a:p>
      </dgm:t>
    </dgm:pt>
    <dgm:pt modelId="{FFCF1559-D678-4877-8FCA-6A503F9AD349}" type="pres">
      <dgm:prSet presAssocID="{BF2B2C39-F218-4D05-9068-A464008FCEBF}" presName="ThreeNodes_3" presStyleLbl="node1" presStyleIdx="2" presStyleCnt="3">
        <dgm:presLayoutVars>
          <dgm:bulletEnabled val="1"/>
        </dgm:presLayoutVars>
      </dgm:prSet>
      <dgm:spPr/>
      <dgm:t>
        <a:bodyPr/>
        <a:lstStyle/>
        <a:p>
          <a:endParaRPr lang="it-IT"/>
        </a:p>
      </dgm:t>
    </dgm:pt>
    <dgm:pt modelId="{6442AEFD-2A9A-46A8-9E87-39DBF956B4E7}" type="pres">
      <dgm:prSet presAssocID="{BF2B2C39-F218-4D05-9068-A464008FCEBF}" presName="ThreeConn_1-2" presStyleLbl="fgAccFollowNode1" presStyleIdx="0" presStyleCnt="2">
        <dgm:presLayoutVars>
          <dgm:bulletEnabled val="1"/>
        </dgm:presLayoutVars>
      </dgm:prSet>
      <dgm:spPr/>
      <dgm:t>
        <a:bodyPr/>
        <a:lstStyle/>
        <a:p>
          <a:endParaRPr lang="it-IT"/>
        </a:p>
      </dgm:t>
    </dgm:pt>
    <dgm:pt modelId="{D50AB13E-C5DA-4421-A8A9-6767D9BA8A22}" type="pres">
      <dgm:prSet presAssocID="{BF2B2C39-F218-4D05-9068-A464008FCEBF}" presName="ThreeConn_2-3" presStyleLbl="fgAccFollowNode1" presStyleIdx="1" presStyleCnt="2">
        <dgm:presLayoutVars>
          <dgm:bulletEnabled val="1"/>
        </dgm:presLayoutVars>
      </dgm:prSet>
      <dgm:spPr/>
      <dgm:t>
        <a:bodyPr/>
        <a:lstStyle/>
        <a:p>
          <a:endParaRPr lang="it-IT"/>
        </a:p>
      </dgm:t>
    </dgm:pt>
    <dgm:pt modelId="{4AF799D3-DE30-4BB9-9E45-D1FA0A3FD9BF}" type="pres">
      <dgm:prSet presAssocID="{BF2B2C39-F218-4D05-9068-A464008FCEBF}" presName="ThreeNodes_1_text" presStyleLbl="node1" presStyleIdx="2" presStyleCnt="3">
        <dgm:presLayoutVars>
          <dgm:bulletEnabled val="1"/>
        </dgm:presLayoutVars>
      </dgm:prSet>
      <dgm:spPr/>
      <dgm:t>
        <a:bodyPr/>
        <a:lstStyle/>
        <a:p>
          <a:endParaRPr lang="it-IT"/>
        </a:p>
      </dgm:t>
    </dgm:pt>
    <dgm:pt modelId="{22C9598B-5B7A-4759-9C3B-51233970236D}" type="pres">
      <dgm:prSet presAssocID="{BF2B2C39-F218-4D05-9068-A464008FCEBF}" presName="ThreeNodes_2_text" presStyleLbl="node1" presStyleIdx="2" presStyleCnt="3">
        <dgm:presLayoutVars>
          <dgm:bulletEnabled val="1"/>
        </dgm:presLayoutVars>
      </dgm:prSet>
      <dgm:spPr/>
      <dgm:t>
        <a:bodyPr/>
        <a:lstStyle/>
        <a:p>
          <a:endParaRPr lang="it-IT"/>
        </a:p>
      </dgm:t>
    </dgm:pt>
    <dgm:pt modelId="{25228AFF-8AF0-4B93-BE2C-B650CE4FBD46}" type="pres">
      <dgm:prSet presAssocID="{BF2B2C39-F218-4D05-9068-A464008FCEBF}" presName="ThreeNodes_3_text" presStyleLbl="node1" presStyleIdx="2" presStyleCnt="3">
        <dgm:presLayoutVars>
          <dgm:bulletEnabled val="1"/>
        </dgm:presLayoutVars>
      </dgm:prSet>
      <dgm:spPr/>
      <dgm:t>
        <a:bodyPr/>
        <a:lstStyle/>
        <a:p>
          <a:endParaRPr lang="it-IT"/>
        </a:p>
      </dgm:t>
    </dgm:pt>
  </dgm:ptLst>
  <dgm:cxnLst>
    <dgm:cxn modelId="{43C60E75-9CC9-4DA8-8F15-EFE022712407}" type="presOf" srcId="{BF2B2C39-F218-4D05-9068-A464008FCEBF}" destId="{A33B783D-2EB3-4F1E-93B5-680521E7774A}" srcOrd="0" destOrd="0" presId="urn:microsoft.com/office/officeart/2005/8/layout/vProcess5"/>
    <dgm:cxn modelId="{220A133A-5199-4085-ACC7-50251E47263C}" type="presOf" srcId="{9C610CD9-4E2C-40BD-9466-F1D30566B824}" destId="{AC35B048-61FD-4398-8DC5-DD9A86D039CD}" srcOrd="0" destOrd="0" presId="urn:microsoft.com/office/officeart/2005/8/layout/vProcess5"/>
    <dgm:cxn modelId="{39CDCBB0-C777-4DEF-8F2A-E268F77AA7BC}" type="presOf" srcId="{68AD8CBE-93A5-4135-8779-C1AF2D88F3B3}" destId="{6442AEFD-2A9A-46A8-9E87-39DBF956B4E7}" srcOrd="0" destOrd="0" presId="urn:microsoft.com/office/officeart/2005/8/layout/vProcess5"/>
    <dgm:cxn modelId="{9CCBB242-8089-46A1-8B81-C70A8040C430}" type="presOf" srcId="{9C610CD9-4E2C-40BD-9466-F1D30566B824}" destId="{22C9598B-5B7A-4759-9C3B-51233970236D}" srcOrd="1" destOrd="0" presId="urn:microsoft.com/office/officeart/2005/8/layout/vProcess5"/>
    <dgm:cxn modelId="{6624109B-9B62-432E-9600-3F6116830AB3}" type="presOf" srcId="{9870C116-9F8F-4E77-AB82-98A5099EFCD5}" destId="{25228AFF-8AF0-4B93-BE2C-B650CE4FBD46}" srcOrd="1" destOrd="0" presId="urn:microsoft.com/office/officeart/2005/8/layout/vProcess5"/>
    <dgm:cxn modelId="{9A5672BA-75AA-47F3-A213-49F85C5A4303}" srcId="{BF2B2C39-F218-4D05-9068-A464008FCEBF}" destId="{A02BCF4B-4168-40D1-9CB0-B75269C31AFB}" srcOrd="0" destOrd="0" parTransId="{ECDFFCEC-1D5C-42D4-AFBC-B28FCA45F478}" sibTransId="{68AD8CBE-93A5-4135-8779-C1AF2D88F3B3}"/>
    <dgm:cxn modelId="{BB9D3937-33CF-4E1C-8CF9-A4B189E74255}" type="presOf" srcId="{A02BCF4B-4168-40D1-9CB0-B75269C31AFB}" destId="{E370D420-5390-4A6C-88D8-D1165DDD9EF2}" srcOrd="0" destOrd="0" presId="urn:microsoft.com/office/officeart/2005/8/layout/vProcess5"/>
    <dgm:cxn modelId="{45F2B45D-713C-4EF9-9CFE-A6DBAB0280C5}" type="presOf" srcId="{A02BCF4B-4168-40D1-9CB0-B75269C31AFB}" destId="{4AF799D3-DE30-4BB9-9E45-D1FA0A3FD9BF}" srcOrd="1" destOrd="0" presId="urn:microsoft.com/office/officeart/2005/8/layout/vProcess5"/>
    <dgm:cxn modelId="{23B3ABE5-B6E8-4A8B-9C76-BCF19C85121C}" srcId="{BF2B2C39-F218-4D05-9068-A464008FCEBF}" destId="{9C610CD9-4E2C-40BD-9466-F1D30566B824}" srcOrd="1" destOrd="0" parTransId="{BD04A05C-EF81-4A23-A213-BC73F109BFEC}" sibTransId="{D8CD4419-85EB-41B1-BD65-667C267A3B52}"/>
    <dgm:cxn modelId="{A2F8BD6B-55FE-4EA3-9A11-9F540341181F}" srcId="{BF2B2C39-F218-4D05-9068-A464008FCEBF}" destId="{9870C116-9F8F-4E77-AB82-98A5099EFCD5}" srcOrd="2" destOrd="0" parTransId="{0EED4BA5-6EBB-4F30-9DBA-A837B2B971FF}" sibTransId="{465A360E-61AC-4006-8384-395AEAEABB2B}"/>
    <dgm:cxn modelId="{5CA1CD41-4ECD-41AB-9C3B-290D9483C360}" type="presOf" srcId="{D8CD4419-85EB-41B1-BD65-667C267A3B52}" destId="{D50AB13E-C5DA-4421-A8A9-6767D9BA8A22}" srcOrd="0" destOrd="0" presId="urn:microsoft.com/office/officeart/2005/8/layout/vProcess5"/>
    <dgm:cxn modelId="{A103658B-0A46-4E3E-B8A1-8A07D4BA5A88}" type="presOf" srcId="{9870C116-9F8F-4E77-AB82-98A5099EFCD5}" destId="{FFCF1559-D678-4877-8FCA-6A503F9AD349}" srcOrd="0" destOrd="0" presId="urn:microsoft.com/office/officeart/2005/8/layout/vProcess5"/>
    <dgm:cxn modelId="{31399769-0D7D-48F1-9996-476D2C3D05D5}" type="presParOf" srcId="{A33B783D-2EB3-4F1E-93B5-680521E7774A}" destId="{4846B877-F40F-406C-9A9E-5872A1F50696}" srcOrd="0" destOrd="0" presId="urn:microsoft.com/office/officeart/2005/8/layout/vProcess5"/>
    <dgm:cxn modelId="{6969D929-A431-4DC8-B846-35107E00CEB3}" type="presParOf" srcId="{A33B783D-2EB3-4F1E-93B5-680521E7774A}" destId="{E370D420-5390-4A6C-88D8-D1165DDD9EF2}" srcOrd="1" destOrd="0" presId="urn:microsoft.com/office/officeart/2005/8/layout/vProcess5"/>
    <dgm:cxn modelId="{C86E45AC-B5E8-459E-9E48-CB7567CA494E}" type="presParOf" srcId="{A33B783D-2EB3-4F1E-93B5-680521E7774A}" destId="{AC35B048-61FD-4398-8DC5-DD9A86D039CD}" srcOrd="2" destOrd="0" presId="urn:microsoft.com/office/officeart/2005/8/layout/vProcess5"/>
    <dgm:cxn modelId="{50E6A5E9-B9B0-4506-8523-7FD311F0EEC3}" type="presParOf" srcId="{A33B783D-2EB3-4F1E-93B5-680521E7774A}" destId="{FFCF1559-D678-4877-8FCA-6A503F9AD349}" srcOrd="3" destOrd="0" presId="urn:microsoft.com/office/officeart/2005/8/layout/vProcess5"/>
    <dgm:cxn modelId="{7B49507D-FEC7-4FB2-856A-16A8FB2905C9}" type="presParOf" srcId="{A33B783D-2EB3-4F1E-93B5-680521E7774A}" destId="{6442AEFD-2A9A-46A8-9E87-39DBF956B4E7}" srcOrd="4" destOrd="0" presId="urn:microsoft.com/office/officeart/2005/8/layout/vProcess5"/>
    <dgm:cxn modelId="{FBBA7468-A15A-442F-8E44-C206C1EC53DC}" type="presParOf" srcId="{A33B783D-2EB3-4F1E-93B5-680521E7774A}" destId="{D50AB13E-C5DA-4421-A8A9-6767D9BA8A22}" srcOrd="5" destOrd="0" presId="urn:microsoft.com/office/officeart/2005/8/layout/vProcess5"/>
    <dgm:cxn modelId="{4F4D32CE-08B0-4D27-B88F-18FFD60D8302}" type="presParOf" srcId="{A33B783D-2EB3-4F1E-93B5-680521E7774A}" destId="{4AF799D3-DE30-4BB9-9E45-D1FA0A3FD9BF}" srcOrd="6" destOrd="0" presId="urn:microsoft.com/office/officeart/2005/8/layout/vProcess5"/>
    <dgm:cxn modelId="{AE7F2F9D-73E0-4DE6-ACFB-BC5717EE8B5B}" type="presParOf" srcId="{A33B783D-2EB3-4F1E-93B5-680521E7774A}" destId="{22C9598B-5B7A-4759-9C3B-51233970236D}" srcOrd="7" destOrd="0" presId="urn:microsoft.com/office/officeart/2005/8/layout/vProcess5"/>
    <dgm:cxn modelId="{C54AC334-088D-4371-A384-B8E2FF5FF474}" type="presParOf" srcId="{A33B783D-2EB3-4F1E-93B5-680521E7774A}" destId="{25228AFF-8AF0-4B93-BE2C-B650CE4FBD46}" srcOrd="8" destOrd="0" presId="urn:microsoft.com/office/officeart/2005/8/layout/vProcess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3C796DA3-12F8-4F07-AC18-0C34CB9C5189}" type="doc">
      <dgm:prSet loTypeId="urn:microsoft.com/office/officeart/2005/8/layout/chart3#1" loCatId="cycle" qsTypeId="urn:microsoft.com/office/officeart/2005/8/quickstyle/simple1#29" qsCatId="simple" csTypeId="urn:microsoft.com/office/officeart/2005/8/colors/colorful1#6" csCatId="colorful" phldr="1"/>
      <dgm:spPr/>
    </dgm:pt>
    <dgm:pt modelId="{9C799FF4-7373-4BB7-893F-3C45A4C7F4A4}">
      <dgm:prSet phldrT="[Testo]" phldr="0">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vert="horz"/>
        <a:lstStyle/>
        <a:p>
          <a:r>
            <a:rPr lang="it-IT" sz="1800" b="1" dirty="0">
              <a:solidFill>
                <a:schemeClr val="tx1"/>
              </a:solidFill>
              <a:effectLst>
                <a:outerShdw blurRad="38100" dist="38100" dir="2700000" algn="tl">
                  <a:srgbClr val="000000">
                    <a:alpha val="43137"/>
                  </a:srgbClr>
                </a:outerShdw>
              </a:effectLst>
              <a:latin typeface="+mj-lt"/>
              <a:ea typeface="Cambria" panose="02040503050406030204" pitchFamily="18" charset="0"/>
            </a:rPr>
            <a:t>CARING STAFF: </a:t>
          </a:r>
          <a:r>
            <a:rPr lang="en-US" sz="1800" b="1" dirty="0">
              <a:solidFill>
                <a:schemeClr val="tx1"/>
              </a:solidFill>
              <a:effectLst>
                <a:outerShdw blurRad="38100" dist="38100" dir="2700000" algn="tl">
                  <a:srgbClr val="000000">
                    <a:alpha val="43137"/>
                  </a:srgbClr>
                </a:outerShdw>
              </a:effectLst>
              <a:latin typeface="+mj-lt"/>
              <a:ea typeface="Cambria" panose="02040503050406030204" pitchFamily="18" charset="0"/>
            </a:rPr>
            <a:t>disagree with treatment discontinuation due to the </a:t>
          </a:r>
          <a:r>
            <a:rPr lang="en-US" b="1" dirty="0">
              <a:solidFill>
                <a:schemeClr val="tx1"/>
              </a:solidFill>
              <a:latin typeface="+mj-lt"/>
            </a:rPr>
            <a:t>severity and dangerousness </a:t>
          </a:r>
          <a:r>
            <a:rPr lang="en-US" sz="1800" b="1" dirty="0">
              <a:solidFill>
                <a:schemeClr val="tx1"/>
              </a:solidFill>
              <a:effectLst>
                <a:outerShdw blurRad="38100" dist="38100" dir="2700000" algn="tl">
                  <a:srgbClr val="000000">
                    <a:alpha val="43137"/>
                  </a:srgbClr>
                </a:outerShdw>
              </a:effectLst>
              <a:latin typeface="+mj-lt"/>
              <a:ea typeface="Cambria" panose="02040503050406030204" pitchFamily="18" charset="0"/>
            </a:rPr>
            <a:t>of the patient</a:t>
          </a:r>
          <a:endParaRPr lang="it-IT" sz="1800" b="1" dirty="0">
            <a:solidFill>
              <a:schemeClr val="tx1"/>
            </a:solidFill>
            <a:effectLst>
              <a:outerShdw blurRad="38100" dist="38100" dir="2700000" algn="tl">
                <a:srgbClr val="000000">
                  <a:alpha val="43137"/>
                </a:srgbClr>
              </a:outerShdw>
            </a:effectLst>
            <a:latin typeface="+mj-lt"/>
            <a:ea typeface="Cambria" panose="02040503050406030204" pitchFamily="18" charset="0"/>
          </a:endParaRPr>
        </a:p>
      </dgm:t>
    </dgm:pt>
    <dgm:pt modelId="{56C614DF-8688-457F-B67B-DD88894C60EC}" type="parTrans" cxnId="{7AC9A20E-EE3C-49A7-8855-B2B1751A8693}">
      <dgm:prSet/>
      <dgm:spPr/>
      <dgm:t>
        <a:bodyPr/>
        <a:lstStyle/>
        <a:p>
          <a:endParaRPr lang="it-IT" sz="20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01D59E73-428C-4D85-861F-C9AEBBDE2AE0}" type="sibTrans" cxnId="{7AC9A20E-EE3C-49A7-8855-B2B1751A8693}">
      <dgm:prSet/>
      <dgm:spPr/>
      <dgm:t>
        <a:bodyPr/>
        <a:lstStyle/>
        <a:p>
          <a:endParaRPr lang="it-IT" sz="20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B8B32909-C77C-40AA-A601-AEC18803295D}">
      <dgm:prSet phldrT="[Testo]" phldr="0">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vert="horz"/>
        <a:lstStyle/>
        <a:p>
          <a:pPr>
            <a:lnSpc>
              <a:spcPct val="100000"/>
            </a:lnSpc>
            <a:spcBef>
              <a:spcPct val="0"/>
            </a:spcBef>
            <a:spcAft>
              <a:spcPct val="35000"/>
            </a:spcAft>
          </a:pPr>
          <a:endParaRPr lang="it-IT"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r>
            <a:rPr lang="it-IT" sz="18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FAMILY: </a:t>
          </a:r>
          <a:r>
            <a:rPr lang="en-US" sz="18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the recessive F-d2 subsystem does not support the patient's decision; the dominant M - Ip subsystem </a:t>
          </a:r>
          <a:r>
            <a:rPr lang="en-US" b="1" dirty="0">
              <a:solidFill>
                <a:schemeClr val="tx1"/>
              </a:solidFill>
            </a:rPr>
            <a:t>thinks about </a:t>
          </a:r>
          <a:r>
            <a:rPr lang="en-US" sz="18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treatment termination and wants to </a:t>
          </a:r>
          <a:r>
            <a:rPr lang="en-US" b="1" dirty="0">
              <a:solidFill>
                <a:schemeClr val="tx1"/>
              </a:solidFill>
            </a:rPr>
            <a:t>take over</a:t>
          </a:r>
          <a:r>
            <a:rPr lang="en-US" sz="18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The family opts for treatment termination</a:t>
          </a:r>
          <a:endParaRPr lang="it-IT" sz="18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5D89014F-0C20-48E9-BC63-FF1066F345DA}" type="parTrans" cxnId="{22C63D78-48E1-4BC3-8EF2-7AB7B66BBAB7}">
      <dgm:prSet/>
      <dgm:spPr/>
      <dgm:t>
        <a:bodyPr/>
        <a:lstStyle/>
        <a:p>
          <a:endParaRPr lang="it-IT" sz="20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663DB416-E8FF-4F71-A1AD-8CCF476E1914}" type="sibTrans" cxnId="{22C63D78-48E1-4BC3-8EF2-7AB7B66BBAB7}">
      <dgm:prSet/>
      <dgm:spPr/>
      <dgm:t>
        <a:bodyPr/>
        <a:lstStyle/>
        <a:p>
          <a:endParaRPr lang="it-IT" sz="20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598EEAB8-DD09-4B84-B962-F595C1BF14A3}">
      <dgm:prSet phldrT="[Testo]" phldr="0"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vert="horz" wrap="square"/>
        <a:lstStyle/>
        <a:p>
          <a:pPr algn="l">
            <a:lnSpc>
              <a:spcPct val="100000"/>
            </a:lnSpc>
            <a:spcBef>
              <a:spcPct val="0"/>
            </a:spcBef>
            <a:spcAft>
              <a:spcPct val="35000"/>
            </a:spcAft>
          </a:pPr>
          <a:r>
            <a:rPr lang="it-IT" sz="2000" b="1" dirty="0">
              <a:solidFill>
                <a:schemeClr val="tx1"/>
              </a:solidFill>
              <a:effectLst>
                <a:outerShdw blurRad="38100" dist="38100" dir="2700000" algn="tl">
                  <a:srgbClr val="000000">
                    <a:alpha val="43137"/>
                  </a:srgbClr>
                </a:outerShdw>
              </a:effectLst>
              <a:latin typeface="+mj-lt"/>
              <a:ea typeface="Cambria" panose="02040503050406030204" pitchFamily="18" charset="0"/>
            </a:rPr>
            <a:t>Lia: the patient goes for premature treatment </a:t>
          </a:r>
          <a:r>
            <a:rPr lang="it-IT" sz="2000" b="1" dirty="0" err="1">
              <a:solidFill>
                <a:schemeClr val="tx1"/>
              </a:solidFill>
              <a:effectLst>
                <a:outerShdw blurRad="38100" dist="38100" dir="2700000" algn="tl">
                  <a:srgbClr val="000000">
                    <a:alpha val="43137"/>
                  </a:srgbClr>
                </a:outerShdw>
              </a:effectLst>
              <a:latin typeface="+mj-lt"/>
              <a:ea typeface="Cambria" panose="02040503050406030204" pitchFamily="18" charset="0"/>
            </a:rPr>
            <a:t>termination</a:t>
          </a:r>
          <a:endParaRPr lang="it-IT" sz="2000" b="1" dirty="0">
            <a:solidFill>
              <a:schemeClr val="tx1"/>
            </a:solidFill>
            <a:effectLst>
              <a:outerShdw blurRad="38100" dist="38100" dir="2700000" algn="tl">
                <a:srgbClr val="000000">
                  <a:alpha val="43137"/>
                </a:srgbClr>
              </a:outerShdw>
            </a:effectLst>
            <a:latin typeface="+mj-lt"/>
            <a:ea typeface="Cambria" panose="02040503050406030204" pitchFamily="18" charset="0"/>
          </a:endParaRPr>
        </a:p>
      </dgm:t>
    </dgm:pt>
    <dgm:pt modelId="{0A0E7332-B63E-4832-9212-FA5140535D4C}" type="parTrans" cxnId="{BD0AC7F4-43F6-4B38-8A84-0A1DDFBE3422}">
      <dgm:prSet/>
      <dgm:spPr/>
      <dgm:t>
        <a:bodyPr/>
        <a:lstStyle/>
        <a:p>
          <a:endParaRPr lang="it-IT" sz="20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DDBD879E-ACAE-4631-9DB0-588F29D0740A}" type="sibTrans" cxnId="{BD0AC7F4-43F6-4B38-8A84-0A1DDFBE3422}">
      <dgm:prSet/>
      <dgm:spPr/>
      <dgm:t>
        <a:bodyPr/>
        <a:lstStyle/>
        <a:p>
          <a:endParaRPr lang="it-IT" sz="20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gm:t>
    </dgm:pt>
    <dgm:pt modelId="{CFD3AF78-E70C-4350-ADC3-FCBBAF68F3CF}" type="pres">
      <dgm:prSet presAssocID="{3C796DA3-12F8-4F07-AC18-0C34CB9C5189}" presName="compositeShape" presStyleCnt="0">
        <dgm:presLayoutVars>
          <dgm:chMax val="7"/>
          <dgm:dir/>
          <dgm:resizeHandles val="exact"/>
        </dgm:presLayoutVars>
      </dgm:prSet>
      <dgm:spPr/>
    </dgm:pt>
    <dgm:pt modelId="{7D2EE6F2-FFCD-4F59-9EBB-6B0C7E01480B}" type="pres">
      <dgm:prSet presAssocID="{3C796DA3-12F8-4F07-AC18-0C34CB9C5189}" presName="wedge1" presStyleLbl="node1" presStyleIdx="0" presStyleCnt="3" custScaleX="152198" custScaleY="110218" custLinFactNeighborX="-2518" custLinFactNeighborY="2158"/>
      <dgm:spPr/>
      <dgm:t>
        <a:bodyPr/>
        <a:lstStyle/>
        <a:p>
          <a:endParaRPr lang="it-IT"/>
        </a:p>
      </dgm:t>
    </dgm:pt>
    <dgm:pt modelId="{F23FA730-5379-40D9-AD37-98E6FC3AB187}" type="pres">
      <dgm:prSet presAssocID="{3C796DA3-12F8-4F07-AC18-0C34CB9C5189}" presName="wedge1Tx" presStyleLbl="node1" presStyleIdx="0" presStyleCnt="3">
        <dgm:presLayoutVars>
          <dgm:chMax val="0"/>
          <dgm:chPref val="0"/>
          <dgm:bulletEnabled val="1"/>
        </dgm:presLayoutVars>
      </dgm:prSet>
      <dgm:spPr/>
      <dgm:t>
        <a:bodyPr/>
        <a:lstStyle/>
        <a:p>
          <a:endParaRPr lang="it-IT"/>
        </a:p>
      </dgm:t>
    </dgm:pt>
    <dgm:pt modelId="{27E97064-649A-48C3-A14C-9240F74C361C}" type="pres">
      <dgm:prSet presAssocID="{3C796DA3-12F8-4F07-AC18-0C34CB9C5189}" presName="wedge2" presStyleLbl="node1" presStyleIdx="1" presStyleCnt="3" custScaleX="132236" custScaleY="114992" custLinFactNeighborX="1618" custLinFactNeighborY="1299"/>
      <dgm:spPr/>
      <dgm:t>
        <a:bodyPr/>
        <a:lstStyle/>
        <a:p>
          <a:endParaRPr lang="it-IT"/>
        </a:p>
      </dgm:t>
    </dgm:pt>
    <dgm:pt modelId="{4CD332EC-F886-46FD-890A-F5CB102B1FB1}" type="pres">
      <dgm:prSet presAssocID="{3C796DA3-12F8-4F07-AC18-0C34CB9C5189}" presName="wedge2Tx" presStyleLbl="node1" presStyleIdx="1" presStyleCnt="3">
        <dgm:presLayoutVars>
          <dgm:chMax val="0"/>
          <dgm:chPref val="0"/>
          <dgm:bulletEnabled val="1"/>
        </dgm:presLayoutVars>
      </dgm:prSet>
      <dgm:spPr/>
      <dgm:t>
        <a:bodyPr/>
        <a:lstStyle/>
        <a:p>
          <a:endParaRPr lang="it-IT"/>
        </a:p>
      </dgm:t>
    </dgm:pt>
    <dgm:pt modelId="{243B6D05-147A-492E-9883-A3C2913A695D}" type="pres">
      <dgm:prSet presAssocID="{3C796DA3-12F8-4F07-AC18-0C34CB9C5189}" presName="wedge3" presStyleLbl="node1" presStyleIdx="2" presStyleCnt="3" custScaleX="141347" custScaleY="100345" custLinFactNeighborX="883" custLinFactNeighborY="183"/>
      <dgm:spPr/>
      <dgm:t>
        <a:bodyPr/>
        <a:lstStyle/>
        <a:p>
          <a:endParaRPr lang="it-IT"/>
        </a:p>
      </dgm:t>
    </dgm:pt>
    <dgm:pt modelId="{460CDA9D-1B23-4885-9674-EF5897204ED4}" type="pres">
      <dgm:prSet presAssocID="{3C796DA3-12F8-4F07-AC18-0C34CB9C5189}" presName="wedge3Tx" presStyleLbl="node1" presStyleIdx="2" presStyleCnt="3">
        <dgm:presLayoutVars>
          <dgm:chMax val="0"/>
          <dgm:chPref val="0"/>
          <dgm:bulletEnabled val="1"/>
        </dgm:presLayoutVars>
      </dgm:prSet>
      <dgm:spPr/>
      <dgm:t>
        <a:bodyPr/>
        <a:lstStyle/>
        <a:p>
          <a:endParaRPr lang="it-IT"/>
        </a:p>
      </dgm:t>
    </dgm:pt>
  </dgm:ptLst>
  <dgm:cxnLst>
    <dgm:cxn modelId="{790CC009-7B8E-4E09-B0AD-0DA943633D22}" type="presOf" srcId="{B8B32909-C77C-40AA-A601-AEC18803295D}" destId="{27E97064-649A-48C3-A14C-9240F74C361C}" srcOrd="0" destOrd="0" presId="urn:microsoft.com/office/officeart/2005/8/layout/chart3#1"/>
    <dgm:cxn modelId="{BD0AC7F4-43F6-4B38-8A84-0A1DDFBE3422}" srcId="{3C796DA3-12F8-4F07-AC18-0C34CB9C5189}" destId="{598EEAB8-DD09-4B84-B962-F595C1BF14A3}" srcOrd="2" destOrd="0" parTransId="{0A0E7332-B63E-4832-9212-FA5140535D4C}" sibTransId="{DDBD879E-ACAE-4631-9DB0-588F29D0740A}"/>
    <dgm:cxn modelId="{623B9E92-B336-4D26-9992-3B10F2A0CD0D}" type="presOf" srcId="{598EEAB8-DD09-4B84-B962-F595C1BF14A3}" destId="{460CDA9D-1B23-4885-9674-EF5897204ED4}" srcOrd="1" destOrd="0" presId="urn:microsoft.com/office/officeart/2005/8/layout/chart3#1"/>
    <dgm:cxn modelId="{9F8A9B9C-50FB-455D-9D82-F79C4470CA33}" type="presOf" srcId="{3C796DA3-12F8-4F07-AC18-0C34CB9C5189}" destId="{CFD3AF78-E70C-4350-ADC3-FCBBAF68F3CF}" srcOrd="0" destOrd="0" presId="urn:microsoft.com/office/officeart/2005/8/layout/chart3#1"/>
    <dgm:cxn modelId="{D745916C-62FD-4057-84B2-3F33A3B3AB89}" type="presOf" srcId="{B8B32909-C77C-40AA-A601-AEC18803295D}" destId="{4CD332EC-F886-46FD-890A-F5CB102B1FB1}" srcOrd="1" destOrd="0" presId="urn:microsoft.com/office/officeart/2005/8/layout/chart3#1"/>
    <dgm:cxn modelId="{43C38251-6D2A-44D1-9104-16A27E0DD7B7}" type="presOf" srcId="{9C799FF4-7373-4BB7-893F-3C45A4C7F4A4}" destId="{7D2EE6F2-FFCD-4F59-9EBB-6B0C7E01480B}" srcOrd="0" destOrd="0" presId="urn:microsoft.com/office/officeart/2005/8/layout/chart3#1"/>
    <dgm:cxn modelId="{79BEC115-A8A5-4F99-91E7-DFBFD1848CA1}" type="presOf" srcId="{9C799FF4-7373-4BB7-893F-3C45A4C7F4A4}" destId="{F23FA730-5379-40D9-AD37-98E6FC3AB187}" srcOrd="1" destOrd="0" presId="urn:microsoft.com/office/officeart/2005/8/layout/chart3#1"/>
    <dgm:cxn modelId="{22C63D78-48E1-4BC3-8EF2-7AB7B66BBAB7}" srcId="{3C796DA3-12F8-4F07-AC18-0C34CB9C5189}" destId="{B8B32909-C77C-40AA-A601-AEC18803295D}" srcOrd="1" destOrd="0" parTransId="{5D89014F-0C20-48E9-BC63-FF1066F345DA}" sibTransId="{663DB416-E8FF-4F71-A1AD-8CCF476E1914}"/>
    <dgm:cxn modelId="{EE01BA36-8D26-4362-B556-50086D611886}" type="presOf" srcId="{598EEAB8-DD09-4B84-B962-F595C1BF14A3}" destId="{243B6D05-147A-492E-9883-A3C2913A695D}" srcOrd="0" destOrd="0" presId="urn:microsoft.com/office/officeart/2005/8/layout/chart3#1"/>
    <dgm:cxn modelId="{7AC9A20E-EE3C-49A7-8855-B2B1751A8693}" srcId="{3C796DA3-12F8-4F07-AC18-0C34CB9C5189}" destId="{9C799FF4-7373-4BB7-893F-3C45A4C7F4A4}" srcOrd="0" destOrd="0" parTransId="{56C614DF-8688-457F-B67B-DD88894C60EC}" sibTransId="{01D59E73-428C-4D85-861F-C9AEBBDE2AE0}"/>
    <dgm:cxn modelId="{31AB279B-13BB-478E-9AA4-D208B97148FF}" type="presParOf" srcId="{CFD3AF78-E70C-4350-ADC3-FCBBAF68F3CF}" destId="{7D2EE6F2-FFCD-4F59-9EBB-6B0C7E01480B}" srcOrd="0" destOrd="0" presId="urn:microsoft.com/office/officeart/2005/8/layout/chart3#1"/>
    <dgm:cxn modelId="{0C91D538-DAD8-4DB0-ABC3-82D627A816A1}" type="presParOf" srcId="{CFD3AF78-E70C-4350-ADC3-FCBBAF68F3CF}" destId="{F23FA730-5379-40D9-AD37-98E6FC3AB187}" srcOrd="1" destOrd="0" presId="urn:microsoft.com/office/officeart/2005/8/layout/chart3#1"/>
    <dgm:cxn modelId="{21030C38-9AC2-4517-B363-7526AA0311CB}" type="presParOf" srcId="{CFD3AF78-E70C-4350-ADC3-FCBBAF68F3CF}" destId="{27E97064-649A-48C3-A14C-9240F74C361C}" srcOrd="2" destOrd="0" presId="urn:microsoft.com/office/officeart/2005/8/layout/chart3#1"/>
    <dgm:cxn modelId="{D566F34C-AA95-4FDB-A080-B5BA21BBFF26}" type="presParOf" srcId="{CFD3AF78-E70C-4350-ADC3-FCBBAF68F3CF}" destId="{4CD332EC-F886-46FD-890A-F5CB102B1FB1}" srcOrd="3" destOrd="0" presId="urn:microsoft.com/office/officeart/2005/8/layout/chart3#1"/>
    <dgm:cxn modelId="{4A86CA97-151A-4D1F-87CF-46FBF1DB36E5}" type="presParOf" srcId="{CFD3AF78-E70C-4350-ADC3-FCBBAF68F3CF}" destId="{243B6D05-147A-492E-9883-A3C2913A695D}" srcOrd="4" destOrd="0" presId="urn:microsoft.com/office/officeart/2005/8/layout/chart3#1"/>
    <dgm:cxn modelId="{A307A8D8-27D4-44AA-B67C-80334A420C8F}" type="presParOf" srcId="{CFD3AF78-E70C-4350-ADC3-FCBBAF68F3CF}" destId="{460CDA9D-1B23-4885-9674-EF5897204ED4}" srcOrd="5" destOrd="0" presId="urn:microsoft.com/office/officeart/2005/8/layout/char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1BDE905A-BFD9-4D93-967E-AED5A6D5AE18}" type="doc">
      <dgm:prSet loTypeId="urn:microsoft.com/office/officeart/2008/layout/VerticalCurvedList#8" loCatId="list" qsTypeId="urn:microsoft.com/office/officeart/2005/8/quickstyle/3d3#8" qsCatId="3D" csTypeId="urn:microsoft.com/office/officeart/2005/8/colors/colorful1#24" csCatId="colorful" phldr="1"/>
      <dgm:spPr/>
      <dgm:t>
        <a:bodyPr/>
        <a:lstStyle/>
        <a:p>
          <a:endParaRPr lang="it-IT"/>
        </a:p>
      </dgm:t>
    </dgm:pt>
    <dgm:pt modelId="{2F4FC7FA-8303-4AC0-BAF4-5B7955D390BF}">
      <dgm:prSet phldrT="[Testo]" custT="1"/>
      <dgm:spPr/>
      <dgm:t>
        <a:bodyPr/>
        <a:lstStyle/>
        <a:p>
          <a:pPr algn="ctr"/>
          <a:r>
            <a:rPr lang="it-IT" sz="25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PATIENT </a:t>
          </a:r>
          <a:r>
            <a:rPr lang="it-IT"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(INDIVIDUAL-FAMILY MEMBERS)</a:t>
          </a:r>
        </a:p>
      </dgm:t>
    </dgm:pt>
    <dgm:pt modelId="{3555B746-4962-4AEC-8CB9-04EAA4EFA214}" type="parTrans" cxnId="{8FA1680A-97AF-4A6F-A622-A41F77DC3007}">
      <dgm:prSet/>
      <dgm:spPr/>
      <dgm:t>
        <a:bodyPr/>
        <a:lstStyle/>
        <a:p>
          <a:pPr algn="ctr"/>
          <a:endParaRPr lang="it-IT" b="1">
            <a:latin typeface="Cambria" panose="02040503050406030204" pitchFamily="18" charset="0"/>
            <a:ea typeface="Cambria" panose="02040503050406030204" pitchFamily="18" charset="0"/>
          </a:endParaRPr>
        </a:p>
      </dgm:t>
    </dgm:pt>
    <dgm:pt modelId="{AA9DFD15-DD61-44B4-A514-073EA7A25C6D}" type="sibTrans" cxnId="{8FA1680A-97AF-4A6F-A622-A41F77DC3007}">
      <dgm:prSet/>
      <dgm:spPr/>
      <dgm:t>
        <a:bodyPr/>
        <a:lstStyle/>
        <a:p>
          <a:pPr algn="ctr"/>
          <a:endParaRPr lang="it-IT" b="1">
            <a:latin typeface="Cambria" panose="02040503050406030204" pitchFamily="18" charset="0"/>
            <a:ea typeface="Cambria" panose="02040503050406030204" pitchFamily="18" charset="0"/>
          </a:endParaRPr>
        </a:p>
      </dgm:t>
    </dgm:pt>
    <dgm:pt modelId="{E0255DF5-004B-4047-B667-A9D803144DF2}">
      <dgm:prSet phldrT="[Testo]" custT="1"/>
      <dgm:spPr/>
      <dgm:t>
        <a:bodyPr/>
        <a:lstStyle/>
        <a:p>
          <a:pPr algn="ctr"/>
          <a:r>
            <a:rPr lang="it-IT" sz="3200" b="1" dirty="0">
              <a:latin typeface="Cambria" panose="02040503050406030204" pitchFamily="18" charset="0"/>
              <a:ea typeface="Cambria" panose="02040503050406030204" pitchFamily="18" charset="0"/>
            </a:rPr>
            <a:t>FAMIGLIA</a:t>
          </a:r>
          <a:r>
            <a:rPr lang="it-IT" sz="2300" b="1" dirty="0">
              <a:latin typeface="Cambria" panose="02040503050406030204" pitchFamily="18" charset="0"/>
              <a:ea typeface="Cambria" panose="02040503050406030204" pitchFamily="18" charset="0"/>
            </a:rPr>
            <a:t> </a:t>
          </a:r>
          <a:r>
            <a:rPr lang="it-IT" sz="2000" b="1" dirty="0">
              <a:latin typeface="Cambria" panose="02040503050406030204" pitchFamily="18" charset="0"/>
              <a:ea typeface="Cambria" panose="02040503050406030204" pitchFamily="18" charset="0"/>
            </a:rPr>
            <a:t>(i soggetti che la compongono)</a:t>
          </a:r>
        </a:p>
      </dgm:t>
    </dgm:pt>
    <dgm:pt modelId="{03B85EE4-70C8-4255-8C8E-DF619078C502}" type="parTrans" cxnId="{2CEE17EE-DBE8-494B-96BC-90C68CAC0BC3}">
      <dgm:prSet/>
      <dgm:spPr/>
      <dgm:t>
        <a:bodyPr/>
        <a:lstStyle/>
        <a:p>
          <a:pPr algn="ctr"/>
          <a:endParaRPr lang="it-IT" b="1">
            <a:latin typeface="Cambria" panose="02040503050406030204" pitchFamily="18" charset="0"/>
            <a:ea typeface="Cambria" panose="02040503050406030204" pitchFamily="18" charset="0"/>
          </a:endParaRPr>
        </a:p>
      </dgm:t>
    </dgm:pt>
    <dgm:pt modelId="{90D66FEE-4900-4BDA-8664-7D37426411E7}" type="sibTrans" cxnId="{2CEE17EE-DBE8-494B-96BC-90C68CAC0BC3}">
      <dgm:prSet/>
      <dgm:spPr/>
      <dgm:t>
        <a:bodyPr/>
        <a:lstStyle/>
        <a:p>
          <a:pPr algn="ctr"/>
          <a:endParaRPr lang="it-IT" b="1">
            <a:latin typeface="Cambria" panose="02040503050406030204" pitchFamily="18" charset="0"/>
            <a:ea typeface="Cambria" panose="02040503050406030204" pitchFamily="18" charset="0"/>
          </a:endParaRPr>
        </a:p>
      </dgm:t>
    </dgm:pt>
    <dgm:pt modelId="{7E2111F4-A91C-4DF1-8BCE-D359BA9E4C54}">
      <dgm:prSet phldrT="[Testo]" custT="1"/>
      <dgm:spPr/>
      <dgm:t>
        <a:bodyPr/>
        <a:lstStyle/>
        <a:p>
          <a:pPr algn="ctr"/>
          <a:r>
            <a:rPr lang="it-IT" sz="3200" b="1" dirty="0">
              <a:latin typeface="Cambria" panose="02040503050406030204" pitchFamily="18" charset="0"/>
              <a:ea typeface="Cambria" panose="02040503050406030204" pitchFamily="18" charset="0"/>
            </a:rPr>
            <a:t>COMMUNITY </a:t>
          </a:r>
          <a:r>
            <a:rPr lang="it-IT" sz="2000" b="1" dirty="0">
              <a:latin typeface="Cambria" panose="02040503050406030204" pitchFamily="18" charset="0"/>
              <a:ea typeface="Cambria" panose="02040503050406030204" pitchFamily="18" charset="0"/>
            </a:rPr>
            <a:t>(the individuals who are part of it)</a:t>
          </a:r>
        </a:p>
      </dgm:t>
    </dgm:pt>
    <dgm:pt modelId="{EEF6FCC4-BAAB-4A8A-892B-AAFF470C5777}" type="parTrans" cxnId="{4EAB240F-CC06-4884-BFE6-B3AC8CBD48E2}">
      <dgm:prSet/>
      <dgm:spPr/>
      <dgm:t>
        <a:bodyPr/>
        <a:lstStyle/>
        <a:p>
          <a:pPr algn="ctr"/>
          <a:endParaRPr lang="it-IT" b="1">
            <a:latin typeface="Cambria" panose="02040503050406030204" pitchFamily="18" charset="0"/>
            <a:ea typeface="Cambria" panose="02040503050406030204" pitchFamily="18" charset="0"/>
          </a:endParaRPr>
        </a:p>
      </dgm:t>
    </dgm:pt>
    <dgm:pt modelId="{2D74A2AA-9FE3-40F8-958E-1525ACBD1266}" type="sibTrans" cxnId="{4EAB240F-CC06-4884-BFE6-B3AC8CBD48E2}">
      <dgm:prSet/>
      <dgm:spPr/>
      <dgm:t>
        <a:bodyPr/>
        <a:lstStyle/>
        <a:p>
          <a:pPr algn="ctr"/>
          <a:endParaRPr lang="it-IT" b="1">
            <a:latin typeface="Cambria" panose="02040503050406030204" pitchFamily="18" charset="0"/>
            <a:ea typeface="Cambria" panose="02040503050406030204" pitchFamily="18" charset="0"/>
          </a:endParaRPr>
        </a:p>
      </dgm:t>
    </dgm:pt>
    <dgm:pt modelId="{7EC48D21-9714-4619-9CB1-588BB86B89CB}" type="pres">
      <dgm:prSet presAssocID="{1BDE905A-BFD9-4D93-967E-AED5A6D5AE18}" presName="Name0" presStyleCnt="0">
        <dgm:presLayoutVars>
          <dgm:chMax val="7"/>
          <dgm:chPref val="7"/>
          <dgm:dir/>
        </dgm:presLayoutVars>
      </dgm:prSet>
      <dgm:spPr/>
      <dgm:t>
        <a:bodyPr/>
        <a:lstStyle/>
        <a:p>
          <a:endParaRPr lang="it-IT"/>
        </a:p>
      </dgm:t>
    </dgm:pt>
    <dgm:pt modelId="{DF0BFA82-30CB-4CA7-B5C4-7A8702B0F400}" type="pres">
      <dgm:prSet presAssocID="{1BDE905A-BFD9-4D93-967E-AED5A6D5AE18}" presName="Name1" presStyleCnt="0"/>
      <dgm:spPr/>
    </dgm:pt>
    <dgm:pt modelId="{03667C00-8BB0-46A3-95B1-C0A127E8CF20}" type="pres">
      <dgm:prSet presAssocID="{1BDE905A-BFD9-4D93-967E-AED5A6D5AE18}" presName="cycle" presStyleCnt="0"/>
      <dgm:spPr/>
    </dgm:pt>
    <dgm:pt modelId="{CD0CAF39-C085-4033-A3AC-E16634C57F08}" type="pres">
      <dgm:prSet presAssocID="{1BDE905A-BFD9-4D93-967E-AED5A6D5AE18}" presName="srcNode" presStyleLbl="node1" presStyleIdx="0" presStyleCnt="3"/>
      <dgm:spPr/>
    </dgm:pt>
    <dgm:pt modelId="{49BCD47C-2D42-478F-8C59-7BBA44E82A71}" type="pres">
      <dgm:prSet presAssocID="{1BDE905A-BFD9-4D93-967E-AED5A6D5AE18}" presName="conn" presStyleLbl="parChTrans1D2" presStyleIdx="0" presStyleCnt="1"/>
      <dgm:spPr/>
      <dgm:t>
        <a:bodyPr/>
        <a:lstStyle/>
        <a:p>
          <a:endParaRPr lang="it-IT"/>
        </a:p>
      </dgm:t>
    </dgm:pt>
    <dgm:pt modelId="{E65C8297-5061-48CB-B159-3DAA83738FB7}" type="pres">
      <dgm:prSet presAssocID="{1BDE905A-BFD9-4D93-967E-AED5A6D5AE18}" presName="extraNode" presStyleLbl="node1" presStyleIdx="0" presStyleCnt="3"/>
      <dgm:spPr/>
    </dgm:pt>
    <dgm:pt modelId="{A8B3FA70-CB0A-44DE-A37B-6BD1C78B1328}" type="pres">
      <dgm:prSet presAssocID="{1BDE905A-BFD9-4D93-967E-AED5A6D5AE18}" presName="dstNode" presStyleLbl="node1" presStyleIdx="0" presStyleCnt="3"/>
      <dgm:spPr/>
    </dgm:pt>
    <dgm:pt modelId="{50DD0F27-56C7-4814-BC5C-EB4BE1258B32}" type="pres">
      <dgm:prSet presAssocID="{2F4FC7FA-8303-4AC0-BAF4-5B7955D390BF}" presName="text_1" presStyleLbl="node1" presStyleIdx="0" presStyleCnt="3">
        <dgm:presLayoutVars>
          <dgm:bulletEnabled val="1"/>
        </dgm:presLayoutVars>
      </dgm:prSet>
      <dgm:spPr/>
      <dgm:t>
        <a:bodyPr/>
        <a:lstStyle/>
        <a:p>
          <a:endParaRPr lang="it-IT"/>
        </a:p>
      </dgm:t>
    </dgm:pt>
    <dgm:pt modelId="{AA044BB4-3D85-4712-A6F9-A097F735DE8D}" type="pres">
      <dgm:prSet presAssocID="{2F4FC7FA-8303-4AC0-BAF4-5B7955D390BF}" presName="accent_1" presStyleCnt="0"/>
      <dgm:spPr/>
    </dgm:pt>
    <dgm:pt modelId="{3C1A22CB-BAFB-4F5C-9D84-F2D662C08B65}" type="pres">
      <dgm:prSet presAssocID="{2F4FC7FA-8303-4AC0-BAF4-5B7955D390BF}" presName="accentRepeatNode" presStyleLbl="solidFgAcc1" presStyleIdx="0" presStyleCnt="3"/>
      <dgm:spPr/>
    </dgm:pt>
    <dgm:pt modelId="{6B42F803-D04C-41B6-81D2-707DD32E42EA}" type="pres">
      <dgm:prSet presAssocID="{E0255DF5-004B-4047-B667-A9D803144DF2}" presName="text_2" presStyleLbl="node1" presStyleIdx="1" presStyleCnt="3" custLinFactNeighborX="665" custLinFactNeighborY="4103">
        <dgm:presLayoutVars>
          <dgm:bulletEnabled val="1"/>
        </dgm:presLayoutVars>
      </dgm:prSet>
      <dgm:spPr/>
      <dgm:t>
        <a:bodyPr/>
        <a:lstStyle/>
        <a:p>
          <a:endParaRPr lang="it-IT"/>
        </a:p>
      </dgm:t>
    </dgm:pt>
    <dgm:pt modelId="{127C0362-271A-4AFF-A574-C0367FE60042}" type="pres">
      <dgm:prSet presAssocID="{E0255DF5-004B-4047-B667-A9D803144DF2}" presName="accent_2" presStyleCnt="0"/>
      <dgm:spPr/>
    </dgm:pt>
    <dgm:pt modelId="{3AC60185-92F0-4D9F-B076-A702589EC537}" type="pres">
      <dgm:prSet presAssocID="{E0255DF5-004B-4047-B667-A9D803144DF2}" presName="accentRepeatNode" presStyleLbl="solidFgAcc1" presStyleIdx="1" presStyleCnt="3"/>
      <dgm:spPr/>
    </dgm:pt>
    <dgm:pt modelId="{C32DB2E1-4477-473A-88F4-35EED550612F}" type="pres">
      <dgm:prSet presAssocID="{7E2111F4-A91C-4DF1-8BCE-D359BA9E4C54}" presName="text_3" presStyleLbl="node1" presStyleIdx="2" presStyleCnt="3">
        <dgm:presLayoutVars>
          <dgm:bulletEnabled val="1"/>
        </dgm:presLayoutVars>
      </dgm:prSet>
      <dgm:spPr/>
      <dgm:t>
        <a:bodyPr/>
        <a:lstStyle/>
        <a:p>
          <a:endParaRPr lang="it-IT"/>
        </a:p>
      </dgm:t>
    </dgm:pt>
    <dgm:pt modelId="{D0E049FA-E996-47CE-92D1-DCCCE7E5E414}" type="pres">
      <dgm:prSet presAssocID="{7E2111F4-A91C-4DF1-8BCE-D359BA9E4C54}" presName="accent_3" presStyleCnt="0"/>
      <dgm:spPr/>
    </dgm:pt>
    <dgm:pt modelId="{8CF820D3-65A3-4497-9B2B-CCF6912F8E50}" type="pres">
      <dgm:prSet presAssocID="{7E2111F4-A91C-4DF1-8BCE-D359BA9E4C54}" presName="accentRepeatNode" presStyleLbl="solidFgAcc1" presStyleIdx="2" presStyleCnt="3"/>
      <dgm:spPr/>
    </dgm:pt>
  </dgm:ptLst>
  <dgm:cxnLst>
    <dgm:cxn modelId="{75138E70-C2B3-45F6-88A2-63C4DE1FC637}" type="presOf" srcId="{7E2111F4-A91C-4DF1-8BCE-D359BA9E4C54}" destId="{C32DB2E1-4477-473A-88F4-35EED550612F}" srcOrd="0" destOrd="0" presId="urn:microsoft.com/office/officeart/2008/layout/VerticalCurvedList#8"/>
    <dgm:cxn modelId="{4EAB240F-CC06-4884-BFE6-B3AC8CBD48E2}" srcId="{1BDE905A-BFD9-4D93-967E-AED5A6D5AE18}" destId="{7E2111F4-A91C-4DF1-8BCE-D359BA9E4C54}" srcOrd="2" destOrd="0" parTransId="{EEF6FCC4-BAAB-4A8A-892B-AAFF470C5777}" sibTransId="{2D74A2AA-9FE3-40F8-958E-1525ACBD1266}"/>
    <dgm:cxn modelId="{E98A7ECD-0CB8-48F8-8174-F67E616AA957}" type="presOf" srcId="{AA9DFD15-DD61-44B4-A514-073EA7A25C6D}" destId="{49BCD47C-2D42-478F-8C59-7BBA44E82A71}" srcOrd="0" destOrd="0" presId="urn:microsoft.com/office/officeart/2008/layout/VerticalCurvedList#8"/>
    <dgm:cxn modelId="{2CEE17EE-DBE8-494B-96BC-90C68CAC0BC3}" srcId="{1BDE905A-BFD9-4D93-967E-AED5A6D5AE18}" destId="{E0255DF5-004B-4047-B667-A9D803144DF2}" srcOrd="1" destOrd="0" parTransId="{03B85EE4-70C8-4255-8C8E-DF619078C502}" sibTransId="{90D66FEE-4900-4BDA-8664-7D37426411E7}"/>
    <dgm:cxn modelId="{27E133BB-C20A-4E9C-98E4-AEA285935B01}" type="presOf" srcId="{E0255DF5-004B-4047-B667-A9D803144DF2}" destId="{6B42F803-D04C-41B6-81D2-707DD32E42EA}" srcOrd="0" destOrd="0" presId="urn:microsoft.com/office/officeart/2008/layout/VerticalCurvedList#8"/>
    <dgm:cxn modelId="{8FA1680A-97AF-4A6F-A622-A41F77DC3007}" srcId="{1BDE905A-BFD9-4D93-967E-AED5A6D5AE18}" destId="{2F4FC7FA-8303-4AC0-BAF4-5B7955D390BF}" srcOrd="0" destOrd="0" parTransId="{3555B746-4962-4AEC-8CB9-04EAA4EFA214}" sibTransId="{AA9DFD15-DD61-44B4-A514-073EA7A25C6D}"/>
    <dgm:cxn modelId="{626F3388-6C62-4BDF-A651-59461AC3C101}" type="presOf" srcId="{1BDE905A-BFD9-4D93-967E-AED5A6D5AE18}" destId="{7EC48D21-9714-4619-9CB1-588BB86B89CB}" srcOrd="0" destOrd="0" presId="urn:microsoft.com/office/officeart/2008/layout/VerticalCurvedList#8"/>
    <dgm:cxn modelId="{22198EEC-F22D-416B-9CA2-7769A0A40C70}" type="presOf" srcId="{2F4FC7FA-8303-4AC0-BAF4-5B7955D390BF}" destId="{50DD0F27-56C7-4814-BC5C-EB4BE1258B32}" srcOrd="0" destOrd="0" presId="urn:microsoft.com/office/officeart/2008/layout/VerticalCurvedList#8"/>
    <dgm:cxn modelId="{79166F73-3D63-4859-B497-55C572695F85}" type="presParOf" srcId="{7EC48D21-9714-4619-9CB1-588BB86B89CB}" destId="{DF0BFA82-30CB-4CA7-B5C4-7A8702B0F400}" srcOrd="0" destOrd="0" presId="urn:microsoft.com/office/officeart/2008/layout/VerticalCurvedList#8"/>
    <dgm:cxn modelId="{1C88AF68-21EE-480D-BBD1-E01F758E0FB9}" type="presParOf" srcId="{DF0BFA82-30CB-4CA7-B5C4-7A8702B0F400}" destId="{03667C00-8BB0-46A3-95B1-C0A127E8CF20}" srcOrd="0" destOrd="0" presId="urn:microsoft.com/office/officeart/2008/layout/VerticalCurvedList#8"/>
    <dgm:cxn modelId="{D2A11E60-F3A8-49EF-AE6E-0089B239ECB8}" type="presParOf" srcId="{03667C00-8BB0-46A3-95B1-C0A127E8CF20}" destId="{CD0CAF39-C085-4033-A3AC-E16634C57F08}" srcOrd="0" destOrd="0" presId="urn:microsoft.com/office/officeart/2008/layout/VerticalCurvedList#8"/>
    <dgm:cxn modelId="{C6D68730-D23C-46FE-8B28-6E44971DD8BC}" type="presParOf" srcId="{03667C00-8BB0-46A3-95B1-C0A127E8CF20}" destId="{49BCD47C-2D42-478F-8C59-7BBA44E82A71}" srcOrd="1" destOrd="0" presId="urn:microsoft.com/office/officeart/2008/layout/VerticalCurvedList#8"/>
    <dgm:cxn modelId="{57D649B9-0BE9-4D7B-A43C-B3534C12240E}" type="presParOf" srcId="{03667C00-8BB0-46A3-95B1-C0A127E8CF20}" destId="{E65C8297-5061-48CB-B159-3DAA83738FB7}" srcOrd="2" destOrd="0" presId="urn:microsoft.com/office/officeart/2008/layout/VerticalCurvedList#8"/>
    <dgm:cxn modelId="{42AEB8C3-A033-4B0B-81E0-0D66543DA90E}" type="presParOf" srcId="{03667C00-8BB0-46A3-95B1-C0A127E8CF20}" destId="{A8B3FA70-CB0A-44DE-A37B-6BD1C78B1328}" srcOrd="3" destOrd="0" presId="urn:microsoft.com/office/officeart/2008/layout/VerticalCurvedList#8"/>
    <dgm:cxn modelId="{BBAA7EDD-D88C-4543-B3B8-CCBA6C235478}" type="presParOf" srcId="{DF0BFA82-30CB-4CA7-B5C4-7A8702B0F400}" destId="{50DD0F27-56C7-4814-BC5C-EB4BE1258B32}" srcOrd="1" destOrd="0" presId="urn:microsoft.com/office/officeart/2008/layout/VerticalCurvedList#8"/>
    <dgm:cxn modelId="{171B9A9E-B8DD-4DD9-9E76-180EE3270F43}" type="presParOf" srcId="{DF0BFA82-30CB-4CA7-B5C4-7A8702B0F400}" destId="{AA044BB4-3D85-4712-A6F9-A097F735DE8D}" srcOrd="2" destOrd="0" presId="urn:microsoft.com/office/officeart/2008/layout/VerticalCurvedList#8"/>
    <dgm:cxn modelId="{D07F85F1-9C6E-4CC0-940B-17D5E04D75F6}" type="presParOf" srcId="{AA044BB4-3D85-4712-A6F9-A097F735DE8D}" destId="{3C1A22CB-BAFB-4F5C-9D84-F2D662C08B65}" srcOrd="0" destOrd="0" presId="urn:microsoft.com/office/officeart/2008/layout/VerticalCurvedList#8"/>
    <dgm:cxn modelId="{08716B62-5B42-462B-AFB7-263BD2641EFD}" type="presParOf" srcId="{DF0BFA82-30CB-4CA7-B5C4-7A8702B0F400}" destId="{6B42F803-D04C-41B6-81D2-707DD32E42EA}" srcOrd="3" destOrd="0" presId="urn:microsoft.com/office/officeart/2008/layout/VerticalCurvedList#8"/>
    <dgm:cxn modelId="{581A7654-E0A9-4683-B20E-63DD286B163E}" type="presParOf" srcId="{DF0BFA82-30CB-4CA7-B5C4-7A8702B0F400}" destId="{127C0362-271A-4AFF-A574-C0367FE60042}" srcOrd="4" destOrd="0" presId="urn:microsoft.com/office/officeart/2008/layout/VerticalCurvedList#8"/>
    <dgm:cxn modelId="{9EAD37F8-5348-4500-944B-604C66DC1C7D}" type="presParOf" srcId="{127C0362-271A-4AFF-A574-C0367FE60042}" destId="{3AC60185-92F0-4D9F-B076-A702589EC537}" srcOrd="0" destOrd="0" presId="urn:microsoft.com/office/officeart/2008/layout/VerticalCurvedList#8"/>
    <dgm:cxn modelId="{D2F9E22B-02CB-444A-BA05-43FD85FF4142}" type="presParOf" srcId="{DF0BFA82-30CB-4CA7-B5C4-7A8702B0F400}" destId="{C32DB2E1-4477-473A-88F4-35EED550612F}" srcOrd="5" destOrd="0" presId="urn:microsoft.com/office/officeart/2008/layout/VerticalCurvedList#8"/>
    <dgm:cxn modelId="{F3D57303-1758-4883-BA82-8F347492A52B}" type="presParOf" srcId="{DF0BFA82-30CB-4CA7-B5C4-7A8702B0F400}" destId="{D0E049FA-E996-47CE-92D1-DCCCE7E5E414}" srcOrd="6" destOrd="0" presId="urn:microsoft.com/office/officeart/2008/layout/VerticalCurvedList#8"/>
    <dgm:cxn modelId="{A7CB4E3F-ADBF-4964-8807-824C2E421201}" type="presParOf" srcId="{D0E049FA-E996-47CE-92D1-DCCCE7E5E414}" destId="{8CF820D3-65A3-4497-9B2B-CCF6912F8E50}" srcOrd="0" destOrd="0" presId="urn:microsoft.com/office/officeart/2008/layout/VerticalCurvedList#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B3A2E2-D1CB-4AA8-976B-5E9A9E876AB0}" type="doc">
      <dgm:prSet loTypeId="urn:microsoft.com/office/officeart/2005/8/layout/vList2#2" loCatId="list" qsTypeId="urn:microsoft.com/office/officeart/2005/8/quickstyle/simple3#2" qsCatId="simple" csTypeId="urn:microsoft.com/office/officeart/2005/8/colors/colorful2#2" csCatId="colorful" phldr="1"/>
      <dgm:spPr/>
      <dgm:t>
        <a:bodyPr/>
        <a:lstStyle/>
        <a:p>
          <a:endParaRPr lang="en-US"/>
        </a:p>
      </dgm:t>
    </dgm:pt>
    <dgm:pt modelId="{7E582F39-E612-492C-93DF-F3B3F7669726}">
      <dgm:prSet phldr="0" custT="0"/>
      <dgm:spPr>
        <a:scene3d>
          <a:camera prst="orthographicFront"/>
          <a:lightRig rig="flat" dir="t"/>
        </a:scene3d>
        <a:sp3d prstMaterial="dkEdge">
          <a:bevelT w="8200" h="38100" prst="angle"/>
        </a:sp3d>
      </dgm:spPr>
      <dgm:t>
        <a:bodyPr vert="horz" wrap="square"/>
        <a:lstStyle/>
        <a:p>
          <a:pPr algn="ctr">
            <a:lnSpc>
              <a:spcPct val="100000"/>
            </a:lnSpc>
            <a:spcBef>
              <a:spcPct val="0"/>
            </a:spcBef>
            <a:spcAft>
              <a:spcPct val="35000"/>
            </a:spcAft>
          </a:pPr>
          <a:r>
            <a:rPr lang="it-IT" altLang="en-US" dirty="0"/>
            <a:t>They result from the connection of functions and subfunctions integrated with each other</a:t>
          </a:r>
          <a:endParaRPr lang="en-US" dirty="0"/>
        </a:p>
      </dgm:t>
    </dgm:pt>
    <dgm:pt modelId="{E79A0691-B510-4128-AEB2-D9A40EFF628C}" type="parTrans" cxnId="{3A6DF3DE-0918-4B07-B7F4-395B30E97719}">
      <dgm:prSet/>
      <dgm:spPr/>
      <dgm:t>
        <a:bodyPr/>
        <a:lstStyle/>
        <a:p>
          <a:endParaRPr lang="en-US"/>
        </a:p>
      </dgm:t>
    </dgm:pt>
    <dgm:pt modelId="{8BFDBA44-AC04-4D00-91F0-2F977BD255C7}" type="sibTrans" cxnId="{3A6DF3DE-0918-4B07-B7F4-395B30E97719}">
      <dgm:prSet/>
      <dgm:spPr/>
      <dgm:t>
        <a:bodyPr/>
        <a:lstStyle/>
        <a:p>
          <a:endParaRPr lang="en-US"/>
        </a:p>
      </dgm:t>
    </dgm:pt>
    <dgm:pt modelId="{72CD2935-6308-994B-A7AA-7092AD619A5F}" type="pres">
      <dgm:prSet presAssocID="{3FB3A2E2-D1CB-4AA8-976B-5E9A9E876AB0}" presName="linear" presStyleCnt="0">
        <dgm:presLayoutVars>
          <dgm:animLvl val="lvl"/>
          <dgm:resizeHandles val="exact"/>
        </dgm:presLayoutVars>
      </dgm:prSet>
      <dgm:spPr/>
      <dgm:t>
        <a:bodyPr/>
        <a:lstStyle/>
        <a:p>
          <a:endParaRPr lang="it-IT"/>
        </a:p>
      </dgm:t>
    </dgm:pt>
    <dgm:pt modelId="{E5706B0D-7D3B-644A-A851-CE334D7B3B30}" type="pres">
      <dgm:prSet presAssocID="{7E582F39-E612-492C-93DF-F3B3F7669726}" presName="parentText" presStyleLbl="node1" presStyleIdx="0" presStyleCnt="1">
        <dgm:presLayoutVars>
          <dgm:chMax val="0"/>
          <dgm:bulletEnabled val="1"/>
        </dgm:presLayoutVars>
      </dgm:prSet>
      <dgm:spPr/>
      <dgm:t>
        <a:bodyPr/>
        <a:lstStyle/>
        <a:p>
          <a:endParaRPr lang="it-IT"/>
        </a:p>
      </dgm:t>
    </dgm:pt>
  </dgm:ptLst>
  <dgm:cxnLst>
    <dgm:cxn modelId="{3A6DF3DE-0918-4B07-B7F4-395B30E97719}" srcId="{3FB3A2E2-D1CB-4AA8-976B-5E9A9E876AB0}" destId="{7E582F39-E612-492C-93DF-F3B3F7669726}" srcOrd="0" destOrd="0" parTransId="{E79A0691-B510-4128-AEB2-D9A40EFF628C}" sibTransId="{8BFDBA44-AC04-4D00-91F0-2F977BD255C7}"/>
    <dgm:cxn modelId="{485D67E4-0127-4FD3-B0FF-204C77F09727}" type="presOf" srcId="{3FB3A2E2-D1CB-4AA8-976B-5E9A9E876AB0}" destId="{72CD2935-6308-994B-A7AA-7092AD619A5F}" srcOrd="0" destOrd="0" presId="urn:microsoft.com/office/officeart/2005/8/layout/vList2#2"/>
    <dgm:cxn modelId="{F800A960-126E-4F29-AAA0-6E2431313BFD}" type="presOf" srcId="{7E582F39-E612-492C-93DF-F3B3F7669726}" destId="{E5706B0D-7D3B-644A-A851-CE334D7B3B30}" srcOrd="0" destOrd="0" presId="urn:microsoft.com/office/officeart/2005/8/layout/vList2#2"/>
    <dgm:cxn modelId="{06455E11-FA48-4C20-9500-7E38787B0FDD}" type="presParOf" srcId="{72CD2935-6308-994B-A7AA-7092AD619A5F}" destId="{E5706B0D-7D3B-644A-A851-CE334D7B3B30}" srcOrd="0" destOrd="0" presId="urn:microsoft.com/office/officeart/2005/8/layout/vList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F1F219-3316-1343-A702-F32B6289D78E}" type="doc">
      <dgm:prSet loTypeId="urn:microsoft.com/office/officeart/2005/8/layout/pyramid1#2" loCatId="" qsTypeId="urn:microsoft.com/office/officeart/2009/2/quickstyle/3d8#2" qsCatId="3D" csTypeId="urn:microsoft.com/office/officeart/2005/8/colors/accent1_2#4" csCatId="accent1" phldr="1"/>
      <dgm:spPr/>
    </dgm:pt>
    <dgm:pt modelId="{D61F3784-939A-8A4E-B31D-C9D98C2223E9}">
      <dgm:prSet phldrT="[Testo]"/>
      <dgm:spPr/>
      <dgm:t>
        <a:bodyPr/>
        <a:lstStyle/>
        <a:p>
          <a:endParaRPr lang="it-IT" dirty="0"/>
        </a:p>
        <a:p>
          <a:endParaRPr lang="it-IT" dirty="0"/>
        </a:p>
        <a:p>
          <a:endParaRPr lang="it-IT" dirty="0"/>
        </a:p>
        <a:p>
          <a:r>
            <a:rPr lang="it-IT" dirty="0"/>
            <a:t>FUNCTIONS</a:t>
          </a:r>
        </a:p>
      </dgm:t>
    </dgm:pt>
    <dgm:pt modelId="{22FEDE21-8812-FD4C-8674-F5F6B7E16E7F}" type="parTrans" cxnId="{329641BA-2BC1-264F-8D47-E4D6B03B9FC9}">
      <dgm:prSet/>
      <dgm:spPr/>
      <dgm:t>
        <a:bodyPr/>
        <a:lstStyle/>
        <a:p>
          <a:endParaRPr lang="it-IT"/>
        </a:p>
      </dgm:t>
    </dgm:pt>
    <dgm:pt modelId="{2A926733-9FCB-414C-9BAC-66027896C04C}" type="sibTrans" cxnId="{329641BA-2BC1-264F-8D47-E4D6B03B9FC9}">
      <dgm:prSet/>
      <dgm:spPr/>
      <dgm:t>
        <a:bodyPr/>
        <a:lstStyle/>
        <a:p>
          <a:endParaRPr lang="it-IT"/>
        </a:p>
      </dgm:t>
    </dgm:pt>
    <dgm:pt modelId="{9825AF03-1818-E84C-A6F4-0BA33A13601D}">
      <dgm:prSet phldrT="[Testo]"/>
      <dgm:spPr/>
      <dgm:t>
        <a:bodyPr/>
        <a:lstStyle/>
        <a:p>
          <a:endParaRPr lang="it-IT" dirty="0"/>
        </a:p>
        <a:p>
          <a:r>
            <a:rPr lang="it-IT" dirty="0"/>
            <a:t>SUBFUNCTIONS</a:t>
          </a:r>
        </a:p>
      </dgm:t>
    </dgm:pt>
    <dgm:pt modelId="{EDD10969-F4F5-6249-96F5-5E0C771C1466}" type="parTrans" cxnId="{D318E320-E03B-6642-9E35-FE9F1AF5522C}">
      <dgm:prSet/>
      <dgm:spPr/>
      <dgm:t>
        <a:bodyPr/>
        <a:lstStyle/>
        <a:p>
          <a:endParaRPr lang="it-IT"/>
        </a:p>
      </dgm:t>
    </dgm:pt>
    <dgm:pt modelId="{73E20604-1963-1842-BEA8-C1742AA955F4}" type="sibTrans" cxnId="{D318E320-E03B-6642-9E35-FE9F1AF5522C}">
      <dgm:prSet/>
      <dgm:spPr/>
      <dgm:t>
        <a:bodyPr/>
        <a:lstStyle/>
        <a:p>
          <a:endParaRPr lang="it-IT"/>
        </a:p>
      </dgm:t>
    </dgm:pt>
    <dgm:pt modelId="{4533E4FF-A163-7947-890B-9AC7A3C249EF}">
      <dgm:prSet phldrT="[Testo]"/>
      <dgm:spPr/>
      <dgm:t>
        <a:bodyPr/>
        <a:lstStyle/>
        <a:p>
          <a:r>
            <a:rPr lang="it-IT" dirty="0"/>
            <a:t>SYMPTOMS</a:t>
          </a:r>
        </a:p>
      </dgm:t>
    </dgm:pt>
    <dgm:pt modelId="{DA0D964E-78ED-FB44-9228-1BF7CD693841}" type="parTrans" cxnId="{BEE74726-0FAA-DF4F-9069-0B7B556E4DAD}">
      <dgm:prSet/>
      <dgm:spPr/>
      <dgm:t>
        <a:bodyPr/>
        <a:lstStyle/>
        <a:p>
          <a:endParaRPr lang="it-IT"/>
        </a:p>
      </dgm:t>
    </dgm:pt>
    <dgm:pt modelId="{490D8C8D-06F8-004A-AE99-FA74D4ABB45C}" type="sibTrans" cxnId="{BEE74726-0FAA-DF4F-9069-0B7B556E4DAD}">
      <dgm:prSet/>
      <dgm:spPr/>
      <dgm:t>
        <a:bodyPr/>
        <a:lstStyle/>
        <a:p>
          <a:endParaRPr lang="it-IT"/>
        </a:p>
      </dgm:t>
    </dgm:pt>
    <dgm:pt modelId="{856AE594-4B65-0145-A182-E181C2EC06C1}" type="pres">
      <dgm:prSet presAssocID="{81F1F219-3316-1343-A702-F32B6289D78E}" presName="Name0" presStyleCnt="0">
        <dgm:presLayoutVars>
          <dgm:dir/>
          <dgm:animLvl val="lvl"/>
          <dgm:resizeHandles val="exact"/>
        </dgm:presLayoutVars>
      </dgm:prSet>
      <dgm:spPr/>
    </dgm:pt>
    <dgm:pt modelId="{3913E1DD-F944-CD4B-BA55-B6B263631DDD}" type="pres">
      <dgm:prSet presAssocID="{D61F3784-939A-8A4E-B31D-C9D98C2223E9}" presName="Name8" presStyleCnt="0"/>
      <dgm:spPr/>
    </dgm:pt>
    <dgm:pt modelId="{998CEAF6-F516-1342-B28F-B21E4658FE0A}" type="pres">
      <dgm:prSet presAssocID="{D61F3784-939A-8A4E-B31D-C9D98C2223E9}" presName="level" presStyleLbl="node1" presStyleIdx="0" presStyleCnt="3">
        <dgm:presLayoutVars>
          <dgm:chMax val="1"/>
          <dgm:bulletEnabled val="1"/>
        </dgm:presLayoutVars>
      </dgm:prSet>
      <dgm:spPr/>
      <dgm:t>
        <a:bodyPr/>
        <a:lstStyle/>
        <a:p>
          <a:endParaRPr lang="it-IT"/>
        </a:p>
      </dgm:t>
    </dgm:pt>
    <dgm:pt modelId="{9A9A4D38-84B5-804A-83F0-9348EB4F9466}" type="pres">
      <dgm:prSet presAssocID="{D61F3784-939A-8A4E-B31D-C9D98C2223E9}" presName="levelTx" presStyleLbl="revTx" presStyleIdx="0" presStyleCnt="0">
        <dgm:presLayoutVars>
          <dgm:chMax val="1"/>
          <dgm:bulletEnabled val="1"/>
        </dgm:presLayoutVars>
      </dgm:prSet>
      <dgm:spPr/>
      <dgm:t>
        <a:bodyPr/>
        <a:lstStyle/>
        <a:p>
          <a:endParaRPr lang="it-IT"/>
        </a:p>
      </dgm:t>
    </dgm:pt>
    <dgm:pt modelId="{F2B16D95-8F55-B04A-83DE-E4F0601B81F4}" type="pres">
      <dgm:prSet presAssocID="{9825AF03-1818-E84C-A6F4-0BA33A13601D}" presName="Name8" presStyleCnt="0"/>
      <dgm:spPr/>
    </dgm:pt>
    <dgm:pt modelId="{ECC8FC83-8856-4C43-B063-B47AF063F423}" type="pres">
      <dgm:prSet presAssocID="{9825AF03-1818-E84C-A6F4-0BA33A13601D}" presName="level" presStyleLbl="node1" presStyleIdx="1" presStyleCnt="3">
        <dgm:presLayoutVars>
          <dgm:chMax val="1"/>
          <dgm:bulletEnabled val="1"/>
        </dgm:presLayoutVars>
      </dgm:prSet>
      <dgm:spPr/>
      <dgm:t>
        <a:bodyPr/>
        <a:lstStyle/>
        <a:p>
          <a:endParaRPr lang="it-IT"/>
        </a:p>
      </dgm:t>
    </dgm:pt>
    <dgm:pt modelId="{4EB4E51C-AB8F-4542-83AF-889C28CE9E1B}" type="pres">
      <dgm:prSet presAssocID="{9825AF03-1818-E84C-A6F4-0BA33A13601D}" presName="levelTx" presStyleLbl="revTx" presStyleIdx="0" presStyleCnt="0">
        <dgm:presLayoutVars>
          <dgm:chMax val="1"/>
          <dgm:bulletEnabled val="1"/>
        </dgm:presLayoutVars>
      </dgm:prSet>
      <dgm:spPr/>
      <dgm:t>
        <a:bodyPr/>
        <a:lstStyle/>
        <a:p>
          <a:endParaRPr lang="it-IT"/>
        </a:p>
      </dgm:t>
    </dgm:pt>
    <dgm:pt modelId="{26D2B7DB-A31C-4A4B-ACCC-9821E03E494E}" type="pres">
      <dgm:prSet presAssocID="{4533E4FF-A163-7947-890B-9AC7A3C249EF}" presName="Name8" presStyleCnt="0"/>
      <dgm:spPr/>
    </dgm:pt>
    <dgm:pt modelId="{76BA243C-FEFF-CC4A-AE54-A381A2161CA4}" type="pres">
      <dgm:prSet presAssocID="{4533E4FF-A163-7947-890B-9AC7A3C249EF}" presName="level" presStyleLbl="node1" presStyleIdx="2" presStyleCnt="3">
        <dgm:presLayoutVars>
          <dgm:chMax val="1"/>
          <dgm:bulletEnabled val="1"/>
        </dgm:presLayoutVars>
      </dgm:prSet>
      <dgm:spPr/>
      <dgm:t>
        <a:bodyPr/>
        <a:lstStyle/>
        <a:p>
          <a:endParaRPr lang="it-IT"/>
        </a:p>
      </dgm:t>
    </dgm:pt>
    <dgm:pt modelId="{BE3C77A4-7946-084F-8430-17B54CF71BD5}" type="pres">
      <dgm:prSet presAssocID="{4533E4FF-A163-7947-890B-9AC7A3C249EF}" presName="levelTx" presStyleLbl="revTx" presStyleIdx="0" presStyleCnt="0">
        <dgm:presLayoutVars>
          <dgm:chMax val="1"/>
          <dgm:bulletEnabled val="1"/>
        </dgm:presLayoutVars>
      </dgm:prSet>
      <dgm:spPr/>
      <dgm:t>
        <a:bodyPr/>
        <a:lstStyle/>
        <a:p>
          <a:endParaRPr lang="it-IT"/>
        </a:p>
      </dgm:t>
    </dgm:pt>
  </dgm:ptLst>
  <dgm:cxnLst>
    <dgm:cxn modelId="{D318E320-E03B-6642-9E35-FE9F1AF5522C}" srcId="{81F1F219-3316-1343-A702-F32B6289D78E}" destId="{9825AF03-1818-E84C-A6F4-0BA33A13601D}" srcOrd="1" destOrd="0" parTransId="{EDD10969-F4F5-6249-96F5-5E0C771C1466}" sibTransId="{73E20604-1963-1842-BEA8-C1742AA955F4}"/>
    <dgm:cxn modelId="{EEAAA28B-5431-EC40-AA27-166D7542D8DC}" type="presOf" srcId="{9825AF03-1818-E84C-A6F4-0BA33A13601D}" destId="{4EB4E51C-AB8F-4542-83AF-889C28CE9E1B}" srcOrd="1" destOrd="0" presId="urn:microsoft.com/office/officeart/2005/8/layout/pyramid1#2"/>
    <dgm:cxn modelId="{D2298DB6-54AF-FF47-A854-15CEE0EE0CEF}" type="presOf" srcId="{9825AF03-1818-E84C-A6F4-0BA33A13601D}" destId="{ECC8FC83-8856-4C43-B063-B47AF063F423}" srcOrd="0" destOrd="0" presId="urn:microsoft.com/office/officeart/2005/8/layout/pyramid1#2"/>
    <dgm:cxn modelId="{33672F16-0852-6549-8863-6700247A7DE8}" type="presOf" srcId="{4533E4FF-A163-7947-890B-9AC7A3C249EF}" destId="{BE3C77A4-7946-084F-8430-17B54CF71BD5}" srcOrd="1" destOrd="0" presId="urn:microsoft.com/office/officeart/2005/8/layout/pyramid1#2"/>
    <dgm:cxn modelId="{1676AEC9-312C-504B-9FBC-5897E0979BBE}" type="presOf" srcId="{D61F3784-939A-8A4E-B31D-C9D98C2223E9}" destId="{9A9A4D38-84B5-804A-83F0-9348EB4F9466}" srcOrd="1" destOrd="0" presId="urn:microsoft.com/office/officeart/2005/8/layout/pyramid1#2"/>
    <dgm:cxn modelId="{AB92E3EA-DDDE-BE46-B21E-94A7D030A034}" type="presOf" srcId="{81F1F219-3316-1343-A702-F32B6289D78E}" destId="{856AE594-4B65-0145-A182-E181C2EC06C1}" srcOrd="0" destOrd="0" presId="urn:microsoft.com/office/officeart/2005/8/layout/pyramid1#2"/>
    <dgm:cxn modelId="{BEE74726-0FAA-DF4F-9069-0B7B556E4DAD}" srcId="{81F1F219-3316-1343-A702-F32B6289D78E}" destId="{4533E4FF-A163-7947-890B-9AC7A3C249EF}" srcOrd="2" destOrd="0" parTransId="{DA0D964E-78ED-FB44-9228-1BF7CD693841}" sibTransId="{490D8C8D-06F8-004A-AE99-FA74D4ABB45C}"/>
    <dgm:cxn modelId="{A55A8A45-B29C-9D43-9CA1-BDBFF682134D}" type="presOf" srcId="{D61F3784-939A-8A4E-B31D-C9D98C2223E9}" destId="{998CEAF6-F516-1342-B28F-B21E4658FE0A}" srcOrd="0" destOrd="0" presId="urn:microsoft.com/office/officeart/2005/8/layout/pyramid1#2"/>
    <dgm:cxn modelId="{329641BA-2BC1-264F-8D47-E4D6B03B9FC9}" srcId="{81F1F219-3316-1343-A702-F32B6289D78E}" destId="{D61F3784-939A-8A4E-B31D-C9D98C2223E9}" srcOrd="0" destOrd="0" parTransId="{22FEDE21-8812-FD4C-8674-F5F6B7E16E7F}" sibTransId="{2A926733-9FCB-414C-9BAC-66027896C04C}"/>
    <dgm:cxn modelId="{B43FE912-276F-2040-885B-26E05345AF63}" type="presOf" srcId="{4533E4FF-A163-7947-890B-9AC7A3C249EF}" destId="{76BA243C-FEFF-CC4A-AE54-A381A2161CA4}" srcOrd="0" destOrd="0" presId="urn:microsoft.com/office/officeart/2005/8/layout/pyramid1#2"/>
    <dgm:cxn modelId="{3DB98A63-49AE-1844-A283-811196D693B1}" type="presParOf" srcId="{856AE594-4B65-0145-A182-E181C2EC06C1}" destId="{3913E1DD-F944-CD4B-BA55-B6B263631DDD}" srcOrd="0" destOrd="0" presId="urn:microsoft.com/office/officeart/2005/8/layout/pyramid1#2"/>
    <dgm:cxn modelId="{E45EC092-045D-0C40-B4DE-9707021A9187}" type="presParOf" srcId="{3913E1DD-F944-CD4B-BA55-B6B263631DDD}" destId="{998CEAF6-F516-1342-B28F-B21E4658FE0A}" srcOrd="0" destOrd="0" presId="urn:microsoft.com/office/officeart/2005/8/layout/pyramid1#2"/>
    <dgm:cxn modelId="{D98B6D9E-1BD5-D547-BF59-42541773D024}" type="presParOf" srcId="{3913E1DD-F944-CD4B-BA55-B6B263631DDD}" destId="{9A9A4D38-84B5-804A-83F0-9348EB4F9466}" srcOrd="1" destOrd="0" presId="urn:microsoft.com/office/officeart/2005/8/layout/pyramid1#2"/>
    <dgm:cxn modelId="{4784312E-FD44-DB4E-B84D-11F435F6B473}" type="presParOf" srcId="{856AE594-4B65-0145-A182-E181C2EC06C1}" destId="{F2B16D95-8F55-B04A-83DE-E4F0601B81F4}" srcOrd="1" destOrd="0" presId="urn:microsoft.com/office/officeart/2005/8/layout/pyramid1#2"/>
    <dgm:cxn modelId="{4FE8BF90-B33B-5746-B105-694688490E08}" type="presParOf" srcId="{F2B16D95-8F55-B04A-83DE-E4F0601B81F4}" destId="{ECC8FC83-8856-4C43-B063-B47AF063F423}" srcOrd="0" destOrd="0" presId="urn:microsoft.com/office/officeart/2005/8/layout/pyramid1#2"/>
    <dgm:cxn modelId="{D1695AEE-213B-144D-AB4E-26C35F76A7FA}" type="presParOf" srcId="{F2B16D95-8F55-B04A-83DE-E4F0601B81F4}" destId="{4EB4E51C-AB8F-4542-83AF-889C28CE9E1B}" srcOrd="1" destOrd="0" presId="urn:microsoft.com/office/officeart/2005/8/layout/pyramid1#2"/>
    <dgm:cxn modelId="{6ACDB9BF-9425-9B40-9B0A-85D7CA62D828}" type="presParOf" srcId="{856AE594-4B65-0145-A182-E181C2EC06C1}" destId="{26D2B7DB-A31C-4A4B-ACCC-9821E03E494E}" srcOrd="2" destOrd="0" presId="urn:microsoft.com/office/officeart/2005/8/layout/pyramid1#2"/>
    <dgm:cxn modelId="{6E0E1924-FAB1-2244-97E6-0AC5BCBACF2F}" type="presParOf" srcId="{26D2B7DB-A31C-4A4B-ACCC-9821E03E494E}" destId="{76BA243C-FEFF-CC4A-AE54-A381A2161CA4}" srcOrd="0" destOrd="0" presId="urn:microsoft.com/office/officeart/2005/8/layout/pyramid1#2"/>
    <dgm:cxn modelId="{39A8D634-2B9E-674A-A884-E83D3F986D96}" type="presParOf" srcId="{26D2B7DB-A31C-4A4B-ACCC-9821E03E494E}" destId="{BE3C77A4-7946-084F-8430-17B54CF71BD5}" srcOrd="1" destOrd="0" presId="urn:microsoft.com/office/officeart/2005/8/layout/pyramid1#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F1F219-3316-1343-A702-F32B6289D78E}" type="doc">
      <dgm:prSet loTypeId="urn:microsoft.com/office/officeart/2005/8/layout/pyramid1#2" loCatId="" qsTypeId="urn:microsoft.com/office/officeart/2005/8/quickstyle/3d7#5" qsCatId="3D" csTypeId="urn:microsoft.com/office/officeart/2005/8/colors/accent5_1#1" csCatId="accent1" phldr="1"/>
      <dgm:spPr/>
    </dgm:pt>
    <dgm:pt modelId="{D61F3784-939A-8A4E-B31D-C9D98C2223E9}">
      <dgm:prSet phldrT="[Testo]" phldr="0" custT="0"/>
      <dgm:spPr>
        <a:solidFill>
          <a:schemeClr val="accent2"/>
        </a:solidFill>
      </dgm:spPr>
      <dgm:t>
        <a:bodyPr vert="horz" wrap="square"/>
        <a:lstStyle/>
        <a:p>
          <a:pPr>
            <a:lnSpc>
              <a:spcPct val="100000"/>
            </a:lnSpc>
            <a:spcBef>
              <a:spcPct val="0"/>
            </a:spcBef>
            <a:spcAft>
              <a:spcPct val="35000"/>
            </a:spcAft>
          </a:pPr>
          <a:endParaRPr lang="it-IT" dirty="0"/>
        </a:p>
        <a:p>
          <a:pPr>
            <a:lnSpc>
              <a:spcPct val="100000"/>
            </a:lnSpc>
            <a:spcBef>
              <a:spcPct val="0"/>
            </a:spcBef>
            <a:spcAft>
              <a:spcPct val="35000"/>
            </a:spcAft>
          </a:pPr>
          <a:endParaRPr lang="it-IT" dirty="0">
            <a:highlight>
              <a:srgbClr val="FF0000"/>
            </a:highlight>
          </a:endParaRPr>
        </a:p>
        <a:p>
          <a:pPr>
            <a:lnSpc>
              <a:spcPct val="100000"/>
            </a:lnSpc>
            <a:spcBef>
              <a:spcPct val="0"/>
            </a:spcBef>
            <a:spcAft>
              <a:spcPct val="35000"/>
            </a:spcAft>
          </a:pPr>
          <a:endParaRPr lang="it-IT" dirty="0"/>
        </a:p>
        <a:p>
          <a:pPr>
            <a:lnSpc>
              <a:spcPct val="100000"/>
            </a:lnSpc>
            <a:spcBef>
              <a:spcPct val="0"/>
            </a:spcBef>
            <a:spcAft>
              <a:spcPct val="35000"/>
            </a:spcAft>
          </a:pPr>
          <a:r>
            <a:rPr lang="it-IT" dirty="0"/>
            <a:t>COGNITIVE </a:t>
          </a:r>
        </a:p>
        <a:p>
          <a:pPr>
            <a:lnSpc>
              <a:spcPct val="100000"/>
            </a:lnSpc>
            <a:spcBef>
              <a:spcPct val="0"/>
            </a:spcBef>
            <a:spcAft>
              <a:spcPct val="35000"/>
            </a:spcAft>
          </a:pPr>
          <a:r>
            <a:rPr lang="it-IT" dirty="0"/>
            <a:t>FUNCTION</a:t>
          </a:r>
          <a:r>
            <a:rPr lang="it-IT"/>
            <a:t>(LANGUAGE)</a:t>
          </a:r>
        </a:p>
      </dgm:t>
    </dgm:pt>
    <dgm:pt modelId="{22FEDE21-8812-FD4C-8674-F5F6B7E16E7F}" type="parTrans" cxnId="{3C3912AD-E685-438F-BCE1-A851F107A6F9}">
      <dgm:prSet/>
      <dgm:spPr/>
      <dgm:t>
        <a:bodyPr/>
        <a:lstStyle/>
        <a:p>
          <a:endParaRPr lang="it-IT"/>
        </a:p>
      </dgm:t>
    </dgm:pt>
    <dgm:pt modelId="{2A926733-9FCB-414C-9BAC-66027896C04C}" type="sibTrans" cxnId="{3C3912AD-E685-438F-BCE1-A851F107A6F9}">
      <dgm:prSet/>
      <dgm:spPr/>
      <dgm:t>
        <a:bodyPr/>
        <a:lstStyle/>
        <a:p>
          <a:endParaRPr lang="it-IT"/>
        </a:p>
      </dgm:t>
    </dgm:pt>
    <dgm:pt modelId="{9825AF03-1818-E84C-A6F4-0BA33A13601D}">
      <dgm:prSet phldrT="[Testo]" phldr="0" custT="1"/>
      <dgm:spPr>
        <a:solidFill>
          <a:schemeClr val="accent2"/>
        </a:solidFill>
      </dgm:spPr>
      <dgm:t>
        <a:bodyPr vert="horz" wrap="square"/>
        <a:lstStyle/>
        <a:p>
          <a:pPr>
            <a:lnSpc>
              <a:spcPct val="100000"/>
            </a:lnSpc>
            <a:spcBef>
              <a:spcPct val="0"/>
            </a:spcBef>
            <a:spcAft>
              <a:spcPct val="35000"/>
            </a:spcAft>
          </a:pPr>
          <a:endParaRPr lang="it-IT" sz="2000" dirty="0"/>
        </a:p>
        <a:p>
          <a:pPr>
            <a:lnSpc>
              <a:spcPct val="100000"/>
            </a:lnSpc>
            <a:spcBef>
              <a:spcPct val="0"/>
            </a:spcBef>
            <a:spcAft>
              <a:spcPct val="35000"/>
            </a:spcAft>
          </a:pPr>
          <a:r>
            <a:rPr lang="it-IT" sz="2000" dirty="0"/>
            <a:t>MOOD/AFFECTIVE FUNCTION(LANGUAGE)</a:t>
          </a:r>
          <a:endParaRPr sz="1700"/>
        </a:p>
      </dgm:t>
    </dgm:pt>
    <dgm:pt modelId="{EDD10969-F4F5-6249-96F5-5E0C771C1466}" type="parTrans" cxnId="{6C5546F4-8651-4848-A6AD-4F074B5831B9}">
      <dgm:prSet/>
      <dgm:spPr/>
      <dgm:t>
        <a:bodyPr/>
        <a:lstStyle/>
        <a:p>
          <a:endParaRPr lang="it-IT"/>
        </a:p>
      </dgm:t>
    </dgm:pt>
    <dgm:pt modelId="{73E20604-1963-1842-BEA8-C1742AA955F4}" type="sibTrans" cxnId="{6C5546F4-8651-4848-A6AD-4F074B5831B9}">
      <dgm:prSet/>
      <dgm:spPr/>
      <dgm:t>
        <a:bodyPr/>
        <a:lstStyle/>
        <a:p>
          <a:endParaRPr lang="it-IT"/>
        </a:p>
      </dgm:t>
    </dgm:pt>
    <dgm:pt modelId="{4533E4FF-A163-7947-890B-9AC7A3C249EF}">
      <dgm:prSet phldrT="[Testo]" phldr="0" custT="1"/>
      <dgm:spPr>
        <a:solidFill>
          <a:schemeClr val="accent2"/>
        </a:solidFill>
      </dgm:spPr>
      <dgm:t>
        <a:bodyPr vert="horz" wrap="square"/>
        <a:lstStyle/>
        <a:p>
          <a:pPr>
            <a:lnSpc>
              <a:spcPct val="100000"/>
            </a:lnSpc>
            <a:spcBef>
              <a:spcPct val="0"/>
            </a:spcBef>
            <a:spcAft>
              <a:spcPct val="35000"/>
            </a:spcAft>
          </a:pPr>
          <a:r>
            <a:rPr lang="it-IT" sz="2400" dirty="0"/>
            <a:t>PSYCHOMOTOR </a:t>
          </a:r>
        </a:p>
        <a:p>
          <a:pPr>
            <a:lnSpc>
              <a:spcPct val="100000"/>
            </a:lnSpc>
            <a:spcBef>
              <a:spcPct val="0"/>
            </a:spcBef>
            <a:spcAft>
              <a:spcPct val="35000"/>
            </a:spcAft>
          </a:pPr>
          <a:r>
            <a:rPr lang="it-IT" sz="2400" dirty="0"/>
            <a:t>FUNCTION (LANGUAGE)</a:t>
          </a:r>
        </a:p>
      </dgm:t>
    </dgm:pt>
    <dgm:pt modelId="{DA0D964E-78ED-FB44-9228-1BF7CD693841}" type="parTrans" cxnId="{E4CC5FAF-77D7-4BDB-81C8-A093BC251BC3}">
      <dgm:prSet/>
      <dgm:spPr/>
      <dgm:t>
        <a:bodyPr/>
        <a:lstStyle/>
        <a:p>
          <a:endParaRPr lang="it-IT"/>
        </a:p>
      </dgm:t>
    </dgm:pt>
    <dgm:pt modelId="{490D8C8D-06F8-004A-AE99-FA74D4ABB45C}" type="sibTrans" cxnId="{E4CC5FAF-77D7-4BDB-81C8-A093BC251BC3}">
      <dgm:prSet/>
      <dgm:spPr/>
      <dgm:t>
        <a:bodyPr/>
        <a:lstStyle/>
        <a:p>
          <a:endParaRPr lang="it-IT"/>
        </a:p>
      </dgm:t>
    </dgm:pt>
    <dgm:pt modelId="{856AE594-4B65-0145-A182-E181C2EC06C1}" type="pres">
      <dgm:prSet presAssocID="{81F1F219-3316-1343-A702-F32B6289D78E}" presName="Name0" presStyleCnt="0">
        <dgm:presLayoutVars>
          <dgm:dir/>
          <dgm:animLvl val="lvl"/>
          <dgm:resizeHandles val="exact"/>
        </dgm:presLayoutVars>
      </dgm:prSet>
      <dgm:spPr/>
    </dgm:pt>
    <dgm:pt modelId="{3913E1DD-F944-CD4B-BA55-B6B263631DDD}" type="pres">
      <dgm:prSet presAssocID="{D61F3784-939A-8A4E-B31D-C9D98C2223E9}" presName="Name8" presStyleCnt="0"/>
      <dgm:spPr/>
    </dgm:pt>
    <dgm:pt modelId="{998CEAF6-F516-1342-B28F-B21E4658FE0A}" type="pres">
      <dgm:prSet presAssocID="{D61F3784-939A-8A4E-B31D-C9D98C2223E9}" presName="level" presStyleLbl="node1" presStyleIdx="0" presStyleCnt="3">
        <dgm:presLayoutVars>
          <dgm:chMax val="1"/>
          <dgm:bulletEnabled val="1"/>
        </dgm:presLayoutVars>
      </dgm:prSet>
      <dgm:spPr/>
      <dgm:t>
        <a:bodyPr/>
        <a:lstStyle/>
        <a:p>
          <a:endParaRPr lang="it-IT"/>
        </a:p>
      </dgm:t>
    </dgm:pt>
    <dgm:pt modelId="{9A9A4D38-84B5-804A-83F0-9348EB4F9466}" type="pres">
      <dgm:prSet presAssocID="{D61F3784-939A-8A4E-B31D-C9D98C2223E9}" presName="levelTx" presStyleLbl="revTx" presStyleIdx="0" presStyleCnt="0">
        <dgm:presLayoutVars>
          <dgm:chMax val="1"/>
          <dgm:bulletEnabled val="1"/>
        </dgm:presLayoutVars>
      </dgm:prSet>
      <dgm:spPr/>
      <dgm:t>
        <a:bodyPr/>
        <a:lstStyle/>
        <a:p>
          <a:endParaRPr lang="it-IT"/>
        </a:p>
      </dgm:t>
    </dgm:pt>
    <dgm:pt modelId="{F2B16D95-8F55-B04A-83DE-E4F0601B81F4}" type="pres">
      <dgm:prSet presAssocID="{9825AF03-1818-E84C-A6F4-0BA33A13601D}" presName="Name8" presStyleCnt="0"/>
      <dgm:spPr/>
    </dgm:pt>
    <dgm:pt modelId="{ECC8FC83-8856-4C43-B063-B47AF063F423}" type="pres">
      <dgm:prSet presAssocID="{9825AF03-1818-E84C-A6F4-0BA33A13601D}" presName="level" presStyleLbl="node1" presStyleIdx="1" presStyleCnt="3">
        <dgm:presLayoutVars>
          <dgm:chMax val="1"/>
          <dgm:bulletEnabled val="1"/>
        </dgm:presLayoutVars>
      </dgm:prSet>
      <dgm:spPr/>
      <dgm:t>
        <a:bodyPr/>
        <a:lstStyle/>
        <a:p>
          <a:endParaRPr lang="it-IT"/>
        </a:p>
      </dgm:t>
    </dgm:pt>
    <dgm:pt modelId="{4EB4E51C-AB8F-4542-83AF-889C28CE9E1B}" type="pres">
      <dgm:prSet presAssocID="{9825AF03-1818-E84C-A6F4-0BA33A13601D}" presName="levelTx" presStyleLbl="revTx" presStyleIdx="0" presStyleCnt="0">
        <dgm:presLayoutVars>
          <dgm:chMax val="1"/>
          <dgm:bulletEnabled val="1"/>
        </dgm:presLayoutVars>
      </dgm:prSet>
      <dgm:spPr/>
      <dgm:t>
        <a:bodyPr/>
        <a:lstStyle/>
        <a:p>
          <a:endParaRPr lang="it-IT"/>
        </a:p>
      </dgm:t>
    </dgm:pt>
    <dgm:pt modelId="{26D2B7DB-A31C-4A4B-ACCC-9821E03E494E}" type="pres">
      <dgm:prSet presAssocID="{4533E4FF-A163-7947-890B-9AC7A3C249EF}" presName="Name8" presStyleCnt="0"/>
      <dgm:spPr/>
    </dgm:pt>
    <dgm:pt modelId="{76BA243C-FEFF-CC4A-AE54-A381A2161CA4}" type="pres">
      <dgm:prSet presAssocID="{4533E4FF-A163-7947-890B-9AC7A3C249EF}" presName="level" presStyleLbl="node1" presStyleIdx="2" presStyleCnt="3">
        <dgm:presLayoutVars>
          <dgm:chMax val="1"/>
          <dgm:bulletEnabled val="1"/>
        </dgm:presLayoutVars>
      </dgm:prSet>
      <dgm:spPr/>
      <dgm:t>
        <a:bodyPr/>
        <a:lstStyle/>
        <a:p>
          <a:endParaRPr lang="it-IT"/>
        </a:p>
      </dgm:t>
    </dgm:pt>
    <dgm:pt modelId="{BE3C77A4-7946-084F-8430-17B54CF71BD5}" type="pres">
      <dgm:prSet presAssocID="{4533E4FF-A163-7947-890B-9AC7A3C249EF}" presName="levelTx" presStyleLbl="revTx" presStyleIdx="0" presStyleCnt="0">
        <dgm:presLayoutVars>
          <dgm:chMax val="1"/>
          <dgm:bulletEnabled val="1"/>
        </dgm:presLayoutVars>
      </dgm:prSet>
      <dgm:spPr/>
      <dgm:t>
        <a:bodyPr/>
        <a:lstStyle/>
        <a:p>
          <a:endParaRPr lang="it-IT"/>
        </a:p>
      </dgm:t>
    </dgm:pt>
  </dgm:ptLst>
  <dgm:cxnLst>
    <dgm:cxn modelId="{23B009F2-BFFE-4814-A9EB-FFC297EEF799}" type="presOf" srcId="{D61F3784-939A-8A4E-B31D-C9D98C2223E9}" destId="{998CEAF6-F516-1342-B28F-B21E4658FE0A}" srcOrd="0" destOrd="0" presId="urn:microsoft.com/office/officeart/2005/8/layout/pyramid1#2"/>
    <dgm:cxn modelId="{D6C57EEA-EDF3-4460-8190-1F09BAE0E4D0}" type="presOf" srcId="{D61F3784-939A-8A4E-B31D-C9D98C2223E9}" destId="{9A9A4D38-84B5-804A-83F0-9348EB4F9466}" srcOrd="1" destOrd="0" presId="urn:microsoft.com/office/officeart/2005/8/layout/pyramid1#2"/>
    <dgm:cxn modelId="{D08D27EF-292D-432C-999B-D4469377245F}" type="presOf" srcId="{4533E4FF-A163-7947-890B-9AC7A3C249EF}" destId="{76BA243C-FEFF-CC4A-AE54-A381A2161CA4}" srcOrd="0" destOrd="0" presId="urn:microsoft.com/office/officeart/2005/8/layout/pyramid1#2"/>
    <dgm:cxn modelId="{48BD7FD2-E93D-4A44-A010-23053995240D}" type="presOf" srcId="{81F1F219-3316-1343-A702-F32B6289D78E}" destId="{856AE594-4B65-0145-A182-E181C2EC06C1}" srcOrd="0" destOrd="0" presId="urn:microsoft.com/office/officeart/2005/8/layout/pyramid1#2"/>
    <dgm:cxn modelId="{E4CC5FAF-77D7-4BDB-81C8-A093BC251BC3}" srcId="{81F1F219-3316-1343-A702-F32B6289D78E}" destId="{4533E4FF-A163-7947-890B-9AC7A3C249EF}" srcOrd="2" destOrd="0" parTransId="{DA0D964E-78ED-FB44-9228-1BF7CD693841}" sibTransId="{490D8C8D-06F8-004A-AE99-FA74D4ABB45C}"/>
    <dgm:cxn modelId="{6C5546F4-8651-4848-A6AD-4F074B5831B9}" srcId="{81F1F219-3316-1343-A702-F32B6289D78E}" destId="{9825AF03-1818-E84C-A6F4-0BA33A13601D}" srcOrd="1" destOrd="0" parTransId="{EDD10969-F4F5-6249-96F5-5E0C771C1466}" sibTransId="{73E20604-1963-1842-BEA8-C1742AA955F4}"/>
    <dgm:cxn modelId="{1A6E36E7-F268-4824-9393-ACA783E55BF8}" type="presOf" srcId="{9825AF03-1818-E84C-A6F4-0BA33A13601D}" destId="{4EB4E51C-AB8F-4542-83AF-889C28CE9E1B}" srcOrd="1" destOrd="0" presId="urn:microsoft.com/office/officeart/2005/8/layout/pyramid1#2"/>
    <dgm:cxn modelId="{3C3912AD-E685-438F-BCE1-A851F107A6F9}" srcId="{81F1F219-3316-1343-A702-F32B6289D78E}" destId="{D61F3784-939A-8A4E-B31D-C9D98C2223E9}" srcOrd="0" destOrd="0" parTransId="{22FEDE21-8812-FD4C-8674-F5F6B7E16E7F}" sibTransId="{2A926733-9FCB-414C-9BAC-66027896C04C}"/>
    <dgm:cxn modelId="{C5AA3B09-83DD-43AB-9697-1C5B0FB79A23}" type="presOf" srcId="{4533E4FF-A163-7947-890B-9AC7A3C249EF}" destId="{BE3C77A4-7946-084F-8430-17B54CF71BD5}" srcOrd="1" destOrd="0" presId="urn:microsoft.com/office/officeart/2005/8/layout/pyramid1#2"/>
    <dgm:cxn modelId="{5B3AF3C8-83EE-422D-A937-A11271FFEFBD}" type="presOf" srcId="{9825AF03-1818-E84C-A6F4-0BA33A13601D}" destId="{ECC8FC83-8856-4C43-B063-B47AF063F423}" srcOrd="0" destOrd="0" presId="urn:microsoft.com/office/officeart/2005/8/layout/pyramid1#2"/>
    <dgm:cxn modelId="{5B1D015E-D106-47E4-9B93-BD53AA8789D8}" type="presParOf" srcId="{856AE594-4B65-0145-A182-E181C2EC06C1}" destId="{3913E1DD-F944-CD4B-BA55-B6B263631DDD}" srcOrd="0" destOrd="0" presId="urn:microsoft.com/office/officeart/2005/8/layout/pyramid1#2"/>
    <dgm:cxn modelId="{9827DC65-9BC6-4449-ADDB-AF2ED5436AB1}" type="presParOf" srcId="{3913E1DD-F944-CD4B-BA55-B6B263631DDD}" destId="{998CEAF6-F516-1342-B28F-B21E4658FE0A}" srcOrd="0" destOrd="0" presId="urn:microsoft.com/office/officeart/2005/8/layout/pyramid1#2"/>
    <dgm:cxn modelId="{3A40661C-1B74-47BF-A364-FEC7246FF36A}" type="presParOf" srcId="{3913E1DD-F944-CD4B-BA55-B6B263631DDD}" destId="{9A9A4D38-84B5-804A-83F0-9348EB4F9466}" srcOrd="1" destOrd="0" presId="urn:microsoft.com/office/officeart/2005/8/layout/pyramid1#2"/>
    <dgm:cxn modelId="{927547F1-626E-4A27-BB49-9D9CA25ECA91}" type="presParOf" srcId="{856AE594-4B65-0145-A182-E181C2EC06C1}" destId="{F2B16D95-8F55-B04A-83DE-E4F0601B81F4}" srcOrd="1" destOrd="0" presId="urn:microsoft.com/office/officeart/2005/8/layout/pyramid1#2"/>
    <dgm:cxn modelId="{0514F906-8D31-4217-8E52-19DE5504905F}" type="presParOf" srcId="{F2B16D95-8F55-B04A-83DE-E4F0601B81F4}" destId="{ECC8FC83-8856-4C43-B063-B47AF063F423}" srcOrd="0" destOrd="0" presId="urn:microsoft.com/office/officeart/2005/8/layout/pyramid1#2"/>
    <dgm:cxn modelId="{F200AEC1-7F2D-433E-BD5F-C634FD4877F5}" type="presParOf" srcId="{F2B16D95-8F55-B04A-83DE-E4F0601B81F4}" destId="{4EB4E51C-AB8F-4542-83AF-889C28CE9E1B}" srcOrd="1" destOrd="0" presId="urn:microsoft.com/office/officeart/2005/8/layout/pyramid1#2"/>
    <dgm:cxn modelId="{C165B738-C883-4F1F-B154-AEB27AD4FBE4}" type="presParOf" srcId="{856AE594-4B65-0145-A182-E181C2EC06C1}" destId="{26D2B7DB-A31C-4A4B-ACCC-9821E03E494E}" srcOrd="2" destOrd="0" presId="urn:microsoft.com/office/officeart/2005/8/layout/pyramid1#2"/>
    <dgm:cxn modelId="{ABD6CDF4-14CC-43C4-AB2F-F4DA620C93A7}" type="presParOf" srcId="{26D2B7DB-A31C-4A4B-ACCC-9821E03E494E}" destId="{76BA243C-FEFF-CC4A-AE54-A381A2161CA4}" srcOrd="0" destOrd="0" presId="urn:microsoft.com/office/officeart/2005/8/layout/pyramid1#2"/>
    <dgm:cxn modelId="{D631A63C-2BC5-4F5E-8F85-51EDB0FF321F}" type="presParOf" srcId="{26D2B7DB-A31C-4A4B-ACCC-9821E03E494E}" destId="{BE3C77A4-7946-084F-8430-17B54CF71BD5}" srcOrd="1" destOrd="0" presId="urn:microsoft.com/office/officeart/2005/8/layout/pyramid1#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7B27523-11D0-754B-B645-599F40724138}" type="doc">
      <dgm:prSet loTypeId="urn:microsoft.com/office/officeart/2005/8/layout/cycle8#3" loCatId="" qsTypeId="urn:microsoft.com/office/officeart/2005/8/quickstyle/simple1#10" qsCatId="simple" csTypeId="urn:microsoft.com/office/officeart/2005/8/colors/accent1_2#7" csCatId="accent1" phldr="1"/>
      <dgm:spPr/>
    </dgm:pt>
    <dgm:pt modelId="{59E23941-ED46-D342-AA98-25C9AEDFE5D0}">
      <dgm:prSet phldrT="[Testo]"/>
      <dgm:spPr>
        <a:solidFill>
          <a:schemeClr val="tx1"/>
        </a:solidFill>
      </dgm:spPr>
      <dgm:t>
        <a:bodyPr/>
        <a:lstStyle/>
        <a:p>
          <a:r>
            <a:rPr lang="it-IT" dirty="0"/>
            <a:t>PSYCHOLOGICAL FACTORS</a:t>
          </a:r>
        </a:p>
      </dgm:t>
    </dgm:pt>
    <dgm:pt modelId="{A009115C-6BF8-9642-95C0-CC20D2451D9A}" type="parTrans" cxnId="{66D0DC2D-033F-CD40-A387-2F494238ABBC}">
      <dgm:prSet/>
      <dgm:spPr/>
      <dgm:t>
        <a:bodyPr/>
        <a:lstStyle/>
        <a:p>
          <a:endParaRPr lang="it-IT"/>
        </a:p>
      </dgm:t>
    </dgm:pt>
    <dgm:pt modelId="{244D22A0-8028-B34D-AF41-6AA8A02B881A}" type="sibTrans" cxnId="{66D0DC2D-033F-CD40-A387-2F494238ABBC}">
      <dgm:prSet/>
      <dgm:spPr/>
      <dgm:t>
        <a:bodyPr/>
        <a:lstStyle/>
        <a:p>
          <a:endParaRPr lang="it-IT"/>
        </a:p>
      </dgm:t>
    </dgm:pt>
    <dgm:pt modelId="{DCA79DE0-364B-0F4A-9F09-17C3B4B3E56E}">
      <dgm:prSet phldrT="[Testo]"/>
      <dgm:spPr>
        <a:solidFill>
          <a:schemeClr val="tx1"/>
        </a:solidFill>
      </dgm:spPr>
      <dgm:t>
        <a:bodyPr/>
        <a:lstStyle/>
        <a:p>
          <a:r>
            <a:rPr lang="it-IT" dirty="0"/>
            <a:t>SOCIAL FACTORS</a:t>
          </a:r>
        </a:p>
      </dgm:t>
    </dgm:pt>
    <dgm:pt modelId="{DF1B7E2E-4E1E-3F48-95B0-840B2BD2D933}" type="parTrans" cxnId="{B194AC03-22E9-434D-9A6C-11C2E2A7FE43}">
      <dgm:prSet/>
      <dgm:spPr/>
      <dgm:t>
        <a:bodyPr/>
        <a:lstStyle/>
        <a:p>
          <a:endParaRPr lang="it-IT"/>
        </a:p>
      </dgm:t>
    </dgm:pt>
    <dgm:pt modelId="{05725A29-9D84-7442-BCC4-650E47D4BB0C}" type="sibTrans" cxnId="{B194AC03-22E9-434D-9A6C-11C2E2A7FE43}">
      <dgm:prSet/>
      <dgm:spPr/>
      <dgm:t>
        <a:bodyPr/>
        <a:lstStyle/>
        <a:p>
          <a:endParaRPr lang="it-IT"/>
        </a:p>
      </dgm:t>
    </dgm:pt>
    <dgm:pt modelId="{BCB1B166-924F-AF44-861B-6C0BD5225A2E}">
      <dgm:prSet phldrT="[Testo]" custT="1"/>
      <dgm:spPr>
        <a:solidFill>
          <a:schemeClr val="tx1"/>
        </a:solidFill>
      </dgm:spPr>
      <dgm:t>
        <a:bodyPr/>
        <a:lstStyle/>
        <a:p>
          <a:r>
            <a:rPr lang="it-IT" sz="1200" dirty="0"/>
            <a:t>BIOLOGICAL FACTORS</a:t>
          </a:r>
        </a:p>
      </dgm:t>
    </dgm:pt>
    <dgm:pt modelId="{1F461F33-0594-CF4C-9FC3-F413C050742C}" type="parTrans" cxnId="{83246737-69F2-6C4C-9834-E180456B9591}">
      <dgm:prSet/>
      <dgm:spPr/>
      <dgm:t>
        <a:bodyPr/>
        <a:lstStyle/>
        <a:p>
          <a:endParaRPr lang="it-IT"/>
        </a:p>
      </dgm:t>
    </dgm:pt>
    <dgm:pt modelId="{73B67820-1DC5-994E-8A7D-F9E07A912303}" type="sibTrans" cxnId="{83246737-69F2-6C4C-9834-E180456B9591}">
      <dgm:prSet/>
      <dgm:spPr/>
      <dgm:t>
        <a:bodyPr/>
        <a:lstStyle/>
        <a:p>
          <a:endParaRPr lang="it-IT"/>
        </a:p>
      </dgm:t>
    </dgm:pt>
    <dgm:pt modelId="{F3AB8886-BABB-ED48-A639-5C331CD94416}" type="pres">
      <dgm:prSet presAssocID="{57B27523-11D0-754B-B645-599F40724138}" presName="compositeShape" presStyleCnt="0">
        <dgm:presLayoutVars>
          <dgm:chMax val="7"/>
          <dgm:dir/>
          <dgm:resizeHandles val="exact"/>
        </dgm:presLayoutVars>
      </dgm:prSet>
      <dgm:spPr/>
    </dgm:pt>
    <dgm:pt modelId="{7C514F8C-CC1B-3244-90A9-FC24267ADAEA}" type="pres">
      <dgm:prSet presAssocID="{57B27523-11D0-754B-B645-599F40724138}" presName="wedge1" presStyleLbl="node1" presStyleIdx="0" presStyleCnt="3"/>
      <dgm:spPr/>
      <dgm:t>
        <a:bodyPr/>
        <a:lstStyle/>
        <a:p>
          <a:endParaRPr lang="it-IT"/>
        </a:p>
      </dgm:t>
    </dgm:pt>
    <dgm:pt modelId="{D608D001-F6FB-2F45-B150-DAE12C738A1F}" type="pres">
      <dgm:prSet presAssocID="{57B27523-11D0-754B-B645-599F40724138}" presName="dummy1a" presStyleCnt="0"/>
      <dgm:spPr/>
    </dgm:pt>
    <dgm:pt modelId="{7F59E35B-794D-464A-A9EE-9A0F3FE3AEEC}" type="pres">
      <dgm:prSet presAssocID="{57B27523-11D0-754B-B645-599F40724138}" presName="dummy1b" presStyleCnt="0"/>
      <dgm:spPr/>
    </dgm:pt>
    <dgm:pt modelId="{B4593D0C-AE13-6841-BA2A-E79243783773}" type="pres">
      <dgm:prSet presAssocID="{57B27523-11D0-754B-B645-599F40724138}" presName="wedge1Tx" presStyleLbl="node1" presStyleIdx="0" presStyleCnt="3">
        <dgm:presLayoutVars>
          <dgm:chMax val="0"/>
          <dgm:chPref val="0"/>
          <dgm:bulletEnabled val="1"/>
        </dgm:presLayoutVars>
      </dgm:prSet>
      <dgm:spPr/>
      <dgm:t>
        <a:bodyPr/>
        <a:lstStyle/>
        <a:p>
          <a:endParaRPr lang="it-IT"/>
        </a:p>
      </dgm:t>
    </dgm:pt>
    <dgm:pt modelId="{F745CA4C-54C7-8F4F-8719-6A0FF24BEAA6}" type="pres">
      <dgm:prSet presAssocID="{57B27523-11D0-754B-B645-599F40724138}" presName="wedge2" presStyleLbl="node1" presStyleIdx="1" presStyleCnt="3"/>
      <dgm:spPr/>
      <dgm:t>
        <a:bodyPr/>
        <a:lstStyle/>
        <a:p>
          <a:endParaRPr lang="it-IT"/>
        </a:p>
      </dgm:t>
    </dgm:pt>
    <dgm:pt modelId="{366C47F9-B70F-B94D-80A5-E4F2C96DBF80}" type="pres">
      <dgm:prSet presAssocID="{57B27523-11D0-754B-B645-599F40724138}" presName="dummy2a" presStyleCnt="0"/>
      <dgm:spPr/>
    </dgm:pt>
    <dgm:pt modelId="{2F8237F0-83C5-F54C-B640-0751E62EBE4E}" type="pres">
      <dgm:prSet presAssocID="{57B27523-11D0-754B-B645-599F40724138}" presName="dummy2b" presStyleCnt="0"/>
      <dgm:spPr/>
    </dgm:pt>
    <dgm:pt modelId="{8D37F92B-5E1C-CE43-AF38-F6206FEFEC57}" type="pres">
      <dgm:prSet presAssocID="{57B27523-11D0-754B-B645-599F40724138}" presName="wedge2Tx" presStyleLbl="node1" presStyleIdx="1" presStyleCnt="3">
        <dgm:presLayoutVars>
          <dgm:chMax val="0"/>
          <dgm:chPref val="0"/>
          <dgm:bulletEnabled val="1"/>
        </dgm:presLayoutVars>
      </dgm:prSet>
      <dgm:spPr/>
      <dgm:t>
        <a:bodyPr/>
        <a:lstStyle/>
        <a:p>
          <a:endParaRPr lang="it-IT"/>
        </a:p>
      </dgm:t>
    </dgm:pt>
    <dgm:pt modelId="{2CAE36E0-4E26-2B40-8D83-19B9C4296543}" type="pres">
      <dgm:prSet presAssocID="{57B27523-11D0-754B-B645-599F40724138}" presName="wedge3" presStyleLbl="node1" presStyleIdx="2" presStyleCnt="3"/>
      <dgm:spPr/>
      <dgm:t>
        <a:bodyPr/>
        <a:lstStyle/>
        <a:p>
          <a:endParaRPr lang="it-IT"/>
        </a:p>
      </dgm:t>
    </dgm:pt>
    <dgm:pt modelId="{BC595051-C7A8-9F47-9BDA-0C3D677E8E94}" type="pres">
      <dgm:prSet presAssocID="{57B27523-11D0-754B-B645-599F40724138}" presName="dummy3a" presStyleCnt="0"/>
      <dgm:spPr/>
    </dgm:pt>
    <dgm:pt modelId="{DE3FB392-D030-0F4C-8B2D-99E5BB6DCC32}" type="pres">
      <dgm:prSet presAssocID="{57B27523-11D0-754B-B645-599F40724138}" presName="dummy3b" presStyleCnt="0"/>
      <dgm:spPr/>
    </dgm:pt>
    <dgm:pt modelId="{6B6C245B-A742-9843-9CB1-DEC5384170D7}" type="pres">
      <dgm:prSet presAssocID="{57B27523-11D0-754B-B645-599F40724138}" presName="wedge3Tx" presStyleLbl="node1" presStyleIdx="2" presStyleCnt="3">
        <dgm:presLayoutVars>
          <dgm:chMax val="0"/>
          <dgm:chPref val="0"/>
          <dgm:bulletEnabled val="1"/>
        </dgm:presLayoutVars>
      </dgm:prSet>
      <dgm:spPr/>
      <dgm:t>
        <a:bodyPr/>
        <a:lstStyle/>
        <a:p>
          <a:endParaRPr lang="it-IT"/>
        </a:p>
      </dgm:t>
    </dgm:pt>
    <dgm:pt modelId="{5BF13193-55D3-A746-9753-6D80B4AFE660}" type="pres">
      <dgm:prSet presAssocID="{244D22A0-8028-B34D-AF41-6AA8A02B881A}" presName="arrowWedge1" presStyleLbl="fgSibTrans2D1" presStyleIdx="0" presStyleCnt="3"/>
      <dgm:spPr/>
    </dgm:pt>
    <dgm:pt modelId="{3FED60DF-5B66-1342-8652-FA5EAF310713}" type="pres">
      <dgm:prSet presAssocID="{05725A29-9D84-7442-BCC4-650E47D4BB0C}" presName="arrowWedge2" presStyleLbl="fgSibTrans2D1" presStyleIdx="1" presStyleCnt="3"/>
      <dgm:spPr/>
    </dgm:pt>
    <dgm:pt modelId="{5D36F81A-9C89-5245-827F-62585E16BC5D}" type="pres">
      <dgm:prSet presAssocID="{73B67820-1DC5-994E-8A7D-F9E07A912303}" presName="arrowWedge3" presStyleLbl="fgSibTrans2D1" presStyleIdx="2" presStyleCnt="3"/>
      <dgm:spPr/>
    </dgm:pt>
  </dgm:ptLst>
  <dgm:cxnLst>
    <dgm:cxn modelId="{66D0DC2D-033F-CD40-A387-2F494238ABBC}" srcId="{57B27523-11D0-754B-B645-599F40724138}" destId="{59E23941-ED46-D342-AA98-25C9AEDFE5D0}" srcOrd="0" destOrd="0" parTransId="{A009115C-6BF8-9642-95C0-CC20D2451D9A}" sibTransId="{244D22A0-8028-B34D-AF41-6AA8A02B881A}"/>
    <dgm:cxn modelId="{FABC9201-D173-CE40-8A82-04705FB4DE94}" type="presOf" srcId="{59E23941-ED46-D342-AA98-25C9AEDFE5D0}" destId="{B4593D0C-AE13-6841-BA2A-E79243783773}" srcOrd="1" destOrd="0" presId="urn:microsoft.com/office/officeart/2005/8/layout/cycle8#3"/>
    <dgm:cxn modelId="{410537F0-EEDA-DA41-8031-24D5C71DC554}" type="presOf" srcId="{59E23941-ED46-D342-AA98-25C9AEDFE5D0}" destId="{7C514F8C-CC1B-3244-90A9-FC24267ADAEA}" srcOrd="0" destOrd="0" presId="urn:microsoft.com/office/officeart/2005/8/layout/cycle8#3"/>
    <dgm:cxn modelId="{83246737-69F2-6C4C-9834-E180456B9591}" srcId="{57B27523-11D0-754B-B645-599F40724138}" destId="{BCB1B166-924F-AF44-861B-6C0BD5225A2E}" srcOrd="2" destOrd="0" parTransId="{1F461F33-0594-CF4C-9FC3-F413C050742C}" sibTransId="{73B67820-1DC5-994E-8A7D-F9E07A912303}"/>
    <dgm:cxn modelId="{D28A276D-937D-1447-871E-E9C982E62E10}" type="presOf" srcId="{57B27523-11D0-754B-B645-599F40724138}" destId="{F3AB8886-BABB-ED48-A639-5C331CD94416}" srcOrd="0" destOrd="0" presId="urn:microsoft.com/office/officeart/2005/8/layout/cycle8#3"/>
    <dgm:cxn modelId="{57793E6B-DD50-C44F-8ADF-3767A2F58473}" type="presOf" srcId="{BCB1B166-924F-AF44-861B-6C0BD5225A2E}" destId="{6B6C245B-A742-9843-9CB1-DEC5384170D7}" srcOrd="1" destOrd="0" presId="urn:microsoft.com/office/officeart/2005/8/layout/cycle8#3"/>
    <dgm:cxn modelId="{B194AC03-22E9-434D-9A6C-11C2E2A7FE43}" srcId="{57B27523-11D0-754B-B645-599F40724138}" destId="{DCA79DE0-364B-0F4A-9F09-17C3B4B3E56E}" srcOrd="1" destOrd="0" parTransId="{DF1B7E2E-4E1E-3F48-95B0-840B2BD2D933}" sibTransId="{05725A29-9D84-7442-BCC4-650E47D4BB0C}"/>
    <dgm:cxn modelId="{2352B739-BD9F-B644-904F-FB48CBA5E133}" type="presOf" srcId="{DCA79DE0-364B-0F4A-9F09-17C3B4B3E56E}" destId="{F745CA4C-54C7-8F4F-8719-6A0FF24BEAA6}" srcOrd="0" destOrd="0" presId="urn:microsoft.com/office/officeart/2005/8/layout/cycle8#3"/>
    <dgm:cxn modelId="{8CC354F7-B654-C14D-949C-CCC5B7E4A2F2}" type="presOf" srcId="{DCA79DE0-364B-0F4A-9F09-17C3B4B3E56E}" destId="{8D37F92B-5E1C-CE43-AF38-F6206FEFEC57}" srcOrd="1" destOrd="0" presId="urn:microsoft.com/office/officeart/2005/8/layout/cycle8#3"/>
    <dgm:cxn modelId="{3E76655F-2E3E-0A44-A17C-5E0F9A5F70FD}" type="presOf" srcId="{BCB1B166-924F-AF44-861B-6C0BD5225A2E}" destId="{2CAE36E0-4E26-2B40-8D83-19B9C4296543}" srcOrd="0" destOrd="0" presId="urn:microsoft.com/office/officeart/2005/8/layout/cycle8#3"/>
    <dgm:cxn modelId="{CCB9795F-18AB-0F43-8372-A3799E542B7F}" type="presParOf" srcId="{F3AB8886-BABB-ED48-A639-5C331CD94416}" destId="{7C514F8C-CC1B-3244-90A9-FC24267ADAEA}" srcOrd="0" destOrd="0" presId="urn:microsoft.com/office/officeart/2005/8/layout/cycle8#3"/>
    <dgm:cxn modelId="{389373D6-F6CF-E744-B291-2DE38804E59B}" type="presParOf" srcId="{F3AB8886-BABB-ED48-A639-5C331CD94416}" destId="{D608D001-F6FB-2F45-B150-DAE12C738A1F}" srcOrd="1" destOrd="0" presId="urn:microsoft.com/office/officeart/2005/8/layout/cycle8#3"/>
    <dgm:cxn modelId="{89064242-B5C1-D348-A2D4-5F8461D24654}" type="presParOf" srcId="{F3AB8886-BABB-ED48-A639-5C331CD94416}" destId="{7F59E35B-794D-464A-A9EE-9A0F3FE3AEEC}" srcOrd="2" destOrd="0" presId="urn:microsoft.com/office/officeart/2005/8/layout/cycle8#3"/>
    <dgm:cxn modelId="{175986E8-3142-E847-8775-17C2B4879012}" type="presParOf" srcId="{F3AB8886-BABB-ED48-A639-5C331CD94416}" destId="{B4593D0C-AE13-6841-BA2A-E79243783773}" srcOrd="3" destOrd="0" presId="urn:microsoft.com/office/officeart/2005/8/layout/cycle8#3"/>
    <dgm:cxn modelId="{A6652D40-E432-4F41-A993-350F6A70B162}" type="presParOf" srcId="{F3AB8886-BABB-ED48-A639-5C331CD94416}" destId="{F745CA4C-54C7-8F4F-8719-6A0FF24BEAA6}" srcOrd="4" destOrd="0" presId="urn:microsoft.com/office/officeart/2005/8/layout/cycle8#3"/>
    <dgm:cxn modelId="{7B707186-5AE9-1749-A00D-63237B164BE3}" type="presParOf" srcId="{F3AB8886-BABB-ED48-A639-5C331CD94416}" destId="{366C47F9-B70F-B94D-80A5-E4F2C96DBF80}" srcOrd="5" destOrd="0" presId="urn:microsoft.com/office/officeart/2005/8/layout/cycle8#3"/>
    <dgm:cxn modelId="{3B9A6A65-A421-8547-A111-2719103203A9}" type="presParOf" srcId="{F3AB8886-BABB-ED48-A639-5C331CD94416}" destId="{2F8237F0-83C5-F54C-B640-0751E62EBE4E}" srcOrd="6" destOrd="0" presId="urn:microsoft.com/office/officeart/2005/8/layout/cycle8#3"/>
    <dgm:cxn modelId="{638B9394-7EEE-6944-9182-102B35DC02D8}" type="presParOf" srcId="{F3AB8886-BABB-ED48-A639-5C331CD94416}" destId="{8D37F92B-5E1C-CE43-AF38-F6206FEFEC57}" srcOrd="7" destOrd="0" presId="urn:microsoft.com/office/officeart/2005/8/layout/cycle8#3"/>
    <dgm:cxn modelId="{5B8B7CF6-8322-3D47-BBB3-FDE299617212}" type="presParOf" srcId="{F3AB8886-BABB-ED48-A639-5C331CD94416}" destId="{2CAE36E0-4E26-2B40-8D83-19B9C4296543}" srcOrd="8" destOrd="0" presId="urn:microsoft.com/office/officeart/2005/8/layout/cycle8#3"/>
    <dgm:cxn modelId="{C24FA9D0-6DB3-E646-9665-1698A0C25833}" type="presParOf" srcId="{F3AB8886-BABB-ED48-A639-5C331CD94416}" destId="{BC595051-C7A8-9F47-9BDA-0C3D677E8E94}" srcOrd="9" destOrd="0" presId="urn:microsoft.com/office/officeart/2005/8/layout/cycle8#3"/>
    <dgm:cxn modelId="{45D9508C-4F73-EC47-9ECA-E0664391C84F}" type="presParOf" srcId="{F3AB8886-BABB-ED48-A639-5C331CD94416}" destId="{DE3FB392-D030-0F4C-8B2D-99E5BB6DCC32}" srcOrd="10" destOrd="0" presId="urn:microsoft.com/office/officeart/2005/8/layout/cycle8#3"/>
    <dgm:cxn modelId="{074164FB-1FDB-5740-AADF-297EE075DFE4}" type="presParOf" srcId="{F3AB8886-BABB-ED48-A639-5C331CD94416}" destId="{6B6C245B-A742-9843-9CB1-DEC5384170D7}" srcOrd="11" destOrd="0" presId="urn:microsoft.com/office/officeart/2005/8/layout/cycle8#3"/>
    <dgm:cxn modelId="{0343E674-49B4-CA4B-9A7B-B944B4455048}" type="presParOf" srcId="{F3AB8886-BABB-ED48-A639-5C331CD94416}" destId="{5BF13193-55D3-A746-9753-6D80B4AFE660}" srcOrd="12" destOrd="0" presId="urn:microsoft.com/office/officeart/2005/8/layout/cycle8#3"/>
    <dgm:cxn modelId="{BE569CE5-0EE8-FD48-BC78-2800C138C706}" type="presParOf" srcId="{F3AB8886-BABB-ED48-A639-5C331CD94416}" destId="{3FED60DF-5B66-1342-8652-FA5EAF310713}" srcOrd="13" destOrd="0" presId="urn:microsoft.com/office/officeart/2005/8/layout/cycle8#3"/>
    <dgm:cxn modelId="{CEF5E215-AF74-CF40-AA23-8A54BACA4EF5}" type="presParOf" srcId="{F3AB8886-BABB-ED48-A639-5C331CD94416}" destId="{5D36F81A-9C89-5245-827F-62585E16BC5D}" srcOrd="14" destOrd="0" presId="urn:microsoft.com/office/officeart/2005/8/layout/cycle8#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CEAF6-F516-1342-B28F-B21E4658FE0A}">
      <dsp:nvSpPr>
        <dsp:cNvPr id="0" name=""/>
        <dsp:cNvSpPr/>
      </dsp:nvSpPr>
      <dsp:spPr bwMode="white">
        <a:xfrm>
          <a:off x="1445845" y="0"/>
          <a:ext cx="1445846" cy="1312984"/>
        </a:xfrm>
        <a:prstGeom prst="trapezoid">
          <a:avLst>
            <a:gd name="adj" fmla="val 55060"/>
          </a:avLst>
        </a:prstGeom>
        <a:solidFill>
          <a:srgbClr val="C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it-IT" sz="1300" kern="1200" dirty="0"/>
        </a:p>
        <a:p>
          <a:pPr lvl="0" algn="ctr" defTabSz="577850">
            <a:lnSpc>
              <a:spcPct val="90000"/>
            </a:lnSpc>
            <a:spcBef>
              <a:spcPct val="0"/>
            </a:spcBef>
            <a:spcAft>
              <a:spcPct val="35000"/>
            </a:spcAft>
          </a:pPr>
          <a:endParaRPr lang="it-IT" sz="1300" kern="1200" dirty="0"/>
        </a:p>
        <a:p>
          <a:pPr lvl="0" algn="ctr" defTabSz="577850">
            <a:lnSpc>
              <a:spcPct val="90000"/>
            </a:lnSpc>
            <a:spcBef>
              <a:spcPct val="0"/>
            </a:spcBef>
            <a:spcAft>
              <a:spcPct val="35000"/>
            </a:spcAft>
          </a:pPr>
          <a:r>
            <a:rPr lang="it-IT" sz="1300" kern="1200" dirty="0"/>
            <a:t>PSYCHOLOGICAL FACTORS</a:t>
          </a:r>
        </a:p>
      </dsp:txBody>
      <dsp:txXfrm>
        <a:off x="1445845" y="0"/>
        <a:ext cx="1445846" cy="1312984"/>
      </dsp:txXfrm>
    </dsp:sp>
    <dsp:sp modelId="{ECC8FC83-8856-4C43-B063-B47AF063F423}">
      <dsp:nvSpPr>
        <dsp:cNvPr id="0" name=""/>
        <dsp:cNvSpPr/>
      </dsp:nvSpPr>
      <dsp:spPr bwMode="white">
        <a:xfrm>
          <a:off x="735328" y="1288051"/>
          <a:ext cx="2891692" cy="1312984"/>
        </a:xfrm>
        <a:prstGeom prst="trapezoid">
          <a:avLst>
            <a:gd name="adj" fmla="val 55060"/>
          </a:avLst>
        </a:prstGeom>
        <a:solidFill>
          <a:srgbClr val="C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it-IT" sz="1300" kern="1200" dirty="0"/>
            <a:t>SOCIAL FACTORS</a:t>
          </a:r>
        </a:p>
      </dsp:txBody>
      <dsp:txXfrm>
        <a:off x="1241374" y="1288051"/>
        <a:ext cx="1879599" cy="1312984"/>
      </dsp:txXfrm>
    </dsp:sp>
    <dsp:sp modelId="{76BA243C-FEFF-CC4A-AE54-A381A2161CA4}">
      <dsp:nvSpPr>
        <dsp:cNvPr id="0" name=""/>
        <dsp:cNvSpPr/>
      </dsp:nvSpPr>
      <dsp:spPr bwMode="white">
        <a:xfrm>
          <a:off x="0" y="2551155"/>
          <a:ext cx="4337538" cy="1312984"/>
        </a:xfrm>
        <a:prstGeom prst="trapezoid">
          <a:avLst>
            <a:gd name="adj" fmla="val 55060"/>
          </a:avLst>
        </a:prstGeom>
        <a:solidFill>
          <a:srgbClr val="C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it-IT" sz="1300" kern="1200" dirty="0"/>
            <a:t>BIOLOGICAL FACTORS</a:t>
          </a:r>
        </a:p>
      </dsp:txBody>
      <dsp:txXfrm>
        <a:off x="759069" y="2551155"/>
        <a:ext cx="2819399" cy="13129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CEAF6-F516-1342-B28F-B21E4658FE0A}">
      <dsp:nvSpPr>
        <dsp:cNvPr id="0" name=""/>
        <dsp:cNvSpPr/>
      </dsp:nvSpPr>
      <dsp:spPr bwMode="white">
        <a:xfrm>
          <a:off x="1822661" y="0"/>
          <a:ext cx="1822661" cy="1412663"/>
        </a:xfrm>
        <a:prstGeom prst="trapezoid">
          <a:avLst>
            <a:gd name="adj" fmla="val 64512"/>
          </a:avLst>
        </a:prstGeom>
        <a:solidFill>
          <a:srgbClr val="C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it-IT" sz="1600" kern="1200" dirty="0"/>
        </a:p>
        <a:p>
          <a:pPr lvl="0" algn="ctr" defTabSz="711200">
            <a:lnSpc>
              <a:spcPct val="90000"/>
            </a:lnSpc>
            <a:spcBef>
              <a:spcPct val="0"/>
            </a:spcBef>
            <a:spcAft>
              <a:spcPct val="35000"/>
            </a:spcAft>
          </a:pPr>
          <a:endParaRPr lang="it-IT" sz="1600" kern="1200" dirty="0"/>
        </a:p>
        <a:p>
          <a:pPr lvl="0" algn="ctr" defTabSz="711200">
            <a:lnSpc>
              <a:spcPct val="90000"/>
            </a:lnSpc>
            <a:spcBef>
              <a:spcPct val="0"/>
            </a:spcBef>
            <a:spcAft>
              <a:spcPct val="35000"/>
            </a:spcAft>
          </a:pPr>
          <a:r>
            <a:rPr lang="it-IT" sz="1600" kern="1200" dirty="0"/>
            <a:t>PSYCHOLOGICAL FACTORS</a:t>
          </a:r>
        </a:p>
      </dsp:txBody>
      <dsp:txXfrm>
        <a:off x="1822661" y="0"/>
        <a:ext cx="1822661" cy="1412663"/>
      </dsp:txXfrm>
    </dsp:sp>
    <dsp:sp modelId="{ECC8FC83-8856-4C43-B063-B47AF063F423}">
      <dsp:nvSpPr>
        <dsp:cNvPr id="0" name=""/>
        <dsp:cNvSpPr/>
      </dsp:nvSpPr>
      <dsp:spPr bwMode="white">
        <a:xfrm>
          <a:off x="926969" y="1385836"/>
          <a:ext cx="3645323" cy="1412663"/>
        </a:xfrm>
        <a:prstGeom prst="trapezoid">
          <a:avLst>
            <a:gd name="adj" fmla="val 64512"/>
          </a:avLst>
        </a:prstGeom>
        <a:solidFill>
          <a:srgbClr val="C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it-IT" sz="1600" kern="1200" dirty="0"/>
            <a:t>SOCIAL FACTORS</a:t>
          </a:r>
        </a:p>
      </dsp:txBody>
      <dsp:txXfrm>
        <a:off x="1564900" y="1385836"/>
        <a:ext cx="2369460" cy="1412663"/>
      </dsp:txXfrm>
    </dsp:sp>
    <dsp:sp modelId="{76BA243C-FEFF-CC4A-AE54-A381A2161CA4}">
      <dsp:nvSpPr>
        <dsp:cNvPr id="0" name=""/>
        <dsp:cNvSpPr/>
      </dsp:nvSpPr>
      <dsp:spPr bwMode="white">
        <a:xfrm>
          <a:off x="0" y="2744833"/>
          <a:ext cx="5467984" cy="1412663"/>
        </a:xfrm>
        <a:prstGeom prst="trapezoid">
          <a:avLst>
            <a:gd name="adj" fmla="val 64512"/>
          </a:avLst>
        </a:prstGeom>
        <a:solidFill>
          <a:srgbClr val="C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it-IT" sz="1600" kern="1200" dirty="0"/>
            <a:t>BIOLOGICAL FACTORS</a:t>
          </a:r>
        </a:p>
      </dsp:txBody>
      <dsp:txXfrm>
        <a:off x="956897" y="2744833"/>
        <a:ext cx="3554190" cy="14126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37CD9-708B-F346-A74F-C09EDD0EC3B6}">
      <dsp:nvSpPr>
        <dsp:cNvPr id="0" name=""/>
        <dsp:cNvSpPr/>
      </dsp:nvSpPr>
      <dsp:spPr bwMode="white">
        <a:xfrm>
          <a:off x="2953083" y="2960"/>
          <a:ext cx="1447337" cy="94076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it-IT" sz="2300" kern="1200" dirty="0"/>
            <a:t>onset</a:t>
          </a:r>
        </a:p>
      </dsp:txBody>
      <dsp:txXfrm>
        <a:off x="2999008" y="48885"/>
        <a:ext cx="1355487" cy="848919"/>
      </dsp:txXfrm>
    </dsp:sp>
    <dsp:sp modelId="{7936B2C3-CDD0-6E45-84E5-2D65908140E0}">
      <dsp:nvSpPr>
        <dsp:cNvPr id="0" name=""/>
        <dsp:cNvSpPr/>
      </dsp:nvSpPr>
      <dsp:spPr>
        <a:xfrm>
          <a:off x="993024" y="473345"/>
          <a:ext cx="5367456" cy="5367456"/>
        </a:xfrm>
        <a:custGeom>
          <a:avLst/>
          <a:gdLst/>
          <a:ahLst/>
          <a:cxnLst/>
          <a:rect l="0" t="0" r="0" b="0"/>
          <a:pathLst>
            <a:path>
              <a:moveTo>
                <a:pt x="3596673" y="160054"/>
              </a:moveTo>
              <a:arcTo wR="2683728" hR="2683728" stAng="17393263" swAng="77135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7EF200E-D095-4B35-9297-906915F8EADA}">
      <dsp:nvSpPr>
        <dsp:cNvPr id="0" name=""/>
        <dsp:cNvSpPr/>
      </dsp:nvSpPr>
      <dsp:spPr bwMode="white">
        <a:xfrm>
          <a:off x="4768713" y="1013411"/>
          <a:ext cx="2012523" cy="940769"/>
        </a:xfrm>
        <a:prstGeom prst="round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b="1" kern="1200" dirty="0">
              <a:solidFill>
                <a:schemeClr val="tx1"/>
              </a:solidFill>
            </a:rPr>
            <a:t>Pharmacotherapy</a:t>
          </a:r>
        </a:p>
      </dsp:txBody>
      <dsp:txXfrm>
        <a:off x="4814638" y="1059336"/>
        <a:ext cx="1920673" cy="848919"/>
      </dsp:txXfrm>
    </dsp:sp>
    <dsp:sp modelId="{6CC2F764-1689-4CD6-93CD-AA914E3810C8}">
      <dsp:nvSpPr>
        <dsp:cNvPr id="0" name=""/>
        <dsp:cNvSpPr/>
      </dsp:nvSpPr>
      <dsp:spPr>
        <a:xfrm>
          <a:off x="993024" y="473345"/>
          <a:ext cx="5367456" cy="5367456"/>
        </a:xfrm>
        <a:custGeom>
          <a:avLst/>
          <a:gdLst/>
          <a:ahLst/>
          <a:cxnLst/>
          <a:rect l="0" t="0" r="0" b="0"/>
          <a:pathLst>
            <a:path>
              <a:moveTo>
                <a:pt x="5192117" y="1729590"/>
              </a:moveTo>
              <a:arcTo wR="2683728" hR="2683728" stAng="20350456" swAng="10638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A537B43-4245-4B44-B8A6-989DEBF136B0}">
      <dsp:nvSpPr>
        <dsp:cNvPr id="0" name=""/>
        <dsp:cNvSpPr/>
      </dsp:nvSpPr>
      <dsp:spPr bwMode="white">
        <a:xfrm>
          <a:off x="5514424" y="3283874"/>
          <a:ext cx="1557537" cy="940769"/>
        </a:xfrm>
        <a:prstGeom prst="roundRect">
          <a:avLst/>
        </a:prstGeom>
        <a:gradFill rotWithShape="0">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prstClr val="black"/>
              </a:solidFill>
              <a:latin typeface="Calibri" panose="020F0502020204030204"/>
              <a:ea typeface="+mn-ea"/>
              <a:cs typeface="+mn-cs"/>
            </a:rPr>
            <a:t>Symptom reduction</a:t>
          </a:r>
        </a:p>
      </dsp:txBody>
      <dsp:txXfrm>
        <a:off x="5560349" y="3329799"/>
        <a:ext cx="1465687" cy="848919"/>
      </dsp:txXfrm>
    </dsp:sp>
    <dsp:sp modelId="{CC456CCD-F49F-41F9-9112-712678878279}">
      <dsp:nvSpPr>
        <dsp:cNvPr id="0" name=""/>
        <dsp:cNvSpPr/>
      </dsp:nvSpPr>
      <dsp:spPr>
        <a:xfrm>
          <a:off x="1016668" y="420388"/>
          <a:ext cx="5367456" cy="5367456"/>
        </a:xfrm>
        <a:custGeom>
          <a:avLst/>
          <a:gdLst/>
          <a:ahLst/>
          <a:cxnLst/>
          <a:rect l="0" t="0" r="0" b="0"/>
          <a:pathLst>
            <a:path>
              <a:moveTo>
                <a:pt x="5023653" y="3997937"/>
              </a:moveTo>
              <a:arcTo wR="2683728" hR="2683728" stAng="1759235" swAng="84527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A9BAE39-9946-472C-877F-C4C09686A058}">
      <dsp:nvSpPr>
        <dsp:cNvPr id="0" name=""/>
        <dsp:cNvSpPr/>
      </dsp:nvSpPr>
      <dsp:spPr bwMode="white">
        <a:xfrm>
          <a:off x="3678445" y="5100095"/>
          <a:ext cx="2236845" cy="940769"/>
        </a:xfrm>
        <a:prstGeom prst="roundRect">
          <a:avLst/>
        </a:prstGeom>
        <a:gradFill rotWithShape="0">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prstClr val="black"/>
              </a:solidFill>
              <a:latin typeface="Calibri" panose="020F0502020204030204"/>
              <a:ea typeface="+mn-ea"/>
              <a:cs typeface="+mn-cs"/>
            </a:rPr>
            <a:t>Pharmacotherapy reduction</a:t>
          </a:r>
        </a:p>
      </dsp:txBody>
      <dsp:txXfrm>
        <a:off x="3724370" y="5146020"/>
        <a:ext cx="2144995" cy="848919"/>
      </dsp:txXfrm>
    </dsp:sp>
    <dsp:sp modelId="{54736B11-5E08-4BFF-89F6-BCE626F87124}">
      <dsp:nvSpPr>
        <dsp:cNvPr id="0" name=""/>
        <dsp:cNvSpPr/>
      </dsp:nvSpPr>
      <dsp:spPr>
        <a:xfrm>
          <a:off x="1063197" y="451165"/>
          <a:ext cx="5367456" cy="5367456"/>
        </a:xfrm>
        <a:custGeom>
          <a:avLst/>
          <a:gdLst/>
          <a:ahLst/>
          <a:cxnLst/>
          <a:rect l="0" t="0" r="0" b="0"/>
          <a:pathLst>
            <a:path>
              <a:moveTo>
                <a:pt x="2553254" y="5364282"/>
              </a:moveTo>
              <a:arcTo wR="2683728" hR="2683728" stAng="5567198" swAng="23862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87B8700-6DEA-4AEC-8EE0-A7FBE3A78EFC}">
      <dsp:nvSpPr>
        <dsp:cNvPr id="0" name=""/>
        <dsp:cNvSpPr/>
      </dsp:nvSpPr>
      <dsp:spPr bwMode="white">
        <a:xfrm>
          <a:off x="1815194" y="5107605"/>
          <a:ext cx="1554136" cy="940769"/>
        </a:xfrm>
        <a:prstGeom prst="roundRect">
          <a:avLst/>
        </a:prstGeom>
        <a:gradFill rotWithShape="0">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prstClr val="black"/>
              </a:solidFill>
              <a:latin typeface="Calibri" panose="020F0502020204030204"/>
              <a:ea typeface="+mn-ea"/>
              <a:cs typeface="+mn-cs"/>
            </a:rPr>
            <a:t>Increased </a:t>
          </a:r>
          <a:r>
            <a:rPr lang="it-IT" sz="2000" b="1" kern="1200" dirty="0" err="1">
              <a:solidFill>
                <a:prstClr val="black"/>
              </a:solidFill>
              <a:latin typeface="Calibri" panose="020F0502020204030204"/>
              <a:ea typeface="+mn-ea"/>
              <a:cs typeface="+mn-cs"/>
            </a:rPr>
            <a:t>stimuli</a:t>
          </a:r>
          <a:endParaRPr lang="it-IT" sz="2000" b="1" kern="1200" dirty="0">
            <a:solidFill>
              <a:prstClr val="black"/>
            </a:solidFill>
            <a:latin typeface="Calibri" panose="020F0502020204030204"/>
            <a:ea typeface="+mn-ea"/>
            <a:cs typeface="+mn-cs"/>
          </a:endParaRPr>
        </a:p>
      </dsp:txBody>
      <dsp:txXfrm>
        <a:off x="1861119" y="5153530"/>
        <a:ext cx="1462286" cy="848919"/>
      </dsp:txXfrm>
    </dsp:sp>
    <dsp:sp modelId="{11E84355-940B-4F6B-94C6-181385C9DFC0}">
      <dsp:nvSpPr>
        <dsp:cNvPr id="0" name=""/>
        <dsp:cNvSpPr/>
      </dsp:nvSpPr>
      <dsp:spPr>
        <a:xfrm>
          <a:off x="926228" y="373088"/>
          <a:ext cx="5367456" cy="5367456"/>
        </a:xfrm>
        <a:custGeom>
          <a:avLst/>
          <a:gdLst/>
          <a:ahLst/>
          <a:cxnLst/>
          <a:rect l="0" t="0" r="0" b="0"/>
          <a:pathLst>
            <a:path>
              <a:moveTo>
                <a:pt x="802920" y="4598136"/>
              </a:moveTo>
              <a:arcTo wR="2683728" hR="2683728" stAng="8069564" swAng="78628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DC86A07-0FF6-1F46-885E-A319865F589F}">
      <dsp:nvSpPr>
        <dsp:cNvPr id="0" name=""/>
        <dsp:cNvSpPr/>
      </dsp:nvSpPr>
      <dsp:spPr bwMode="white">
        <a:xfrm>
          <a:off x="291926" y="3379192"/>
          <a:ext cx="1554136" cy="940769"/>
        </a:xfrm>
        <a:prstGeom prst="roundRect">
          <a:avLst/>
        </a:prstGeom>
        <a:gradFill rotWithShape="0">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buNone/>
          </a:pPr>
          <a:r>
            <a:rPr lang="it-IT" sz="2300" b="1" kern="1200" dirty="0">
              <a:solidFill>
                <a:prstClr val="black"/>
              </a:solidFill>
              <a:latin typeface="Calibri" panose="020F0502020204030204"/>
              <a:ea typeface="+mn-ea"/>
              <a:cs typeface="+mn-cs"/>
            </a:rPr>
            <a:t>Symptom increase</a:t>
          </a:r>
        </a:p>
      </dsp:txBody>
      <dsp:txXfrm>
        <a:off x="337851" y="3425117"/>
        <a:ext cx="1462286" cy="848919"/>
      </dsp:txXfrm>
    </dsp:sp>
    <dsp:sp modelId="{65FDA9F8-95D1-E648-AF25-17A375BF0DB4}">
      <dsp:nvSpPr>
        <dsp:cNvPr id="0" name=""/>
        <dsp:cNvSpPr/>
      </dsp:nvSpPr>
      <dsp:spPr>
        <a:xfrm>
          <a:off x="976117" y="445636"/>
          <a:ext cx="5367456" cy="5367456"/>
        </a:xfrm>
        <a:custGeom>
          <a:avLst/>
          <a:gdLst/>
          <a:ahLst/>
          <a:cxnLst/>
          <a:rect l="0" t="0" r="0" b="0"/>
          <a:pathLst>
            <a:path>
              <a:moveTo>
                <a:pt x="50" y="2667197"/>
              </a:moveTo>
              <a:arcTo wR="2683728" hR="2683728" stAng="10821175" swAng="104305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1314866-9F01-4DD8-B5E0-81C617187F47}">
      <dsp:nvSpPr>
        <dsp:cNvPr id="0" name=""/>
        <dsp:cNvSpPr/>
      </dsp:nvSpPr>
      <dsp:spPr bwMode="white">
        <a:xfrm>
          <a:off x="571336" y="959442"/>
          <a:ext cx="1904710" cy="1102732"/>
        </a:xfrm>
        <a:prstGeom prst="roundRect">
          <a:avLst/>
        </a:prstGeom>
        <a:gradFill rotWithShape="0">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89000">
            <a:lnSpc>
              <a:spcPct val="90000"/>
            </a:lnSpc>
            <a:spcBef>
              <a:spcPct val="0"/>
            </a:spcBef>
            <a:spcAft>
              <a:spcPct val="35000"/>
            </a:spcAft>
          </a:pPr>
          <a:r>
            <a:rPr lang="it-IT" sz="1800" b="1" kern="1200" dirty="0">
              <a:solidFill>
                <a:prstClr val="black"/>
              </a:solidFill>
              <a:latin typeface="Calibri" panose="020F0502020204030204"/>
              <a:ea typeface="+mn-ea"/>
              <a:cs typeface="+mn-cs"/>
            </a:rPr>
            <a:t>Aggravation of the disorder and change in diagnosis</a:t>
          </a:r>
        </a:p>
      </dsp:txBody>
      <dsp:txXfrm>
        <a:off x="625167" y="1013273"/>
        <a:ext cx="1797048" cy="995070"/>
      </dsp:txXfrm>
    </dsp:sp>
    <dsp:sp modelId="{7568D02F-CAB6-4152-B4AB-5AE87EDABB3D}">
      <dsp:nvSpPr>
        <dsp:cNvPr id="0" name=""/>
        <dsp:cNvSpPr/>
      </dsp:nvSpPr>
      <dsp:spPr>
        <a:xfrm>
          <a:off x="918688" y="493017"/>
          <a:ext cx="5367456" cy="5367456"/>
        </a:xfrm>
        <a:custGeom>
          <a:avLst/>
          <a:gdLst/>
          <a:ahLst/>
          <a:cxnLst/>
          <a:rect l="0" t="0" r="0" b="0"/>
          <a:pathLst>
            <a:path>
              <a:moveTo>
                <a:pt x="1331612" y="365500"/>
              </a:moveTo>
              <a:arcTo wR="2683728" hR="2683728" stAng="14384817" swAng="73289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E7FCA-3845-244B-B70B-8F78BDA8122C}">
      <dsp:nvSpPr>
        <dsp:cNvPr id="0" name=""/>
        <dsp:cNvSpPr/>
      </dsp:nvSpPr>
      <dsp:spPr bwMode="white">
        <a:xfrm>
          <a:off x="1602373" y="289397"/>
          <a:ext cx="3739908" cy="3739908"/>
        </a:xfrm>
        <a:prstGeom prst="pie">
          <a:avLst>
            <a:gd name="adj1" fmla="val 16200000"/>
            <a:gd name="adj2" fmla="val 180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it-IT" sz="1700" kern="1200" dirty="0"/>
            <a:t>FUNCTIONS</a:t>
          </a:r>
        </a:p>
      </dsp:txBody>
      <dsp:txXfrm>
        <a:off x="3573393" y="1081902"/>
        <a:ext cx="1335681" cy="1113068"/>
      </dsp:txXfrm>
    </dsp:sp>
    <dsp:sp modelId="{62287C68-4C1E-FC47-93CA-C2F92CFEF96E}">
      <dsp:nvSpPr>
        <dsp:cNvPr id="0" name=""/>
        <dsp:cNvSpPr/>
      </dsp:nvSpPr>
      <dsp:spPr bwMode="white">
        <a:xfrm>
          <a:off x="1525348" y="422965"/>
          <a:ext cx="3739908" cy="3739908"/>
        </a:xfrm>
        <a:prstGeom prst="pie">
          <a:avLst>
            <a:gd name="adj1" fmla="val 1800000"/>
            <a:gd name="adj2" fmla="val 900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it-IT" sz="1700" kern="1200" dirty="0"/>
            <a:t>SUBFUNCTIONS</a:t>
          </a:r>
        </a:p>
      </dsp:txBody>
      <dsp:txXfrm>
        <a:off x="2415803" y="2849454"/>
        <a:ext cx="2003522" cy="979499"/>
      </dsp:txXfrm>
    </dsp:sp>
    <dsp:sp modelId="{7779242C-1031-1043-96CA-5737237C8AA1}">
      <dsp:nvSpPr>
        <dsp:cNvPr id="0" name=""/>
        <dsp:cNvSpPr/>
      </dsp:nvSpPr>
      <dsp:spPr bwMode="white">
        <a:xfrm>
          <a:off x="1497242" y="258543"/>
          <a:ext cx="3739908" cy="3739908"/>
        </a:xfrm>
        <a:prstGeom prst="pie">
          <a:avLst>
            <a:gd name="adj1" fmla="val 9000000"/>
            <a:gd name="adj2" fmla="val 16200000"/>
          </a:avLst>
        </a:prstGeom>
        <a:solidFill>
          <a:srgbClr val="C0000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it-IT" sz="1700" kern="1200" dirty="0"/>
            <a:t>SYMPTOMS</a:t>
          </a:r>
        </a:p>
      </dsp:txBody>
      <dsp:txXfrm>
        <a:off x="1930448" y="1051047"/>
        <a:ext cx="1335681" cy="1113068"/>
      </dsp:txXfrm>
    </dsp:sp>
    <dsp:sp modelId="{F10848E0-7151-8C48-966E-A122BA84DC8A}">
      <dsp:nvSpPr>
        <dsp:cNvPr id="0" name=""/>
        <dsp:cNvSpPr/>
      </dsp:nvSpPr>
      <dsp:spPr>
        <a:xfrm>
          <a:off x="1371163" y="57879"/>
          <a:ext cx="4202944" cy="4202944"/>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A9B293-AACC-DD4F-8DBA-9A463B8459E2}">
      <dsp:nvSpPr>
        <dsp:cNvPr id="0" name=""/>
        <dsp:cNvSpPr/>
      </dsp:nvSpPr>
      <dsp:spPr>
        <a:xfrm>
          <a:off x="1293830" y="191211"/>
          <a:ext cx="4202944" cy="4202944"/>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29DBE1-68BD-F442-9AE9-99AE2BF561A4}">
      <dsp:nvSpPr>
        <dsp:cNvPr id="0" name=""/>
        <dsp:cNvSpPr/>
      </dsp:nvSpPr>
      <dsp:spPr>
        <a:xfrm>
          <a:off x="1265415" y="27025"/>
          <a:ext cx="4202944" cy="4202944"/>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60C56-C4D5-4AF6-8FAE-F264806B3CF0}">
      <dsp:nvSpPr>
        <dsp:cNvPr id="0" name=""/>
        <dsp:cNvSpPr/>
      </dsp:nvSpPr>
      <dsp:spPr bwMode="white">
        <a:xfrm>
          <a:off x="1990903" y="1315788"/>
          <a:ext cx="3169524" cy="3328458"/>
        </a:xfrm>
        <a:prstGeom prst="ellipse">
          <a:avLst/>
        </a:prstGeom>
        <a:solidFill>
          <a:schemeClr val="bg1">
            <a:alpha val="5000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it-IT" sz="6500" kern="1200" dirty="0"/>
            <a:t>DSM</a:t>
          </a:r>
        </a:p>
      </dsp:txBody>
      <dsp:txXfrm>
        <a:off x="2455069" y="1803229"/>
        <a:ext cx="2241192" cy="2353576"/>
      </dsp:txXfrm>
    </dsp:sp>
    <dsp:sp modelId="{1B876A93-3297-4D3B-96C1-221F638E2676}">
      <dsp:nvSpPr>
        <dsp:cNvPr id="0" name=""/>
        <dsp:cNvSpPr/>
      </dsp:nvSpPr>
      <dsp:spPr bwMode="white">
        <a:xfrm>
          <a:off x="1814683" y="645692"/>
          <a:ext cx="4065778" cy="1664229"/>
        </a:xfrm>
        <a:prstGeom prst="ellipse">
          <a:avLst/>
        </a:prstGeom>
        <a:solidFill>
          <a:schemeClr val="bg1">
            <a:alpha val="50000"/>
          </a:schemeClr>
        </a:solidFill>
        <a:ln w="19050" cap="flat" cmpd="sng" algn="ctr">
          <a:solidFill>
            <a:schemeClr val="accent5">
              <a:lumMod val="50000"/>
            </a:schemeClr>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solidFill>
                <a:srgbClr val="C0D7F5">
                  <a:lumMod val="50000"/>
                </a:srgbClr>
              </a:solidFill>
              <a:latin typeface="Arial" panose="020B0604020202020204"/>
              <a:ea typeface="Arial" panose="020B0604020202020204"/>
              <a:cs typeface="+mn-cs"/>
            </a:rPr>
            <a:t>Diagnostic and Statistical Manual of Mental Disorders </a:t>
          </a:r>
          <a:r>
            <a:rPr lang="it-IT" sz="1600" kern="1200" dirty="0">
              <a:solidFill>
                <a:schemeClr val="accent5">
                  <a:lumMod val="50000"/>
                </a:schemeClr>
              </a:solidFill>
            </a:rPr>
            <a:t>(American </a:t>
          </a:r>
          <a:r>
            <a:rPr lang="it-IT" sz="1600" kern="1200" dirty="0" err="1">
              <a:solidFill>
                <a:schemeClr val="accent5">
                  <a:lumMod val="50000"/>
                </a:schemeClr>
              </a:solidFill>
            </a:rPr>
            <a:t>Psychiatry</a:t>
          </a:r>
          <a:r>
            <a:rPr lang="it-IT" sz="1600" kern="1200" dirty="0">
              <a:solidFill>
                <a:schemeClr val="accent5">
                  <a:lumMod val="50000"/>
                </a:schemeClr>
              </a:solidFill>
            </a:rPr>
            <a:t>). </a:t>
          </a:r>
        </a:p>
        <a:p>
          <a:pPr lvl="0" algn="ctr" defTabSz="711200">
            <a:lnSpc>
              <a:spcPct val="90000"/>
            </a:lnSpc>
            <a:spcBef>
              <a:spcPct val="0"/>
            </a:spcBef>
            <a:spcAft>
              <a:spcPct val="35000"/>
            </a:spcAft>
          </a:pPr>
          <a:r>
            <a:rPr lang="it-IT" sz="1600" kern="1200" dirty="0">
              <a:solidFill>
                <a:schemeClr val="accent5">
                  <a:lumMod val="50000"/>
                </a:schemeClr>
              </a:solidFill>
            </a:rPr>
            <a:t>Reference </a:t>
          </a:r>
          <a:r>
            <a:rPr lang="it-IT" sz="1600" kern="1200" dirty="0" err="1">
              <a:solidFill>
                <a:schemeClr val="accent5">
                  <a:lumMod val="50000"/>
                </a:schemeClr>
              </a:solidFill>
            </a:rPr>
            <a:t>document</a:t>
          </a:r>
          <a:r>
            <a:rPr lang="it-IT" sz="1600" kern="1200" dirty="0">
              <a:solidFill>
                <a:schemeClr val="accent5">
                  <a:lumMod val="50000"/>
                </a:schemeClr>
              </a:solidFill>
            </a:rPr>
            <a:t> </a:t>
          </a:r>
          <a:r>
            <a:rPr lang="it-IT" sz="1600" kern="1200" dirty="0" err="1">
              <a:solidFill>
                <a:schemeClr val="accent5">
                  <a:lumMod val="50000"/>
                </a:schemeClr>
              </a:solidFill>
            </a:rPr>
            <a:t>since</a:t>
          </a:r>
          <a:r>
            <a:rPr lang="it-IT" sz="1600" kern="1200" dirty="0">
              <a:solidFill>
                <a:schemeClr val="accent5">
                  <a:lumMod val="50000"/>
                </a:schemeClr>
              </a:solidFill>
            </a:rPr>
            <a:t> 1958</a:t>
          </a:r>
        </a:p>
      </dsp:txBody>
      <dsp:txXfrm>
        <a:off x="2410102" y="889413"/>
        <a:ext cx="2874940" cy="1176787"/>
      </dsp:txXfrm>
    </dsp:sp>
    <dsp:sp modelId="{D0D33685-45AA-4C82-A372-92A570EB784E}">
      <dsp:nvSpPr>
        <dsp:cNvPr id="0" name=""/>
        <dsp:cNvSpPr/>
      </dsp:nvSpPr>
      <dsp:spPr bwMode="white">
        <a:xfrm>
          <a:off x="3316247" y="3411176"/>
          <a:ext cx="2718368" cy="1664229"/>
        </a:xfrm>
        <a:prstGeom prst="ellipse">
          <a:avLst/>
        </a:prstGeom>
        <a:solidFill>
          <a:schemeClr val="bg1">
            <a:alpha val="50000"/>
          </a:schemeClr>
        </a:solidFill>
        <a:ln w="19050" cap="flat" cmpd="sng" algn="ctr">
          <a:solidFill>
            <a:schemeClr val="accent5">
              <a:lumMod val="50000"/>
            </a:schemeClr>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kern="1200" dirty="0">
              <a:solidFill>
                <a:schemeClr val="accent5">
                  <a:lumMod val="50000"/>
                </a:schemeClr>
              </a:solidFill>
            </a:rPr>
            <a:t>It </a:t>
          </a:r>
          <a:r>
            <a:rPr lang="it-IT" sz="1800" kern="1200" dirty="0" err="1">
              <a:solidFill>
                <a:schemeClr val="accent5">
                  <a:lumMod val="50000"/>
                </a:schemeClr>
              </a:solidFill>
            </a:rPr>
            <a:t>presents</a:t>
          </a:r>
          <a:r>
            <a:rPr lang="it-IT" sz="1800" kern="1200" dirty="0">
              <a:solidFill>
                <a:schemeClr val="accent5">
                  <a:lumMod val="50000"/>
                </a:schemeClr>
              </a:solidFill>
            </a:rPr>
            <a:t> </a:t>
          </a:r>
          <a:r>
            <a:rPr lang="it-IT" sz="1800" kern="1200" dirty="0" err="1">
              <a:solidFill>
                <a:schemeClr val="accent5">
                  <a:lumMod val="50000"/>
                </a:schemeClr>
              </a:solidFill>
            </a:rPr>
            <a:t>statistics</a:t>
          </a:r>
          <a:r>
            <a:rPr lang="it-IT" sz="1800" kern="1200" dirty="0">
              <a:solidFill>
                <a:schemeClr val="accent5">
                  <a:lumMod val="50000"/>
                </a:schemeClr>
              </a:solidFill>
            </a:rPr>
            <a:t> </a:t>
          </a:r>
        </a:p>
      </dsp:txBody>
      <dsp:txXfrm>
        <a:off x="3714343" y="3654897"/>
        <a:ext cx="1922176" cy="1176787"/>
      </dsp:txXfrm>
    </dsp:sp>
    <dsp:sp modelId="{34FD13EA-740E-41F9-AA3B-FC95E6B04BD7}">
      <dsp:nvSpPr>
        <dsp:cNvPr id="0" name=""/>
        <dsp:cNvSpPr/>
      </dsp:nvSpPr>
      <dsp:spPr bwMode="white">
        <a:xfrm>
          <a:off x="438891" y="2594994"/>
          <a:ext cx="2294090" cy="1664229"/>
        </a:xfrm>
        <a:prstGeom prst="ellipse">
          <a:avLst/>
        </a:prstGeom>
        <a:solidFill>
          <a:schemeClr val="bg1">
            <a:alpha val="50000"/>
          </a:schemeClr>
        </a:solidFill>
        <a:ln w="19050" cap="flat" cmpd="sng" algn="ctr">
          <a:solidFill>
            <a:srgbClr val="002060"/>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kern="1200" dirty="0">
              <a:solidFill>
                <a:schemeClr val="accent5">
                  <a:lumMod val="50000"/>
                </a:schemeClr>
              </a:solidFill>
            </a:rPr>
            <a:t>It </a:t>
          </a:r>
          <a:r>
            <a:rPr lang="it-IT" sz="1800" kern="1200" dirty="0" err="1">
              <a:solidFill>
                <a:schemeClr val="accent5">
                  <a:lumMod val="50000"/>
                </a:schemeClr>
              </a:solidFill>
            </a:rPr>
            <a:t>enables</a:t>
          </a:r>
          <a:r>
            <a:rPr lang="it-IT" sz="1800" kern="1200" dirty="0">
              <a:solidFill>
                <a:schemeClr val="accent5">
                  <a:lumMod val="50000"/>
                </a:schemeClr>
              </a:solidFill>
            </a:rPr>
            <a:t> </a:t>
          </a:r>
          <a:r>
            <a:rPr lang="it-IT" sz="1800" kern="1200" dirty="0" err="1">
              <a:solidFill>
                <a:schemeClr val="accent5">
                  <a:lumMod val="50000"/>
                </a:schemeClr>
              </a:solidFill>
            </a:rPr>
            <a:t>communication</a:t>
          </a:r>
          <a:r>
            <a:rPr lang="it-IT" sz="1800" kern="1200" dirty="0">
              <a:solidFill>
                <a:schemeClr val="accent5">
                  <a:lumMod val="50000"/>
                </a:schemeClr>
              </a:solidFill>
            </a:rPr>
            <a:t> among </a:t>
          </a:r>
          <a:r>
            <a:rPr lang="it-IT" sz="1800" kern="1200" dirty="0" err="1">
              <a:solidFill>
                <a:schemeClr val="accent5">
                  <a:lumMod val="50000"/>
                </a:schemeClr>
              </a:solidFill>
            </a:rPr>
            <a:t>professionals</a:t>
          </a:r>
          <a:endParaRPr lang="it-IT" sz="1800" kern="1200" dirty="0">
            <a:solidFill>
              <a:schemeClr val="accent5">
                <a:lumMod val="50000"/>
              </a:schemeClr>
            </a:solidFill>
          </a:endParaRPr>
        </a:p>
      </dsp:txBody>
      <dsp:txXfrm>
        <a:off x="774853" y="2838715"/>
        <a:ext cx="1622166" cy="117678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C947B-78E8-4A53-ACE6-CCE1DF9FF84E}">
      <dsp:nvSpPr>
        <dsp:cNvPr id="0" name=""/>
        <dsp:cNvSpPr/>
      </dsp:nvSpPr>
      <dsp:spPr bwMode="white">
        <a:xfrm>
          <a:off x="465876" y="1052347"/>
          <a:ext cx="2928483" cy="2928483"/>
        </a:xfrm>
        <a:prstGeom prst="ellipse">
          <a:avLst/>
        </a:prstGeom>
        <a:solidFill>
          <a:schemeClr val="bg1">
            <a:lumMod val="75000"/>
            <a:alpha val="50000"/>
          </a:schemeClr>
        </a:solidFill>
        <a:ln w="19050" cap="flat" cmpd="sng" algn="ctr">
          <a:noFill/>
          <a:prstDash val="solid"/>
        </a:ln>
        <a:effectLst>
          <a:outerShdw blurRad="107950" dist="12700" dir="5400000" algn="ctr" rotWithShape="0">
            <a:srgbClr val="000000"/>
          </a:outerShdw>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it-IT" sz="6500" kern="1200" dirty="0"/>
            <a:t>ICD </a:t>
          </a:r>
        </a:p>
      </dsp:txBody>
      <dsp:txXfrm>
        <a:off x="894742" y="1481213"/>
        <a:ext cx="2070751" cy="2070751"/>
      </dsp:txXfrm>
    </dsp:sp>
    <dsp:sp modelId="{F4B9BEC5-C42A-404B-8640-A213CE62DCFD}">
      <dsp:nvSpPr>
        <dsp:cNvPr id="0" name=""/>
        <dsp:cNvSpPr/>
      </dsp:nvSpPr>
      <dsp:spPr bwMode="white">
        <a:xfrm>
          <a:off x="3288822" y="368897"/>
          <a:ext cx="2863661" cy="2210594"/>
        </a:xfrm>
        <a:prstGeom prst="ellipse">
          <a:avLst/>
        </a:prstGeom>
        <a:solidFill>
          <a:schemeClr val="accent1">
            <a:alpha val="50000"/>
            <a:hueOff val="0"/>
            <a:satOff val="0"/>
            <a:lumOff val="0"/>
            <a:alphaOff val="0"/>
          </a:schemeClr>
        </a:solidFill>
        <a:ln w="19050" cap="flat" cmpd="sng" algn="ctr">
          <a:noFill/>
          <a:prstDash val="solid"/>
        </a:ln>
        <a:effectLst>
          <a:outerShdw blurRad="107950" dist="12700" dir="5400000" algn="ctr" rotWithShape="0">
            <a:srgbClr val="000000"/>
          </a:outerShdw>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it-IT" sz="1400" kern="1200" dirty="0"/>
            <a:t>First </a:t>
          </a:r>
          <a:r>
            <a:rPr lang="it-IT" sz="1400" kern="1200" dirty="0" err="1"/>
            <a:t>version</a:t>
          </a:r>
          <a:r>
            <a:rPr lang="it-IT" sz="1400" kern="1200" dirty="0"/>
            <a:t> in 1900 in Paris.</a:t>
          </a:r>
        </a:p>
        <a:p>
          <a:pPr lvl="0" algn="ctr" defTabSz="622300">
            <a:lnSpc>
              <a:spcPct val="90000"/>
            </a:lnSpc>
            <a:spcBef>
              <a:spcPct val="0"/>
            </a:spcBef>
            <a:spcAft>
              <a:spcPct val="35000"/>
            </a:spcAft>
          </a:pPr>
          <a:r>
            <a:rPr lang="it-IT" sz="1400" kern="1200" dirty="0"/>
            <a:t>It </a:t>
          </a:r>
          <a:r>
            <a:rPr lang="it-IT" sz="1400" kern="1200" dirty="0" err="1"/>
            <a:t>has</a:t>
          </a:r>
          <a:r>
            <a:rPr lang="it-IT" sz="1400" kern="1200" dirty="0"/>
            <a:t> </a:t>
          </a:r>
          <a:r>
            <a:rPr lang="it-IT" sz="1400" kern="1200" dirty="0" err="1"/>
            <a:t>become</a:t>
          </a:r>
          <a:r>
            <a:rPr lang="it-IT" sz="1400" kern="1200" dirty="0"/>
            <a:t> the international standard </a:t>
          </a:r>
          <a:r>
            <a:rPr lang="it-IT" sz="1400" kern="1200" dirty="0" err="1"/>
            <a:t>diagnostic</a:t>
          </a:r>
          <a:r>
            <a:rPr lang="it-IT" sz="1400" kern="1200" dirty="0"/>
            <a:t> classification of </a:t>
          </a:r>
          <a:r>
            <a:rPr lang="it-IT" sz="1400" kern="1200" dirty="0" err="1"/>
            <a:t>deseases</a:t>
          </a:r>
          <a:r>
            <a:rPr lang="it-IT" sz="1400" kern="1200" dirty="0"/>
            <a:t>. Adopted by WHO in 1990. </a:t>
          </a:r>
        </a:p>
      </dsp:txBody>
      <dsp:txXfrm>
        <a:off x="3708195" y="692631"/>
        <a:ext cx="2024915" cy="1563126"/>
      </dsp:txXfrm>
    </dsp:sp>
    <dsp:sp modelId="{3C89CC9D-31E8-4A97-8C8F-F80C37D550CF}">
      <dsp:nvSpPr>
        <dsp:cNvPr id="0" name=""/>
        <dsp:cNvSpPr/>
      </dsp:nvSpPr>
      <dsp:spPr bwMode="white">
        <a:xfrm>
          <a:off x="2818334" y="3360109"/>
          <a:ext cx="3151780" cy="1743003"/>
        </a:xfrm>
        <a:prstGeom prst="ellipse">
          <a:avLst/>
        </a:prstGeom>
        <a:solidFill>
          <a:schemeClr val="accent1">
            <a:alpha val="50000"/>
            <a:hueOff val="0"/>
            <a:satOff val="0"/>
            <a:lumOff val="0"/>
            <a:alphaOff val="0"/>
          </a:schemeClr>
        </a:solidFill>
        <a:ln w="19050" cap="flat" cmpd="sng" algn="ctr">
          <a:noFill/>
          <a:prstDash val="solid"/>
        </a:ln>
        <a:effectLst>
          <a:outerShdw blurRad="107950" dist="12700" dir="5400000" algn="ctr" rotWithShape="0">
            <a:srgbClr val="000000"/>
          </a:outerShdw>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it-IT" sz="1600" kern="1200" dirty="0"/>
            <a:t>Its </a:t>
          </a:r>
          <a:r>
            <a:rPr lang="it-IT" sz="1600" kern="1200" dirty="0" err="1"/>
            <a:t>main</a:t>
          </a:r>
          <a:r>
            <a:rPr lang="it-IT" sz="1600" kern="1200" dirty="0"/>
            <a:t> </a:t>
          </a:r>
          <a:r>
            <a:rPr lang="it-IT" sz="1600" kern="1200" dirty="0" err="1"/>
            <a:t>purpose</a:t>
          </a:r>
          <a:r>
            <a:rPr lang="it-IT" sz="1600" kern="1200" dirty="0"/>
            <a:t> is to </a:t>
          </a:r>
          <a:r>
            <a:rPr lang="it-IT" sz="1600" kern="1200" dirty="0" err="1"/>
            <a:t>permit</a:t>
          </a:r>
          <a:r>
            <a:rPr lang="it-IT" sz="1600" kern="1200" dirty="0"/>
            <a:t> the </a:t>
          </a:r>
          <a:r>
            <a:rPr lang="it-IT" sz="1600" kern="1200" dirty="0" err="1"/>
            <a:t>systematic</a:t>
          </a:r>
          <a:r>
            <a:rPr lang="it-IT" sz="1600" kern="1200" dirty="0"/>
            <a:t> recording </a:t>
          </a:r>
          <a:r>
            <a:rPr lang="it-IT" sz="1600" kern="1200" dirty="0" err="1"/>
            <a:t>analysis</a:t>
          </a:r>
          <a:r>
            <a:rPr lang="it-IT" sz="1600" kern="1200" dirty="0"/>
            <a:t>, </a:t>
          </a:r>
          <a:r>
            <a:rPr lang="it-IT" sz="1600" kern="1200" dirty="0" err="1"/>
            <a:t>interpretation</a:t>
          </a:r>
          <a:r>
            <a:rPr lang="it-IT" sz="1600" kern="1200" dirty="0"/>
            <a:t> and </a:t>
          </a:r>
          <a:r>
            <a:rPr lang="it-IT" sz="1600" kern="1200" dirty="0" err="1"/>
            <a:t>comparison</a:t>
          </a:r>
          <a:r>
            <a:rPr lang="it-IT" sz="1600" kern="1200" dirty="0"/>
            <a:t> of data</a:t>
          </a:r>
        </a:p>
      </dsp:txBody>
      <dsp:txXfrm>
        <a:off x="3279901" y="3615366"/>
        <a:ext cx="2228646" cy="12324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55430-9C91-428F-8CAF-BA4122F8A367}">
      <dsp:nvSpPr>
        <dsp:cNvPr id="0" name=""/>
        <dsp:cNvSpPr/>
      </dsp:nvSpPr>
      <dsp:spPr>
        <a:xfrm>
          <a:off x="0" y="344619"/>
          <a:ext cx="7533640" cy="10395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4694" tIns="458216" rIns="584694" bIns="199136" numCol="1" spcCol="1270" anchor="t" anchorCtr="0">
          <a:noAutofit/>
        </a:bodyPr>
        <a:lstStyle/>
        <a:p>
          <a:pPr marL="285750" lvl="1" indent="-285750" algn="l" defTabSz="1244600">
            <a:lnSpc>
              <a:spcPct val="90000"/>
            </a:lnSpc>
            <a:spcBef>
              <a:spcPct val="0"/>
            </a:spcBef>
            <a:spcAft>
              <a:spcPct val="15000"/>
            </a:spcAft>
            <a:buChar char="••"/>
          </a:pPr>
          <a:r>
            <a:rPr lang="it-IT" sz="2800" kern="1200" dirty="0"/>
            <a:t>Reality is not given but constructed </a:t>
          </a:r>
        </a:p>
      </dsp:txBody>
      <dsp:txXfrm>
        <a:off x="0" y="344619"/>
        <a:ext cx="7533640" cy="1039500"/>
      </dsp:txXfrm>
    </dsp:sp>
    <dsp:sp modelId="{060CABB3-4418-4FC6-A4DA-0B8FE81FA874}">
      <dsp:nvSpPr>
        <dsp:cNvPr id="0" name=""/>
        <dsp:cNvSpPr/>
      </dsp:nvSpPr>
      <dsp:spPr>
        <a:xfrm>
          <a:off x="301157" y="22459"/>
          <a:ext cx="5273548" cy="649440"/>
        </a:xfrm>
        <a:prstGeom prst="roundRect">
          <a:avLst/>
        </a:prstGeom>
        <a:solidFill>
          <a:schemeClr val="accent2"/>
        </a:solidFill>
        <a:ln w="1905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99328" tIns="0" rIns="199328" bIns="0" numCol="1" spcCol="1270" anchor="ctr" anchorCtr="0">
          <a:noAutofit/>
        </a:bodyPr>
        <a:lstStyle/>
        <a:p>
          <a:pPr lvl="0" algn="l" defTabSz="977900">
            <a:lnSpc>
              <a:spcPct val="100000"/>
            </a:lnSpc>
            <a:spcBef>
              <a:spcPct val="0"/>
            </a:spcBef>
            <a:spcAft>
              <a:spcPct val="35000"/>
            </a:spcAft>
          </a:pPr>
          <a:r>
            <a:rPr lang="it-IT" sz="2200" kern="1200" dirty="0">
              <a:sym typeface="+mn-ea"/>
            </a:rPr>
            <a:t>Structural </a:t>
          </a:r>
          <a:r>
            <a:rPr lang="it-IT" sz="2200" kern="1200" dirty="0"/>
            <a:t>Costructivist </a:t>
          </a:r>
          <a:endParaRPr sz="2200" kern="1200" dirty="0"/>
        </a:p>
      </dsp:txBody>
      <dsp:txXfrm>
        <a:off x="332860" y="54162"/>
        <a:ext cx="5210142" cy="586034"/>
      </dsp:txXfrm>
    </dsp:sp>
    <dsp:sp modelId="{15D6A57B-18F8-4922-8162-C38227CD80E5}">
      <dsp:nvSpPr>
        <dsp:cNvPr id="0" name=""/>
        <dsp:cNvSpPr/>
      </dsp:nvSpPr>
      <dsp:spPr>
        <a:xfrm>
          <a:off x="0" y="1862145"/>
          <a:ext cx="7533640" cy="1351349"/>
        </a:xfrm>
        <a:prstGeom prst="rect">
          <a:avLst/>
        </a:prstGeom>
        <a:solidFill>
          <a:schemeClr val="lt1">
            <a:alpha val="90000"/>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584694" tIns="458216" rIns="584694" bIns="199136" numCol="1" spcCol="1270" anchor="t" anchorCtr="0">
          <a:noAutofit/>
        </a:bodyPr>
        <a:lstStyle/>
        <a:p>
          <a:pPr marL="285750" lvl="1" indent="-285750" algn="l" defTabSz="1244600">
            <a:lnSpc>
              <a:spcPct val="90000"/>
            </a:lnSpc>
            <a:spcBef>
              <a:spcPct val="0"/>
            </a:spcBef>
            <a:spcAft>
              <a:spcPct val="15000"/>
            </a:spcAft>
            <a:buChar char="••"/>
          </a:pPr>
          <a:r>
            <a:rPr lang="it-IT" sz="2800" kern="1200" dirty="0"/>
            <a:t>From  – (minus)goes to +(plus).              </a:t>
          </a:r>
          <a:r>
            <a:rPr lang="it-IT" sz="2400" kern="1200" dirty="0"/>
            <a:t>For example: from non-life comes life</a:t>
          </a:r>
          <a:endParaRPr lang="it-IT" sz="3200" kern="1200" dirty="0"/>
        </a:p>
      </dsp:txBody>
      <dsp:txXfrm>
        <a:off x="0" y="1862145"/>
        <a:ext cx="7533640" cy="1351349"/>
      </dsp:txXfrm>
    </dsp:sp>
    <dsp:sp modelId="{2ABEDA4B-34B5-4454-909D-01B3C4C6D044}">
      <dsp:nvSpPr>
        <dsp:cNvPr id="0" name=""/>
        <dsp:cNvSpPr/>
      </dsp:nvSpPr>
      <dsp:spPr>
        <a:xfrm>
          <a:off x="376682" y="1537424"/>
          <a:ext cx="5273548" cy="649440"/>
        </a:xfrm>
        <a:prstGeom prst="roundRect">
          <a:avLst/>
        </a:prstGeom>
        <a:solidFill>
          <a:schemeClr val="accent2"/>
        </a:solidFill>
        <a:ln w="1905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99328" tIns="0" rIns="199328" bIns="0" numCol="1" spcCol="1270" anchor="ctr" anchorCtr="0">
          <a:noAutofit/>
        </a:bodyPr>
        <a:lstStyle/>
        <a:p>
          <a:pPr lvl="0" algn="l" defTabSz="977900">
            <a:lnSpc>
              <a:spcPct val="90000"/>
            </a:lnSpc>
            <a:spcBef>
              <a:spcPct val="0"/>
            </a:spcBef>
            <a:spcAft>
              <a:spcPct val="35000"/>
            </a:spcAft>
          </a:pPr>
          <a:r>
            <a:rPr lang="it-IT" sz="2200" kern="1200" dirty="0"/>
            <a:t>Evolutionist Emergentist</a:t>
          </a:r>
        </a:p>
      </dsp:txBody>
      <dsp:txXfrm>
        <a:off x="408385" y="1569127"/>
        <a:ext cx="5210142" cy="586034"/>
      </dsp:txXfrm>
    </dsp:sp>
    <dsp:sp modelId="{D77C9305-9EC3-4851-8342-16A96C432D67}">
      <dsp:nvSpPr>
        <dsp:cNvPr id="0" name=""/>
        <dsp:cNvSpPr/>
      </dsp:nvSpPr>
      <dsp:spPr>
        <a:xfrm>
          <a:off x="0" y="3657015"/>
          <a:ext cx="7533640" cy="1420650"/>
        </a:xfrm>
        <a:prstGeom prst="rect">
          <a:avLst/>
        </a:prstGeom>
        <a:solidFill>
          <a:schemeClr val="lt1">
            <a:alpha val="90000"/>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584694" tIns="458216" rIns="584694" bIns="199136" numCol="1" spcCol="1270" anchor="t" anchorCtr="0">
          <a:noAutofit/>
        </a:bodyPr>
        <a:lstStyle/>
        <a:p>
          <a:pPr marL="285750" lvl="1" indent="-285750" algn="l" defTabSz="1244600">
            <a:lnSpc>
              <a:spcPct val="90000"/>
            </a:lnSpc>
            <a:spcBef>
              <a:spcPct val="0"/>
            </a:spcBef>
            <a:spcAft>
              <a:spcPct val="15000"/>
            </a:spcAft>
            <a:buChar char="••"/>
          </a:pPr>
          <a:r>
            <a:rPr lang="it-IT" sz="2800" kern="1200" dirty="0"/>
            <a:t>Reality arises from the conscious encounter between two individuals</a:t>
          </a:r>
        </a:p>
      </dsp:txBody>
      <dsp:txXfrm>
        <a:off x="0" y="3657015"/>
        <a:ext cx="7533640" cy="1420650"/>
      </dsp:txXfrm>
    </dsp:sp>
    <dsp:sp modelId="{04925B3E-9936-4956-A91F-2BC3420BC65A}">
      <dsp:nvSpPr>
        <dsp:cNvPr id="0" name=""/>
        <dsp:cNvSpPr/>
      </dsp:nvSpPr>
      <dsp:spPr>
        <a:xfrm>
          <a:off x="376682" y="3332294"/>
          <a:ext cx="5273548" cy="649440"/>
        </a:xfrm>
        <a:prstGeom prst="roundRect">
          <a:avLst/>
        </a:prstGeom>
        <a:solidFill>
          <a:schemeClr val="accent2"/>
        </a:solidFill>
        <a:ln w="1905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99328" tIns="0" rIns="199328" bIns="0" numCol="1" spcCol="1270" anchor="ctr" anchorCtr="0">
          <a:noAutofit/>
        </a:bodyPr>
        <a:lstStyle/>
        <a:p>
          <a:pPr lvl="0" algn="l" defTabSz="977900">
            <a:lnSpc>
              <a:spcPct val="90000"/>
            </a:lnSpc>
            <a:spcBef>
              <a:spcPct val="0"/>
            </a:spcBef>
            <a:spcAft>
              <a:spcPct val="35000"/>
            </a:spcAft>
          </a:pPr>
          <a:r>
            <a:rPr lang="it-IT" sz="2200" kern="1200" dirty="0"/>
            <a:t>Intersubjective</a:t>
          </a:r>
        </a:p>
      </dsp:txBody>
      <dsp:txXfrm>
        <a:off x="408385" y="3363997"/>
        <a:ext cx="5210142" cy="5860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46EFD-055C-46EB-9B54-07DD5FB2A6EF}">
      <dsp:nvSpPr>
        <dsp:cNvPr id="0" name=""/>
        <dsp:cNvSpPr/>
      </dsp:nvSpPr>
      <dsp:spPr bwMode="white">
        <a:xfrm>
          <a:off x="2732832" y="1008443"/>
          <a:ext cx="4645769" cy="4455581"/>
        </a:xfrm>
        <a:prstGeom prst="ellipse">
          <a:avLst/>
        </a:prstGeom>
        <a:solidFill>
          <a:schemeClr val="accent2"/>
        </a:soli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alpha val="50000"/>
              <a:hueOff val="0"/>
              <a:satOff val="0"/>
              <a:lumOff val="0"/>
              <a:alphaOff val="0"/>
              <a:shade val="3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it-IT" sz="3200" b="1" kern="1200" dirty="0">
              <a:solidFill>
                <a:schemeClr val="bg1"/>
              </a:solidFill>
            </a:rPr>
            <a:t>4</a:t>
          </a:r>
        </a:p>
        <a:p>
          <a:pPr lvl="0" algn="ctr" defTabSz="1422400">
            <a:lnSpc>
              <a:spcPct val="90000"/>
            </a:lnSpc>
            <a:spcBef>
              <a:spcPct val="0"/>
            </a:spcBef>
            <a:spcAft>
              <a:spcPct val="35000"/>
            </a:spcAft>
          </a:pPr>
          <a:r>
            <a:rPr lang="it-IT" sz="3000" b="1" kern="1200" dirty="0">
              <a:solidFill>
                <a:schemeClr val="bg1"/>
              </a:solidFill>
            </a:rPr>
            <a:t>LANGUAGES</a:t>
          </a:r>
          <a:endParaRPr lang="it-IT" sz="3000" kern="1200" dirty="0">
            <a:solidFill>
              <a:schemeClr val="bg1"/>
            </a:solidFill>
          </a:endParaRPr>
        </a:p>
      </dsp:txBody>
      <dsp:txXfrm>
        <a:off x="3413189" y="1660948"/>
        <a:ext cx="3285055" cy="3150571"/>
      </dsp:txXfrm>
    </dsp:sp>
    <dsp:sp modelId="{9F24AEB2-219F-4DCB-83F6-AEF819E50A92}">
      <dsp:nvSpPr>
        <dsp:cNvPr id="0" name=""/>
        <dsp:cNvSpPr/>
      </dsp:nvSpPr>
      <dsp:spPr bwMode="white">
        <a:xfrm>
          <a:off x="4041296" y="-86279"/>
          <a:ext cx="2404018" cy="2111121"/>
        </a:xfrm>
        <a:prstGeom prst="ellipse">
          <a:avLst/>
        </a:prstGeom>
        <a:solidFill>
          <a:srgbClr val="5E7826"/>
        </a:soli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alpha val="50000"/>
              <a:hueOff val="0"/>
              <a:satOff val="0"/>
              <a:lumOff val="0"/>
              <a:alphaOff val="0"/>
              <a:shade val="3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it-IT" sz="6000" b="1" kern="1200" dirty="0">
              <a:solidFill>
                <a:schemeClr val="bg1"/>
              </a:solidFill>
              <a:latin typeface="Century Gothic" panose="020B0502020202020204"/>
              <a:ea typeface="+mn-ea"/>
              <a:cs typeface="+mn-cs"/>
            </a:rPr>
            <a:t>Ra</a:t>
          </a:r>
        </a:p>
        <a:p>
          <a:pPr lvl="0" algn="ctr" defTabSz="2667000">
            <a:lnSpc>
              <a:spcPct val="90000"/>
            </a:lnSpc>
            <a:spcBef>
              <a:spcPct val="0"/>
            </a:spcBef>
            <a:spcAft>
              <a:spcPct val="35000"/>
            </a:spcAft>
          </a:pPr>
          <a:r>
            <a:rPr lang="it-IT" sz="2000" b="1" kern="1200" dirty="0">
              <a:solidFill>
                <a:schemeClr val="bg1"/>
              </a:solidFill>
              <a:latin typeface="Century Gothic" panose="020B0502020202020204"/>
              <a:ea typeface="+mn-ea"/>
              <a:cs typeface="+mn-cs"/>
            </a:rPr>
            <a:t>RATIONAL/</a:t>
          </a:r>
        </a:p>
        <a:p>
          <a:pPr lvl="0" algn="ctr" defTabSz="2667000">
            <a:lnSpc>
              <a:spcPct val="90000"/>
            </a:lnSpc>
            <a:spcBef>
              <a:spcPct val="0"/>
            </a:spcBef>
            <a:spcAft>
              <a:spcPct val="35000"/>
            </a:spcAft>
          </a:pPr>
          <a:r>
            <a:rPr lang="it-IT" sz="2000" b="1" kern="1200" dirty="0">
              <a:solidFill>
                <a:schemeClr val="bg1"/>
              </a:solidFill>
              <a:latin typeface="Century Gothic" panose="020B0502020202020204"/>
              <a:ea typeface="+mn-ea"/>
              <a:cs typeface="+mn-cs"/>
            </a:rPr>
            <a:t>COGNITIVE</a:t>
          </a:r>
        </a:p>
        <a:p>
          <a:pPr lvl="0" algn="ctr" defTabSz="2667000">
            <a:lnSpc>
              <a:spcPct val="90000"/>
            </a:lnSpc>
            <a:spcBef>
              <a:spcPct val="0"/>
            </a:spcBef>
            <a:spcAft>
              <a:spcPct val="35000"/>
            </a:spcAft>
          </a:pPr>
          <a:r>
            <a:rPr lang="it-IT" sz="2000" b="1" kern="1200" dirty="0">
              <a:solidFill>
                <a:prstClr val="black"/>
              </a:solidFill>
              <a:latin typeface="Century Gothic" panose="020B0502020202020204"/>
              <a:ea typeface="+mn-ea"/>
              <a:cs typeface="+mn-cs"/>
            </a:rPr>
            <a:t> </a:t>
          </a:r>
        </a:p>
      </dsp:txBody>
      <dsp:txXfrm>
        <a:off x="4393356" y="222888"/>
        <a:ext cx="1699898" cy="1492787"/>
      </dsp:txXfrm>
    </dsp:sp>
    <dsp:sp modelId="{B7BA6065-633B-433F-B536-9BED288DE948}">
      <dsp:nvSpPr>
        <dsp:cNvPr id="0" name=""/>
        <dsp:cNvSpPr/>
      </dsp:nvSpPr>
      <dsp:spPr bwMode="white">
        <a:xfrm>
          <a:off x="6461391" y="2308503"/>
          <a:ext cx="2292280" cy="2053013"/>
        </a:xfrm>
        <a:prstGeom prst="ellipse">
          <a:avLst/>
        </a:prstGeom>
        <a:solidFill>
          <a:schemeClr val="bg2">
            <a:lumMod val="75000"/>
          </a:schemeClr>
        </a:soli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alpha val="50000"/>
              <a:hueOff val="0"/>
              <a:satOff val="0"/>
              <a:lumOff val="0"/>
              <a:alphaOff val="0"/>
              <a:shade val="3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it-IT" sz="6000" b="1" kern="1200" dirty="0">
              <a:solidFill>
                <a:schemeClr val="bg1"/>
              </a:solidFill>
              <a:latin typeface="Century Gothic" panose="020B0502020202020204" pitchFamily="34" charset="0"/>
            </a:rPr>
            <a:t>Fa</a:t>
          </a:r>
        </a:p>
        <a:p>
          <a:pPr lvl="0" algn="ctr" defTabSz="2667000">
            <a:lnSpc>
              <a:spcPct val="90000"/>
            </a:lnSpc>
            <a:spcBef>
              <a:spcPct val="0"/>
            </a:spcBef>
            <a:spcAft>
              <a:spcPct val="35000"/>
            </a:spcAft>
          </a:pPr>
          <a:r>
            <a:rPr lang="it-IT" sz="1500" b="1" kern="1200" dirty="0">
              <a:solidFill>
                <a:schemeClr val="tx1"/>
              </a:solidFill>
              <a:latin typeface="Century Gothic" panose="020B0502020202020204" pitchFamily="34" charset="0"/>
            </a:rPr>
            <a:t>FANTASY/</a:t>
          </a:r>
        </a:p>
        <a:p>
          <a:pPr lvl="0" algn="ctr" defTabSz="2667000">
            <a:lnSpc>
              <a:spcPct val="90000"/>
            </a:lnSpc>
            <a:spcBef>
              <a:spcPct val="0"/>
            </a:spcBef>
            <a:spcAft>
              <a:spcPct val="35000"/>
            </a:spcAft>
          </a:pPr>
          <a:r>
            <a:rPr lang="it-IT" sz="1500" b="1" kern="1200" dirty="0">
              <a:solidFill>
                <a:schemeClr val="tx1"/>
              </a:solidFill>
              <a:latin typeface="Century Gothic" panose="020B0502020202020204" pitchFamily="34" charset="0"/>
            </a:rPr>
            <a:t>IMMAGINARY</a:t>
          </a:r>
        </a:p>
      </dsp:txBody>
      <dsp:txXfrm>
        <a:off x="6797088" y="2609160"/>
        <a:ext cx="1620886" cy="1451699"/>
      </dsp:txXfrm>
    </dsp:sp>
    <dsp:sp modelId="{6F4BF1C1-DD8E-4680-9C9D-C9E7738C0495}">
      <dsp:nvSpPr>
        <dsp:cNvPr id="0" name=""/>
        <dsp:cNvSpPr/>
      </dsp:nvSpPr>
      <dsp:spPr bwMode="white">
        <a:xfrm>
          <a:off x="3881805" y="4391906"/>
          <a:ext cx="2461890" cy="2240500"/>
        </a:xfrm>
        <a:prstGeom prst="ellipse">
          <a:avLst/>
        </a:prstGeom>
        <a:solidFill>
          <a:srgbClr val="FFC000"/>
        </a:soli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alpha val="50000"/>
              <a:hueOff val="0"/>
              <a:satOff val="0"/>
              <a:lumOff val="0"/>
              <a:alphaOff val="0"/>
              <a:shade val="3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53340" tIns="53340" rIns="53340" bIns="53340" numCol="1" spcCol="1270" anchor="ctr" anchorCtr="0">
          <a:noAutofit/>
        </a:bodyPr>
        <a:lstStyle/>
        <a:p>
          <a:pPr lvl="0" algn="ctr" defTabSz="1866900">
            <a:lnSpc>
              <a:spcPct val="100000"/>
            </a:lnSpc>
            <a:spcBef>
              <a:spcPct val="0"/>
            </a:spcBef>
            <a:spcAft>
              <a:spcPct val="35000"/>
            </a:spcAft>
          </a:pPr>
          <a:r>
            <a:rPr lang="it-IT" sz="4200" kern="1200" dirty="0" err="1"/>
            <a:t>Bd</a:t>
          </a:r>
          <a:endParaRPr lang="it-IT" sz="4200" kern="1200" dirty="0"/>
        </a:p>
        <a:p>
          <a:pPr lvl="0" algn="ctr" defTabSz="1866900">
            <a:lnSpc>
              <a:spcPct val="100000"/>
            </a:lnSpc>
            <a:spcBef>
              <a:spcPct val="0"/>
            </a:spcBef>
            <a:spcAft>
              <a:spcPct val="35000"/>
            </a:spcAft>
          </a:pPr>
          <a:r>
            <a:rPr lang="it-IT" sz="4200" kern="1200" dirty="0"/>
            <a:t>BODY</a:t>
          </a:r>
        </a:p>
      </dsp:txBody>
      <dsp:txXfrm>
        <a:off x="4242340" y="4720020"/>
        <a:ext cx="1740820" cy="1584272"/>
      </dsp:txXfrm>
    </dsp:sp>
    <dsp:sp modelId="{8BF90955-1780-46F4-B1A9-71744782EFEE}">
      <dsp:nvSpPr>
        <dsp:cNvPr id="0" name=""/>
        <dsp:cNvSpPr/>
      </dsp:nvSpPr>
      <dsp:spPr bwMode="white">
        <a:xfrm>
          <a:off x="1444060" y="2125094"/>
          <a:ext cx="2270016" cy="2220411"/>
        </a:xfrm>
        <a:prstGeom prst="ellipse">
          <a:avLst/>
        </a:prstGeom>
        <a:solidFill>
          <a:schemeClr val="accent5">
            <a:lumMod val="25000"/>
          </a:schemeClr>
        </a:solidFill>
        <a:ln>
          <a:solidFill>
            <a:schemeClr val="accent6">
              <a:lumMod val="50000"/>
            </a:schemeClr>
          </a:solid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alpha val="50000"/>
              <a:hueOff val="0"/>
              <a:satOff val="0"/>
              <a:lumOff val="0"/>
              <a:alphaOff val="0"/>
              <a:shade val="3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it-IT" sz="6000" b="1" kern="1200" dirty="0">
              <a:solidFill>
                <a:schemeClr val="bg1"/>
              </a:solidFill>
              <a:latin typeface="Century Gothic" panose="020B0502020202020204" pitchFamily="34" charset="0"/>
            </a:rPr>
            <a:t>E</a:t>
          </a:r>
        </a:p>
        <a:p>
          <a:pPr lvl="0" algn="ctr" defTabSz="2667000">
            <a:lnSpc>
              <a:spcPct val="90000"/>
            </a:lnSpc>
            <a:spcBef>
              <a:spcPct val="0"/>
            </a:spcBef>
            <a:spcAft>
              <a:spcPct val="35000"/>
            </a:spcAft>
          </a:pPr>
          <a:r>
            <a:rPr lang="it-IT" sz="2000" b="1" kern="1200" dirty="0">
              <a:solidFill>
                <a:schemeClr val="bg1"/>
              </a:solidFill>
              <a:latin typeface="Century Gothic" panose="020B0502020202020204" pitchFamily="34" charset="0"/>
            </a:rPr>
            <a:t>EMOTIVE</a:t>
          </a:r>
        </a:p>
      </dsp:txBody>
      <dsp:txXfrm>
        <a:off x="1776496" y="2450266"/>
        <a:ext cx="1605144" cy="157006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46EFD-055C-46EB-9B54-07DD5FB2A6EF}">
      <dsp:nvSpPr>
        <dsp:cNvPr id="0" name=""/>
        <dsp:cNvSpPr/>
      </dsp:nvSpPr>
      <dsp:spPr bwMode="white">
        <a:xfrm>
          <a:off x="4068710" y="19640"/>
          <a:ext cx="4121446" cy="4097259"/>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it-IT" sz="3600" b="1" kern="1200" dirty="0"/>
            <a:t>Each </a:t>
          </a:r>
          <a:r>
            <a:rPr lang="it-IT" sz="3400" b="1" kern="1200" dirty="0"/>
            <a:t>Language is</a:t>
          </a:r>
          <a:r>
            <a:rPr lang="it-IT" sz="3600" b="1" kern="1200" dirty="0"/>
            <a:t> a grammar </a:t>
          </a:r>
          <a:endParaRPr lang="it-IT" sz="3000" b="1" kern="1200" dirty="0"/>
        </a:p>
      </dsp:txBody>
      <dsp:txXfrm>
        <a:off x="4672282" y="619670"/>
        <a:ext cx="2914302" cy="2897199"/>
      </dsp:txXfrm>
    </dsp:sp>
    <dsp:sp modelId="{9F24AEB2-219F-4DCB-83F6-AEF819E50A92}">
      <dsp:nvSpPr>
        <dsp:cNvPr id="0" name=""/>
        <dsp:cNvSpPr/>
      </dsp:nvSpPr>
      <dsp:spPr bwMode="white">
        <a:xfrm>
          <a:off x="8023205" y="1555888"/>
          <a:ext cx="3020870" cy="2110737"/>
        </a:xfrm>
        <a:prstGeom prst="ellipse">
          <a:avLst/>
        </a:prstGeom>
        <a:solidFill>
          <a:srgbClr val="990000">
            <a:alpha val="49804"/>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it-IT" sz="2200" b="1" kern="1200" dirty="0">
              <a:latin typeface="Century Gothic" panose="020B0502020202020204"/>
              <a:ea typeface="+mn-ea"/>
              <a:cs typeface="+mn-cs"/>
            </a:rPr>
            <a:t>Connotation</a:t>
          </a:r>
        </a:p>
      </dsp:txBody>
      <dsp:txXfrm>
        <a:off x="8465601" y="1864998"/>
        <a:ext cx="2136078" cy="1492517"/>
      </dsp:txXfrm>
    </dsp:sp>
    <dsp:sp modelId="{B7BA6065-633B-433F-B536-9BED288DE948}">
      <dsp:nvSpPr>
        <dsp:cNvPr id="0" name=""/>
        <dsp:cNvSpPr/>
      </dsp:nvSpPr>
      <dsp:spPr bwMode="white">
        <a:xfrm>
          <a:off x="1405691" y="1299269"/>
          <a:ext cx="2862073" cy="2165634"/>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it-IT" sz="2200" b="1" kern="1200" dirty="0">
              <a:latin typeface="Century Gothic" panose="020B0502020202020204" pitchFamily="34" charset="0"/>
            </a:rPr>
            <a:t>Denotation </a:t>
          </a:r>
        </a:p>
      </dsp:txBody>
      <dsp:txXfrm>
        <a:off x="1824832" y="1616419"/>
        <a:ext cx="2023791" cy="153133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37F0C-9508-9148-BB23-CEEE19C7BDBC}">
      <dsp:nvSpPr>
        <dsp:cNvPr id="0" name=""/>
        <dsp:cNvSpPr/>
      </dsp:nvSpPr>
      <dsp:spPr bwMode="white">
        <a:xfrm>
          <a:off x="4381500" y="0"/>
          <a:ext cx="1752600" cy="725223"/>
        </a:xfrm>
        <a:prstGeom prst="trapezoid">
          <a:avLst>
            <a:gd name="adj" fmla="val 120832"/>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100000"/>
            </a:lnSpc>
            <a:spcBef>
              <a:spcPct val="0"/>
            </a:spcBef>
            <a:spcAft>
              <a:spcPct val="35000"/>
            </a:spcAft>
          </a:pPr>
          <a:endParaRPr lang="it-IT" sz="1900" kern="1200" dirty="0"/>
        </a:p>
        <a:p>
          <a:pPr lvl="0" algn="ctr" defTabSz="844550">
            <a:lnSpc>
              <a:spcPct val="100000"/>
            </a:lnSpc>
            <a:spcBef>
              <a:spcPct val="0"/>
            </a:spcBef>
            <a:spcAft>
              <a:spcPct val="35000"/>
            </a:spcAft>
          </a:pPr>
          <a:r>
            <a:rPr lang="it-IT" sz="1900" kern="1200" dirty="0">
              <a:latin typeface="Book Antiqua" panose="02040602050305030304" charset="0"/>
              <a:cs typeface="Book Antiqua" panose="02040602050305030304" charset="0"/>
            </a:rPr>
            <a:t>NEEDS</a:t>
          </a:r>
        </a:p>
      </dsp:txBody>
      <dsp:txXfrm>
        <a:off x="4381500" y="0"/>
        <a:ext cx="1752600" cy="725223"/>
      </dsp:txXfrm>
    </dsp:sp>
    <dsp:sp modelId="{C388D006-1978-1A4E-95AB-D92B59912795}">
      <dsp:nvSpPr>
        <dsp:cNvPr id="0" name=""/>
        <dsp:cNvSpPr/>
      </dsp:nvSpPr>
      <dsp:spPr bwMode="white">
        <a:xfrm>
          <a:off x="3505200" y="725223"/>
          <a:ext cx="3505200" cy="725223"/>
        </a:xfrm>
        <a:prstGeom prst="trapezoid">
          <a:avLst>
            <a:gd name="adj" fmla="val 120832"/>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100000"/>
            </a:lnSpc>
            <a:spcBef>
              <a:spcPct val="0"/>
            </a:spcBef>
            <a:spcAft>
              <a:spcPct val="35000"/>
            </a:spcAft>
          </a:pPr>
          <a:r>
            <a:rPr lang="it-IT" sz="1900" kern="1200" dirty="0">
              <a:latin typeface="Book Antiqua" panose="02040602050305030304" charset="0"/>
              <a:cs typeface="Book Antiqua" panose="02040602050305030304" charset="0"/>
            </a:rPr>
            <a:t>PROPRIOCEPTION</a:t>
          </a:r>
        </a:p>
      </dsp:txBody>
      <dsp:txXfrm>
        <a:off x="4118610" y="725223"/>
        <a:ext cx="2278380" cy="725223"/>
      </dsp:txXfrm>
    </dsp:sp>
    <dsp:sp modelId="{2DE02388-B1B6-1D41-8867-7A0EDDAA73EA}">
      <dsp:nvSpPr>
        <dsp:cNvPr id="0" name=""/>
        <dsp:cNvSpPr/>
      </dsp:nvSpPr>
      <dsp:spPr bwMode="white">
        <a:xfrm>
          <a:off x="2628899" y="1450446"/>
          <a:ext cx="5257800" cy="725223"/>
        </a:xfrm>
        <a:prstGeom prst="trapezoid">
          <a:avLst>
            <a:gd name="adj" fmla="val 120832"/>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100000"/>
            </a:lnSpc>
            <a:spcBef>
              <a:spcPct val="0"/>
            </a:spcBef>
            <a:spcAft>
              <a:spcPct val="35000"/>
            </a:spcAft>
          </a:pPr>
          <a:r>
            <a:rPr lang="it-IT" sz="1900" kern="1200" dirty="0">
              <a:latin typeface="Book Antiqua" panose="02040602050305030304" charset="0"/>
              <a:cs typeface="Book Antiqua" panose="02040602050305030304" charset="0"/>
            </a:rPr>
            <a:t>BREATH</a:t>
          </a:r>
        </a:p>
      </dsp:txBody>
      <dsp:txXfrm>
        <a:off x="3549014" y="1450446"/>
        <a:ext cx="3417570" cy="725223"/>
      </dsp:txXfrm>
    </dsp:sp>
    <dsp:sp modelId="{3154F3EC-E1D5-4C4A-8659-76128F2A21BA}">
      <dsp:nvSpPr>
        <dsp:cNvPr id="0" name=""/>
        <dsp:cNvSpPr/>
      </dsp:nvSpPr>
      <dsp:spPr bwMode="white">
        <a:xfrm>
          <a:off x="1752599" y="2175669"/>
          <a:ext cx="7010400" cy="725223"/>
        </a:xfrm>
        <a:prstGeom prst="trapezoid">
          <a:avLst>
            <a:gd name="adj" fmla="val 120832"/>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100000"/>
            </a:lnSpc>
            <a:spcBef>
              <a:spcPct val="0"/>
            </a:spcBef>
            <a:spcAft>
              <a:spcPct val="35000"/>
            </a:spcAft>
          </a:pPr>
          <a:r>
            <a:rPr lang="it-IT" sz="1900" kern="1200" dirty="0">
              <a:latin typeface="Book Antiqua" panose="02040602050305030304" charset="0"/>
              <a:cs typeface="Book Antiqua" panose="02040602050305030304" charset="0"/>
            </a:rPr>
            <a:t>CONNECTION AMONG THE PARTS</a:t>
          </a:r>
          <a:endParaRPr sz="1900" kern="1200" dirty="0">
            <a:latin typeface="Book Antiqua" panose="02040602050305030304" charset="0"/>
            <a:cs typeface="Book Antiqua" panose="02040602050305030304" charset="0"/>
          </a:endParaRPr>
        </a:p>
      </dsp:txBody>
      <dsp:txXfrm>
        <a:off x="2979419" y="2175669"/>
        <a:ext cx="4556760" cy="725223"/>
      </dsp:txXfrm>
    </dsp:sp>
    <dsp:sp modelId="{5367814C-3575-EB4B-A834-9C5FE59B3D01}">
      <dsp:nvSpPr>
        <dsp:cNvPr id="0" name=""/>
        <dsp:cNvSpPr/>
      </dsp:nvSpPr>
      <dsp:spPr bwMode="white">
        <a:xfrm>
          <a:off x="876299" y="2900892"/>
          <a:ext cx="8763000" cy="725223"/>
        </a:xfrm>
        <a:prstGeom prst="trapezoid">
          <a:avLst>
            <a:gd name="adj" fmla="val 120832"/>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100000"/>
            </a:lnSpc>
            <a:spcBef>
              <a:spcPct val="0"/>
            </a:spcBef>
            <a:spcAft>
              <a:spcPct val="35000"/>
            </a:spcAft>
          </a:pPr>
          <a:r>
            <a:rPr lang="it-IT" sz="1900" kern="1200">
              <a:latin typeface="Book Antiqua" panose="02040602050305030304" charset="0"/>
              <a:cs typeface="Book Antiqua" panose="02040602050305030304" charset="0"/>
            </a:rPr>
            <a:t>MUSCULAR TONE </a:t>
          </a:r>
        </a:p>
      </dsp:txBody>
      <dsp:txXfrm>
        <a:off x="2409824" y="2900892"/>
        <a:ext cx="5695950" cy="725223"/>
      </dsp:txXfrm>
    </dsp:sp>
    <dsp:sp modelId="{2C1E5C45-3B17-564B-9BC1-B4ABC7DFCCE6}">
      <dsp:nvSpPr>
        <dsp:cNvPr id="0" name=""/>
        <dsp:cNvSpPr/>
      </dsp:nvSpPr>
      <dsp:spPr bwMode="white">
        <a:xfrm>
          <a:off x="0" y="3626115"/>
          <a:ext cx="10515600" cy="725223"/>
        </a:xfrm>
        <a:prstGeom prst="trapezoid">
          <a:avLst>
            <a:gd name="adj" fmla="val 120832"/>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100000"/>
            </a:lnSpc>
            <a:spcBef>
              <a:spcPct val="0"/>
            </a:spcBef>
            <a:spcAft>
              <a:spcPct val="35000"/>
            </a:spcAft>
          </a:pPr>
          <a:r>
            <a:rPr lang="it-IT" sz="1900" kern="1200" dirty="0">
              <a:latin typeface="Book Antiqua" panose="02040602050305030304" charset="0"/>
              <a:cs typeface="Book Antiqua" panose="02040602050305030304" charset="0"/>
            </a:rPr>
            <a:t> MUSCULAR TROPHISM</a:t>
          </a:r>
          <a:endParaRPr sz="1900" kern="1200">
            <a:latin typeface="Book Antiqua" panose="02040602050305030304" charset="0"/>
            <a:cs typeface="Book Antiqua" panose="02040602050305030304" charset="0"/>
          </a:endParaRPr>
        </a:p>
      </dsp:txBody>
      <dsp:txXfrm>
        <a:off x="1840229" y="3626115"/>
        <a:ext cx="6835140" cy="72522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46EFD-055C-46EB-9B54-07DD5FB2A6EF}">
      <dsp:nvSpPr>
        <dsp:cNvPr id="0" name=""/>
        <dsp:cNvSpPr/>
      </dsp:nvSpPr>
      <dsp:spPr bwMode="white">
        <a:xfrm>
          <a:off x="4674636" y="1316953"/>
          <a:ext cx="4875340" cy="3831541"/>
        </a:xfrm>
        <a:prstGeom prst="ellipse">
          <a:avLst/>
        </a:prstGeom>
        <a:solidFill>
          <a:srgbClr val="A51D0B"/>
        </a:soli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3">
              <a:alpha val="50000"/>
              <a:hueOff val="0"/>
              <a:satOff val="0"/>
              <a:lumOff val="0"/>
              <a:alphaOff val="0"/>
              <a:shade val="3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it-IT" sz="3500" b="1" kern="1200" dirty="0"/>
        </a:p>
      </dsp:txBody>
      <dsp:txXfrm>
        <a:off x="5388613" y="1878069"/>
        <a:ext cx="3447386" cy="2709309"/>
      </dsp:txXfrm>
    </dsp:sp>
    <dsp:sp modelId="{9F24AEB2-219F-4DCB-83F6-AEF819E50A92}">
      <dsp:nvSpPr>
        <dsp:cNvPr id="0" name=""/>
        <dsp:cNvSpPr/>
      </dsp:nvSpPr>
      <dsp:spPr bwMode="white">
        <a:xfrm>
          <a:off x="6222525" y="184790"/>
          <a:ext cx="1983984" cy="1814092"/>
        </a:xfrm>
        <a:prstGeom prst="ellipse">
          <a:avLst/>
        </a:prstGeom>
        <a:solidFill>
          <a:schemeClr val="tx1"/>
        </a:soli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3">
              <a:alpha val="50000"/>
              <a:hueOff val="0"/>
              <a:satOff val="0"/>
              <a:lumOff val="-25000"/>
              <a:alphaOff val="0"/>
              <a:shade val="3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it-IT" sz="6000" b="1" kern="1200" dirty="0" err="1">
              <a:solidFill>
                <a:schemeClr val="bg1"/>
              </a:solidFill>
              <a:latin typeface="Century Gothic" panose="020B0502020202020204"/>
              <a:ea typeface="+mn-ea"/>
              <a:cs typeface="+mn-cs"/>
            </a:rPr>
            <a:t>Ra</a:t>
          </a:r>
          <a:endParaRPr lang="it-IT" sz="6000" b="1" kern="1200" dirty="0">
            <a:solidFill>
              <a:schemeClr val="bg1"/>
            </a:solidFill>
            <a:latin typeface="Century Gothic" panose="020B0502020202020204"/>
            <a:ea typeface="+mn-ea"/>
            <a:cs typeface="+mn-cs"/>
          </a:endParaRPr>
        </a:p>
      </dsp:txBody>
      <dsp:txXfrm>
        <a:off x="6513073" y="450458"/>
        <a:ext cx="1402888" cy="1282756"/>
      </dsp:txXfrm>
    </dsp:sp>
    <dsp:sp modelId="{B7BA6065-633B-433F-B536-9BED288DE948}">
      <dsp:nvSpPr>
        <dsp:cNvPr id="0" name=""/>
        <dsp:cNvSpPr/>
      </dsp:nvSpPr>
      <dsp:spPr bwMode="white">
        <a:xfrm>
          <a:off x="9332556" y="2684952"/>
          <a:ext cx="1887229" cy="1991300"/>
        </a:xfrm>
        <a:prstGeom prst="ellipse">
          <a:avLst/>
        </a:prstGeom>
        <a:solidFill>
          <a:schemeClr val="tx2">
            <a:lumMod val="50000"/>
            <a:lumOff val="50000"/>
          </a:schemeClr>
        </a:soli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3">
              <a:alpha val="50000"/>
              <a:hueOff val="0"/>
              <a:satOff val="0"/>
              <a:lumOff val="-50000"/>
              <a:alphaOff val="0"/>
              <a:shade val="3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it-IT" sz="6000" b="1" kern="1200" dirty="0">
              <a:solidFill>
                <a:schemeClr val="bg1"/>
              </a:solidFill>
            </a:rPr>
            <a:t>Fa</a:t>
          </a:r>
        </a:p>
      </dsp:txBody>
      <dsp:txXfrm>
        <a:off x="9608934" y="2976571"/>
        <a:ext cx="1334473" cy="1408062"/>
      </dsp:txXfrm>
    </dsp:sp>
    <dsp:sp modelId="{6F4BF1C1-DD8E-4680-9C9D-C9E7738C0495}">
      <dsp:nvSpPr>
        <dsp:cNvPr id="0" name=""/>
        <dsp:cNvSpPr/>
      </dsp:nvSpPr>
      <dsp:spPr bwMode="white">
        <a:xfrm>
          <a:off x="6181406" y="4501643"/>
          <a:ext cx="1940337" cy="1758539"/>
        </a:xfrm>
        <a:prstGeom prst="ellipse">
          <a:avLst/>
        </a:prstGeom>
        <a:solidFill>
          <a:srgbClr val="FFFFFF"/>
        </a:soli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3">
              <a:alpha val="50000"/>
              <a:hueOff val="0"/>
              <a:satOff val="0"/>
              <a:lumOff val="-75000"/>
              <a:alphaOff val="0"/>
              <a:shade val="3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it-IT" sz="6000" b="1" kern="1200" dirty="0">
              <a:solidFill>
                <a:schemeClr val="tx1"/>
              </a:solidFill>
            </a:rPr>
            <a:t>Bd</a:t>
          </a:r>
        </a:p>
      </dsp:txBody>
      <dsp:txXfrm>
        <a:off x="6465562" y="4759175"/>
        <a:ext cx="1372025" cy="1243475"/>
      </dsp:txXfrm>
    </dsp:sp>
    <dsp:sp modelId="{8BF90955-1780-46F4-B1A9-71744782EFEE}">
      <dsp:nvSpPr>
        <dsp:cNvPr id="0" name=""/>
        <dsp:cNvSpPr/>
      </dsp:nvSpPr>
      <dsp:spPr bwMode="white">
        <a:xfrm>
          <a:off x="3674101" y="2577044"/>
          <a:ext cx="1758539" cy="1758539"/>
        </a:xfrm>
        <a:prstGeom prst="ellipse">
          <a:avLst/>
        </a:prstGeom>
        <a:solidFill>
          <a:schemeClr val="accent1">
            <a:lumMod val="50000"/>
          </a:schemeClr>
        </a:soli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3">
              <a:alpha val="50000"/>
              <a:hueOff val="0"/>
              <a:satOff val="0"/>
              <a:lumOff val="-100000"/>
              <a:alphaOff val="0"/>
              <a:shade val="3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it-IT" sz="6000" b="1" kern="1200" dirty="0">
              <a:solidFill>
                <a:schemeClr val="bg1"/>
              </a:solidFill>
            </a:rPr>
            <a:t>E</a:t>
          </a:r>
          <a:endParaRPr lang="it-IT" sz="6500" b="1" kern="1200" dirty="0">
            <a:solidFill>
              <a:schemeClr val="bg1"/>
            </a:solidFill>
          </a:endParaRPr>
        </a:p>
      </dsp:txBody>
      <dsp:txXfrm>
        <a:off x="3931633" y="2834576"/>
        <a:ext cx="1243475" cy="1243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14F8C-CC1B-3244-90A9-FC24267ADAEA}">
      <dsp:nvSpPr>
        <dsp:cNvPr id="0" name=""/>
        <dsp:cNvSpPr/>
      </dsp:nvSpPr>
      <dsp:spPr bwMode="white">
        <a:xfrm>
          <a:off x="1555070" y="265176"/>
          <a:ext cx="3706352" cy="3426890"/>
        </a:xfrm>
        <a:prstGeom prst="pie">
          <a:avLst>
            <a:gd name="adj1" fmla="val 16200000"/>
            <a:gd name="adj2" fmla="val 1800000"/>
          </a:avLst>
        </a:prstGeom>
        <a:solidFill>
          <a:schemeClr val="tx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kern="1200" dirty="0"/>
            <a:t>PSYCHO</a:t>
          </a:r>
        </a:p>
        <a:p>
          <a:pPr lvl="0" algn="ctr" defTabSz="889000">
            <a:lnSpc>
              <a:spcPct val="90000"/>
            </a:lnSpc>
            <a:spcBef>
              <a:spcPct val="0"/>
            </a:spcBef>
            <a:spcAft>
              <a:spcPct val="35000"/>
            </a:spcAft>
          </a:pPr>
          <a:endParaRPr lang="it-IT" sz="1200" b="0" i="0" kern="1200" dirty="0"/>
        </a:p>
      </dsp:txBody>
      <dsp:txXfrm>
        <a:off x="3508406" y="991350"/>
        <a:ext cx="1323697" cy="1019907"/>
      </dsp:txXfrm>
    </dsp:sp>
    <dsp:sp modelId="{F745CA4C-54C7-8F4F-8719-6A0FF24BEAA6}">
      <dsp:nvSpPr>
        <dsp:cNvPr id="0" name=""/>
        <dsp:cNvSpPr/>
      </dsp:nvSpPr>
      <dsp:spPr bwMode="white">
        <a:xfrm>
          <a:off x="1593964" y="418886"/>
          <a:ext cx="3426890" cy="3426890"/>
        </a:xfrm>
        <a:prstGeom prst="pie">
          <a:avLst>
            <a:gd name="adj1" fmla="val 1800000"/>
            <a:gd name="adj2" fmla="val 9000000"/>
          </a:avLst>
        </a:prstGeom>
        <a:solidFill>
          <a:schemeClr val="tx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kern="1200" dirty="0"/>
            <a:t>SOCIAL </a:t>
          </a:r>
        </a:p>
        <a:p>
          <a:pPr lvl="0" algn="ctr" defTabSz="1066800">
            <a:lnSpc>
              <a:spcPct val="90000"/>
            </a:lnSpc>
            <a:spcBef>
              <a:spcPct val="0"/>
            </a:spcBef>
            <a:spcAft>
              <a:spcPct val="35000"/>
            </a:spcAft>
          </a:pPr>
          <a:endParaRPr lang="it-IT" sz="1200" b="0" i="0" kern="1200" dirty="0" err="1"/>
        </a:p>
      </dsp:txBody>
      <dsp:txXfrm>
        <a:off x="2409891" y="2642285"/>
        <a:ext cx="1835833" cy="897518"/>
      </dsp:txXfrm>
    </dsp:sp>
    <dsp:sp modelId="{2CAE36E0-4E26-2B40-8D83-19B9C4296543}">
      <dsp:nvSpPr>
        <dsp:cNvPr id="0" name=""/>
        <dsp:cNvSpPr/>
      </dsp:nvSpPr>
      <dsp:spPr bwMode="white">
        <a:xfrm>
          <a:off x="1564886" y="265176"/>
          <a:ext cx="3404409" cy="3426890"/>
        </a:xfrm>
        <a:prstGeom prst="pie">
          <a:avLst>
            <a:gd name="adj1" fmla="val 9000000"/>
            <a:gd name="adj2" fmla="val 16200000"/>
          </a:avLst>
        </a:prstGeom>
        <a:solidFill>
          <a:schemeClr val="tx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it-IT" sz="2000" kern="1200" dirty="0"/>
        </a:p>
        <a:p>
          <a:pPr lvl="0" algn="ctr" defTabSz="889000">
            <a:lnSpc>
              <a:spcPct val="90000"/>
            </a:lnSpc>
            <a:spcBef>
              <a:spcPct val="0"/>
            </a:spcBef>
            <a:spcAft>
              <a:spcPct val="35000"/>
            </a:spcAft>
          </a:pPr>
          <a:endParaRPr lang="it-IT" sz="2000" kern="1200" dirty="0"/>
        </a:p>
        <a:p>
          <a:pPr lvl="0" algn="ctr" defTabSz="889000">
            <a:lnSpc>
              <a:spcPct val="90000"/>
            </a:lnSpc>
            <a:spcBef>
              <a:spcPct val="0"/>
            </a:spcBef>
            <a:spcAft>
              <a:spcPct val="35000"/>
            </a:spcAft>
          </a:pPr>
          <a:r>
            <a:rPr lang="it-IT" sz="3200" kern="1200" dirty="0"/>
            <a:t>BIO</a:t>
          </a:r>
          <a:r>
            <a:rPr lang="it-IT" sz="2000" kern="1200" dirty="0"/>
            <a:t> </a:t>
          </a:r>
        </a:p>
        <a:p>
          <a:pPr lvl="0" algn="ctr" defTabSz="889000">
            <a:lnSpc>
              <a:spcPct val="90000"/>
            </a:lnSpc>
            <a:spcBef>
              <a:spcPct val="0"/>
            </a:spcBef>
            <a:spcAft>
              <a:spcPct val="35000"/>
            </a:spcAft>
          </a:pPr>
          <a:endParaRPr lang="it-IT" sz="1200" kern="1200" dirty="0"/>
        </a:p>
        <a:p>
          <a:pPr lvl="0" algn="ctr" defTabSz="889000">
            <a:lnSpc>
              <a:spcPct val="90000"/>
            </a:lnSpc>
            <a:spcBef>
              <a:spcPct val="0"/>
            </a:spcBef>
            <a:spcAft>
              <a:spcPct val="35000"/>
            </a:spcAft>
          </a:pPr>
          <a:endParaRPr lang="it-IT" sz="1200" kern="1200" dirty="0"/>
        </a:p>
      </dsp:txBody>
      <dsp:txXfrm>
        <a:off x="1959231" y="991350"/>
        <a:ext cx="1215860" cy="1019907"/>
      </dsp:txXfrm>
    </dsp:sp>
    <dsp:sp modelId="{5BF13193-55D3-A746-9753-6D80B4AFE660}">
      <dsp:nvSpPr>
        <dsp:cNvPr id="0" name=""/>
        <dsp:cNvSpPr/>
      </dsp:nvSpPr>
      <dsp:spPr>
        <a:xfrm>
          <a:off x="1241235" y="-149"/>
          <a:ext cx="4166428" cy="385117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ED60DF-5B66-1342-8652-FA5EAF310713}">
      <dsp:nvSpPr>
        <dsp:cNvPr id="0" name=""/>
        <dsp:cNvSpPr/>
      </dsp:nvSpPr>
      <dsp:spPr>
        <a:xfrm>
          <a:off x="1381824" y="206529"/>
          <a:ext cx="3851171" cy="385117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36F81A-9C89-5245-827F-62585E16BC5D}">
      <dsp:nvSpPr>
        <dsp:cNvPr id="0" name=""/>
        <dsp:cNvSpPr/>
      </dsp:nvSpPr>
      <dsp:spPr>
        <a:xfrm>
          <a:off x="1341340" y="53035"/>
          <a:ext cx="3851171" cy="385117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EA803-1510-46D6-8BF7-644952976408}">
      <dsp:nvSpPr>
        <dsp:cNvPr id="0" name=""/>
        <dsp:cNvSpPr/>
      </dsp:nvSpPr>
      <dsp:spPr bwMode="white">
        <a:xfrm>
          <a:off x="1478915" y="0"/>
          <a:ext cx="2957830" cy="1272222"/>
        </a:xfrm>
        <a:prstGeom prst="trapezoid">
          <a:avLst>
            <a:gd name="adj" fmla="val 116247"/>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endParaRPr lang="it-IT" sz="4400" kern="1200" dirty="0"/>
        </a:p>
        <a:p>
          <a:pPr lvl="0" algn="ctr" defTabSz="1955800">
            <a:lnSpc>
              <a:spcPct val="90000"/>
            </a:lnSpc>
            <a:spcBef>
              <a:spcPct val="0"/>
            </a:spcBef>
            <a:spcAft>
              <a:spcPct val="35000"/>
            </a:spcAft>
          </a:pPr>
          <a:r>
            <a:rPr lang="it-IT" sz="4400" kern="1200" dirty="0"/>
            <a:t>P A C</a:t>
          </a:r>
        </a:p>
      </dsp:txBody>
      <dsp:txXfrm>
        <a:off x="1478915" y="0"/>
        <a:ext cx="2957830" cy="1272222"/>
      </dsp:txXfrm>
    </dsp:sp>
    <dsp:sp modelId="{CD41A05D-FF6E-40DC-8583-555567A84EFA}">
      <dsp:nvSpPr>
        <dsp:cNvPr id="0" name=""/>
        <dsp:cNvSpPr/>
      </dsp:nvSpPr>
      <dsp:spPr bwMode="white">
        <a:xfrm>
          <a:off x="0" y="1272222"/>
          <a:ext cx="5915660" cy="1272222"/>
        </a:xfrm>
        <a:prstGeom prst="trapezoid">
          <a:avLst>
            <a:gd name="adj" fmla="val 116247"/>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it-IT" sz="6500" kern="1200" dirty="0"/>
        </a:p>
      </dsp:txBody>
      <dsp:txXfrm>
        <a:off x="1035240" y="1272222"/>
        <a:ext cx="3845179" cy="127222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80F6E-CC2B-4FB0-ACFB-6CEE5F5B2504}">
      <dsp:nvSpPr>
        <dsp:cNvPr id="0" name=""/>
        <dsp:cNvSpPr/>
      </dsp:nvSpPr>
      <dsp:spPr bwMode="white">
        <a:xfrm>
          <a:off x="3319242" y="0"/>
          <a:ext cx="1887219" cy="1269652"/>
        </a:xfrm>
        <a:prstGeom prst="trapezoid">
          <a:avLst>
            <a:gd name="adj" fmla="val 7432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it-IT" sz="3800" kern="1200" dirty="0"/>
            <a:t>SELF</a:t>
          </a:r>
        </a:p>
        <a:p>
          <a:pPr lvl="0" algn="ctr" defTabSz="1689100">
            <a:lnSpc>
              <a:spcPct val="90000"/>
            </a:lnSpc>
            <a:spcBef>
              <a:spcPct val="0"/>
            </a:spcBef>
            <a:spcAft>
              <a:spcPct val="35000"/>
            </a:spcAft>
          </a:pPr>
          <a:r>
            <a:rPr lang="it-IT" sz="1200" kern="1200" dirty="0"/>
            <a:t>INDIVIDUAL AS TOTALITY</a:t>
          </a:r>
        </a:p>
      </dsp:txBody>
      <dsp:txXfrm>
        <a:off x="3319242" y="0"/>
        <a:ext cx="1887219" cy="1269652"/>
      </dsp:txXfrm>
    </dsp:sp>
    <dsp:sp modelId="{D1166E43-FFFF-4894-A1B7-DCAC51B2D6D7}">
      <dsp:nvSpPr>
        <dsp:cNvPr id="0" name=""/>
        <dsp:cNvSpPr/>
      </dsp:nvSpPr>
      <dsp:spPr bwMode="white">
        <a:xfrm>
          <a:off x="1887219" y="1269652"/>
          <a:ext cx="4751265" cy="1926824"/>
        </a:xfrm>
        <a:prstGeom prst="trapezoid">
          <a:avLst>
            <a:gd name="adj" fmla="val 7432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it-IT" sz="1800" kern="1200" dirty="0"/>
        </a:p>
        <a:p>
          <a:pPr lvl="0" algn="ctr" defTabSz="800100">
            <a:lnSpc>
              <a:spcPct val="90000"/>
            </a:lnSpc>
            <a:spcBef>
              <a:spcPct val="0"/>
            </a:spcBef>
            <a:spcAft>
              <a:spcPct val="35000"/>
            </a:spcAft>
          </a:pPr>
          <a:r>
            <a:rPr lang="it-IT" sz="2400" kern="1200" dirty="0"/>
            <a:t>RINGS OF LIFE</a:t>
          </a:r>
        </a:p>
        <a:p>
          <a:pPr lvl="0" algn="ctr" defTabSz="800100">
            <a:lnSpc>
              <a:spcPct val="90000"/>
            </a:lnSpc>
            <a:spcBef>
              <a:spcPct val="0"/>
            </a:spcBef>
            <a:spcAft>
              <a:spcPct val="35000"/>
            </a:spcAft>
          </a:pPr>
          <a:r>
            <a:rPr lang="it-IT" sz="2000" kern="1200" dirty="0"/>
            <a:t>SS  SR  EN  IO CONT.</a:t>
          </a:r>
        </a:p>
        <a:p>
          <a:pPr lvl="0" algn="ctr" defTabSz="800100">
            <a:lnSpc>
              <a:spcPct val="90000"/>
            </a:lnSpc>
            <a:spcBef>
              <a:spcPct val="0"/>
            </a:spcBef>
            <a:spcAft>
              <a:spcPct val="35000"/>
            </a:spcAft>
          </a:pPr>
          <a:endParaRPr lang="it-IT" sz="1800" kern="1200" dirty="0"/>
        </a:p>
      </dsp:txBody>
      <dsp:txXfrm>
        <a:off x="2718691" y="1269652"/>
        <a:ext cx="3088322" cy="1926824"/>
      </dsp:txXfrm>
    </dsp:sp>
    <dsp:sp modelId="{633EECAF-7D7B-4875-B0CE-7C5D8AC4FCD0}">
      <dsp:nvSpPr>
        <dsp:cNvPr id="0" name=""/>
        <dsp:cNvSpPr/>
      </dsp:nvSpPr>
      <dsp:spPr bwMode="white">
        <a:xfrm>
          <a:off x="943609" y="3196477"/>
          <a:ext cx="6638485" cy="1269652"/>
        </a:xfrm>
        <a:prstGeom prst="trapezoid">
          <a:avLst>
            <a:gd name="adj" fmla="val 7432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kern="1200" dirty="0"/>
            <a:t>EXISTENTIAL POSITIONS</a:t>
          </a:r>
        </a:p>
        <a:p>
          <a:pPr lvl="0" algn="ctr" defTabSz="1066800">
            <a:lnSpc>
              <a:spcPct val="90000"/>
            </a:lnSpc>
            <a:spcBef>
              <a:spcPct val="0"/>
            </a:spcBef>
            <a:spcAft>
              <a:spcPct val="35000"/>
            </a:spcAft>
          </a:pPr>
          <a:r>
            <a:rPr lang="it-IT" sz="2400" kern="1200" dirty="0"/>
            <a:t>P   A    C</a:t>
          </a:r>
        </a:p>
      </dsp:txBody>
      <dsp:txXfrm>
        <a:off x="2105344" y="3196477"/>
        <a:ext cx="4315015" cy="1269652"/>
      </dsp:txXfrm>
    </dsp:sp>
    <dsp:sp modelId="{E18CB2D2-4EA9-49A9-9279-69AC4C0CB7BE}">
      <dsp:nvSpPr>
        <dsp:cNvPr id="0" name=""/>
        <dsp:cNvSpPr/>
      </dsp:nvSpPr>
      <dsp:spPr bwMode="white">
        <a:xfrm>
          <a:off x="0" y="4466129"/>
          <a:ext cx="8525705" cy="1269652"/>
        </a:xfrm>
        <a:prstGeom prst="trapezoid">
          <a:avLst>
            <a:gd name="adj" fmla="val 7432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kern="1200" dirty="0"/>
            <a:t>LANGUAGES OF EXISTENCE</a:t>
          </a:r>
        </a:p>
        <a:p>
          <a:pPr lvl="0" algn="ctr" defTabSz="800100">
            <a:lnSpc>
              <a:spcPct val="90000"/>
            </a:lnSpc>
            <a:spcBef>
              <a:spcPct val="0"/>
            </a:spcBef>
            <a:spcAft>
              <a:spcPct val="35000"/>
            </a:spcAft>
          </a:pPr>
          <a:endParaRPr lang="it-IT" sz="1800" kern="1200" dirty="0">
            <a:highlight>
              <a:srgbClr val="FF0000"/>
            </a:highlight>
          </a:endParaRPr>
        </a:p>
        <a:p>
          <a:pPr lvl="0" algn="ctr" defTabSz="800100">
            <a:lnSpc>
              <a:spcPct val="90000"/>
            </a:lnSpc>
            <a:spcBef>
              <a:spcPct val="0"/>
            </a:spcBef>
            <a:spcAft>
              <a:spcPct val="35000"/>
            </a:spcAft>
          </a:pPr>
          <a:endParaRPr lang="it-IT" sz="1800" kern="1200" dirty="0"/>
        </a:p>
        <a:p>
          <a:pPr lvl="0" algn="ctr" defTabSz="800100">
            <a:lnSpc>
              <a:spcPct val="90000"/>
            </a:lnSpc>
            <a:spcBef>
              <a:spcPct val="0"/>
            </a:spcBef>
            <a:spcAft>
              <a:spcPct val="35000"/>
            </a:spcAft>
          </a:pPr>
          <a:endParaRPr lang="it-IT" sz="1800" kern="1200" dirty="0"/>
        </a:p>
      </dsp:txBody>
      <dsp:txXfrm>
        <a:off x="1491998" y="4466129"/>
        <a:ext cx="5541708" cy="126965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56995-2956-4CD3-BE2C-E9E65468D5E4}">
      <dsp:nvSpPr>
        <dsp:cNvPr id="0" name=""/>
        <dsp:cNvSpPr/>
      </dsp:nvSpPr>
      <dsp:spPr>
        <a:xfrm>
          <a:off x="939482" y="0"/>
          <a:ext cx="5859670" cy="5859670"/>
        </a:xfrm>
        <a:prstGeom prst="triangle">
          <a:avLst/>
        </a:prstGeom>
        <a:solidFill>
          <a:srgbClr val="002060"/>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70762CA-E113-4EE8-93F2-727861694C66}">
      <dsp:nvSpPr>
        <dsp:cNvPr id="0" name=""/>
        <dsp:cNvSpPr/>
      </dsp:nvSpPr>
      <dsp:spPr bwMode="white">
        <a:xfrm>
          <a:off x="3843798" y="616155"/>
          <a:ext cx="3808785" cy="520732"/>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it-IT" sz="2200" b="1" kern="1200" dirty="0"/>
            <a:t>General Supervisor</a:t>
          </a:r>
        </a:p>
      </dsp:txBody>
      <dsp:txXfrm>
        <a:off x="3869218" y="641575"/>
        <a:ext cx="3757945" cy="469892"/>
      </dsp:txXfrm>
    </dsp:sp>
    <dsp:sp modelId="{E20959F7-83A1-4F8E-BFE5-AAF71E9BCD3F}">
      <dsp:nvSpPr>
        <dsp:cNvPr id="0" name=""/>
        <dsp:cNvSpPr/>
      </dsp:nvSpPr>
      <dsp:spPr bwMode="white">
        <a:xfrm>
          <a:off x="3869317" y="1172363"/>
          <a:ext cx="3808785" cy="520732"/>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it-IT" sz="1500" kern="1200" dirty="0"/>
            <a:t> </a:t>
          </a:r>
          <a:r>
            <a:rPr lang="it-IT" sz="2000" b="1" kern="1200" dirty="0">
              <a:latin typeface="Century Gothic" panose="020B0502020202020204"/>
              <a:ea typeface="+mn-ea"/>
              <a:cs typeface="+mn-cs"/>
            </a:rPr>
            <a:t>Supervisor</a:t>
          </a:r>
          <a:endParaRPr lang="it-IT" sz="1500" b="1" kern="1200" dirty="0">
            <a:latin typeface="Century Gothic" panose="020B0502020202020204"/>
            <a:ea typeface="+mn-ea"/>
            <a:cs typeface="+mn-cs"/>
          </a:endParaRPr>
        </a:p>
      </dsp:txBody>
      <dsp:txXfrm>
        <a:off x="3894737" y="1197783"/>
        <a:ext cx="3757945" cy="469892"/>
      </dsp:txXfrm>
    </dsp:sp>
    <dsp:sp modelId="{6BDD1129-672D-4E76-91C6-45AE6C2F27E0}">
      <dsp:nvSpPr>
        <dsp:cNvPr id="0" name=""/>
        <dsp:cNvSpPr/>
      </dsp:nvSpPr>
      <dsp:spPr bwMode="white">
        <a:xfrm>
          <a:off x="3869317" y="1727628"/>
          <a:ext cx="3808785" cy="520732"/>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it-IT" sz="1500" b="1" kern="1200" dirty="0">
              <a:latin typeface="Century Gothic" panose="020B0502020202020204"/>
              <a:ea typeface="+mn-ea"/>
              <a:cs typeface="+mn-cs"/>
            </a:rPr>
            <a:t> </a:t>
          </a:r>
          <a:r>
            <a:rPr lang="it-IT" sz="2000" b="1" kern="1200" dirty="0">
              <a:latin typeface="Century Gothic" panose="020B0502020202020204"/>
              <a:ea typeface="+mn-ea"/>
              <a:cs typeface="+mn-cs"/>
            </a:rPr>
            <a:t>Director of the community treatment centre</a:t>
          </a:r>
          <a:endParaRPr sz="2000" dirty="0"/>
        </a:p>
      </dsp:txBody>
      <dsp:txXfrm>
        <a:off x="3894737" y="1753048"/>
        <a:ext cx="3757945" cy="469892"/>
      </dsp:txXfrm>
    </dsp:sp>
    <dsp:sp modelId="{E34F397E-FB47-4ADE-A169-BB59DB0C36D1}">
      <dsp:nvSpPr>
        <dsp:cNvPr id="0" name=""/>
        <dsp:cNvSpPr/>
      </dsp:nvSpPr>
      <dsp:spPr bwMode="white">
        <a:xfrm>
          <a:off x="3869317" y="2282893"/>
          <a:ext cx="3808785" cy="520732"/>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kern="1200" dirty="0">
              <a:latin typeface="Century Gothic" panose="020B0502020202020204"/>
              <a:ea typeface="+mn-ea"/>
              <a:cs typeface="+mn-cs"/>
            </a:rPr>
            <a:t> </a:t>
          </a:r>
          <a:r>
            <a:rPr lang="it-IT" sz="2000" b="1" kern="1200" dirty="0">
              <a:latin typeface="Century Gothic" panose="020B0502020202020204"/>
              <a:ea typeface="+mn-ea"/>
              <a:cs typeface="+mn-cs"/>
            </a:rPr>
            <a:t>Psychotherapist</a:t>
          </a:r>
        </a:p>
      </dsp:txBody>
      <dsp:txXfrm>
        <a:off x="3894737" y="2308313"/>
        <a:ext cx="3757945" cy="469892"/>
      </dsp:txXfrm>
    </dsp:sp>
    <dsp:sp modelId="{4B86AFD4-607E-43B9-9358-8D2F6E579800}">
      <dsp:nvSpPr>
        <dsp:cNvPr id="0" name=""/>
        <dsp:cNvSpPr/>
      </dsp:nvSpPr>
      <dsp:spPr bwMode="white">
        <a:xfrm>
          <a:off x="3869317" y="2838160"/>
          <a:ext cx="3808785" cy="520732"/>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pPr>
          <a:r>
            <a:rPr lang="it-IT" sz="2000" b="1" kern="1200" dirty="0">
              <a:latin typeface="Century Gothic" panose="020B0502020202020204"/>
              <a:ea typeface="+mn-ea"/>
              <a:cs typeface="+mn-cs"/>
            </a:rPr>
            <a:t> Pharmacotherapist</a:t>
          </a:r>
        </a:p>
      </dsp:txBody>
      <dsp:txXfrm>
        <a:off x="3894737" y="2863580"/>
        <a:ext cx="3757945" cy="469892"/>
      </dsp:txXfrm>
    </dsp:sp>
    <dsp:sp modelId="{8035E961-7C9B-4DC6-BA21-04105293DA76}">
      <dsp:nvSpPr>
        <dsp:cNvPr id="0" name=""/>
        <dsp:cNvSpPr/>
      </dsp:nvSpPr>
      <dsp:spPr bwMode="white">
        <a:xfrm>
          <a:off x="3869317" y="3403612"/>
          <a:ext cx="3808785" cy="520732"/>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it-IT" sz="1500" b="1" kern="1200" dirty="0">
              <a:latin typeface="Century Gothic" panose="020B0502020202020204"/>
              <a:ea typeface="+mn-ea"/>
              <a:cs typeface="+mn-cs"/>
            </a:rPr>
            <a:t> </a:t>
          </a:r>
          <a:r>
            <a:rPr lang="it-IT" sz="2000" b="1" kern="1200" dirty="0">
              <a:latin typeface="Century Gothic" panose="020B0502020202020204"/>
              <a:ea typeface="+mn-ea"/>
              <a:cs typeface="+mn-cs"/>
            </a:rPr>
            <a:t>Sociotherapist</a:t>
          </a:r>
        </a:p>
      </dsp:txBody>
      <dsp:txXfrm>
        <a:off x="3894737" y="3429032"/>
        <a:ext cx="3757945" cy="469892"/>
      </dsp:txXfrm>
    </dsp:sp>
    <dsp:sp modelId="{4C426C53-CAF3-4816-9CC9-0D7F3CB317CF}">
      <dsp:nvSpPr>
        <dsp:cNvPr id="0" name=""/>
        <dsp:cNvSpPr/>
      </dsp:nvSpPr>
      <dsp:spPr bwMode="white">
        <a:xfrm>
          <a:off x="3869317" y="3958880"/>
          <a:ext cx="3808785" cy="520732"/>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t-IT" sz="2000" b="1" kern="1200" dirty="0">
              <a:latin typeface="Century Gothic" panose="020B0502020202020204"/>
              <a:ea typeface="+mn-ea"/>
              <a:cs typeface="+mn-cs"/>
            </a:rPr>
            <a:t> Students and</a:t>
          </a:r>
          <a:r>
            <a:rPr lang="it-IT" sz="1500" kern="1200" dirty="0"/>
            <a:t> </a:t>
          </a:r>
          <a:r>
            <a:rPr lang="it-IT" sz="2000" b="1" kern="1200" dirty="0">
              <a:solidFill>
                <a:srgbClr val="000000">
                  <a:hueOff val="0"/>
                  <a:satOff val="0"/>
                  <a:lumOff val="0"/>
                  <a:alphaOff val="0"/>
                </a:srgbClr>
              </a:solidFill>
              <a:latin typeface="Century Gothic" panose="020B0502020202020204"/>
              <a:ea typeface="Arial"/>
              <a:cs typeface="+mn-cs"/>
            </a:rPr>
            <a:t>Interns</a:t>
          </a:r>
          <a:endParaRPr lang="it-IT" sz="2000" b="1" kern="1200" dirty="0">
            <a:latin typeface="Century Gothic" panose="020B0502020202020204"/>
            <a:ea typeface="+mn-ea"/>
            <a:cs typeface="+mn-cs"/>
          </a:endParaRPr>
        </a:p>
      </dsp:txBody>
      <dsp:txXfrm>
        <a:off x="3894737" y="3984300"/>
        <a:ext cx="3757945" cy="469892"/>
      </dsp:txXfrm>
    </dsp:sp>
    <dsp:sp modelId="{6D3C8271-A883-4744-BFF7-C77C094DDD26}">
      <dsp:nvSpPr>
        <dsp:cNvPr id="0" name=""/>
        <dsp:cNvSpPr/>
      </dsp:nvSpPr>
      <dsp:spPr bwMode="white">
        <a:xfrm>
          <a:off x="3869317" y="4524333"/>
          <a:ext cx="3808785" cy="520732"/>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t-IT" sz="2000" kern="1200" dirty="0"/>
            <a:t> </a:t>
          </a:r>
          <a:r>
            <a:rPr lang="it-IT" sz="2000" b="1" kern="1200" dirty="0">
              <a:latin typeface="Century Gothic" panose="020B0502020202020204"/>
              <a:ea typeface="+mn-ea"/>
              <a:cs typeface="+mn-cs"/>
            </a:rPr>
            <a:t>Patients</a:t>
          </a:r>
        </a:p>
      </dsp:txBody>
      <dsp:txXfrm>
        <a:off x="3894737" y="4549753"/>
        <a:ext cx="3757945" cy="46989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2259A-4F9D-4B84-89C5-1068B55BB0B0}">
      <dsp:nvSpPr>
        <dsp:cNvPr id="0" name=""/>
        <dsp:cNvSpPr/>
      </dsp:nvSpPr>
      <dsp:spPr>
        <a:xfrm>
          <a:off x="746550" y="589362"/>
          <a:ext cx="1561625" cy="1561625"/>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it-IT" sz="1600" b="1" kern="1200" dirty="0">
              <a:solidFill>
                <a:schemeClr val="tx1"/>
              </a:solidFill>
            </a:rPr>
            <a:t>weekly</a:t>
          </a:r>
        </a:p>
        <a:p>
          <a:pPr lvl="0" algn="ctr" defTabSz="711200">
            <a:lnSpc>
              <a:spcPct val="90000"/>
            </a:lnSpc>
            <a:spcBef>
              <a:spcPct val="0"/>
            </a:spcBef>
            <a:spcAft>
              <a:spcPct val="35000"/>
            </a:spcAft>
          </a:pPr>
          <a:r>
            <a:rPr lang="it-IT" sz="1600" b="1" kern="1200" dirty="0">
              <a:solidFill>
                <a:schemeClr val="tx1"/>
              </a:solidFill>
            </a:rPr>
            <a:t>group</a:t>
          </a:r>
        </a:p>
      </dsp:txBody>
      <dsp:txXfrm>
        <a:off x="1203939" y="1046751"/>
        <a:ext cx="1104236" cy="1104236"/>
      </dsp:txXfrm>
    </dsp:sp>
    <dsp:sp modelId="{266FFD32-F535-40FC-BFA0-183BA6B19708}">
      <dsp:nvSpPr>
        <dsp:cNvPr id="0" name=""/>
        <dsp:cNvSpPr/>
      </dsp:nvSpPr>
      <dsp:spPr>
        <a:xfrm rot="5400000">
          <a:off x="2380307" y="589362"/>
          <a:ext cx="1561625" cy="1561625"/>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it-IT" sz="1600" b="1" kern="1200" dirty="0">
              <a:solidFill>
                <a:schemeClr val="tx1"/>
              </a:solidFill>
              <a:latin typeface="Century Gothic" panose="020B0502020202020204"/>
              <a:ea typeface="+mn-ea"/>
              <a:cs typeface="+mn-cs"/>
            </a:rPr>
            <a:t>weekly</a:t>
          </a:r>
        </a:p>
        <a:p>
          <a:pPr lvl="0" algn="ctr" defTabSz="711200">
            <a:lnSpc>
              <a:spcPct val="90000"/>
            </a:lnSpc>
            <a:spcBef>
              <a:spcPct val="0"/>
            </a:spcBef>
            <a:spcAft>
              <a:spcPct val="35000"/>
            </a:spcAft>
          </a:pPr>
          <a:r>
            <a:rPr lang="it-IT" sz="1600" b="1" kern="1200" dirty="0">
              <a:solidFill>
                <a:schemeClr val="tx1"/>
              </a:solidFill>
              <a:latin typeface="Century Gothic" panose="020B0502020202020204"/>
              <a:ea typeface="+mn-ea"/>
              <a:cs typeface="+mn-cs"/>
            </a:rPr>
            <a:t>Individual</a:t>
          </a:r>
          <a:endParaRPr lang="it-IT" sz="1600" b="1" kern="1200" dirty="0">
            <a:solidFill>
              <a:prstClr val="black">
                <a:hueOff val="0"/>
                <a:satOff val="0"/>
                <a:lumOff val="0"/>
                <a:alphaOff val="0"/>
              </a:prstClr>
            </a:solidFill>
            <a:latin typeface="Century Gothic" panose="020B0502020202020204"/>
            <a:ea typeface="+mn-ea"/>
            <a:cs typeface="+mn-cs"/>
          </a:endParaRPr>
        </a:p>
      </dsp:txBody>
      <dsp:txXfrm rot="-5400000">
        <a:off x="2380307" y="1046751"/>
        <a:ext cx="1104236" cy="1104236"/>
      </dsp:txXfrm>
    </dsp:sp>
    <dsp:sp modelId="{387804FE-11A6-4475-8CC6-27A352704255}">
      <dsp:nvSpPr>
        <dsp:cNvPr id="0" name=""/>
        <dsp:cNvSpPr/>
      </dsp:nvSpPr>
      <dsp:spPr>
        <a:xfrm rot="10800000">
          <a:off x="2380307" y="2223118"/>
          <a:ext cx="1561625" cy="1561625"/>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it-IT" sz="1600" b="1" kern="1200" dirty="0">
              <a:solidFill>
                <a:prstClr val="black">
                  <a:hueOff val="0"/>
                  <a:satOff val="0"/>
                  <a:lumOff val="0"/>
                  <a:alphaOff val="0"/>
                </a:prstClr>
              </a:solidFill>
              <a:latin typeface="Century Gothic" panose="020B0502020202020204"/>
              <a:ea typeface="+mn-ea"/>
              <a:cs typeface="+mn-cs"/>
            </a:rPr>
            <a:t>weekly</a:t>
          </a:r>
        </a:p>
        <a:p>
          <a:pPr lvl="0" algn="ctr" defTabSz="711200">
            <a:lnSpc>
              <a:spcPct val="90000"/>
            </a:lnSpc>
            <a:spcBef>
              <a:spcPct val="0"/>
            </a:spcBef>
            <a:spcAft>
              <a:spcPct val="35000"/>
            </a:spcAft>
          </a:pPr>
          <a:r>
            <a:rPr lang="it-IT" sz="1600" b="1" kern="1200" dirty="0">
              <a:solidFill>
                <a:schemeClr val="tx1"/>
              </a:solidFill>
              <a:latin typeface="Century Gothic" panose="020B0502020202020204"/>
              <a:ea typeface="+mn-ea"/>
              <a:cs typeface="+mn-cs"/>
            </a:rPr>
            <a:t>Family</a:t>
          </a:r>
        </a:p>
      </dsp:txBody>
      <dsp:txXfrm rot="10800000">
        <a:off x="2380307" y="2223118"/>
        <a:ext cx="1104236" cy="1104236"/>
      </dsp:txXfrm>
    </dsp:sp>
    <dsp:sp modelId="{2011F2F8-F9DF-4FFD-9DAF-E45B57636E00}">
      <dsp:nvSpPr>
        <dsp:cNvPr id="0" name=""/>
        <dsp:cNvSpPr/>
      </dsp:nvSpPr>
      <dsp:spPr>
        <a:xfrm rot="16200000">
          <a:off x="746550" y="2223118"/>
          <a:ext cx="1561625" cy="1561625"/>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it-IT" sz="1600" b="1" kern="1200" dirty="0">
              <a:solidFill>
                <a:prstClr val="black">
                  <a:hueOff val="0"/>
                  <a:satOff val="0"/>
                  <a:lumOff val="0"/>
                  <a:alphaOff val="0"/>
                </a:prstClr>
              </a:solidFill>
              <a:latin typeface="Century Gothic" panose="020B0502020202020204"/>
              <a:ea typeface="+mn-ea"/>
              <a:cs typeface="+mn-cs"/>
            </a:rPr>
            <a:t>daily</a:t>
          </a:r>
        </a:p>
        <a:p>
          <a:pPr lvl="0" algn="ctr" defTabSz="711200">
            <a:lnSpc>
              <a:spcPct val="90000"/>
            </a:lnSpc>
            <a:spcBef>
              <a:spcPct val="0"/>
            </a:spcBef>
            <a:spcAft>
              <a:spcPct val="35000"/>
            </a:spcAft>
          </a:pPr>
          <a:r>
            <a:rPr lang="it-IT" sz="1600" b="1" kern="1200" dirty="0">
              <a:solidFill>
                <a:schemeClr val="tx1"/>
              </a:solidFill>
              <a:latin typeface="Century Gothic" panose="020B0502020202020204"/>
              <a:ea typeface="+mn-ea"/>
              <a:cs typeface="+mn-cs"/>
            </a:rPr>
            <a:t>Group</a:t>
          </a:r>
          <a:endParaRPr lang="it-IT" sz="1600" b="1" kern="1200" dirty="0">
            <a:solidFill>
              <a:prstClr val="black">
                <a:hueOff val="0"/>
                <a:satOff val="0"/>
                <a:lumOff val="0"/>
                <a:alphaOff val="0"/>
              </a:prstClr>
            </a:solidFill>
            <a:latin typeface="Century Gothic" panose="020B0502020202020204"/>
            <a:ea typeface="+mn-ea"/>
            <a:cs typeface="+mn-cs"/>
          </a:endParaRPr>
        </a:p>
      </dsp:txBody>
      <dsp:txXfrm rot="5400000">
        <a:off x="1203939" y="2223118"/>
        <a:ext cx="1104236" cy="1104236"/>
      </dsp:txXfrm>
    </dsp:sp>
    <dsp:sp modelId="{874519D2-76E1-48AA-A71D-C1C464E62AAC}">
      <dsp:nvSpPr>
        <dsp:cNvPr id="0" name=""/>
        <dsp:cNvSpPr/>
      </dsp:nvSpPr>
      <dsp:spPr>
        <a:xfrm>
          <a:off x="2074654" y="1862466"/>
          <a:ext cx="539175" cy="468848"/>
        </a:xfrm>
        <a:prstGeom prst="circularArrow">
          <a:avLst/>
        </a:prstGeom>
        <a:solidFill>
          <a:schemeClr val="accent1">
            <a:tint val="60000"/>
            <a:hueOff val="0"/>
            <a:satOff val="0"/>
            <a:lumOff val="0"/>
            <a:alphaOff val="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581E00B7-83FB-49F5-87EA-28B034FC6696}">
      <dsp:nvSpPr>
        <dsp:cNvPr id="0" name=""/>
        <dsp:cNvSpPr/>
      </dsp:nvSpPr>
      <dsp:spPr>
        <a:xfrm rot="10800000">
          <a:off x="2074654" y="2042792"/>
          <a:ext cx="539175" cy="468848"/>
        </a:xfrm>
        <a:prstGeom prst="circularArrow">
          <a:avLst/>
        </a:prstGeom>
        <a:solidFill>
          <a:schemeClr val="accent1">
            <a:tint val="60000"/>
            <a:hueOff val="0"/>
            <a:satOff val="0"/>
            <a:lumOff val="0"/>
            <a:alphaOff val="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D8DF6-845F-41A0-BD8D-236D484EF565}">
      <dsp:nvSpPr>
        <dsp:cNvPr id="0" name=""/>
        <dsp:cNvSpPr/>
      </dsp:nvSpPr>
      <dsp:spPr>
        <a:xfrm rot="5400000">
          <a:off x="119955" y="809841"/>
          <a:ext cx="2494247" cy="2494247"/>
        </a:xfrm>
        <a:prstGeom prst="pie">
          <a:avLst>
            <a:gd name="adj1" fmla="val 16200000"/>
            <a:gd name="adj2" fmla="val 54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20320" tIns="20320" rIns="20320" bIns="20320" numCol="1" spcCol="1270" anchor="ctr" anchorCtr="0">
          <a:noAutofit/>
        </a:bodyPr>
        <a:lstStyle/>
        <a:p>
          <a:pPr lvl="0" algn="ctr" defTabSz="711200">
            <a:lnSpc>
              <a:spcPct val="90000"/>
            </a:lnSpc>
            <a:spcBef>
              <a:spcPct val="0"/>
            </a:spcBef>
            <a:spcAft>
              <a:spcPct val="35000"/>
            </a:spcAft>
          </a:pPr>
          <a:endParaRPr lang="it-IT" sz="1600" b="1" kern="1200" dirty="0"/>
        </a:p>
        <a:p>
          <a:pPr lvl="0" algn="ctr" defTabSz="711200">
            <a:lnSpc>
              <a:spcPct val="90000"/>
            </a:lnSpc>
            <a:spcBef>
              <a:spcPct val="0"/>
            </a:spcBef>
            <a:spcAft>
              <a:spcPct val="35000"/>
            </a:spcAft>
          </a:pPr>
          <a:r>
            <a:rPr lang="it-IT" sz="1200" kern="1200" dirty="0"/>
            <a:t> </a:t>
          </a:r>
          <a:r>
            <a:rPr lang="it-IT" sz="1600" b="1" kern="1200" dirty="0">
              <a:solidFill>
                <a:schemeClr val="tx1"/>
              </a:solidFill>
              <a:latin typeface="Century Gothic" panose="020B0502020202020204"/>
              <a:ea typeface="+mn-ea"/>
              <a:cs typeface="+mn-cs"/>
            </a:rPr>
            <a:t>quantitative</a:t>
          </a:r>
          <a:r>
            <a:rPr lang="it-IT" sz="1600" b="1" kern="1200" dirty="0">
              <a:solidFill>
                <a:schemeClr val="bg1"/>
              </a:solidFill>
              <a:latin typeface="Century Gothic" panose="020B0502020202020204"/>
              <a:ea typeface="+mn-ea"/>
              <a:cs typeface="+mn-cs"/>
            </a:rPr>
            <a:t> changes</a:t>
          </a:r>
          <a:endParaRPr lang="it-IT" sz="1600" b="1" kern="1200" dirty="0">
            <a:solidFill>
              <a:schemeClr val="tx1"/>
            </a:solidFill>
            <a:latin typeface="Century Gothic" panose="020B0502020202020204"/>
            <a:ea typeface="+mn-ea"/>
            <a:cs typeface="+mn-cs"/>
          </a:endParaRPr>
        </a:p>
      </dsp:txBody>
      <dsp:txXfrm>
        <a:off x="929101" y="1618987"/>
        <a:ext cx="875955" cy="1751911"/>
      </dsp:txXfrm>
    </dsp:sp>
    <dsp:sp modelId="{6EE7FB88-64A2-41CE-8547-37BEBD99A45E}">
      <dsp:nvSpPr>
        <dsp:cNvPr id="0" name=""/>
        <dsp:cNvSpPr/>
      </dsp:nvSpPr>
      <dsp:spPr>
        <a:xfrm rot="5400000">
          <a:off x="120455" y="742272"/>
          <a:ext cx="2494247" cy="2494247"/>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20320" tIns="20320" rIns="20320" bIns="20320" numCol="1" spcCol="1270" anchor="ctr" anchorCtr="0">
          <a:noAutofit/>
        </a:bodyPr>
        <a:lstStyle/>
        <a:p>
          <a:pPr lvl="0" algn="ctr" defTabSz="711200">
            <a:lnSpc>
              <a:spcPct val="90000"/>
            </a:lnSpc>
            <a:spcBef>
              <a:spcPct val="0"/>
            </a:spcBef>
            <a:spcAft>
              <a:spcPct val="35000"/>
            </a:spcAft>
          </a:pPr>
          <a:r>
            <a:rPr lang="it-IT" sz="1600" b="1" kern="1200" dirty="0">
              <a:solidFill>
                <a:schemeClr val="tx1"/>
              </a:solidFill>
            </a:rPr>
            <a:t>qualitative</a:t>
          </a:r>
          <a:r>
            <a:rPr lang="it-IT" sz="1600" b="1" kern="1200" dirty="0">
              <a:solidFill>
                <a:schemeClr val="bg1"/>
              </a:solidFill>
            </a:rPr>
            <a:t> changes</a:t>
          </a:r>
        </a:p>
      </dsp:txBody>
      <dsp:txXfrm>
        <a:off x="929601" y="660615"/>
        <a:ext cx="875955" cy="175191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DAE5A-E33D-4237-B6A9-E505AA4B40A9}">
      <dsp:nvSpPr>
        <dsp:cNvPr id="0" name=""/>
        <dsp:cNvSpPr/>
      </dsp:nvSpPr>
      <dsp:spPr bwMode="white">
        <a:xfrm>
          <a:off x="192606" y="599193"/>
          <a:ext cx="2884735" cy="2920054"/>
        </a:xfrm>
        <a:prstGeom prst="pie">
          <a:avLst>
            <a:gd name="adj1" fmla="val 16200000"/>
            <a:gd name="adj2" fmla="val 18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it-IT" sz="1600" b="1" kern="1200" dirty="0">
              <a:solidFill>
                <a:schemeClr val="tx1"/>
              </a:solidFill>
            </a:rPr>
            <a:t>High </a:t>
          </a:r>
          <a:r>
            <a:rPr lang="it-IT" sz="1600" b="1" kern="1200" dirty="0">
              <a:solidFill>
                <a:schemeClr val="bg1"/>
              </a:solidFill>
            </a:rPr>
            <a:t>difficulty </a:t>
          </a:r>
        </a:p>
        <a:p>
          <a:pPr lvl="0" algn="ctr" defTabSz="711200">
            <a:lnSpc>
              <a:spcPct val="90000"/>
            </a:lnSpc>
            <a:spcBef>
              <a:spcPct val="0"/>
            </a:spcBef>
            <a:spcAft>
              <a:spcPct val="35000"/>
            </a:spcAft>
          </a:pPr>
          <a:r>
            <a:rPr lang="it-IT" sz="1200" kern="1200" dirty="0">
              <a:solidFill>
                <a:schemeClr val="bg1"/>
              </a:solidFill>
            </a:rPr>
            <a:t> </a:t>
          </a:r>
          <a:endParaRPr lang="it-IT" sz="1600" b="1" kern="1200" dirty="0">
            <a:solidFill>
              <a:schemeClr val="bg1"/>
            </a:solidFill>
          </a:endParaRPr>
        </a:p>
      </dsp:txBody>
      <dsp:txXfrm>
        <a:off x="1761009" y="1138012"/>
        <a:ext cx="978749" cy="973351"/>
      </dsp:txXfrm>
    </dsp:sp>
    <dsp:sp modelId="{5725DA21-5805-47B2-AB8A-7D2CA36A5471}">
      <dsp:nvSpPr>
        <dsp:cNvPr id="0" name=""/>
        <dsp:cNvSpPr/>
      </dsp:nvSpPr>
      <dsp:spPr bwMode="white">
        <a:xfrm>
          <a:off x="140973" y="673555"/>
          <a:ext cx="2906856" cy="2906856"/>
        </a:xfrm>
        <a:prstGeom prst="pie">
          <a:avLst>
            <a:gd name="adj1" fmla="val 1800000"/>
            <a:gd name="adj2" fmla="val 90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it-IT" sz="1600" b="1" kern="1200" dirty="0">
              <a:solidFill>
                <a:schemeClr val="tx1"/>
              </a:solidFill>
            </a:rPr>
            <a:t>Medium</a:t>
          </a:r>
        </a:p>
        <a:p>
          <a:pPr lvl="0" algn="ctr" defTabSz="711200">
            <a:lnSpc>
              <a:spcPct val="90000"/>
            </a:lnSpc>
            <a:spcBef>
              <a:spcPct val="0"/>
            </a:spcBef>
            <a:spcAft>
              <a:spcPct val="35000"/>
            </a:spcAft>
          </a:pPr>
          <a:r>
            <a:rPr lang="it-IT" sz="1600" b="1" kern="1200" dirty="0">
              <a:solidFill>
                <a:schemeClr val="bg1"/>
              </a:solidFill>
            </a:rPr>
            <a:t>Difficulty</a:t>
          </a:r>
        </a:p>
      </dsp:txBody>
      <dsp:txXfrm>
        <a:off x="936898" y="2507644"/>
        <a:ext cx="1315006" cy="899741"/>
      </dsp:txXfrm>
    </dsp:sp>
    <dsp:sp modelId="{EF7F0AA7-0C4D-4491-B19F-F7B68DE0E479}">
      <dsp:nvSpPr>
        <dsp:cNvPr id="0" name=""/>
        <dsp:cNvSpPr/>
      </dsp:nvSpPr>
      <dsp:spPr bwMode="white">
        <a:xfrm>
          <a:off x="87457" y="597701"/>
          <a:ext cx="2906856" cy="2936419"/>
        </a:xfrm>
        <a:prstGeom prst="pie">
          <a:avLst>
            <a:gd name="adj1" fmla="val 90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it-IT" sz="1600" b="1" kern="1200" dirty="0">
              <a:solidFill>
                <a:schemeClr val="tx1"/>
              </a:solidFill>
              <a:latin typeface="Century Gothic" panose="020B0502020202020204"/>
              <a:ea typeface="+mn-ea"/>
              <a:cs typeface="+mn-cs"/>
            </a:rPr>
            <a:t>Basic </a:t>
          </a:r>
          <a:r>
            <a:rPr lang="it-IT" sz="1600" b="1" kern="1200" dirty="0">
              <a:solidFill>
                <a:schemeClr val="bg1"/>
              </a:solidFill>
              <a:latin typeface="Century Gothic" panose="020B0502020202020204"/>
              <a:ea typeface="+mn-ea"/>
              <a:cs typeface="+mn-cs"/>
            </a:rPr>
            <a:t>difficulty</a:t>
          </a:r>
        </a:p>
        <a:p>
          <a:pPr lvl="0" algn="ctr" defTabSz="711200">
            <a:lnSpc>
              <a:spcPct val="90000"/>
            </a:lnSpc>
            <a:spcBef>
              <a:spcPct val="0"/>
            </a:spcBef>
            <a:spcAft>
              <a:spcPct val="35000"/>
            </a:spcAft>
          </a:pPr>
          <a:endParaRPr lang="it-IT" sz="1800" b="1" kern="1200" dirty="0">
            <a:solidFill>
              <a:prstClr val="black">
                <a:hueOff val="0"/>
                <a:satOff val="0"/>
                <a:lumOff val="0"/>
                <a:alphaOff val="0"/>
              </a:prstClr>
            </a:solidFill>
            <a:latin typeface="Century Gothic" panose="020B0502020202020204"/>
            <a:ea typeface="+mn-ea"/>
            <a:cs typeface="+mn-cs"/>
          </a:endParaRPr>
        </a:p>
      </dsp:txBody>
      <dsp:txXfrm>
        <a:off x="398906" y="1174498"/>
        <a:ext cx="986255" cy="97880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63831-7299-49D7-9927-35E4DF0DCA5D}">
      <dsp:nvSpPr>
        <dsp:cNvPr id="0" name=""/>
        <dsp:cNvSpPr/>
      </dsp:nvSpPr>
      <dsp:spPr>
        <a:xfrm>
          <a:off x="5387899" y="2622239"/>
          <a:ext cx="3204959" cy="3204959"/>
        </a:xfrm>
        <a:prstGeom prst="gear9">
          <a:avLst/>
        </a:prstGeom>
        <a:solidFill>
          <a:schemeClr val="accent1">
            <a:alpha val="90000"/>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Psychotherapy</a:t>
          </a:r>
        </a:p>
      </dsp:txBody>
      <dsp:txXfrm>
        <a:off x="6032238" y="3372985"/>
        <a:ext cx="1916281" cy="1647415"/>
      </dsp:txXfrm>
    </dsp:sp>
    <dsp:sp modelId="{448B3C18-A197-4067-9641-C93E9B13F5AA}">
      <dsp:nvSpPr>
        <dsp:cNvPr id="0" name=""/>
        <dsp:cNvSpPr/>
      </dsp:nvSpPr>
      <dsp:spPr>
        <a:xfrm>
          <a:off x="3492459" y="1864703"/>
          <a:ext cx="2330879" cy="2330879"/>
        </a:xfrm>
        <a:prstGeom prst="gear6">
          <a:avLst/>
        </a:prstGeom>
        <a:solidFill>
          <a:schemeClr val="accent1">
            <a:alpha val="90000"/>
            <a:hueOff val="0"/>
            <a:satOff val="0"/>
            <a:lumOff val="0"/>
            <a:alphaOff val="-2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Pharmacotherapy</a:t>
          </a:r>
        </a:p>
      </dsp:txBody>
      <dsp:txXfrm>
        <a:off x="4079265" y="2455055"/>
        <a:ext cx="1157267" cy="1150175"/>
      </dsp:txXfrm>
    </dsp:sp>
    <dsp:sp modelId="{E1961E43-3E31-4376-A7B3-130522910E6C}">
      <dsp:nvSpPr>
        <dsp:cNvPr id="0" name=""/>
        <dsp:cNvSpPr/>
      </dsp:nvSpPr>
      <dsp:spPr>
        <a:xfrm rot="20700000">
          <a:off x="4797990" y="256634"/>
          <a:ext cx="2283786" cy="2283786"/>
        </a:xfrm>
        <a:prstGeom prst="gear6">
          <a:avLst/>
        </a:prstGeom>
        <a:solidFill>
          <a:schemeClr val="accent1">
            <a:alpha val="90000"/>
            <a:hueOff val="0"/>
            <a:satOff val="0"/>
            <a:lumOff val="0"/>
            <a:alpha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Socio</a:t>
          </a:r>
        </a:p>
        <a:p>
          <a:pPr lvl="0" algn="ctr" defTabSz="889000">
            <a:lnSpc>
              <a:spcPct val="90000"/>
            </a:lnSpc>
            <a:spcBef>
              <a:spcPct val="0"/>
            </a:spcBef>
            <a:spcAft>
              <a:spcPct val="35000"/>
            </a:spcAft>
          </a:pPr>
          <a:r>
            <a:rPr lang="it-IT" sz="20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therapy</a:t>
          </a:r>
        </a:p>
      </dsp:txBody>
      <dsp:txXfrm rot="-20700000">
        <a:off x="5298891" y="757535"/>
        <a:ext cx="1281983" cy="1281983"/>
      </dsp:txXfrm>
    </dsp:sp>
    <dsp:sp modelId="{0B969168-4CAD-412B-AAB7-68DC40A2BF9A}">
      <dsp:nvSpPr>
        <dsp:cNvPr id="0" name=""/>
        <dsp:cNvSpPr/>
      </dsp:nvSpPr>
      <dsp:spPr>
        <a:xfrm>
          <a:off x="5129049" y="2128122"/>
          <a:ext cx="4102348" cy="4102348"/>
        </a:xfrm>
        <a:prstGeom prst="circularArrow">
          <a:avLst>
            <a:gd name="adj1" fmla="val 4687"/>
            <a:gd name="adj2" fmla="val 299029"/>
            <a:gd name="adj3" fmla="val 2545038"/>
            <a:gd name="adj4" fmla="val 15800424"/>
            <a:gd name="adj5" fmla="val 5469"/>
          </a:avLst>
        </a:prstGeom>
        <a:solidFill>
          <a:schemeClr val="accent1">
            <a:lumMod val="60000"/>
            <a:lumOff val="40000"/>
          </a:schemeClr>
        </a:solidFill>
        <a:ln>
          <a:noFill/>
        </a:ln>
        <a:effectLst>
          <a:outerShdw blurRad="38100" dist="17779" dir="5400000" rotWithShape="0">
            <a:srgbClr val="000000">
              <a:alpha val="40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865E77F0-871E-46D2-BA76-C06DAD6297DE}">
      <dsp:nvSpPr>
        <dsp:cNvPr id="0" name=""/>
        <dsp:cNvSpPr/>
      </dsp:nvSpPr>
      <dsp:spPr>
        <a:xfrm>
          <a:off x="3079665" y="1341960"/>
          <a:ext cx="2980612" cy="2980612"/>
        </a:xfrm>
        <a:prstGeom prst="leftCircularArrow">
          <a:avLst>
            <a:gd name="adj1" fmla="val 6452"/>
            <a:gd name="adj2" fmla="val 429999"/>
            <a:gd name="adj3" fmla="val 10489124"/>
            <a:gd name="adj4" fmla="val 14837806"/>
            <a:gd name="adj5" fmla="val 7527"/>
          </a:avLst>
        </a:prstGeom>
        <a:solidFill>
          <a:schemeClr val="accent1">
            <a:shade val="90000"/>
            <a:hueOff val="125668"/>
            <a:satOff val="3236"/>
            <a:lumOff val="10178"/>
            <a:alphaOff val="0"/>
          </a:schemeClr>
        </a:solidFill>
        <a:ln>
          <a:noFill/>
        </a:ln>
        <a:effectLst>
          <a:outerShdw blurRad="38100" dist="17779" dir="5400000" rotWithShape="0">
            <a:srgbClr val="000000">
              <a:alpha val="40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F7A9C2C5-6DB0-48E9-A8B7-1AD3CBBE2412}">
      <dsp:nvSpPr>
        <dsp:cNvPr id="0" name=""/>
        <dsp:cNvSpPr/>
      </dsp:nvSpPr>
      <dsp:spPr>
        <a:xfrm>
          <a:off x="4269727" y="-250608"/>
          <a:ext cx="3213700" cy="3213700"/>
        </a:xfrm>
        <a:prstGeom prst="circularArrow">
          <a:avLst>
            <a:gd name="adj1" fmla="val 5984"/>
            <a:gd name="adj2" fmla="val 394124"/>
            <a:gd name="adj3" fmla="val 13313824"/>
            <a:gd name="adj4" fmla="val 10508221"/>
            <a:gd name="adj5" fmla="val 6981"/>
          </a:avLst>
        </a:prstGeom>
        <a:solidFill>
          <a:schemeClr val="accent1">
            <a:shade val="90000"/>
            <a:hueOff val="251336"/>
            <a:satOff val="6472"/>
            <a:lumOff val="20356"/>
            <a:alphaOff val="0"/>
          </a:schemeClr>
        </a:solidFill>
        <a:ln>
          <a:noFill/>
        </a:ln>
        <a:effectLst>
          <a:outerShdw blurRad="38100" dist="17779" dir="5400000" rotWithShape="0">
            <a:srgbClr val="000000">
              <a:alpha val="40000"/>
            </a:srgbClr>
          </a:outerShdw>
        </a:effectLst>
        <a:sp3d z="-110000">
          <a:bevelT w="40600" h="20600" prst="relaxedInset"/>
        </a:sp3d>
      </dsp:spPr>
      <dsp:style>
        <a:lnRef idx="0">
          <a:scrgbClr r="0" g="0" b="0"/>
        </a:lnRef>
        <a:fillRef idx="1">
          <a:scrgbClr r="0" g="0" b="0"/>
        </a:fillRef>
        <a:effectRef idx="2">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CEAF6-F516-1342-B28F-B21E4658FE0A}">
      <dsp:nvSpPr>
        <dsp:cNvPr id="0" name=""/>
        <dsp:cNvSpPr/>
      </dsp:nvSpPr>
      <dsp:spPr bwMode="white">
        <a:xfrm>
          <a:off x="2374731" y="0"/>
          <a:ext cx="2294275" cy="1842866"/>
        </a:xfrm>
        <a:prstGeom prst="trapezoid">
          <a:avLst>
            <a:gd name="adj" fmla="val 62247"/>
          </a:avLst>
        </a:prstGeom>
        <a:solidFill>
          <a:srgbClr val="C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it-IT" sz="3200" kern="1200" dirty="0">
            <a:solidFill>
              <a:schemeClr val="bg1"/>
            </a:solidFill>
          </a:endParaRPr>
        </a:p>
        <a:p>
          <a:pPr lvl="0" algn="ctr" defTabSz="1422400">
            <a:lnSpc>
              <a:spcPct val="90000"/>
            </a:lnSpc>
            <a:spcBef>
              <a:spcPct val="0"/>
            </a:spcBef>
            <a:spcAft>
              <a:spcPct val="35000"/>
            </a:spcAft>
          </a:pPr>
          <a:endParaRPr lang="it-IT" sz="3200" kern="1200" dirty="0">
            <a:solidFill>
              <a:schemeClr val="bg1"/>
            </a:solidFill>
          </a:endParaRPr>
        </a:p>
        <a:p>
          <a:pPr lvl="0" algn="ctr" defTabSz="1422400">
            <a:lnSpc>
              <a:spcPct val="90000"/>
            </a:lnSpc>
            <a:spcBef>
              <a:spcPct val="0"/>
            </a:spcBef>
            <a:spcAft>
              <a:spcPct val="35000"/>
            </a:spcAft>
          </a:pPr>
          <a:r>
            <a:rPr lang="it-IT" sz="3200" kern="1200" dirty="0">
              <a:solidFill>
                <a:schemeClr val="bg1"/>
              </a:solidFill>
            </a:rPr>
            <a:t>RS/SS</a:t>
          </a:r>
        </a:p>
      </dsp:txBody>
      <dsp:txXfrm>
        <a:off x="2374731" y="0"/>
        <a:ext cx="2294275" cy="1842866"/>
      </dsp:txXfrm>
    </dsp:sp>
    <dsp:sp modelId="{ECC8FC83-8856-4C43-B063-B47AF063F423}">
      <dsp:nvSpPr>
        <dsp:cNvPr id="0" name=""/>
        <dsp:cNvSpPr/>
      </dsp:nvSpPr>
      <dsp:spPr bwMode="white">
        <a:xfrm>
          <a:off x="1187365" y="1842866"/>
          <a:ext cx="4669006" cy="1907491"/>
        </a:xfrm>
        <a:prstGeom prst="trapezoid">
          <a:avLst>
            <a:gd name="adj" fmla="val 62247"/>
          </a:avLst>
        </a:prstGeom>
        <a:solidFill>
          <a:srgbClr val="C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100000"/>
            </a:lnSpc>
            <a:spcBef>
              <a:spcPct val="0"/>
            </a:spcBef>
            <a:spcAft>
              <a:spcPct val="35000"/>
            </a:spcAft>
          </a:pPr>
          <a:endParaRPr lang="it-IT" sz="3600" kern="1200" dirty="0">
            <a:solidFill>
              <a:schemeClr val="bg1"/>
            </a:solidFill>
          </a:endParaRPr>
        </a:p>
        <a:p>
          <a:pPr lvl="0" algn="ctr" defTabSz="1600200">
            <a:lnSpc>
              <a:spcPct val="100000"/>
            </a:lnSpc>
            <a:spcBef>
              <a:spcPct val="0"/>
            </a:spcBef>
            <a:spcAft>
              <a:spcPct val="35000"/>
            </a:spcAft>
          </a:pPr>
          <a:r>
            <a:rPr lang="it-IT" sz="3600" kern="1200" dirty="0">
              <a:solidFill>
                <a:schemeClr val="bg1"/>
              </a:solidFill>
            </a:rPr>
            <a:t>EXISTENTIAL POSITIONS</a:t>
          </a:r>
        </a:p>
      </dsp:txBody>
      <dsp:txXfrm>
        <a:off x="2004441" y="1842866"/>
        <a:ext cx="3034854" cy="1907491"/>
      </dsp:txXfrm>
    </dsp:sp>
    <dsp:sp modelId="{76BA243C-FEFF-CC4A-AE54-A381A2161CA4}">
      <dsp:nvSpPr>
        <dsp:cNvPr id="0" name=""/>
        <dsp:cNvSpPr/>
      </dsp:nvSpPr>
      <dsp:spPr bwMode="white">
        <a:xfrm>
          <a:off x="0" y="3750358"/>
          <a:ext cx="7043738" cy="1907491"/>
        </a:xfrm>
        <a:prstGeom prst="trapezoid">
          <a:avLst>
            <a:gd name="adj" fmla="val 62247"/>
          </a:avLst>
        </a:prstGeom>
        <a:solidFill>
          <a:srgbClr val="C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100000"/>
            </a:lnSpc>
            <a:spcBef>
              <a:spcPct val="0"/>
            </a:spcBef>
            <a:spcAft>
              <a:spcPct val="35000"/>
            </a:spcAft>
          </a:pPr>
          <a:r>
            <a:rPr lang="it-IT" sz="3600" kern="1200" dirty="0">
              <a:solidFill>
                <a:schemeClr val="bg1"/>
              </a:solidFill>
            </a:rPr>
            <a:t>LANGUAGES OF EXISTENCE</a:t>
          </a:r>
        </a:p>
      </dsp:txBody>
      <dsp:txXfrm>
        <a:off x="1232654" y="3750358"/>
        <a:ext cx="4578429" cy="190749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CD47C-2D42-478F-8C59-7BBA44E82A71}">
      <dsp:nvSpPr>
        <dsp:cNvPr id="0" name=""/>
        <dsp:cNvSpPr/>
      </dsp:nvSpPr>
      <dsp:spPr>
        <a:xfrm>
          <a:off x="-5132726" y="-786265"/>
          <a:ext cx="6112447" cy="6112447"/>
        </a:xfrm>
        <a:prstGeom prst="blockArc">
          <a:avLst>
            <a:gd name="adj1" fmla="val 18900000"/>
            <a:gd name="adj2" fmla="val 2700000"/>
            <a:gd name="adj3" fmla="val 353"/>
          </a:avLst>
        </a:prstGeom>
        <a:noFill/>
        <a:ln w="1905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0DD0F27-56C7-4814-BC5C-EB4BE1258B32}">
      <dsp:nvSpPr>
        <dsp:cNvPr id="0" name=""/>
        <dsp:cNvSpPr/>
      </dsp:nvSpPr>
      <dsp:spPr>
        <a:xfrm>
          <a:off x="630140" y="453991"/>
          <a:ext cx="6646471" cy="907983"/>
        </a:xfrm>
        <a:prstGeom prst="rect">
          <a:avLst/>
        </a:prstGeom>
        <a:solidFill>
          <a:schemeClr val="accent2">
            <a:hueOff val="0"/>
            <a:satOff val="0"/>
            <a:lumOff val="0"/>
            <a:alphaOff val="0"/>
          </a:schemeClr>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712" tIns="63500" rIns="63500" bIns="63500" numCol="1" spcCol="1270" anchor="ctr" anchorCtr="0">
          <a:noAutofit/>
        </a:bodyPr>
        <a:lstStyle/>
        <a:p>
          <a:pPr lvl="0" algn="ctr" defTabSz="1111250">
            <a:lnSpc>
              <a:spcPct val="90000"/>
            </a:lnSpc>
            <a:spcBef>
              <a:spcPct val="0"/>
            </a:spcBef>
            <a:spcAft>
              <a:spcPct val="35000"/>
            </a:spcAft>
          </a:pPr>
          <a:r>
            <a:rPr lang="it-IT" sz="25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PATIENT </a:t>
          </a:r>
          <a:r>
            <a:rPr lang="it-IT" sz="20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(INDIVIDUAL-FAMILY MEMBERS)</a:t>
          </a:r>
        </a:p>
      </dsp:txBody>
      <dsp:txXfrm>
        <a:off x="630140" y="453991"/>
        <a:ext cx="6646471" cy="907983"/>
      </dsp:txXfrm>
    </dsp:sp>
    <dsp:sp modelId="{3C1A22CB-BAFB-4F5C-9D84-F2D662C08B65}">
      <dsp:nvSpPr>
        <dsp:cNvPr id="0" name=""/>
        <dsp:cNvSpPr/>
      </dsp:nvSpPr>
      <dsp:spPr>
        <a:xfrm>
          <a:off x="62650" y="340493"/>
          <a:ext cx="1134979" cy="11349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B42F803-D04C-41B6-81D2-707DD32E42EA}">
      <dsp:nvSpPr>
        <dsp:cNvPr id="0" name=""/>
        <dsp:cNvSpPr/>
      </dsp:nvSpPr>
      <dsp:spPr>
        <a:xfrm>
          <a:off x="1002196" y="1853220"/>
          <a:ext cx="6316419" cy="907983"/>
        </a:xfrm>
        <a:prstGeom prst="rect">
          <a:avLst/>
        </a:prstGeom>
        <a:solidFill>
          <a:schemeClr val="accent3">
            <a:hueOff val="0"/>
            <a:satOff val="0"/>
            <a:lumOff val="0"/>
            <a:alphaOff val="0"/>
          </a:schemeClr>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712" tIns="81280" rIns="81280" bIns="81280" numCol="1" spcCol="1270" anchor="ctr" anchorCtr="0">
          <a:noAutofit/>
        </a:bodyPr>
        <a:lstStyle/>
        <a:p>
          <a:pPr lvl="0" algn="ctr" defTabSz="1422400">
            <a:lnSpc>
              <a:spcPct val="90000"/>
            </a:lnSpc>
            <a:spcBef>
              <a:spcPct val="0"/>
            </a:spcBef>
            <a:spcAft>
              <a:spcPct val="35000"/>
            </a:spcAft>
          </a:pPr>
          <a:r>
            <a:rPr lang="it-IT" sz="3200" b="1" kern="1200" dirty="0">
              <a:latin typeface="Cambria" panose="02040503050406030204" pitchFamily="18" charset="0"/>
              <a:ea typeface="Cambria" panose="02040503050406030204" pitchFamily="18" charset="0"/>
            </a:rPr>
            <a:t>FAMIGLIA</a:t>
          </a:r>
          <a:r>
            <a:rPr lang="it-IT" sz="2300" b="1" kern="1200" dirty="0">
              <a:latin typeface="Cambria" panose="02040503050406030204" pitchFamily="18" charset="0"/>
              <a:ea typeface="Cambria" panose="02040503050406030204" pitchFamily="18" charset="0"/>
            </a:rPr>
            <a:t> </a:t>
          </a:r>
          <a:r>
            <a:rPr lang="it-IT" sz="2000" b="1" kern="1200" dirty="0">
              <a:latin typeface="Cambria" panose="02040503050406030204" pitchFamily="18" charset="0"/>
              <a:ea typeface="Cambria" panose="02040503050406030204" pitchFamily="18" charset="0"/>
            </a:rPr>
            <a:t>(i soggetti che la compongono)</a:t>
          </a:r>
        </a:p>
      </dsp:txBody>
      <dsp:txXfrm>
        <a:off x="1002196" y="1853220"/>
        <a:ext cx="6316419" cy="907983"/>
      </dsp:txXfrm>
    </dsp:sp>
    <dsp:sp modelId="{3AC60185-92F0-4D9F-B076-A702589EC537}">
      <dsp:nvSpPr>
        <dsp:cNvPr id="0" name=""/>
        <dsp:cNvSpPr/>
      </dsp:nvSpPr>
      <dsp:spPr>
        <a:xfrm>
          <a:off x="319019" y="1744837"/>
          <a:ext cx="1134979" cy="11349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32DB2E1-4477-473A-88F4-35EED550612F}">
      <dsp:nvSpPr>
        <dsp:cNvPr id="0" name=""/>
        <dsp:cNvSpPr/>
      </dsp:nvSpPr>
      <dsp:spPr>
        <a:xfrm>
          <a:off x="630140" y="3177941"/>
          <a:ext cx="6646471" cy="907983"/>
        </a:xfrm>
        <a:prstGeom prst="rect">
          <a:avLst/>
        </a:prstGeom>
        <a:solidFill>
          <a:schemeClr val="accent4">
            <a:hueOff val="0"/>
            <a:satOff val="0"/>
            <a:lumOff val="0"/>
            <a:alphaOff val="0"/>
          </a:schemeClr>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712" tIns="81280" rIns="81280" bIns="81280" numCol="1" spcCol="1270" anchor="ctr" anchorCtr="0">
          <a:noAutofit/>
        </a:bodyPr>
        <a:lstStyle/>
        <a:p>
          <a:pPr lvl="0" algn="ctr" defTabSz="1422400">
            <a:lnSpc>
              <a:spcPct val="90000"/>
            </a:lnSpc>
            <a:spcBef>
              <a:spcPct val="0"/>
            </a:spcBef>
            <a:spcAft>
              <a:spcPct val="35000"/>
            </a:spcAft>
          </a:pPr>
          <a:r>
            <a:rPr lang="it-IT" sz="3200" b="1" kern="1200" dirty="0">
              <a:latin typeface="Cambria" panose="02040503050406030204" pitchFamily="18" charset="0"/>
              <a:ea typeface="Cambria" panose="02040503050406030204" pitchFamily="18" charset="0"/>
            </a:rPr>
            <a:t>COMMUNITY </a:t>
          </a:r>
          <a:r>
            <a:rPr lang="it-IT" sz="2000" b="1" kern="1200" dirty="0">
              <a:latin typeface="Cambria" panose="02040503050406030204" pitchFamily="18" charset="0"/>
              <a:ea typeface="Cambria" panose="02040503050406030204" pitchFamily="18" charset="0"/>
            </a:rPr>
            <a:t>(the individuals who are part of it)</a:t>
          </a:r>
        </a:p>
      </dsp:txBody>
      <dsp:txXfrm>
        <a:off x="630140" y="3177941"/>
        <a:ext cx="6646471" cy="907983"/>
      </dsp:txXfrm>
    </dsp:sp>
    <dsp:sp modelId="{8CF820D3-65A3-4497-9B2B-CCF6912F8E50}">
      <dsp:nvSpPr>
        <dsp:cNvPr id="0" name=""/>
        <dsp:cNvSpPr/>
      </dsp:nvSpPr>
      <dsp:spPr>
        <a:xfrm>
          <a:off x="62650" y="3064443"/>
          <a:ext cx="1134979" cy="11349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19A8E-9A1B-4A4C-8946-A4242B444871}">
      <dsp:nvSpPr>
        <dsp:cNvPr id="0" name=""/>
        <dsp:cNvSpPr/>
      </dsp:nvSpPr>
      <dsp:spPr bwMode="white">
        <a:xfrm>
          <a:off x="4244683" y="227"/>
          <a:ext cx="2524412" cy="1032927"/>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chemeClr>
            </a:gs>
            <a:gs pos="100000">
              <a:schemeClr val="accent2">
                <a:hueOff val="0"/>
                <a:satOff val="0"/>
                <a:lumOff val="0"/>
                <a:alphaOff val="0"/>
                <a:shade val="85000"/>
              </a:schemeClr>
            </a:gs>
          </a:gsLst>
          <a:path path="circle">
            <a:fillToRect l="100000" t="100000" r="100000" b="100000"/>
          </a:path>
        </a:gradFill>
        <a:ln>
          <a:noFill/>
        </a:ln>
        <a:effectLst>
          <a:outerShdw blurRad="38100" dist="1777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kern="1200" dirty="0"/>
            <a:t>FAMILY PSYCHOTHERAPY  </a:t>
          </a:r>
        </a:p>
      </dsp:txBody>
      <dsp:txXfrm>
        <a:off x="4295106" y="50650"/>
        <a:ext cx="2423566" cy="932081"/>
      </dsp:txXfrm>
    </dsp:sp>
    <dsp:sp modelId="{22FCBAC6-ED98-8543-B8A6-CB6B01FDAEE2}">
      <dsp:nvSpPr>
        <dsp:cNvPr id="0" name=""/>
        <dsp:cNvSpPr/>
      </dsp:nvSpPr>
      <dsp:spPr>
        <a:xfrm>
          <a:off x="3071148" y="516691"/>
          <a:ext cx="4871481" cy="4871481"/>
        </a:xfrm>
        <a:custGeom>
          <a:avLst/>
          <a:gdLst/>
          <a:ahLst/>
          <a:cxnLst/>
          <a:rect l="0" t="0" r="0" b="0"/>
          <a:pathLst>
            <a:path>
              <a:moveTo>
                <a:pt x="3793668" y="413646"/>
              </a:moveTo>
              <a:arcTo wR="2435740" hR="2435740" stAng="18232988" swAng="482680"/>
            </a:path>
          </a:pathLst>
        </a:custGeom>
        <a:noFill/>
        <a:ln w="100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28F42BC-0358-5D45-8952-6CAB24A5F291}">
      <dsp:nvSpPr>
        <dsp:cNvPr id="0" name=""/>
        <dsp:cNvSpPr/>
      </dsp:nvSpPr>
      <dsp:spPr bwMode="white">
        <a:xfrm>
          <a:off x="6555701" y="1218098"/>
          <a:ext cx="2121204" cy="1032927"/>
        </a:xfrm>
        <a:prstGeom prst="roundRect">
          <a:avLst/>
        </a:prstGeom>
        <a:gradFill rotWithShape="0">
          <a:gsLst>
            <a:gs pos="0">
              <a:schemeClr val="accent3">
                <a:hueOff val="0"/>
                <a:satOff val="0"/>
                <a:lumOff val="0"/>
                <a:alphaOff val="0"/>
              </a:schemeClr>
            </a:gs>
            <a:gs pos="90000">
              <a:schemeClr val="accent3">
                <a:hueOff val="0"/>
                <a:satOff val="0"/>
                <a:lumOff val="0"/>
                <a:alphaOff val="0"/>
                <a:shade val="100000"/>
              </a:schemeClr>
            </a:gs>
            <a:gs pos="100000">
              <a:schemeClr val="accent3">
                <a:hueOff val="0"/>
                <a:satOff val="0"/>
                <a:lumOff val="0"/>
                <a:alphaOff val="0"/>
                <a:shade val="85000"/>
              </a:schemeClr>
            </a:gs>
          </a:gsLst>
          <a:path path="circle">
            <a:fillToRect l="100000" t="100000" r="100000" b="100000"/>
          </a:path>
        </a:gradFill>
        <a:ln>
          <a:noFill/>
        </a:ln>
        <a:effectLst>
          <a:outerShdw blurRad="38100" dist="1777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it-IT" sz="1800" kern="1200" dirty="0">
              <a:solidFill>
                <a:schemeClr val="tx1"/>
              </a:solidFill>
            </a:rPr>
            <a:t>BODY</a:t>
          </a:r>
        </a:p>
        <a:p>
          <a:pPr lvl="0" algn="ctr" defTabSz="800100">
            <a:lnSpc>
              <a:spcPct val="100000"/>
            </a:lnSpc>
            <a:spcBef>
              <a:spcPct val="0"/>
            </a:spcBef>
            <a:spcAft>
              <a:spcPct val="35000"/>
            </a:spcAft>
          </a:pPr>
          <a:r>
            <a:rPr lang="it-IT" sz="1800" kern="1200" dirty="0">
              <a:solidFill>
                <a:schemeClr val="tx1"/>
              </a:solidFill>
            </a:rPr>
            <a:t>WORK</a:t>
          </a:r>
          <a:endParaRPr lang="it-IT" sz="1800" kern="1200" dirty="0"/>
        </a:p>
      </dsp:txBody>
      <dsp:txXfrm>
        <a:off x="6606124" y="1268521"/>
        <a:ext cx="2020358" cy="932081"/>
      </dsp:txXfrm>
    </dsp:sp>
    <dsp:sp modelId="{DCCBEFED-E292-2144-B076-167BB4647F96}">
      <dsp:nvSpPr>
        <dsp:cNvPr id="0" name=""/>
        <dsp:cNvSpPr/>
      </dsp:nvSpPr>
      <dsp:spPr>
        <a:xfrm>
          <a:off x="3071148" y="516691"/>
          <a:ext cx="4871481" cy="4871481"/>
        </a:xfrm>
        <a:custGeom>
          <a:avLst/>
          <a:gdLst/>
          <a:ahLst/>
          <a:cxnLst/>
          <a:rect l="0" t="0" r="0" b="0"/>
          <a:pathLst>
            <a:path>
              <a:moveTo>
                <a:pt x="4833463" y="2007066"/>
              </a:moveTo>
              <a:arcTo wR="2435740" hR="2435740" stAng="20991812" swAng="1216376"/>
            </a:path>
          </a:pathLst>
        </a:custGeom>
        <a:noFill/>
        <a:ln w="100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3BB4118-CA51-034C-B4E6-86988C6F0743}">
      <dsp:nvSpPr>
        <dsp:cNvPr id="0" name=""/>
        <dsp:cNvSpPr/>
      </dsp:nvSpPr>
      <dsp:spPr bwMode="white">
        <a:xfrm>
          <a:off x="6356417" y="3653839"/>
          <a:ext cx="2519771" cy="1032927"/>
        </a:xfrm>
        <a:prstGeom prst="roundRect">
          <a:avLst/>
        </a:prstGeom>
        <a:solidFill>
          <a:schemeClr val="accent4"/>
        </a:solidFill>
        <a:ln w="19050" cap="flat" cmpd="sng" algn="ctr">
          <a:solidFill>
            <a:schemeClr val="lt1"/>
          </a:solidFill>
          <a:prstDash val="solid"/>
        </a:ln>
        <a:effectLst/>
      </dsp:spPr>
      <dsp:style>
        <a:lnRef idx="2">
          <a:schemeClr val="lt1"/>
        </a:lnRef>
        <a:fillRef idx="1">
          <a:schemeClr val="accent4"/>
        </a:fillRef>
        <a:effectRef idx="1">
          <a:schemeClr val="accent4"/>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kern="1200" dirty="0"/>
            <a:t>GROUP PSYCHOTHERAPY </a:t>
          </a:r>
        </a:p>
      </dsp:txBody>
      <dsp:txXfrm>
        <a:off x="6406840" y="3704262"/>
        <a:ext cx="2418925" cy="932081"/>
      </dsp:txXfrm>
    </dsp:sp>
    <dsp:sp modelId="{96B1C376-1BD8-3B40-B47C-5FE21B05F778}">
      <dsp:nvSpPr>
        <dsp:cNvPr id="0" name=""/>
        <dsp:cNvSpPr/>
      </dsp:nvSpPr>
      <dsp:spPr>
        <a:xfrm>
          <a:off x="3071148" y="516691"/>
          <a:ext cx="4871481" cy="4871481"/>
        </a:xfrm>
        <a:custGeom>
          <a:avLst/>
          <a:gdLst/>
          <a:ahLst/>
          <a:cxnLst/>
          <a:rect l="0" t="0" r="0" b="0"/>
          <a:pathLst>
            <a:path>
              <a:moveTo>
                <a:pt x="3986027" y="4314422"/>
              </a:moveTo>
              <a:arcTo wR="2435740" hR="2435740" stAng="3028235" swAng="925249"/>
            </a:path>
          </a:pathLst>
        </a:custGeom>
        <a:noFill/>
        <a:ln w="100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F579E57-267F-584F-BFEF-D954998E0308}">
      <dsp:nvSpPr>
        <dsp:cNvPr id="0" name=""/>
        <dsp:cNvSpPr/>
      </dsp:nvSpPr>
      <dsp:spPr bwMode="white">
        <a:xfrm>
          <a:off x="4712330" y="4871709"/>
          <a:ext cx="1589119" cy="1032927"/>
        </a:xfrm>
        <a:prstGeom prst="roundRect">
          <a:avLst/>
        </a:prstGeom>
        <a:gradFill rotWithShape="0">
          <a:gsLst>
            <a:gs pos="0">
              <a:schemeClr val="accent5">
                <a:hueOff val="0"/>
                <a:satOff val="0"/>
                <a:lumOff val="0"/>
                <a:alphaOff val="0"/>
              </a:schemeClr>
            </a:gs>
            <a:gs pos="90000">
              <a:schemeClr val="accent5">
                <a:hueOff val="0"/>
                <a:satOff val="0"/>
                <a:lumOff val="0"/>
                <a:alphaOff val="0"/>
                <a:shade val="100000"/>
              </a:schemeClr>
            </a:gs>
            <a:gs pos="100000">
              <a:schemeClr val="accent5">
                <a:hueOff val="0"/>
                <a:satOff val="0"/>
                <a:lumOff val="0"/>
                <a:alphaOff val="0"/>
                <a:shade val="85000"/>
              </a:schemeClr>
            </a:gs>
          </a:gsLst>
          <a:path path="circle">
            <a:fillToRect l="100000" t="100000" r="100000" b="100000"/>
          </a:path>
        </a:gradFill>
        <a:ln>
          <a:noFill/>
        </a:ln>
        <a:effectLst>
          <a:outerShdw blurRad="38100" dist="1777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solidFill>
                <a:schemeClr val="tx1"/>
              </a:solidFill>
            </a:rPr>
            <a:t>ADVANCED LABORATORY </a:t>
          </a:r>
        </a:p>
      </dsp:txBody>
      <dsp:txXfrm>
        <a:off x="4762753" y="4922132"/>
        <a:ext cx="1488273" cy="932081"/>
      </dsp:txXfrm>
    </dsp:sp>
    <dsp:sp modelId="{6979FC90-05A7-274B-A1B5-D1153A66924A}">
      <dsp:nvSpPr>
        <dsp:cNvPr id="0" name=""/>
        <dsp:cNvSpPr/>
      </dsp:nvSpPr>
      <dsp:spPr>
        <a:xfrm>
          <a:off x="3071148" y="516691"/>
          <a:ext cx="4871481" cy="4871481"/>
        </a:xfrm>
        <a:custGeom>
          <a:avLst/>
          <a:gdLst/>
          <a:ahLst/>
          <a:cxnLst/>
          <a:rect l="0" t="0" r="0" b="0"/>
          <a:pathLst>
            <a:path>
              <a:moveTo>
                <a:pt x="1440819" y="4659018"/>
              </a:moveTo>
              <a:arcTo wR="2435740" hR="2435740" stAng="6846517" swAng="925249"/>
            </a:path>
          </a:pathLst>
        </a:custGeom>
        <a:noFill/>
        <a:ln w="100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0804D78-6440-AE45-BF40-6774D8D94661}">
      <dsp:nvSpPr>
        <dsp:cNvPr id="0" name=""/>
        <dsp:cNvSpPr/>
      </dsp:nvSpPr>
      <dsp:spPr bwMode="white">
        <a:xfrm>
          <a:off x="1554955" y="3653839"/>
          <a:ext cx="3685041" cy="1032927"/>
        </a:xfrm>
        <a:prstGeom prst="roundRect">
          <a:avLst/>
        </a:prstGeom>
        <a:gradFill rotWithShape="0">
          <a:gsLst>
            <a:gs pos="0">
              <a:schemeClr val="accent6">
                <a:hueOff val="0"/>
                <a:satOff val="0"/>
                <a:lumOff val="0"/>
                <a:alphaOff val="0"/>
              </a:schemeClr>
            </a:gs>
            <a:gs pos="90000">
              <a:schemeClr val="accent6">
                <a:hueOff val="0"/>
                <a:satOff val="0"/>
                <a:lumOff val="0"/>
                <a:alphaOff val="0"/>
                <a:shade val="100000"/>
              </a:schemeClr>
            </a:gs>
            <a:gs pos="100000">
              <a:schemeClr val="accent6">
                <a:hueOff val="0"/>
                <a:satOff val="0"/>
                <a:lumOff val="0"/>
                <a:alphaOff val="0"/>
                <a:shade val="85000"/>
              </a:schemeClr>
            </a:gs>
          </a:gsLst>
          <a:path path="circle">
            <a:fillToRect l="100000" t="100000" r="100000" b="100000"/>
          </a:path>
        </a:gradFill>
        <a:ln>
          <a:noFill/>
        </a:ln>
        <a:effectLst>
          <a:outerShdw blurRad="38100" dist="1777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t>PSYCHOPHARMACOTHERAPY</a:t>
          </a:r>
        </a:p>
      </dsp:txBody>
      <dsp:txXfrm>
        <a:off x="1605378" y="3704262"/>
        <a:ext cx="3584195" cy="932081"/>
      </dsp:txXfrm>
    </dsp:sp>
    <dsp:sp modelId="{39C33975-A7C6-5C4C-A739-1093DB16DA3C}">
      <dsp:nvSpPr>
        <dsp:cNvPr id="0" name=""/>
        <dsp:cNvSpPr/>
      </dsp:nvSpPr>
      <dsp:spPr>
        <a:xfrm>
          <a:off x="3088260" y="576341"/>
          <a:ext cx="4871481" cy="4871481"/>
        </a:xfrm>
        <a:custGeom>
          <a:avLst/>
          <a:gdLst/>
          <a:ahLst/>
          <a:cxnLst/>
          <a:rect l="0" t="0" r="0" b="0"/>
          <a:pathLst>
            <a:path>
              <a:moveTo>
                <a:pt x="27862" y="2803103"/>
              </a:moveTo>
              <a:arcTo wR="2435740" hR="2435740" stAng="10279527" swAng="1216792"/>
            </a:path>
          </a:pathLst>
        </a:custGeom>
        <a:noFill/>
        <a:ln w="100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6664D4D-2E46-A44C-8982-4AA32AEF0923}">
      <dsp:nvSpPr>
        <dsp:cNvPr id="0" name=""/>
        <dsp:cNvSpPr/>
      </dsp:nvSpPr>
      <dsp:spPr bwMode="white">
        <a:xfrm>
          <a:off x="2265100" y="1218099"/>
          <a:ext cx="2344253" cy="1032927"/>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chemeClr>
            </a:gs>
            <a:gs pos="100000">
              <a:schemeClr val="accent2">
                <a:hueOff val="0"/>
                <a:satOff val="0"/>
                <a:lumOff val="0"/>
                <a:alphaOff val="0"/>
                <a:shade val="85000"/>
              </a:schemeClr>
            </a:gs>
          </a:gsLst>
          <a:path path="circle">
            <a:fillToRect l="100000" t="100000" r="100000" b="100000"/>
          </a:path>
        </a:gradFill>
        <a:ln>
          <a:noFill/>
        </a:ln>
        <a:effectLst>
          <a:outerShdw blurRad="38100" dist="1777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it-IT" sz="1800" kern="1200" dirty="0"/>
            <a:t>INDIVIDUAL PSYCHOTHERAPY </a:t>
          </a:r>
        </a:p>
      </dsp:txBody>
      <dsp:txXfrm>
        <a:off x="2315523" y="1268522"/>
        <a:ext cx="2243407" cy="932081"/>
      </dsp:txXfrm>
    </dsp:sp>
    <dsp:sp modelId="{9A768AD5-6766-C74D-8F9D-5F6A868C204E}">
      <dsp:nvSpPr>
        <dsp:cNvPr id="0" name=""/>
        <dsp:cNvSpPr/>
      </dsp:nvSpPr>
      <dsp:spPr>
        <a:xfrm>
          <a:off x="3203848" y="430269"/>
          <a:ext cx="4871481" cy="4871481"/>
        </a:xfrm>
        <a:custGeom>
          <a:avLst/>
          <a:gdLst/>
          <a:ahLst/>
          <a:cxnLst/>
          <a:rect l="0" t="0" r="0" b="0"/>
          <a:pathLst>
            <a:path>
              <a:moveTo>
                <a:pt x="715443" y="711382"/>
              </a:moveTo>
              <a:arcTo wR="2435740" hR="2435740" stAng="13504053" swAng="450145"/>
            </a:path>
          </a:pathLst>
        </a:custGeom>
        <a:noFill/>
        <a:ln w="100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E7FCA-3845-244B-B70B-8F78BDA8122C}">
      <dsp:nvSpPr>
        <dsp:cNvPr id="0" name=""/>
        <dsp:cNvSpPr/>
      </dsp:nvSpPr>
      <dsp:spPr bwMode="white">
        <a:xfrm>
          <a:off x="1410488" y="381762"/>
          <a:ext cx="4933540" cy="4933540"/>
        </a:xfrm>
        <a:prstGeom prst="pie">
          <a:avLst>
            <a:gd name="adj1" fmla="val 16200000"/>
            <a:gd name="adj2" fmla="val 180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it-IT" sz="2200" kern="1200" dirty="0"/>
            <a:t>FUNCTIONS</a:t>
          </a:r>
        </a:p>
      </dsp:txBody>
      <dsp:txXfrm>
        <a:off x="4010581" y="1427202"/>
        <a:ext cx="1761978" cy="1468315"/>
      </dsp:txXfrm>
    </dsp:sp>
    <dsp:sp modelId="{62287C68-4C1E-FC47-93CA-C2F92CFEF96E}">
      <dsp:nvSpPr>
        <dsp:cNvPr id="0" name=""/>
        <dsp:cNvSpPr/>
      </dsp:nvSpPr>
      <dsp:spPr bwMode="white">
        <a:xfrm>
          <a:off x="1308880" y="557959"/>
          <a:ext cx="4933540" cy="4933540"/>
        </a:xfrm>
        <a:prstGeom prst="pie">
          <a:avLst>
            <a:gd name="adj1" fmla="val 1800000"/>
            <a:gd name="adj2" fmla="val 900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it-IT" sz="2200" kern="1200" dirty="0"/>
            <a:t>SUBFUNCTIONS</a:t>
          </a:r>
        </a:p>
      </dsp:txBody>
      <dsp:txXfrm>
        <a:off x="2483533" y="3758887"/>
        <a:ext cx="2642967" cy="1292117"/>
      </dsp:txXfrm>
    </dsp:sp>
    <dsp:sp modelId="{7779242C-1031-1043-96CA-5737237C8AA1}">
      <dsp:nvSpPr>
        <dsp:cNvPr id="0" name=""/>
        <dsp:cNvSpPr/>
      </dsp:nvSpPr>
      <dsp:spPr bwMode="white">
        <a:xfrm>
          <a:off x="1207273" y="381762"/>
          <a:ext cx="4933540" cy="4933540"/>
        </a:xfrm>
        <a:prstGeom prst="pie">
          <a:avLst>
            <a:gd name="adj1" fmla="val 9000000"/>
            <a:gd name="adj2" fmla="val 16200000"/>
          </a:avLst>
        </a:prstGeom>
        <a:solidFill>
          <a:srgbClr val="C00000"/>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it-IT" sz="2200" kern="1200" dirty="0"/>
            <a:t>SYMPTOMS</a:t>
          </a:r>
        </a:p>
      </dsp:txBody>
      <dsp:txXfrm>
        <a:off x="1778741" y="1427202"/>
        <a:ext cx="1761978" cy="1468315"/>
      </dsp:txXfrm>
    </dsp:sp>
    <dsp:sp modelId="{F10848E0-7151-8C48-966E-A122BA84DC8A}">
      <dsp:nvSpPr>
        <dsp:cNvPr id="0" name=""/>
        <dsp:cNvSpPr/>
      </dsp:nvSpPr>
      <dsp:spPr>
        <a:xfrm>
          <a:off x="1105485" y="76352"/>
          <a:ext cx="5544359" cy="5544359"/>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A9B293-AACC-DD4F-8DBA-9A463B8459E2}">
      <dsp:nvSpPr>
        <dsp:cNvPr id="0" name=""/>
        <dsp:cNvSpPr/>
      </dsp:nvSpPr>
      <dsp:spPr>
        <a:xfrm>
          <a:off x="1003471" y="252238"/>
          <a:ext cx="5544359" cy="5544359"/>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29DBE1-68BD-F442-9AE9-99AE2BF561A4}">
      <dsp:nvSpPr>
        <dsp:cNvPr id="0" name=""/>
        <dsp:cNvSpPr/>
      </dsp:nvSpPr>
      <dsp:spPr>
        <a:xfrm>
          <a:off x="901456" y="76352"/>
          <a:ext cx="5544359" cy="5544359"/>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E970B-02C3-494D-80B3-97070BFDF074}">
      <dsp:nvSpPr>
        <dsp:cNvPr id="0" name=""/>
        <dsp:cNvSpPr/>
      </dsp:nvSpPr>
      <dsp:spPr>
        <a:xfrm>
          <a:off x="2319768" y="-37254"/>
          <a:ext cx="5618252" cy="5618252"/>
        </a:xfrm>
        <a:prstGeom prst="circularArrow">
          <a:avLst>
            <a:gd name="adj1" fmla="val 5544"/>
            <a:gd name="adj2" fmla="val 330680"/>
            <a:gd name="adj3" fmla="val 13737196"/>
            <a:gd name="adj4" fmla="val 17409580"/>
            <a:gd name="adj5" fmla="val 5757"/>
          </a:avLst>
        </a:prstGeom>
        <a:solidFill>
          <a:schemeClr val="accent2">
            <a:tint val="40000"/>
            <a:hueOff val="0"/>
            <a:satOff val="0"/>
            <a:lumOff val="0"/>
            <a:alphaOff val="0"/>
          </a:schemeClr>
        </a:solidFill>
        <a:ln>
          <a:noFill/>
        </a:ln>
        <a:effectLst>
          <a:outerShdw blurRad="38100" dist="1777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4FC775FB-DB1E-7842-8F5C-045F48C13A26}">
      <dsp:nvSpPr>
        <dsp:cNvPr id="0" name=""/>
        <dsp:cNvSpPr/>
      </dsp:nvSpPr>
      <dsp:spPr bwMode="white">
        <a:xfrm>
          <a:off x="3791575" y="824"/>
          <a:ext cx="2674638" cy="1337319"/>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chemeClr>
            </a:gs>
            <a:gs pos="100000">
              <a:schemeClr val="accent2">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it-IT" sz="1700" kern="1200" dirty="0"/>
            <a:t>CAPACITY FOR ASSERTIVENESS TO BUILD CLOSENESS</a:t>
          </a:r>
          <a:endParaRPr lang="it-IT" sz="1700" kern="1200" dirty="0">
            <a:highlight>
              <a:srgbClr val="FF00FF"/>
            </a:highlight>
          </a:endParaRPr>
        </a:p>
      </dsp:txBody>
      <dsp:txXfrm>
        <a:off x="3856858" y="66107"/>
        <a:ext cx="2544072" cy="1206753"/>
      </dsp:txXfrm>
    </dsp:sp>
    <dsp:sp modelId="{F373E042-D4EC-0A43-B4C2-7350972DA9B7}">
      <dsp:nvSpPr>
        <dsp:cNvPr id="0" name=""/>
        <dsp:cNvSpPr/>
      </dsp:nvSpPr>
      <dsp:spPr bwMode="white">
        <a:xfrm>
          <a:off x="6070158" y="1656311"/>
          <a:ext cx="2674638" cy="1337319"/>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chemeClr>
            </a:gs>
            <a:gs pos="100000">
              <a:schemeClr val="accent2">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AWARENESS OF THE PRESENCE OF ANGER AND ABSENCE OF FEAR</a:t>
          </a:r>
          <a:endParaRPr lang="it-IT" sz="1700" kern="1200" dirty="0"/>
        </a:p>
      </dsp:txBody>
      <dsp:txXfrm>
        <a:off x="6135441" y="1721594"/>
        <a:ext cx="2544072" cy="1206753"/>
      </dsp:txXfrm>
    </dsp:sp>
    <dsp:sp modelId="{317A28F3-024F-124D-B26A-ABCD5CF632B2}">
      <dsp:nvSpPr>
        <dsp:cNvPr id="0" name=""/>
        <dsp:cNvSpPr/>
      </dsp:nvSpPr>
      <dsp:spPr bwMode="white">
        <a:xfrm>
          <a:off x="5464865" y="4334946"/>
          <a:ext cx="2674638" cy="1337319"/>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chemeClr>
            </a:gs>
            <a:gs pos="100000">
              <a:schemeClr val="accent2">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AWARENESS OF THE FACTORS PREVENTING THE EMERGENCE OF FEAR</a:t>
          </a:r>
          <a:endParaRPr lang="it-IT" sz="1700" kern="1200" dirty="0"/>
        </a:p>
      </dsp:txBody>
      <dsp:txXfrm>
        <a:off x="5530148" y="4400229"/>
        <a:ext cx="2544072" cy="1206753"/>
      </dsp:txXfrm>
    </dsp:sp>
    <dsp:sp modelId="{4809425C-39E4-CA4C-B86D-E319F006599D}">
      <dsp:nvSpPr>
        <dsp:cNvPr id="0" name=""/>
        <dsp:cNvSpPr/>
      </dsp:nvSpPr>
      <dsp:spPr bwMode="white">
        <a:xfrm>
          <a:off x="2383334" y="4334946"/>
          <a:ext cx="2674638" cy="1337319"/>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chemeClr>
            </a:gs>
            <a:gs pos="100000">
              <a:schemeClr val="accent2">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AWARENESS OF THE FACTORS FACILITATING THE EMERGENCE OF FEAR </a:t>
          </a:r>
          <a:endParaRPr lang="it-IT" sz="1700" kern="1200" dirty="0"/>
        </a:p>
      </dsp:txBody>
      <dsp:txXfrm>
        <a:off x="2448617" y="4400229"/>
        <a:ext cx="2544072" cy="1206753"/>
      </dsp:txXfrm>
    </dsp:sp>
    <dsp:sp modelId="{146DD5B2-6B02-404D-A18B-784F53126725}">
      <dsp:nvSpPr>
        <dsp:cNvPr id="0" name=""/>
        <dsp:cNvSpPr/>
      </dsp:nvSpPr>
      <dsp:spPr bwMode="white">
        <a:xfrm>
          <a:off x="1512993" y="1656311"/>
          <a:ext cx="2674638" cy="1337319"/>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chemeClr>
            </a:gs>
            <a:gs pos="100000">
              <a:schemeClr val="accent2">
                <a:hueOff val="0"/>
                <a:satOff val="0"/>
                <a:lumOff val="0"/>
                <a:alphaOff val="0"/>
                <a:shade val="85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it-IT" sz="1700" kern="1200" dirty="0"/>
            <a:t>DECISION TO CONFRONT FEAR</a:t>
          </a:r>
        </a:p>
      </dsp:txBody>
      <dsp:txXfrm>
        <a:off x="1578276" y="1721594"/>
        <a:ext cx="2544072" cy="120675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46975-F762-BD4A-8FFA-D59FBB529C8A}">
      <dsp:nvSpPr>
        <dsp:cNvPr id="0" name=""/>
        <dsp:cNvSpPr/>
      </dsp:nvSpPr>
      <dsp:spPr bwMode="white">
        <a:xfrm>
          <a:off x="1267" y="1093438"/>
          <a:ext cx="3684189" cy="921047"/>
        </a:xfrm>
        <a:prstGeom prst="roundRect">
          <a:avLst>
            <a:gd name="adj" fmla="val 10000"/>
          </a:avLst>
        </a:prstGeom>
        <a:solidFill>
          <a:srgbClr val="C00000">
            <a:alpha val="90000"/>
          </a:srgb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it-IT" sz="3000" kern="1200" dirty="0"/>
            <a:t>IDLE ADULT</a:t>
          </a:r>
        </a:p>
      </dsp:txBody>
      <dsp:txXfrm>
        <a:off x="28244" y="1120415"/>
        <a:ext cx="3630235" cy="867093"/>
      </dsp:txXfrm>
    </dsp:sp>
    <dsp:sp modelId="{5C05E46C-92D7-E34C-A4BA-71DB155FACE5}">
      <dsp:nvSpPr>
        <dsp:cNvPr id="0" name=""/>
        <dsp:cNvSpPr/>
      </dsp:nvSpPr>
      <dsp:spPr>
        <a:xfrm rot="5400000">
          <a:off x="1762770" y="2095077"/>
          <a:ext cx="161183" cy="16118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F15BF21-DF9A-0442-8D67-D96F9679C740}">
      <dsp:nvSpPr>
        <dsp:cNvPr id="0" name=""/>
        <dsp:cNvSpPr/>
      </dsp:nvSpPr>
      <dsp:spPr bwMode="white">
        <a:xfrm>
          <a:off x="1267" y="2336852"/>
          <a:ext cx="3684189" cy="921047"/>
        </a:xfrm>
        <a:prstGeom prst="roundRect">
          <a:avLst>
            <a:gd name="adj" fmla="val 10000"/>
          </a:avLst>
        </a:prstGeom>
        <a:solidFill>
          <a:srgbClr val="C00000">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it-IT" sz="2100" kern="1200" dirty="0"/>
            <a:t>FACTOR PREVENTING THE EMERGENCE OF FEAR </a:t>
          </a:r>
        </a:p>
      </dsp:txBody>
      <dsp:txXfrm>
        <a:off x="28244" y="2363829"/>
        <a:ext cx="3630235" cy="867093"/>
      </dsp:txXfrm>
    </dsp:sp>
    <dsp:sp modelId="{2396EF90-F27F-7F44-8442-77038532A0C9}">
      <dsp:nvSpPr>
        <dsp:cNvPr id="0" name=""/>
        <dsp:cNvSpPr/>
      </dsp:nvSpPr>
      <dsp:spPr bwMode="white">
        <a:xfrm>
          <a:off x="4201243" y="1093438"/>
          <a:ext cx="3684189" cy="921047"/>
        </a:xfrm>
        <a:prstGeom prst="roundRect">
          <a:avLst>
            <a:gd name="adj" fmla="val 10000"/>
          </a:avLst>
        </a:prstGeom>
        <a:solidFill>
          <a:srgbClr val="53C74D">
            <a:alpha val="90000"/>
          </a:srgb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it-IT" sz="3000" kern="1200" dirty="0"/>
            <a:t>HYPERACTIVE CHILD</a:t>
          </a:r>
        </a:p>
      </dsp:txBody>
      <dsp:txXfrm>
        <a:off x="4228220" y="1120415"/>
        <a:ext cx="3630235" cy="867093"/>
      </dsp:txXfrm>
    </dsp:sp>
    <dsp:sp modelId="{E21AC6DC-B7B0-5149-88C6-CE51D88ED415}">
      <dsp:nvSpPr>
        <dsp:cNvPr id="0" name=""/>
        <dsp:cNvSpPr/>
      </dsp:nvSpPr>
      <dsp:spPr>
        <a:xfrm rot="5400000">
          <a:off x="5962746" y="2095077"/>
          <a:ext cx="161183" cy="16118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47A60B8-93C3-3C4C-A3B5-9FD4CEB28D42}">
      <dsp:nvSpPr>
        <dsp:cNvPr id="0" name=""/>
        <dsp:cNvSpPr/>
      </dsp:nvSpPr>
      <dsp:spPr bwMode="white">
        <a:xfrm>
          <a:off x="4201243" y="2336852"/>
          <a:ext cx="3684189" cy="921047"/>
        </a:xfrm>
        <a:prstGeom prst="roundRect">
          <a:avLst>
            <a:gd name="adj" fmla="val 10000"/>
          </a:avLst>
        </a:prstGeom>
        <a:solidFill>
          <a:srgbClr val="53C74D">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it-IT" sz="2100" kern="1200" dirty="0"/>
            <a:t>FACTOR FACILITATING THE EMERGENCE OF FEAR </a:t>
          </a:r>
        </a:p>
      </dsp:txBody>
      <dsp:txXfrm>
        <a:off x="4228220" y="2363829"/>
        <a:ext cx="3630235" cy="86709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65863-083F-8F4B-BFAA-D442E2F9AC71}">
      <dsp:nvSpPr>
        <dsp:cNvPr id="0" name=""/>
        <dsp:cNvSpPr/>
      </dsp:nvSpPr>
      <dsp:spPr bwMode="white">
        <a:xfrm>
          <a:off x="3897" y="690541"/>
          <a:ext cx="3473221" cy="868305"/>
        </a:xfrm>
        <a:prstGeom prst="roundRect">
          <a:avLst>
            <a:gd name="adj" fmla="val 10000"/>
          </a:avLst>
        </a:prstGeom>
        <a:solidFill>
          <a:srgbClr val="C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it-IT" sz="3800" kern="1200" dirty="0">
              <a:solidFill>
                <a:schemeClr val="bg1"/>
              </a:solidFill>
            </a:rPr>
            <a:t>Chest stiffness</a:t>
          </a:r>
        </a:p>
      </dsp:txBody>
      <dsp:txXfrm>
        <a:off x="29329" y="715973"/>
        <a:ext cx="3422357" cy="817441"/>
      </dsp:txXfrm>
    </dsp:sp>
    <dsp:sp modelId="{AA5186FF-38C1-7E4F-849C-175B948B4D5F}">
      <dsp:nvSpPr>
        <dsp:cNvPr id="0" name=""/>
        <dsp:cNvSpPr/>
      </dsp:nvSpPr>
      <dsp:spPr>
        <a:xfrm rot="5400000">
          <a:off x="1664531" y="1634823"/>
          <a:ext cx="151953" cy="15195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72998A-0736-1049-A4AC-C46A18B32A04}">
      <dsp:nvSpPr>
        <dsp:cNvPr id="0" name=""/>
        <dsp:cNvSpPr/>
      </dsp:nvSpPr>
      <dsp:spPr bwMode="white">
        <a:xfrm>
          <a:off x="3897" y="1862753"/>
          <a:ext cx="3473221" cy="1394072"/>
        </a:xfrm>
        <a:prstGeom prst="roundRect">
          <a:avLst>
            <a:gd name="adj" fmla="val 10000"/>
          </a:avLst>
        </a:prstGeom>
        <a:solidFill>
          <a:srgbClr val="C00000">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en-US" sz="1400" kern="1200" dirty="0">
              <a:solidFill>
                <a:schemeClr val="bg1"/>
              </a:solidFill>
            </a:rPr>
            <a:t>FACTOR PREVENTING THE EMERGENCE OF FEAR AWARENESS</a:t>
          </a:r>
          <a:endParaRPr lang="it-IT" sz="1400" kern="1200" dirty="0">
            <a:solidFill>
              <a:schemeClr val="bg1"/>
            </a:solidFill>
          </a:endParaRPr>
        </a:p>
      </dsp:txBody>
      <dsp:txXfrm>
        <a:off x="44728" y="1903584"/>
        <a:ext cx="3391559" cy="1312410"/>
      </dsp:txXfrm>
    </dsp:sp>
    <dsp:sp modelId="{C0AD840C-A56E-3C4F-B1F6-FCBF5971CF37}">
      <dsp:nvSpPr>
        <dsp:cNvPr id="0" name=""/>
        <dsp:cNvSpPr/>
      </dsp:nvSpPr>
      <dsp:spPr bwMode="white">
        <a:xfrm>
          <a:off x="3963369" y="690541"/>
          <a:ext cx="3473221" cy="868305"/>
        </a:xfrm>
        <a:prstGeom prst="roundRect">
          <a:avLst>
            <a:gd name="adj" fmla="val 10000"/>
          </a:avLst>
        </a:prstGeom>
        <a:solidFill>
          <a:srgbClr val="53C74D"/>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it-IT" sz="3800" kern="1200" dirty="0">
              <a:solidFill>
                <a:schemeClr val="tx1"/>
              </a:solidFill>
            </a:rPr>
            <a:t>Chest elasticity</a:t>
          </a:r>
        </a:p>
      </dsp:txBody>
      <dsp:txXfrm>
        <a:off x="3988801" y="715973"/>
        <a:ext cx="3422357" cy="817441"/>
      </dsp:txXfrm>
    </dsp:sp>
    <dsp:sp modelId="{4C1A0A7A-229A-5944-B2F0-0A2C8AB74EA7}">
      <dsp:nvSpPr>
        <dsp:cNvPr id="0" name=""/>
        <dsp:cNvSpPr/>
      </dsp:nvSpPr>
      <dsp:spPr>
        <a:xfrm rot="5400000">
          <a:off x="5624003" y="1634823"/>
          <a:ext cx="151953" cy="15195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345770-EB77-EF42-AE0E-D37801366858}">
      <dsp:nvSpPr>
        <dsp:cNvPr id="0" name=""/>
        <dsp:cNvSpPr/>
      </dsp:nvSpPr>
      <dsp:spPr bwMode="white">
        <a:xfrm>
          <a:off x="3963369" y="1862753"/>
          <a:ext cx="3473221" cy="1392501"/>
        </a:xfrm>
        <a:prstGeom prst="roundRect">
          <a:avLst>
            <a:gd name="adj" fmla="val 10000"/>
          </a:avLst>
        </a:prstGeom>
        <a:solidFill>
          <a:srgbClr val="53C74D">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ct val="35000"/>
            </a:spcAft>
          </a:pPr>
          <a:r>
            <a:rPr lang="en-US" sz="1600" kern="1200" dirty="0">
              <a:solidFill>
                <a:schemeClr val="bg1"/>
              </a:solidFill>
            </a:rPr>
            <a:t>FACTOR FACILITATING THE EMERGENCE OF FEAR AWARENESS</a:t>
          </a:r>
          <a:endParaRPr lang="it-IT" sz="1600" kern="1200" dirty="0"/>
        </a:p>
      </dsp:txBody>
      <dsp:txXfrm>
        <a:off x="4004154" y="1903538"/>
        <a:ext cx="3391651" cy="131093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6E65B-AD91-D64F-B0FD-FEDA962446AB}">
      <dsp:nvSpPr>
        <dsp:cNvPr id="0" name=""/>
        <dsp:cNvSpPr/>
      </dsp:nvSpPr>
      <dsp:spPr bwMode="white">
        <a:xfrm>
          <a:off x="1267" y="471731"/>
          <a:ext cx="3684189" cy="921047"/>
        </a:xfrm>
        <a:prstGeom prst="roundRect">
          <a:avLst>
            <a:gd name="adj" fmla="val 10000"/>
          </a:avLst>
        </a:prstGeom>
        <a:solidFill>
          <a:srgbClr val="C00000"/>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it-IT" sz="2700" kern="1200" dirty="0">
              <a:solidFill>
                <a:schemeClr val="bg1"/>
              </a:solidFill>
            </a:rPr>
            <a:t>Feeling being analysed by people=persecution</a:t>
          </a:r>
        </a:p>
      </dsp:txBody>
      <dsp:txXfrm>
        <a:off x="28244" y="498708"/>
        <a:ext cx="3630235" cy="867093"/>
      </dsp:txXfrm>
    </dsp:sp>
    <dsp:sp modelId="{23D8726D-5C2C-C043-B5CE-E3E21D249E4D}">
      <dsp:nvSpPr>
        <dsp:cNvPr id="0" name=""/>
        <dsp:cNvSpPr/>
      </dsp:nvSpPr>
      <dsp:spPr>
        <a:xfrm rot="5400000">
          <a:off x="1762770" y="1473370"/>
          <a:ext cx="161183" cy="16118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077D7F0-7A40-C147-8133-F22240417803}">
      <dsp:nvSpPr>
        <dsp:cNvPr id="0" name=""/>
        <dsp:cNvSpPr/>
      </dsp:nvSpPr>
      <dsp:spPr bwMode="white">
        <a:xfrm>
          <a:off x="1267" y="1715145"/>
          <a:ext cx="3684189" cy="921047"/>
        </a:xfrm>
        <a:prstGeom prst="roundRect">
          <a:avLst>
            <a:gd name="adj" fmla="val 10000"/>
          </a:avLst>
        </a:prstGeom>
        <a:solidFill>
          <a:srgbClr val="C00000">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it-IT" sz="2100" kern="1200" dirty="0">
              <a:solidFill>
                <a:schemeClr val="bg1"/>
              </a:solidFill>
            </a:rPr>
            <a:t>Request to abandon the group = fear avoidance</a:t>
          </a:r>
        </a:p>
      </dsp:txBody>
      <dsp:txXfrm>
        <a:off x="28244" y="1742122"/>
        <a:ext cx="3630235" cy="867093"/>
      </dsp:txXfrm>
    </dsp:sp>
    <dsp:sp modelId="{EED442E7-B7A2-574D-99C3-791769EC94C3}">
      <dsp:nvSpPr>
        <dsp:cNvPr id="0" name=""/>
        <dsp:cNvSpPr/>
      </dsp:nvSpPr>
      <dsp:spPr>
        <a:xfrm rot="5400000">
          <a:off x="1762770" y="2716784"/>
          <a:ext cx="161183" cy="16118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F15BF21-DF9A-0442-8D67-D96F9679C740}">
      <dsp:nvSpPr>
        <dsp:cNvPr id="0" name=""/>
        <dsp:cNvSpPr/>
      </dsp:nvSpPr>
      <dsp:spPr bwMode="white">
        <a:xfrm>
          <a:off x="1267" y="2958559"/>
          <a:ext cx="3684189" cy="921047"/>
        </a:xfrm>
        <a:prstGeom prst="roundRect">
          <a:avLst>
            <a:gd name="adj" fmla="val 10000"/>
          </a:avLst>
        </a:prstGeom>
        <a:solidFill>
          <a:srgbClr val="C00000">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it-IT" sz="2100" kern="1200" dirty="0">
              <a:solidFill>
                <a:schemeClr val="bg1"/>
              </a:solidFill>
            </a:rPr>
            <a:t>FACTOR SUPPRESSING THE EMERGENCE OF FEAR </a:t>
          </a:r>
        </a:p>
      </dsp:txBody>
      <dsp:txXfrm>
        <a:off x="28244" y="2985536"/>
        <a:ext cx="3630235" cy="867093"/>
      </dsp:txXfrm>
    </dsp:sp>
    <dsp:sp modelId="{C363805A-A2C8-E746-90C5-837A741F8F21}">
      <dsp:nvSpPr>
        <dsp:cNvPr id="0" name=""/>
        <dsp:cNvSpPr/>
      </dsp:nvSpPr>
      <dsp:spPr bwMode="white">
        <a:xfrm>
          <a:off x="4201243" y="471731"/>
          <a:ext cx="3684189" cy="921047"/>
        </a:xfrm>
        <a:prstGeom prst="roundRect">
          <a:avLst>
            <a:gd name="adj" fmla="val 10000"/>
          </a:avLst>
        </a:prstGeom>
        <a:solidFill>
          <a:srgbClr val="53C74D">
            <a:alpha val="90000"/>
          </a:srgb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it-IT" sz="2700" kern="1200" dirty="0">
              <a:solidFill>
                <a:schemeClr val="tx1"/>
              </a:solidFill>
            </a:rPr>
            <a:t>Desire to build deeper connection with others</a:t>
          </a:r>
        </a:p>
      </dsp:txBody>
      <dsp:txXfrm>
        <a:off x="4228220" y="498708"/>
        <a:ext cx="3630235" cy="867093"/>
      </dsp:txXfrm>
    </dsp:sp>
    <dsp:sp modelId="{856A6F3B-1B8D-6648-B5FD-9D661B91139A}">
      <dsp:nvSpPr>
        <dsp:cNvPr id="0" name=""/>
        <dsp:cNvSpPr/>
      </dsp:nvSpPr>
      <dsp:spPr>
        <a:xfrm rot="5400000">
          <a:off x="5962746" y="1473370"/>
          <a:ext cx="161183" cy="16118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4C53BD3-7E1B-B848-A5C3-F9A94D810DC2}">
      <dsp:nvSpPr>
        <dsp:cNvPr id="0" name=""/>
        <dsp:cNvSpPr/>
      </dsp:nvSpPr>
      <dsp:spPr bwMode="white">
        <a:xfrm>
          <a:off x="4201243" y="1715145"/>
          <a:ext cx="3684189" cy="921047"/>
        </a:xfrm>
        <a:prstGeom prst="roundRect">
          <a:avLst>
            <a:gd name="adj" fmla="val 10000"/>
          </a:avLst>
        </a:prstGeom>
        <a:solidFill>
          <a:srgbClr val="53C74D">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it-IT" sz="2100" kern="1200" dirty="0"/>
            <a:t>Decision to stay in the group = confrontation of fear</a:t>
          </a:r>
        </a:p>
      </dsp:txBody>
      <dsp:txXfrm>
        <a:off x="4228220" y="1742122"/>
        <a:ext cx="3630235" cy="867093"/>
      </dsp:txXfrm>
    </dsp:sp>
    <dsp:sp modelId="{8F89E13C-ABE7-D74A-B1E1-7923437DD913}">
      <dsp:nvSpPr>
        <dsp:cNvPr id="0" name=""/>
        <dsp:cNvSpPr/>
      </dsp:nvSpPr>
      <dsp:spPr>
        <a:xfrm rot="5400000">
          <a:off x="5962746" y="2716784"/>
          <a:ext cx="161183" cy="16118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47A60B8-93C3-3C4C-A3B5-9FD4CEB28D42}">
      <dsp:nvSpPr>
        <dsp:cNvPr id="0" name=""/>
        <dsp:cNvSpPr/>
      </dsp:nvSpPr>
      <dsp:spPr bwMode="white">
        <a:xfrm>
          <a:off x="4201243" y="2958559"/>
          <a:ext cx="3684189" cy="921047"/>
        </a:xfrm>
        <a:prstGeom prst="roundRect">
          <a:avLst>
            <a:gd name="adj" fmla="val 10000"/>
          </a:avLst>
        </a:prstGeom>
        <a:solidFill>
          <a:srgbClr val="53C74D">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it-IT" sz="2100" kern="1200" dirty="0"/>
            <a:t>FACTOR EASING  THE EMERGENCE OF FEAR </a:t>
          </a:r>
        </a:p>
      </dsp:txBody>
      <dsp:txXfrm>
        <a:off x="4228220" y="2985536"/>
        <a:ext cx="3630235" cy="86709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6E65B-AD91-D64F-B0FD-FEDA962446AB}">
      <dsp:nvSpPr>
        <dsp:cNvPr id="0" name=""/>
        <dsp:cNvSpPr/>
      </dsp:nvSpPr>
      <dsp:spPr bwMode="white">
        <a:xfrm>
          <a:off x="1267" y="471731"/>
          <a:ext cx="3684189" cy="921047"/>
        </a:xfrm>
        <a:prstGeom prst="roundRect">
          <a:avLst>
            <a:gd name="adj" fmla="val 10000"/>
          </a:avLst>
        </a:prstGeom>
        <a:solidFill>
          <a:srgbClr val="C00000"/>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it-IT" sz="2500" kern="1200" dirty="0"/>
            <a:t>HOPE FOR RECOVERY WITHIN THE FAMILY</a:t>
          </a:r>
        </a:p>
      </dsp:txBody>
      <dsp:txXfrm>
        <a:off x="28244" y="498708"/>
        <a:ext cx="3630235" cy="867093"/>
      </dsp:txXfrm>
    </dsp:sp>
    <dsp:sp modelId="{23D8726D-5C2C-C043-B5CE-E3E21D249E4D}">
      <dsp:nvSpPr>
        <dsp:cNvPr id="0" name=""/>
        <dsp:cNvSpPr/>
      </dsp:nvSpPr>
      <dsp:spPr>
        <a:xfrm rot="5400000">
          <a:off x="1762770" y="1473370"/>
          <a:ext cx="161183" cy="16118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077D7F0-7A40-C147-8133-F22240417803}">
      <dsp:nvSpPr>
        <dsp:cNvPr id="0" name=""/>
        <dsp:cNvSpPr/>
      </dsp:nvSpPr>
      <dsp:spPr bwMode="white">
        <a:xfrm>
          <a:off x="1267" y="1715145"/>
          <a:ext cx="3684189" cy="921047"/>
        </a:xfrm>
        <a:prstGeom prst="roundRect">
          <a:avLst>
            <a:gd name="adj" fmla="val 10000"/>
          </a:avLst>
        </a:prstGeom>
        <a:solidFill>
          <a:srgbClr val="C00000">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dirty="0">
              <a:solidFill>
                <a:schemeClr val="bg1"/>
              </a:solidFill>
            </a:rPr>
            <a:t>OMNIPOTENCE</a:t>
          </a:r>
        </a:p>
        <a:p>
          <a:pPr lvl="0" algn="ctr" defTabSz="1066800">
            <a:lnSpc>
              <a:spcPct val="90000"/>
            </a:lnSpc>
            <a:spcBef>
              <a:spcPct val="0"/>
            </a:spcBef>
            <a:spcAft>
              <a:spcPct val="35000"/>
            </a:spcAft>
          </a:pPr>
          <a:r>
            <a:rPr lang="it-IT" sz="1700" kern="1200" dirty="0">
              <a:solidFill>
                <a:schemeClr val="bg1"/>
              </a:solidFill>
            </a:rPr>
            <a:t>«</a:t>
          </a:r>
          <a:r>
            <a:rPr lang="it-IT" sz="1700" kern="1200" dirty="0" err="1">
              <a:solidFill>
                <a:schemeClr val="bg1"/>
              </a:solidFill>
            </a:rPr>
            <a:t>there</a:t>
          </a:r>
          <a:r>
            <a:rPr lang="it-IT" sz="1700" kern="1200" dirty="0">
              <a:solidFill>
                <a:schemeClr val="bg1"/>
              </a:solidFill>
            </a:rPr>
            <a:t> are no incurable mental disorders»</a:t>
          </a:r>
        </a:p>
      </dsp:txBody>
      <dsp:txXfrm>
        <a:off x="28244" y="1742122"/>
        <a:ext cx="3630235" cy="867093"/>
      </dsp:txXfrm>
    </dsp:sp>
    <dsp:sp modelId="{EED442E7-B7A2-574D-99C3-791769EC94C3}">
      <dsp:nvSpPr>
        <dsp:cNvPr id="0" name=""/>
        <dsp:cNvSpPr/>
      </dsp:nvSpPr>
      <dsp:spPr>
        <a:xfrm rot="5400000">
          <a:off x="1762770" y="2716784"/>
          <a:ext cx="161183" cy="16118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F15BF21-DF9A-0442-8D67-D96F9679C740}">
      <dsp:nvSpPr>
        <dsp:cNvPr id="0" name=""/>
        <dsp:cNvSpPr/>
      </dsp:nvSpPr>
      <dsp:spPr bwMode="white">
        <a:xfrm>
          <a:off x="1267" y="2958559"/>
          <a:ext cx="3684189" cy="921047"/>
        </a:xfrm>
        <a:prstGeom prst="roundRect">
          <a:avLst>
            <a:gd name="adj" fmla="val 10000"/>
          </a:avLst>
        </a:prstGeom>
        <a:solidFill>
          <a:srgbClr val="C00000">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it-IT" sz="2200" kern="1200" dirty="0">
              <a:solidFill>
                <a:schemeClr val="bg1"/>
              </a:solidFill>
            </a:rPr>
            <a:t>FACTOR BLOCKING THE EMERGENCE OF FEAR </a:t>
          </a:r>
        </a:p>
      </dsp:txBody>
      <dsp:txXfrm>
        <a:off x="28244" y="2985536"/>
        <a:ext cx="3630235" cy="867093"/>
      </dsp:txXfrm>
    </dsp:sp>
    <dsp:sp modelId="{D8F29AB7-E905-0A47-B08B-1883FFF4A7C0}">
      <dsp:nvSpPr>
        <dsp:cNvPr id="0" name=""/>
        <dsp:cNvSpPr/>
      </dsp:nvSpPr>
      <dsp:spPr bwMode="white">
        <a:xfrm>
          <a:off x="4202510" y="445261"/>
          <a:ext cx="3684189" cy="921047"/>
        </a:xfrm>
        <a:prstGeom prst="roundRect">
          <a:avLst>
            <a:gd name="adj" fmla="val 10000"/>
          </a:avLst>
        </a:prstGeom>
        <a:solidFill>
          <a:srgbClr val="53C74D"/>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it-IT" sz="2500" kern="1200" dirty="0">
              <a:solidFill>
                <a:schemeClr val="tx1"/>
              </a:solidFill>
            </a:rPr>
            <a:t>HOPE FOR RECOVERY IN THE PATIENT </a:t>
          </a:r>
        </a:p>
      </dsp:txBody>
      <dsp:txXfrm>
        <a:off x="4229487" y="472238"/>
        <a:ext cx="3630235" cy="867093"/>
      </dsp:txXfrm>
    </dsp:sp>
    <dsp:sp modelId="{15414AE5-1AD7-4E40-A6E7-F597FBC0373E}">
      <dsp:nvSpPr>
        <dsp:cNvPr id="0" name=""/>
        <dsp:cNvSpPr/>
      </dsp:nvSpPr>
      <dsp:spPr>
        <a:xfrm rot="5403431">
          <a:off x="5956762" y="1460135"/>
          <a:ext cx="174418" cy="16118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4C53BD3-7E1B-B848-A5C3-F9A94D810DC2}">
      <dsp:nvSpPr>
        <dsp:cNvPr id="0" name=""/>
        <dsp:cNvSpPr/>
      </dsp:nvSpPr>
      <dsp:spPr bwMode="white">
        <a:xfrm>
          <a:off x="4201243" y="1715145"/>
          <a:ext cx="3684189" cy="921047"/>
        </a:xfrm>
        <a:prstGeom prst="roundRect">
          <a:avLst>
            <a:gd name="adj" fmla="val 10000"/>
          </a:avLst>
        </a:prstGeom>
        <a:solidFill>
          <a:srgbClr val="53C74D">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b="1" kern="1200" dirty="0"/>
            <a:t>REALITY</a:t>
          </a:r>
          <a:r>
            <a:rPr lang="it-IT" sz="2000" kern="1200" dirty="0"/>
            <a:t>     </a:t>
          </a:r>
          <a:r>
            <a:rPr lang="it-IT" sz="1800" kern="1200" dirty="0"/>
            <a:t>                                        </a:t>
          </a:r>
          <a:r>
            <a:rPr lang="it-IT" sz="1700" kern="1200" dirty="0"/>
            <a:t>«I suffer from a serious mental disorder, who knows if I recover»</a:t>
          </a:r>
        </a:p>
      </dsp:txBody>
      <dsp:txXfrm>
        <a:off x="4228220" y="1742122"/>
        <a:ext cx="3630235" cy="867093"/>
      </dsp:txXfrm>
    </dsp:sp>
    <dsp:sp modelId="{8F89E13C-ABE7-D74A-B1E1-7923437DD913}">
      <dsp:nvSpPr>
        <dsp:cNvPr id="0" name=""/>
        <dsp:cNvSpPr/>
      </dsp:nvSpPr>
      <dsp:spPr>
        <a:xfrm rot="5400000">
          <a:off x="5962746" y="2716784"/>
          <a:ext cx="161183" cy="16118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47A60B8-93C3-3C4C-A3B5-9FD4CEB28D42}">
      <dsp:nvSpPr>
        <dsp:cNvPr id="0" name=""/>
        <dsp:cNvSpPr/>
      </dsp:nvSpPr>
      <dsp:spPr bwMode="white">
        <a:xfrm>
          <a:off x="4201243" y="2958559"/>
          <a:ext cx="3684189" cy="921047"/>
        </a:xfrm>
        <a:prstGeom prst="roundRect">
          <a:avLst>
            <a:gd name="adj" fmla="val 10000"/>
          </a:avLst>
        </a:prstGeom>
        <a:solidFill>
          <a:srgbClr val="53C74D">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it-IT" sz="2200" kern="1200" dirty="0"/>
            <a:t>FACTOR FOSTERING THE EMERGENCE OF FEAR </a:t>
          </a:r>
        </a:p>
      </dsp:txBody>
      <dsp:txXfrm>
        <a:off x="4228220" y="2985536"/>
        <a:ext cx="3630235" cy="86709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6E65B-AD91-D64F-B0FD-FEDA962446AB}">
      <dsp:nvSpPr>
        <dsp:cNvPr id="0" name=""/>
        <dsp:cNvSpPr/>
      </dsp:nvSpPr>
      <dsp:spPr bwMode="white">
        <a:xfrm>
          <a:off x="255888" y="239"/>
          <a:ext cx="3446225" cy="861556"/>
        </a:xfrm>
        <a:prstGeom prst="roundRect">
          <a:avLst>
            <a:gd name="adj" fmla="val 10000"/>
          </a:avLst>
        </a:prstGeom>
        <a:solidFill>
          <a:srgbClr val="C00000"/>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kern="1200" dirty="0"/>
            <a:t>Delays at the secretariat services laboratory</a:t>
          </a:r>
          <a:endParaRPr lang="it-IT" sz="2400" kern="1200" dirty="0">
            <a:highlight>
              <a:srgbClr val="FF00FF"/>
            </a:highlight>
          </a:endParaRPr>
        </a:p>
      </dsp:txBody>
      <dsp:txXfrm>
        <a:off x="281122" y="25473"/>
        <a:ext cx="3395757" cy="811088"/>
      </dsp:txXfrm>
    </dsp:sp>
    <dsp:sp modelId="{5465F7E3-636A-5642-8E38-57339463A556}">
      <dsp:nvSpPr>
        <dsp:cNvPr id="0" name=""/>
        <dsp:cNvSpPr/>
      </dsp:nvSpPr>
      <dsp:spPr>
        <a:xfrm rot="5400000">
          <a:off x="1903615" y="937181"/>
          <a:ext cx="150772" cy="150772"/>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F15BF21-DF9A-0442-8D67-D96F9679C740}">
      <dsp:nvSpPr>
        <dsp:cNvPr id="0" name=""/>
        <dsp:cNvSpPr/>
      </dsp:nvSpPr>
      <dsp:spPr bwMode="white">
        <a:xfrm>
          <a:off x="255888" y="1163340"/>
          <a:ext cx="3446225" cy="861556"/>
        </a:xfrm>
        <a:prstGeom prst="roundRect">
          <a:avLst>
            <a:gd name="adj" fmla="val 10000"/>
          </a:avLst>
        </a:prstGeom>
        <a:solidFill>
          <a:srgbClr val="C00000">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kern="1200" dirty="0">
              <a:solidFill>
                <a:schemeClr val="bg1"/>
              </a:solidFill>
            </a:rPr>
            <a:t>FACTOR PREVENTING THE EMERGENCE OF FEAR </a:t>
          </a:r>
        </a:p>
      </dsp:txBody>
      <dsp:txXfrm>
        <a:off x="281122" y="1188574"/>
        <a:ext cx="3395757" cy="811088"/>
      </dsp:txXfrm>
    </dsp:sp>
    <dsp:sp modelId="{C363805A-A2C8-E746-90C5-837A741F8F21}">
      <dsp:nvSpPr>
        <dsp:cNvPr id="0" name=""/>
        <dsp:cNvSpPr/>
      </dsp:nvSpPr>
      <dsp:spPr bwMode="white">
        <a:xfrm>
          <a:off x="4184585" y="239"/>
          <a:ext cx="3446225" cy="861556"/>
        </a:xfrm>
        <a:prstGeom prst="roundRect">
          <a:avLst>
            <a:gd name="adj" fmla="val 10000"/>
          </a:avLst>
        </a:prstGeom>
        <a:solidFill>
          <a:srgbClr val="53C74D">
            <a:alpha val="90000"/>
          </a:srgb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kern="1200" dirty="0">
              <a:solidFill>
                <a:schemeClr val="tx1"/>
              </a:solidFill>
            </a:rPr>
            <a:t>Fear awareness</a:t>
          </a:r>
        </a:p>
      </dsp:txBody>
      <dsp:txXfrm>
        <a:off x="4209819" y="25473"/>
        <a:ext cx="3395757" cy="811088"/>
      </dsp:txXfrm>
    </dsp:sp>
    <dsp:sp modelId="{856A6F3B-1B8D-6648-B5FD-9D661B91139A}">
      <dsp:nvSpPr>
        <dsp:cNvPr id="0" name=""/>
        <dsp:cNvSpPr/>
      </dsp:nvSpPr>
      <dsp:spPr>
        <a:xfrm rot="5400000">
          <a:off x="5832312" y="937181"/>
          <a:ext cx="150772" cy="150772"/>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4C53BD3-7E1B-B848-A5C3-F9A94D810DC2}">
      <dsp:nvSpPr>
        <dsp:cNvPr id="0" name=""/>
        <dsp:cNvSpPr/>
      </dsp:nvSpPr>
      <dsp:spPr bwMode="white">
        <a:xfrm>
          <a:off x="4184585" y="1163340"/>
          <a:ext cx="3446225" cy="861556"/>
        </a:xfrm>
        <a:prstGeom prst="roundRect">
          <a:avLst>
            <a:gd name="adj" fmla="val 10000"/>
          </a:avLst>
        </a:prstGeom>
        <a:solidFill>
          <a:srgbClr val="53C74D">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kern="1200" dirty="0"/>
            <a:t>Awareness of the fear of having relational experiences</a:t>
          </a:r>
        </a:p>
      </dsp:txBody>
      <dsp:txXfrm>
        <a:off x="4209819" y="1188574"/>
        <a:ext cx="3395757" cy="811088"/>
      </dsp:txXfrm>
    </dsp:sp>
    <dsp:sp modelId="{8F89E13C-ABE7-D74A-B1E1-7923437DD913}">
      <dsp:nvSpPr>
        <dsp:cNvPr id="0" name=""/>
        <dsp:cNvSpPr/>
      </dsp:nvSpPr>
      <dsp:spPr>
        <a:xfrm rot="5517500">
          <a:off x="5812339" y="2100282"/>
          <a:ext cx="150948" cy="150772"/>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F834992B-CD14-B04D-A96B-C074BF79457D}">
      <dsp:nvSpPr>
        <dsp:cNvPr id="0" name=""/>
        <dsp:cNvSpPr/>
      </dsp:nvSpPr>
      <dsp:spPr bwMode="white">
        <a:xfrm>
          <a:off x="4144816" y="2326441"/>
          <a:ext cx="3446225" cy="861556"/>
        </a:xfrm>
        <a:prstGeom prst="roundRect">
          <a:avLst>
            <a:gd name="adj" fmla="val 10000"/>
          </a:avLst>
        </a:prstGeom>
        <a:solidFill>
          <a:srgbClr val="53C74D">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kern="1200" dirty="0"/>
            <a:t>Emergence of sadness</a:t>
          </a:r>
        </a:p>
      </dsp:txBody>
      <dsp:txXfrm>
        <a:off x="4170050" y="2351675"/>
        <a:ext cx="3395757" cy="811088"/>
      </dsp:txXfrm>
    </dsp:sp>
    <dsp:sp modelId="{03DF4AEB-8651-DB42-B3F2-062FF8AB770A}">
      <dsp:nvSpPr>
        <dsp:cNvPr id="0" name=""/>
        <dsp:cNvSpPr/>
      </dsp:nvSpPr>
      <dsp:spPr>
        <a:xfrm rot="5282500">
          <a:off x="5812339" y="3263383"/>
          <a:ext cx="150948" cy="150772"/>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47A60B8-93C3-3C4C-A3B5-9FD4CEB28D42}">
      <dsp:nvSpPr>
        <dsp:cNvPr id="0" name=""/>
        <dsp:cNvSpPr/>
      </dsp:nvSpPr>
      <dsp:spPr bwMode="white">
        <a:xfrm>
          <a:off x="4184585" y="3489542"/>
          <a:ext cx="3446225" cy="861556"/>
        </a:xfrm>
        <a:prstGeom prst="roundRect">
          <a:avLst>
            <a:gd name="adj" fmla="val 10000"/>
          </a:avLst>
        </a:prstGeom>
        <a:solidFill>
          <a:srgbClr val="53C74D">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kern="1200" dirty="0"/>
            <a:t>FACTOR FACILITATING THE EMERGENCE OF FEAR </a:t>
          </a:r>
        </a:p>
      </dsp:txBody>
      <dsp:txXfrm>
        <a:off x="4209819" y="3514776"/>
        <a:ext cx="3395757" cy="81108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6E65B-AD91-D64F-B0FD-FEDA962446AB}">
      <dsp:nvSpPr>
        <dsp:cNvPr id="0" name=""/>
        <dsp:cNvSpPr/>
      </dsp:nvSpPr>
      <dsp:spPr bwMode="white">
        <a:xfrm>
          <a:off x="1267" y="471731"/>
          <a:ext cx="3684189" cy="921047"/>
        </a:xfrm>
        <a:prstGeom prst="roundRect">
          <a:avLst>
            <a:gd name="adj" fmla="val 10000"/>
          </a:avLst>
        </a:prstGeom>
        <a:solidFill>
          <a:srgbClr val="C00000"/>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it-IT" sz="2800" kern="1200" dirty="0"/>
            <a:t>Presence of </a:t>
          </a:r>
          <a:r>
            <a:rPr lang="it-IT" sz="2800" kern="1200" dirty="0" err="1"/>
            <a:t>odd</a:t>
          </a:r>
          <a:r>
            <a:rPr lang="it-IT" sz="2800" kern="1200" dirty="0"/>
            <a:t> thoughts «fantasizing»</a:t>
          </a:r>
        </a:p>
      </dsp:txBody>
      <dsp:txXfrm>
        <a:off x="28244" y="498708"/>
        <a:ext cx="3630235" cy="867093"/>
      </dsp:txXfrm>
    </dsp:sp>
    <dsp:sp modelId="{23D8726D-5C2C-C043-B5CE-E3E21D249E4D}">
      <dsp:nvSpPr>
        <dsp:cNvPr id="0" name=""/>
        <dsp:cNvSpPr/>
      </dsp:nvSpPr>
      <dsp:spPr>
        <a:xfrm rot="5400000">
          <a:off x="1762770" y="1473370"/>
          <a:ext cx="161183" cy="16118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077D7F0-7A40-C147-8133-F22240417803}">
      <dsp:nvSpPr>
        <dsp:cNvPr id="0" name=""/>
        <dsp:cNvSpPr/>
      </dsp:nvSpPr>
      <dsp:spPr bwMode="white">
        <a:xfrm>
          <a:off x="1267" y="1715145"/>
          <a:ext cx="3684189" cy="921047"/>
        </a:xfrm>
        <a:prstGeom prst="roundRect">
          <a:avLst>
            <a:gd name="adj" fmla="val 10000"/>
          </a:avLst>
        </a:prstGeom>
        <a:solidFill>
          <a:srgbClr val="C00000">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it-IT" sz="2100" kern="1200" dirty="0">
              <a:solidFill>
                <a:schemeClr val="bg1"/>
              </a:solidFill>
            </a:rPr>
            <a:t>Unstable Delirium</a:t>
          </a:r>
          <a:r>
            <a:rPr lang="it-IT" sz="2100" kern="1200" baseline="0" dirty="0">
              <a:solidFill>
                <a:schemeClr val="bg1"/>
              </a:solidFill>
            </a:rPr>
            <a:t> </a:t>
          </a:r>
          <a:r>
            <a:rPr lang="it-IT" sz="2100" kern="1200" dirty="0">
              <a:solidFill>
                <a:schemeClr val="bg1"/>
              </a:solidFill>
            </a:rPr>
            <a:t>(=Progress rispect to stable delirium)</a:t>
          </a:r>
          <a:endParaRPr lang="it-IT" sz="2100" kern="1200" dirty="0">
            <a:solidFill>
              <a:schemeClr val="bg1"/>
            </a:solidFill>
            <a:highlight>
              <a:srgbClr val="FF00FF"/>
            </a:highlight>
          </a:endParaRPr>
        </a:p>
      </dsp:txBody>
      <dsp:txXfrm>
        <a:off x="28244" y="1742122"/>
        <a:ext cx="3630235" cy="867093"/>
      </dsp:txXfrm>
    </dsp:sp>
    <dsp:sp modelId="{EED442E7-B7A2-574D-99C3-791769EC94C3}">
      <dsp:nvSpPr>
        <dsp:cNvPr id="0" name=""/>
        <dsp:cNvSpPr/>
      </dsp:nvSpPr>
      <dsp:spPr>
        <a:xfrm rot="5400000">
          <a:off x="1762770" y="2716784"/>
          <a:ext cx="161183" cy="16118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F15BF21-DF9A-0442-8D67-D96F9679C740}">
      <dsp:nvSpPr>
        <dsp:cNvPr id="0" name=""/>
        <dsp:cNvSpPr/>
      </dsp:nvSpPr>
      <dsp:spPr bwMode="white">
        <a:xfrm>
          <a:off x="1267" y="2958559"/>
          <a:ext cx="3684189" cy="921047"/>
        </a:xfrm>
        <a:prstGeom prst="roundRect">
          <a:avLst>
            <a:gd name="adj" fmla="val 10000"/>
          </a:avLst>
        </a:prstGeom>
        <a:solidFill>
          <a:srgbClr val="C00000">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it-IT" sz="2100" kern="1200" dirty="0">
              <a:solidFill>
                <a:schemeClr val="bg1"/>
              </a:solidFill>
            </a:rPr>
            <a:t>FACTOR SUPPRESSING THE EMERGENCE OF FEAR </a:t>
          </a:r>
        </a:p>
      </dsp:txBody>
      <dsp:txXfrm>
        <a:off x="28244" y="2985536"/>
        <a:ext cx="3630235" cy="867093"/>
      </dsp:txXfrm>
    </dsp:sp>
    <dsp:sp modelId="{C363805A-A2C8-E746-90C5-837A741F8F21}">
      <dsp:nvSpPr>
        <dsp:cNvPr id="0" name=""/>
        <dsp:cNvSpPr/>
      </dsp:nvSpPr>
      <dsp:spPr bwMode="white">
        <a:xfrm>
          <a:off x="4201243" y="471731"/>
          <a:ext cx="3684189" cy="921047"/>
        </a:xfrm>
        <a:prstGeom prst="roundRect">
          <a:avLst>
            <a:gd name="adj" fmla="val 10000"/>
          </a:avLst>
        </a:prstGeom>
        <a:solidFill>
          <a:srgbClr val="53C74D">
            <a:alpha val="90000"/>
          </a:srgb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it-IT" sz="2800" kern="1200" dirty="0">
              <a:solidFill>
                <a:schemeClr val="tx1"/>
              </a:solidFill>
            </a:rPr>
            <a:t>Fear awareness</a:t>
          </a:r>
        </a:p>
      </dsp:txBody>
      <dsp:txXfrm>
        <a:off x="4228220" y="498708"/>
        <a:ext cx="3630235" cy="867093"/>
      </dsp:txXfrm>
    </dsp:sp>
    <dsp:sp modelId="{856A6F3B-1B8D-6648-B5FD-9D661B91139A}">
      <dsp:nvSpPr>
        <dsp:cNvPr id="0" name=""/>
        <dsp:cNvSpPr/>
      </dsp:nvSpPr>
      <dsp:spPr>
        <a:xfrm rot="5400000">
          <a:off x="5962746" y="1473370"/>
          <a:ext cx="161183" cy="16118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4C53BD3-7E1B-B848-A5C3-F9A94D810DC2}">
      <dsp:nvSpPr>
        <dsp:cNvPr id="0" name=""/>
        <dsp:cNvSpPr/>
      </dsp:nvSpPr>
      <dsp:spPr bwMode="white">
        <a:xfrm>
          <a:off x="4201243" y="1715145"/>
          <a:ext cx="3684189" cy="921047"/>
        </a:xfrm>
        <a:prstGeom prst="roundRect">
          <a:avLst>
            <a:gd name="adj" fmla="val 10000"/>
          </a:avLst>
        </a:prstGeom>
        <a:solidFill>
          <a:srgbClr val="53C74D">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kern="1200" dirty="0"/>
            <a:t>Awareness of unwillingness to face fear</a:t>
          </a:r>
        </a:p>
      </dsp:txBody>
      <dsp:txXfrm>
        <a:off x="4228220" y="1742122"/>
        <a:ext cx="3630235" cy="867093"/>
      </dsp:txXfrm>
    </dsp:sp>
    <dsp:sp modelId="{8F89E13C-ABE7-D74A-B1E1-7923437DD913}">
      <dsp:nvSpPr>
        <dsp:cNvPr id="0" name=""/>
        <dsp:cNvSpPr/>
      </dsp:nvSpPr>
      <dsp:spPr>
        <a:xfrm rot="5400000">
          <a:off x="5962746" y="2716784"/>
          <a:ext cx="161183" cy="16118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47A60B8-93C3-3C4C-A3B5-9FD4CEB28D42}">
      <dsp:nvSpPr>
        <dsp:cNvPr id="0" name=""/>
        <dsp:cNvSpPr/>
      </dsp:nvSpPr>
      <dsp:spPr bwMode="white">
        <a:xfrm>
          <a:off x="4201243" y="2958559"/>
          <a:ext cx="3684189" cy="921047"/>
        </a:xfrm>
        <a:prstGeom prst="roundRect">
          <a:avLst>
            <a:gd name="adj" fmla="val 10000"/>
          </a:avLst>
        </a:prstGeom>
        <a:solidFill>
          <a:srgbClr val="53C74D">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it-IT" sz="2100" kern="1200" dirty="0"/>
            <a:t>FACTOR FACILITATING THE EMERGENCE OF FEAR </a:t>
          </a:r>
        </a:p>
      </dsp:txBody>
      <dsp:txXfrm>
        <a:off x="4228220" y="2985536"/>
        <a:ext cx="3630235" cy="867093"/>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C5FF3-CB38-034A-99CA-7CA5A21B2A22}">
      <dsp:nvSpPr>
        <dsp:cNvPr id="0" name=""/>
        <dsp:cNvSpPr/>
      </dsp:nvSpPr>
      <dsp:spPr bwMode="white">
        <a:xfrm>
          <a:off x="3863" y="71535"/>
          <a:ext cx="2844986" cy="711246"/>
        </a:xfrm>
        <a:prstGeom prst="roundRect">
          <a:avLst>
            <a:gd name="adj" fmla="val 10000"/>
          </a:avLst>
        </a:prstGeom>
        <a:solidFill>
          <a:srgbClr val="C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it-IT" sz="3100" kern="1200" dirty="0">
              <a:solidFill>
                <a:schemeClr val="bg1"/>
              </a:solidFill>
            </a:rPr>
            <a:t>Chest stiffness </a:t>
          </a:r>
        </a:p>
      </dsp:txBody>
      <dsp:txXfrm>
        <a:off x="24695" y="92367"/>
        <a:ext cx="2803322" cy="669582"/>
      </dsp:txXfrm>
    </dsp:sp>
    <dsp:sp modelId="{4E2B94FB-E266-D343-B9C1-649C9B72E4E6}">
      <dsp:nvSpPr>
        <dsp:cNvPr id="0" name=""/>
        <dsp:cNvSpPr/>
      </dsp:nvSpPr>
      <dsp:spPr>
        <a:xfrm rot="5400000">
          <a:off x="1364123" y="845015"/>
          <a:ext cx="124468" cy="12446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08E863-B08B-7046-B4E3-04A240C4B392}">
      <dsp:nvSpPr>
        <dsp:cNvPr id="0" name=""/>
        <dsp:cNvSpPr/>
      </dsp:nvSpPr>
      <dsp:spPr bwMode="white">
        <a:xfrm>
          <a:off x="3863" y="1031718"/>
          <a:ext cx="2844986" cy="930502"/>
        </a:xfrm>
        <a:prstGeom prst="roundRect">
          <a:avLst>
            <a:gd name="adj" fmla="val 10000"/>
          </a:avLst>
        </a:prstGeom>
        <a:solidFill>
          <a:srgbClr val="C00000">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ct val="35000"/>
            </a:spcAft>
          </a:pPr>
          <a:r>
            <a:rPr lang="it-IT" sz="2800" kern="1200" dirty="0">
              <a:solidFill>
                <a:schemeClr val="bg1"/>
              </a:solidFill>
            </a:rPr>
            <a:t>Abdominal tightness</a:t>
          </a:r>
        </a:p>
      </dsp:txBody>
      <dsp:txXfrm>
        <a:off x="31116" y="1058971"/>
        <a:ext cx="2790480" cy="875996"/>
      </dsp:txXfrm>
    </dsp:sp>
    <dsp:sp modelId="{842B50EB-CE32-9A46-BDC4-E085B86DF252}">
      <dsp:nvSpPr>
        <dsp:cNvPr id="0" name=""/>
        <dsp:cNvSpPr/>
      </dsp:nvSpPr>
      <dsp:spPr>
        <a:xfrm rot="5400000">
          <a:off x="1364123" y="2024455"/>
          <a:ext cx="124468" cy="12446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DC199A-9621-DE45-AB4E-01B7B13AC61C}">
      <dsp:nvSpPr>
        <dsp:cNvPr id="0" name=""/>
        <dsp:cNvSpPr/>
      </dsp:nvSpPr>
      <dsp:spPr bwMode="white">
        <a:xfrm>
          <a:off x="3863" y="2211157"/>
          <a:ext cx="2844986" cy="805209"/>
        </a:xfrm>
        <a:prstGeom prst="roundRect">
          <a:avLst>
            <a:gd name="adj" fmla="val 10000"/>
          </a:avLst>
        </a:prstGeom>
        <a:solidFill>
          <a:srgbClr val="C00000">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100000"/>
            </a:lnSpc>
            <a:spcBef>
              <a:spcPct val="0"/>
            </a:spcBef>
            <a:spcAft>
              <a:spcPct val="35000"/>
            </a:spcAft>
          </a:pPr>
          <a:r>
            <a:rPr lang="it-IT" sz="3200" kern="1200" dirty="0">
              <a:solidFill>
                <a:schemeClr val="bg1"/>
              </a:solidFill>
            </a:rPr>
            <a:t>Shortness of breath</a:t>
          </a:r>
        </a:p>
      </dsp:txBody>
      <dsp:txXfrm>
        <a:off x="27447" y="2234741"/>
        <a:ext cx="2797818" cy="758041"/>
      </dsp:txXfrm>
    </dsp:sp>
    <dsp:sp modelId="{7D1F6FB0-199C-5443-BBD6-87117BEE454C}">
      <dsp:nvSpPr>
        <dsp:cNvPr id="0" name=""/>
        <dsp:cNvSpPr/>
      </dsp:nvSpPr>
      <dsp:spPr>
        <a:xfrm rot="5400000">
          <a:off x="1364123" y="3078600"/>
          <a:ext cx="124468" cy="12446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0C4E30-3E8F-9A48-8438-DD47B1D1B3B6}">
      <dsp:nvSpPr>
        <dsp:cNvPr id="0" name=""/>
        <dsp:cNvSpPr/>
      </dsp:nvSpPr>
      <dsp:spPr bwMode="white">
        <a:xfrm>
          <a:off x="3863" y="3265303"/>
          <a:ext cx="2844986" cy="711246"/>
        </a:xfrm>
        <a:prstGeom prst="roundRect">
          <a:avLst>
            <a:gd name="adj" fmla="val 10000"/>
          </a:avLst>
        </a:prstGeom>
        <a:solidFill>
          <a:srgbClr val="C00000">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it-IT" sz="1700" kern="1200" dirty="0">
              <a:solidFill>
                <a:schemeClr val="bg1"/>
              </a:solidFill>
            </a:rPr>
            <a:t>FACTORS BLOCKING THE EMERGENCE OF FEAR </a:t>
          </a:r>
        </a:p>
      </dsp:txBody>
      <dsp:txXfrm>
        <a:off x="24695" y="3286135"/>
        <a:ext cx="2803322" cy="669582"/>
      </dsp:txXfrm>
    </dsp:sp>
    <dsp:sp modelId="{8618A869-719A-C64F-BC06-6C8F7269EE64}">
      <dsp:nvSpPr>
        <dsp:cNvPr id="0" name=""/>
        <dsp:cNvSpPr/>
      </dsp:nvSpPr>
      <dsp:spPr bwMode="white">
        <a:xfrm>
          <a:off x="3247149" y="71535"/>
          <a:ext cx="2844986" cy="711246"/>
        </a:xfrm>
        <a:prstGeom prst="roundRect">
          <a:avLst>
            <a:gd name="adj" fmla="val 10000"/>
          </a:avLst>
        </a:prstGeom>
        <a:solidFill>
          <a:srgbClr val="53C74D"/>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it-IT" sz="3100" kern="1200" dirty="0">
              <a:solidFill>
                <a:schemeClr val="tx1"/>
              </a:solidFill>
            </a:rPr>
            <a:t>Chest elasticity</a:t>
          </a:r>
        </a:p>
      </dsp:txBody>
      <dsp:txXfrm>
        <a:off x="3267981" y="92367"/>
        <a:ext cx="2803322" cy="669582"/>
      </dsp:txXfrm>
    </dsp:sp>
    <dsp:sp modelId="{F438B077-BC0E-134B-9487-700EC98AC876}">
      <dsp:nvSpPr>
        <dsp:cNvPr id="0" name=""/>
        <dsp:cNvSpPr/>
      </dsp:nvSpPr>
      <dsp:spPr>
        <a:xfrm rot="5400000">
          <a:off x="4607408" y="845015"/>
          <a:ext cx="124468" cy="12446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9DDF9E-B2A1-864D-B798-6E2132509CC5}">
      <dsp:nvSpPr>
        <dsp:cNvPr id="0" name=""/>
        <dsp:cNvSpPr/>
      </dsp:nvSpPr>
      <dsp:spPr bwMode="white">
        <a:xfrm>
          <a:off x="3247149" y="1031718"/>
          <a:ext cx="2844986" cy="711246"/>
        </a:xfrm>
        <a:prstGeom prst="roundRect">
          <a:avLst>
            <a:gd name="adj" fmla="val 10000"/>
          </a:avLst>
        </a:prstGeom>
        <a:solidFill>
          <a:srgbClr val="53C74D">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it-IT" sz="3200" kern="1200" dirty="0"/>
            <a:t>Abdominal </a:t>
          </a:r>
          <a:r>
            <a:rPr lang="it-IT" sz="1800" kern="1200" dirty="0"/>
            <a:t>elasticity</a:t>
          </a:r>
          <a:endParaRPr lang="it-IT" sz="3200" kern="1200" dirty="0">
            <a:highlight>
              <a:srgbClr val="FF00FF"/>
            </a:highlight>
          </a:endParaRPr>
        </a:p>
      </dsp:txBody>
      <dsp:txXfrm>
        <a:off x="3267981" y="1052550"/>
        <a:ext cx="2803322" cy="669582"/>
      </dsp:txXfrm>
    </dsp:sp>
    <dsp:sp modelId="{EBE68A33-9698-B443-9CB3-CF562C8EAE80}">
      <dsp:nvSpPr>
        <dsp:cNvPr id="0" name=""/>
        <dsp:cNvSpPr/>
      </dsp:nvSpPr>
      <dsp:spPr>
        <a:xfrm rot="5400000">
          <a:off x="4607408" y="1805198"/>
          <a:ext cx="124468" cy="12446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77E10A-A4C1-8A46-B0EE-C376B6AB9727}">
      <dsp:nvSpPr>
        <dsp:cNvPr id="0" name=""/>
        <dsp:cNvSpPr/>
      </dsp:nvSpPr>
      <dsp:spPr bwMode="white">
        <a:xfrm>
          <a:off x="3247149" y="1991901"/>
          <a:ext cx="2844986" cy="1180228"/>
        </a:xfrm>
        <a:prstGeom prst="roundRect">
          <a:avLst>
            <a:gd name="adj" fmla="val 10000"/>
          </a:avLst>
        </a:prstGeom>
        <a:solidFill>
          <a:srgbClr val="53C74D">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kern="1200" dirty="0"/>
            <a:t>Need for deep breathing</a:t>
          </a:r>
        </a:p>
      </dsp:txBody>
      <dsp:txXfrm>
        <a:off x="3281717" y="2026469"/>
        <a:ext cx="2775850" cy="1111092"/>
      </dsp:txXfrm>
    </dsp:sp>
    <dsp:sp modelId="{F6C9E131-506D-F141-B37B-EFD826D7A4C0}">
      <dsp:nvSpPr>
        <dsp:cNvPr id="0" name=""/>
        <dsp:cNvSpPr/>
      </dsp:nvSpPr>
      <dsp:spPr>
        <a:xfrm rot="5400000">
          <a:off x="4607408" y="3234363"/>
          <a:ext cx="124468" cy="12446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45C3A9-DB33-9A46-A0FB-2918D63EFB5D}">
      <dsp:nvSpPr>
        <dsp:cNvPr id="0" name=""/>
        <dsp:cNvSpPr/>
      </dsp:nvSpPr>
      <dsp:spPr bwMode="white">
        <a:xfrm>
          <a:off x="3247149" y="3421066"/>
          <a:ext cx="2844986" cy="711246"/>
        </a:xfrm>
        <a:prstGeom prst="roundRect">
          <a:avLst>
            <a:gd name="adj" fmla="val 10000"/>
          </a:avLst>
        </a:prstGeom>
        <a:solidFill>
          <a:srgbClr val="53C74D">
            <a:alpha val="90000"/>
          </a:srgb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it-IT" sz="1700" kern="1200" dirty="0">
              <a:solidFill>
                <a:schemeClr val="tx1"/>
              </a:solidFill>
            </a:rPr>
            <a:t>FACTORS </a:t>
          </a:r>
          <a:r>
            <a:rPr lang="it-IT" sz="1700" kern="1200" dirty="0"/>
            <a:t>EASING </a:t>
          </a:r>
          <a:r>
            <a:rPr lang="it-IT" sz="1700" kern="1200" dirty="0">
              <a:solidFill>
                <a:schemeClr val="tx1"/>
              </a:solidFill>
            </a:rPr>
            <a:t>THE EMERGENCE FO FEAR </a:t>
          </a:r>
        </a:p>
      </dsp:txBody>
      <dsp:txXfrm>
        <a:off x="3267981" y="3441898"/>
        <a:ext cx="2803322" cy="66958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EF614-50E8-C74F-8A40-4CBB68263E1C}">
      <dsp:nvSpPr>
        <dsp:cNvPr id="0" name=""/>
        <dsp:cNvSpPr/>
      </dsp:nvSpPr>
      <dsp:spPr bwMode="white">
        <a:xfrm>
          <a:off x="0" y="0"/>
          <a:ext cx="6072759" cy="751841"/>
        </a:xfrm>
        <a:prstGeom prst="roundRect">
          <a:avLst>
            <a:gd name="adj" fmla="val 10000"/>
          </a:avLst>
        </a:prstGeom>
        <a:solidFill>
          <a:schemeClr val="accent5">
            <a:lumMod val="5000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it-IT" sz="1600" kern="1200" dirty="0"/>
            <a:t>PERSONAL CARE</a:t>
          </a:r>
        </a:p>
      </dsp:txBody>
      <dsp:txXfrm>
        <a:off x="22021" y="22021"/>
        <a:ext cx="5173497" cy="707799"/>
      </dsp:txXfrm>
    </dsp:sp>
    <dsp:sp modelId="{937CB613-19C2-FC46-9E5B-5B4AECF0082F}">
      <dsp:nvSpPr>
        <dsp:cNvPr id="0" name=""/>
        <dsp:cNvSpPr/>
      </dsp:nvSpPr>
      <dsp:spPr bwMode="white">
        <a:xfrm>
          <a:off x="453485" y="856263"/>
          <a:ext cx="6072759" cy="751841"/>
        </a:xfrm>
        <a:prstGeom prst="roundRect">
          <a:avLst>
            <a:gd name="adj" fmla="val 10000"/>
          </a:avLst>
        </a:prstGeom>
        <a:solidFill>
          <a:schemeClr val="accent5">
            <a:lumMod val="2500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it-IT" sz="1600" kern="1200" dirty="0"/>
            <a:t>BEDROOM AND SURROUNDING ENVIRONMENT CLEANLINESS AND ORGANIZATION</a:t>
          </a:r>
        </a:p>
      </dsp:txBody>
      <dsp:txXfrm>
        <a:off x="475506" y="878284"/>
        <a:ext cx="5086534" cy="707799"/>
      </dsp:txXfrm>
    </dsp:sp>
    <dsp:sp modelId="{E0A0E3F5-C921-A64A-BF3A-88B7414BF3E0}">
      <dsp:nvSpPr>
        <dsp:cNvPr id="0" name=""/>
        <dsp:cNvSpPr/>
      </dsp:nvSpPr>
      <dsp:spPr bwMode="white">
        <a:xfrm>
          <a:off x="906970" y="1712527"/>
          <a:ext cx="6072759" cy="751841"/>
        </a:xfrm>
        <a:prstGeom prst="roundRect">
          <a:avLst>
            <a:gd name="adj" fmla="val 10000"/>
          </a:avLst>
        </a:prstGeom>
        <a:solidFill>
          <a:srgbClr val="C00000"/>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it-IT" sz="1600" kern="1200" dirty="0"/>
            <a:t>BUILDING UP RELATIONSHIPS</a:t>
          </a:r>
        </a:p>
      </dsp:txBody>
      <dsp:txXfrm>
        <a:off x="928991" y="1734548"/>
        <a:ext cx="5086534" cy="707799"/>
      </dsp:txXfrm>
    </dsp:sp>
    <dsp:sp modelId="{A02005A3-C829-4849-B3AE-6813C459950C}">
      <dsp:nvSpPr>
        <dsp:cNvPr id="0" name=""/>
        <dsp:cNvSpPr/>
      </dsp:nvSpPr>
      <dsp:spPr bwMode="white">
        <a:xfrm>
          <a:off x="1360455" y="2568791"/>
          <a:ext cx="6072759" cy="751841"/>
        </a:xfrm>
        <a:prstGeom prst="roundRect">
          <a:avLst>
            <a:gd name="adj" fmla="val 10000"/>
          </a:avLst>
        </a:prstGeom>
        <a:solidFill>
          <a:srgbClr val="C00000"/>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it-IT" sz="1600" kern="1200" dirty="0"/>
            <a:t>SECRETARIAT SERVICES</a:t>
          </a:r>
        </a:p>
      </dsp:txBody>
      <dsp:txXfrm>
        <a:off x="1382476" y="2590812"/>
        <a:ext cx="5086534" cy="707799"/>
      </dsp:txXfrm>
    </dsp:sp>
    <dsp:sp modelId="{67E41639-012D-BA44-9E74-0B175BCB4113}">
      <dsp:nvSpPr>
        <dsp:cNvPr id="0" name=""/>
        <dsp:cNvSpPr/>
      </dsp:nvSpPr>
      <dsp:spPr bwMode="white">
        <a:xfrm>
          <a:off x="1813940" y="3425055"/>
          <a:ext cx="6072759" cy="751841"/>
        </a:xfrm>
        <a:prstGeom prst="roundRect">
          <a:avLst>
            <a:gd name="adj" fmla="val 10000"/>
          </a:avLst>
        </a:prstGeom>
        <a:solidFill>
          <a:schemeClr val="accent5">
            <a:hueOff val="-12734039"/>
            <a:satOff val="-29271"/>
            <a:lumOff val="-38627"/>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it-IT" sz="1600" kern="1200" dirty="0"/>
            <a:t>RESUMING STUDIES</a:t>
          </a:r>
        </a:p>
      </dsp:txBody>
      <dsp:txXfrm>
        <a:off x="1835961" y="3447076"/>
        <a:ext cx="5086534" cy="707799"/>
      </dsp:txXfrm>
    </dsp:sp>
    <dsp:sp modelId="{9430C22D-3140-FA4D-B3CD-9E7452D6F18C}">
      <dsp:nvSpPr>
        <dsp:cNvPr id="0" name=""/>
        <dsp:cNvSpPr/>
      </dsp:nvSpPr>
      <dsp:spPr bwMode="white">
        <a:xfrm>
          <a:off x="5584062" y="549261"/>
          <a:ext cx="488696" cy="488696"/>
        </a:xfrm>
        <a:prstGeom prst="downArrow">
          <a:avLst>
            <a:gd name="adj1" fmla="val 55000"/>
            <a:gd name="adj2" fmla="val 45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it-IT" sz="2300" kern="1200"/>
        </a:p>
      </dsp:txBody>
      <dsp:txXfrm>
        <a:off x="5694019" y="549261"/>
        <a:ext cx="268782" cy="367744"/>
      </dsp:txXfrm>
    </dsp:sp>
    <dsp:sp modelId="{91EC2A2C-568C-524D-BC5E-94EF2CCCAEA7}">
      <dsp:nvSpPr>
        <dsp:cNvPr id="0" name=""/>
        <dsp:cNvSpPr/>
      </dsp:nvSpPr>
      <dsp:spPr bwMode="white">
        <a:xfrm>
          <a:off x="6037547" y="1405525"/>
          <a:ext cx="488696" cy="488696"/>
        </a:xfrm>
        <a:prstGeom prst="downArrow">
          <a:avLst>
            <a:gd name="adj1" fmla="val 55000"/>
            <a:gd name="adj2" fmla="val 45000"/>
          </a:avLst>
        </a:prstGeom>
        <a:solidFill>
          <a:schemeClr val="accent5">
            <a:tint val="40000"/>
            <a:alpha val="90000"/>
            <a:hueOff val="-4292724"/>
            <a:satOff val="-14822"/>
            <a:lumOff val="-3274"/>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it-IT" sz="2300" kern="1200"/>
        </a:p>
      </dsp:txBody>
      <dsp:txXfrm>
        <a:off x="6147504" y="1405525"/>
        <a:ext cx="268782" cy="367744"/>
      </dsp:txXfrm>
    </dsp:sp>
    <dsp:sp modelId="{2C0260BF-7189-1542-BE9D-D27976862C73}">
      <dsp:nvSpPr>
        <dsp:cNvPr id="0" name=""/>
        <dsp:cNvSpPr/>
      </dsp:nvSpPr>
      <dsp:spPr bwMode="white">
        <a:xfrm>
          <a:off x="6491032" y="2249259"/>
          <a:ext cx="488696" cy="488696"/>
        </a:xfrm>
        <a:prstGeom prst="downArrow">
          <a:avLst>
            <a:gd name="adj1" fmla="val 55000"/>
            <a:gd name="adj2" fmla="val 45000"/>
          </a:avLst>
        </a:prstGeom>
        <a:solidFill>
          <a:schemeClr val="accent5">
            <a:tint val="40000"/>
            <a:alpha val="90000"/>
            <a:hueOff val="-8585448"/>
            <a:satOff val="-29644"/>
            <a:lumOff val="-6548"/>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it-IT" sz="2300" kern="1200"/>
        </a:p>
      </dsp:txBody>
      <dsp:txXfrm>
        <a:off x="6600989" y="2249259"/>
        <a:ext cx="268782" cy="367744"/>
      </dsp:txXfrm>
    </dsp:sp>
    <dsp:sp modelId="{00EFA719-C126-1147-93E1-C3FBE89702C9}">
      <dsp:nvSpPr>
        <dsp:cNvPr id="0" name=""/>
        <dsp:cNvSpPr/>
      </dsp:nvSpPr>
      <dsp:spPr bwMode="white">
        <a:xfrm>
          <a:off x="6944517" y="3113876"/>
          <a:ext cx="488696" cy="488696"/>
        </a:xfrm>
        <a:prstGeom prst="downArrow">
          <a:avLst>
            <a:gd name="adj1" fmla="val 55000"/>
            <a:gd name="adj2" fmla="val 45000"/>
          </a:avLst>
        </a:prstGeom>
        <a:solidFill>
          <a:schemeClr val="accent5">
            <a:tint val="40000"/>
            <a:alpha val="90000"/>
            <a:hueOff val="-12878172"/>
            <a:satOff val="-44466"/>
            <a:lumOff val="-9822"/>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it-IT" sz="2300" kern="1200"/>
        </a:p>
      </dsp:txBody>
      <dsp:txXfrm>
        <a:off x="7054474" y="3113876"/>
        <a:ext cx="268782" cy="36774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CD47C-2D42-478F-8C59-7BBA44E82A71}">
      <dsp:nvSpPr>
        <dsp:cNvPr id="0" name=""/>
        <dsp:cNvSpPr/>
      </dsp:nvSpPr>
      <dsp:spPr>
        <a:xfrm>
          <a:off x="-5132726" y="-786265"/>
          <a:ext cx="6112447" cy="6112447"/>
        </a:xfrm>
        <a:prstGeom prst="blockArc">
          <a:avLst>
            <a:gd name="adj1" fmla="val 18900000"/>
            <a:gd name="adj2" fmla="val 2700000"/>
            <a:gd name="adj3" fmla="val 353"/>
          </a:avLst>
        </a:prstGeom>
        <a:noFill/>
        <a:ln w="1905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0DD0F27-56C7-4814-BC5C-EB4BE1258B32}">
      <dsp:nvSpPr>
        <dsp:cNvPr id="0" name=""/>
        <dsp:cNvSpPr/>
      </dsp:nvSpPr>
      <dsp:spPr>
        <a:xfrm>
          <a:off x="630140" y="453991"/>
          <a:ext cx="6646471" cy="907983"/>
        </a:xfrm>
        <a:prstGeom prst="rect">
          <a:avLst/>
        </a:prstGeom>
        <a:solidFill>
          <a:schemeClr val="accent2">
            <a:hueOff val="0"/>
            <a:satOff val="0"/>
            <a:lumOff val="0"/>
            <a:alphaOff val="0"/>
          </a:schemeClr>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712" tIns="63500" rIns="63500" bIns="63500" numCol="1" spcCol="1270" anchor="ctr" anchorCtr="0">
          <a:noAutofit/>
        </a:bodyPr>
        <a:lstStyle/>
        <a:p>
          <a:pPr lvl="0" algn="ctr" defTabSz="1111250">
            <a:lnSpc>
              <a:spcPct val="90000"/>
            </a:lnSpc>
            <a:spcBef>
              <a:spcPct val="0"/>
            </a:spcBef>
            <a:spcAft>
              <a:spcPct val="35000"/>
            </a:spcAft>
          </a:pPr>
          <a:r>
            <a:rPr lang="it-IT" sz="25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PATIENT </a:t>
          </a:r>
          <a:r>
            <a:rPr lang="it-IT" sz="20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(INDIVIDUAL-FAMILY MEMBERS)</a:t>
          </a:r>
        </a:p>
      </dsp:txBody>
      <dsp:txXfrm>
        <a:off x="630140" y="453991"/>
        <a:ext cx="6646471" cy="907983"/>
      </dsp:txXfrm>
    </dsp:sp>
    <dsp:sp modelId="{3C1A22CB-BAFB-4F5C-9D84-F2D662C08B65}">
      <dsp:nvSpPr>
        <dsp:cNvPr id="0" name=""/>
        <dsp:cNvSpPr/>
      </dsp:nvSpPr>
      <dsp:spPr>
        <a:xfrm>
          <a:off x="62650" y="340493"/>
          <a:ext cx="1134979" cy="11349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B42F803-D04C-41B6-81D2-707DD32E42EA}">
      <dsp:nvSpPr>
        <dsp:cNvPr id="0" name=""/>
        <dsp:cNvSpPr/>
      </dsp:nvSpPr>
      <dsp:spPr>
        <a:xfrm>
          <a:off x="1002196" y="1853220"/>
          <a:ext cx="6316419" cy="907983"/>
        </a:xfrm>
        <a:prstGeom prst="rect">
          <a:avLst/>
        </a:prstGeom>
        <a:solidFill>
          <a:schemeClr val="accent3">
            <a:hueOff val="0"/>
            <a:satOff val="0"/>
            <a:lumOff val="0"/>
            <a:alphaOff val="0"/>
          </a:schemeClr>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712" tIns="81280" rIns="81280" bIns="81280" numCol="1" spcCol="1270" anchor="ctr" anchorCtr="0">
          <a:noAutofit/>
        </a:bodyPr>
        <a:lstStyle/>
        <a:p>
          <a:pPr lvl="0" algn="ctr" defTabSz="1422400">
            <a:lnSpc>
              <a:spcPct val="90000"/>
            </a:lnSpc>
            <a:spcBef>
              <a:spcPct val="0"/>
            </a:spcBef>
            <a:spcAft>
              <a:spcPct val="35000"/>
            </a:spcAft>
          </a:pPr>
          <a:r>
            <a:rPr lang="it-IT" sz="3200" b="1" kern="1200" dirty="0">
              <a:latin typeface="Cambria" panose="02040503050406030204" pitchFamily="18" charset="0"/>
              <a:ea typeface="Cambria" panose="02040503050406030204" pitchFamily="18" charset="0"/>
            </a:rPr>
            <a:t>FAMIGLIA</a:t>
          </a:r>
          <a:r>
            <a:rPr lang="it-IT" sz="2300" b="1" kern="1200" dirty="0">
              <a:latin typeface="Cambria" panose="02040503050406030204" pitchFamily="18" charset="0"/>
              <a:ea typeface="Cambria" panose="02040503050406030204" pitchFamily="18" charset="0"/>
            </a:rPr>
            <a:t> </a:t>
          </a:r>
          <a:r>
            <a:rPr lang="it-IT" sz="2000" b="1" kern="1200" dirty="0">
              <a:latin typeface="Cambria" panose="02040503050406030204" pitchFamily="18" charset="0"/>
              <a:ea typeface="Cambria" panose="02040503050406030204" pitchFamily="18" charset="0"/>
            </a:rPr>
            <a:t>(i soggetti che la compongono)</a:t>
          </a:r>
        </a:p>
      </dsp:txBody>
      <dsp:txXfrm>
        <a:off x="1002196" y="1853220"/>
        <a:ext cx="6316419" cy="907983"/>
      </dsp:txXfrm>
    </dsp:sp>
    <dsp:sp modelId="{3AC60185-92F0-4D9F-B076-A702589EC537}">
      <dsp:nvSpPr>
        <dsp:cNvPr id="0" name=""/>
        <dsp:cNvSpPr/>
      </dsp:nvSpPr>
      <dsp:spPr>
        <a:xfrm>
          <a:off x="392702" y="1702468"/>
          <a:ext cx="1134979" cy="11349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32DB2E1-4477-473A-88F4-35EED550612F}">
      <dsp:nvSpPr>
        <dsp:cNvPr id="0" name=""/>
        <dsp:cNvSpPr/>
      </dsp:nvSpPr>
      <dsp:spPr>
        <a:xfrm>
          <a:off x="630140" y="3177941"/>
          <a:ext cx="6646471" cy="907983"/>
        </a:xfrm>
        <a:prstGeom prst="rect">
          <a:avLst/>
        </a:prstGeom>
        <a:solidFill>
          <a:schemeClr val="accent4">
            <a:hueOff val="0"/>
            <a:satOff val="0"/>
            <a:lumOff val="0"/>
            <a:alphaOff val="0"/>
          </a:schemeClr>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712" tIns="81280" rIns="81280" bIns="81280" numCol="1" spcCol="1270" anchor="ctr" anchorCtr="0">
          <a:noAutofit/>
        </a:bodyPr>
        <a:lstStyle/>
        <a:p>
          <a:pPr lvl="0" algn="ctr" defTabSz="1422400">
            <a:lnSpc>
              <a:spcPct val="90000"/>
            </a:lnSpc>
            <a:spcBef>
              <a:spcPct val="0"/>
            </a:spcBef>
            <a:spcAft>
              <a:spcPct val="35000"/>
            </a:spcAft>
          </a:pPr>
          <a:r>
            <a:rPr lang="it-IT" sz="3200" b="1" kern="1200" dirty="0">
              <a:latin typeface="Cambria" panose="02040503050406030204" pitchFamily="18" charset="0"/>
              <a:ea typeface="Cambria" panose="02040503050406030204" pitchFamily="18" charset="0"/>
            </a:rPr>
            <a:t>COMMUNITY </a:t>
          </a:r>
          <a:r>
            <a:rPr lang="it-IT" sz="2000" b="1" kern="1200" dirty="0">
              <a:latin typeface="Cambria" panose="02040503050406030204" pitchFamily="18" charset="0"/>
              <a:ea typeface="Cambria" panose="02040503050406030204" pitchFamily="18" charset="0"/>
            </a:rPr>
            <a:t>(the individuals that are part of it)</a:t>
          </a:r>
        </a:p>
      </dsp:txBody>
      <dsp:txXfrm>
        <a:off x="630140" y="3177941"/>
        <a:ext cx="6646471" cy="907983"/>
      </dsp:txXfrm>
    </dsp:sp>
    <dsp:sp modelId="{8CF820D3-65A3-4497-9B2B-CCF6912F8E50}">
      <dsp:nvSpPr>
        <dsp:cNvPr id="0" name=""/>
        <dsp:cNvSpPr/>
      </dsp:nvSpPr>
      <dsp:spPr>
        <a:xfrm>
          <a:off x="62650" y="3064443"/>
          <a:ext cx="1134979" cy="11349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F739D-5F4C-5842-B497-5AEBE1B5BEF8}">
      <dsp:nvSpPr>
        <dsp:cNvPr id="0" name=""/>
        <dsp:cNvSpPr/>
      </dsp:nvSpPr>
      <dsp:spPr bwMode="white">
        <a:xfrm>
          <a:off x="0" y="253717"/>
          <a:ext cx="6790690" cy="3849300"/>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prst="angle"/>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lvl="0" algn="l" defTabSz="2089150">
            <a:lnSpc>
              <a:spcPct val="90000"/>
            </a:lnSpc>
            <a:spcBef>
              <a:spcPct val="0"/>
            </a:spcBef>
            <a:spcAft>
              <a:spcPct val="35000"/>
            </a:spcAft>
          </a:pPr>
          <a:r>
            <a:rPr lang="en-US" sz="4700" kern="1200" dirty="0"/>
            <a:t>They result from the summative connection of functions and subfunctions with each other</a:t>
          </a:r>
          <a:endParaRPr sz="4700" kern="1200" dirty="0">
            <a:highlight>
              <a:srgbClr val="FF00FF"/>
            </a:highlight>
          </a:endParaRPr>
        </a:p>
      </dsp:txBody>
      <dsp:txXfrm>
        <a:off x="187907" y="441624"/>
        <a:ext cx="6414876" cy="3473486"/>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F1EF5-9568-450D-958F-09311DB1ED22}">
      <dsp:nvSpPr>
        <dsp:cNvPr id="0" name=""/>
        <dsp:cNvSpPr/>
      </dsp:nvSpPr>
      <dsp:spPr>
        <a:xfrm>
          <a:off x="5627827" y="193"/>
          <a:ext cx="2255754" cy="2255754"/>
        </a:xfrm>
        <a:prstGeom prst="ellipse">
          <a:avLst/>
        </a:prstGeom>
        <a:solidFill>
          <a:srgbClr val="0070C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it-IT" sz="3200" kern="1200" dirty="0"/>
            <a:t>You are not a princess</a:t>
          </a:r>
        </a:p>
      </dsp:txBody>
      <dsp:txXfrm>
        <a:off x="5958175" y="330541"/>
        <a:ext cx="1595058" cy="1595058"/>
      </dsp:txXfrm>
    </dsp:sp>
    <dsp:sp modelId="{C2F1E65A-1CCC-42A9-BD96-04E329F0851D}">
      <dsp:nvSpPr>
        <dsp:cNvPr id="0" name=""/>
        <dsp:cNvSpPr/>
      </dsp:nvSpPr>
      <dsp:spPr>
        <a:xfrm rot="5282957">
          <a:off x="6329454" y="2326172"/>
          <a:ext cx="797438" cy="7669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it-IT" sz="2600" kern="1200"/>
        </a:p>
      </dsp:txBody>
      <dsp:txXfrm rot="10800000">
        <a:off x="6440581" y="2364586"/>
        <a:ext cx="567351" cy="460174"/>
      </dsp:txXfrm>
    </dsp:sp>
    <dsp:sp modelId="{102B92AF-9A01-4F38-9560-F1C6D056910E}">
      <dsp:nvSpPr>
        <dsp:cNvPr id="0" name=""/>
        <dsp:cNvSpPr/>
      </dsp:nvSpPr>
      <dsp:spPr>
        <a:xfrm>
          <a:off x="5587954" y="3162912"/>
          <a:ext cx="2255754" cy="2255754"/>
        </a:xfrm>
        <a:prstGeom prst="ellipse">
          <a:avLst/>
        </a:prstGeom>
        <a:solidFill>
          <a:srgbClr val="0070C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it-IT" sz="2700" kern="1200" dirty="0"/>
            <a:t>Increased fear and anger </a:t>
          </a:r>
        </a:p>
      </dsp:txBody>
      <dsp:txXfrm>
        <a:off x="5918302" y="3493260"/>
        <a:ext cx="1595058" cy="1595058"/>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CD47C-2D42-478F-8C59-7BBA44E82A71}">
      <dsp:nvSpPr>
        <dsp:cNvPr id="0" name=""/>
        <dsp:cNvSpPr/>
      </dsp:nvSpPr>
      <dsp:spPr>
        <a:xfrm>
          <a:off x="-5132726" y="-786265"/>
          <a:ext cx="6112447" cy="6112447"/>
        </a:xfrm>
        <a:prstGeom prst="blockArc">
          <a:avLst>
            <a:gd name="adj1" fmla="val 18900000"/>
            <a:gd name="adj2" fmla="val 2700000"/>
            <a:gd name="adj3" fmla="val 353"/>
          </a:avLst>
        </a:prstGeom>
        <a:noFill/>
        <a:ln w="1905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0DD0F27-56C7-4814-BC5C-EB4BE1258B32}">
      <dsp:nvSpPr>
        <dsp:cNvPr id="0" name=""/>
        <dsp:cNvSpPr/>
      </dsp:nvSpPr>
      <dsp:spPr>
        <a:xfrm>
          <a:off x="630140" y="453991"/>
          <a:ext cx="6646471" cy="907983"/>
        </a:xfrm>
        <a:prstGeom prst="rect">
          <a:avLst/>
        </a:prstGeom>
        <a:solidFill>
          <a:schemeClr val="accent2">
            <a:hueOff val="0"/>
            <a:satOff val="0"/>
            <a:lumOff val="0"/>
            <a:alphaOff val="0"/>
          </a:schemeClr>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712" tIns="81280" rIns="81280" bIns="81280" numCol="1" spcCol="1270" anchor="ctr" anchorCtr="0">
          <a:noAutofit/>
        </a:bodyPr>
        <a:lstStyle/>
        <a:p>
          <a:pPr lvl="0" algn="ctr" defTabSz="1422400">
            <a:lnSpc>
              <a:spcPct val="90000"/>
            </a:lnSpc>
            <a:spcBef>
              <a:spcPct val="0"/>
            </a:spcBef>
            <a:spcAft>
              <a:spcPct val="35000"/>
            </a:spcAft>
          </a:pPr>
          <a:r>
            <a:rPr lang="it-IT" sz="32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PATIENT: INDIVIDUAL AND FAMILY </a:t>
          </a:r>
          <a:endParaRPr lang="it-IT" sz="20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630140" y="453991"/>
        <a:ext cx="6646471" cy="907983"/>
      </dsp:txXfrm>
    </dsp:sp>
    <dsp:sp modelId="{3C1A22CB-BAFB-4F5C-9D84-F2D662C08B65}">
      <dsp:nvSpPr>
        <dsp:cNvPr id="0" name=""/>
        <dsp:cNvSpPr/>
      </dsp:nvSpPr>
      <dsp:spPr>
        <a:xfrm>
          <a:off x="62650" y="340493"/>
          <a:ext cx="1134979" cy="11349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B42F803-D04C-41B6-81D2-707DD32E42EA}">
      <dsp:nvSpPr>
        <dsp:cNvPr id="0" name=""/>
        <dsp:cNvSpPr/>
      </dsp:nvSpPr>
      <dsp:spPr>
        <a:xfrm>
          <a:off x="1002196" y="1853220"/>
          <a:ext cx="6316419" cy="907983"/>
        </a:xfrm>
        <a:prstGeom prst="rect">
          <a:avLst/>
        </a:prstGeom>
        <a:solidFill>
          <a:schemeClr val="accent3">
            <a:hueOff val="0"/>
            <a:satOff val="0"/>
            <a:lumOff val="0"/>
            <a:alphaOff val="0"/>
          </a:schemeClr>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712" tIns="81280" rIns="81280" bIns="81280" numCol="1" spcCol="1270" anchor="ctr" anchorCtr="0">
          <a:noAutofit/>
        </a:bodyPr>
        <a:lstStyle/>
        <a:p>
          <a:pPr lvl="0" algn="ctr" defTabSz="1422400">
            <a:lnSpc>
              <a:spcPct val="90000"/>
            </a:lnSpc>
            <a:spcBef>
              <a:spcPct val="0"/>
            </a:spcBef>
            <a:spcAft>
              <a:spcPct val="35000"/>
            </a:spcAft>
          </a:pPr>
          <a:r>
            <a:rPr lang="it-IT" sz="3200" b="1" kern="1200" dirty="0">
              <a:latin typeface="Cambria" panose="02040503050406030204" pitchFamily="18" charset="0"/>
              <a:ea typeface="Cambria" panose="02040503050406030204" pitchFamily="18" charset="0"/>
            </a:rPr>
            <a:t>FAMIGLIA</a:t>
          </a:r>
          <a:r>
            <a:rPr lang="it-IT" sz="2300" b="1" kern="1200" dirty="0">
              <a:latin typeface="Cambria" panose="02040503050406030204" pitchFamily="18" charset="0"/>
              <a:ea typeface="Cambria" panose="02040503050406030204" pitchFamily="18" charset="0"/>
            </a:rPr>
            <a:t> </a:t>
          </a:r>
          <a:r>
            <a:rPr lang="it-IT" sz="2000" b="1" kern="1200" dirty="0">
              <a:latin typeface="Cambria" panose="02040503050406030204" pitchFamily="18" charset="0"/>
              <a:ea typeface="Cambria" panose="02040503050406030204" pitchFamily="18" charset="0"/>
            </a:rPr>
            <a:t>(i soggetti che la compongono)</a:t>
          </a:r>
        </a:p>
      </dsp:txBody>
      <dsp:txXfrm>
        <a:off x="1002196" y="1853220"/>
        <a:ext cx="6316419" cy="907983"/>
      </dsp:txXfrm>
    </dsp:sp>
    <dsp:sp modelId="{3AC60185-92F0-4D9F-B076-A702589EC537}">
      <dsp:nvSpPr>
        <dsp:cNvPr id="0" name=""/>
        <dsp:cNvSpPr/>
      </dsp:nvSpPr>
      <dsp:spPr>
        <a:xfrm>
          <a:off x="392702" y="1702468"/>
          <a:ext cx="1134979" cy="11349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32DB2E1-4477-473A-88F4-35EED550612F}">
      <dsp:nvSpPr>
        <dsp:cNvPr id="0" name=""/>
        <dsp:cNvSpPr/>
      </dsp:nvSpPr>
      <dsp:spPr>
        <a:xfrm>
          <a:off x="630140" y="3177941"/>
          <a:ext cx="6646471" cy="907983"/>
        </a:xfrm>
        <a:prstGeom prst="rect">
          <a:avLst/>
        </a:prstGeom>
        <a:solidFill>
          <a:schemeClr val="accent4">
            <a:hueOff val="0"/>
            <a:satOff val="0"/>
            <a:lumOff val="0"/>
            <a:alphaOff val="0"/>
          </a:schemeClr>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712" tIns="81280" rIns="81280" bIns="81280" numCol="1" spcCol="1270" anchor="ctr" anchorCtr="0">
          <a:noAutofit/>
        </a:bodyPr>
        <a:lstStyle/>
        <a:p>
          <a:pPr lvl="0" algn="ctr" defTabSz="1422400">
            <a:lnSpc>
              <a:spcPct val="90000"/>
            </a:lnSpc>
            <a:spcBef>
              <a:spcPct val="0"/>
            </a:spcBef>
            <a:spcAft>
              <a:spcPct val="35000"/>
            </a:spcAft>
          </a:pPr>
          <a:r>
            <a:rPr lang="it-IT" sz="3200" b="1" kern="1200" dirty="0">
              <a:latin typeface="Cambria" panose="02040503050406030204" pitchFamily="18" charset="0"/>
              <a:ea typeface="Cambria" panose="02040503050406030204" pitchFamily="18" charset="0"/>
            </a:rPr>
            <a:t>PUBLIC MENTAL HEALTHCARE SERVICES  </a:t>
          </a:r>
          <a:endParaRPr lang="it-IT" sz="2000" b="1" kern="1200" dirty="0">
            <a:latin typeface="Cambria" panose="02040503050406030204" pitchFamily="18" charset="0"/>
            <a:ea typeface="Cambria" panose="02040503050406030204" pitchFamily="18" charset="0"/>
          </a:endParaRPr>
        </a:p>
      </dsp:txBody>
      <dsp:txXfrm>
        <a:off x="630140" y="3177941"/>
        <a:ext cx="6646471" cy="907983"/>
      </dsp:txXfrm>
    </dsp:sp>
    <dsp:sp modelId="{8CF820D3-65A3-4497-9B2B-CCF6912F8E50}">
      <dsp:nvSpPr>
        <dsp:cNvPr id="0" name=""/>
        <dsp:cNvSpPr/>
      </dsp:nvSpPr>
      <dsp:spPr>
        <a:xfrm>
          <a:off x="62650" y="3064443"/>
          <a:ext cx="1134979" cy="11349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58CAA-5A10-4452-B486-6293482EDA39}">
      <dsp:nvSpPr>
        <dsp:cNvPr id="0" name=""/>
        <dsp:cNvSpPr/>
      </dsp:nvSpPr>
      <dsp:spPr>
        <a:xfrm>
          <a:off x="0" y="651512"/>
          <a:ext cx="10480586" cy="4153665"/>
        </a:xfrm>
        <a:prstGeom prst="leftRightRibbon">
          <a:avLst/>
        </a:prstGeom>
        <a:solidFill>
          <a:srgbClr val="FF99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3F3CB-F49E-453C-A8A0-DFA578C1D790}">
      <dsp:nvSpPr>
        <dsp:cNvPr id="0" name=""/>
        <dsp:cNvSpPr/>
      </dsp:nvSpPr>
      <dsp:spPr bwMode="white">
        <a:xfrm>
          <a:off x="1257670" y="1165186"/>
          <a:ext cx="3458593" cy="2054194"/>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lvl="0" algn="ctr" defTabSz="1066800">
            <a:lnSpc>
              <a:spcPct val="90000"/>
            </a:lnSpc>
            <a:spcBef>
              <a:spcPct val="0"/>
            </a:spcBef>
            <a:spcAft>
              <a:spcPct val="35000"/>
            </a:spcAft>
          </a:pPr>
          <a:endParaRPr lang="it-IT" sz="2400" kern="1200" dirty="0"/>
        </a:p>
        <a:p>
          <a:pPr lvl="0" algn="ctr" defTabSz="1066800">
            <a:lnSpc>
              <a:spcPct val="90000"/>
            </a:lnSpc>
            <a:spcBef>
              <a:spcPct val="0"/>
            </a:spcBef>
            <a:spcAft>
              <a:spcPct val="35000"/>
            </a:spcAft>
          </a:pPr>
          <a:r>
            <a:rPr lang="it-IT" sz="2400" b="1" kern="1200" dirty="0"/>
            <a:t>Supporting</a:t>
          </a:r>
          <a:r>
            <a:rPr lang="it-IT" sz="2400" b="1" kern="1200" dirty="0">
              <a:solidFill>
                <a:schemeClr val="bg1"/>
              </a:solidFill>
            </a:rPr>
            <a:t> Rehabilitation: </a:t>
          </a:r>
        </a:p>
        <a:p>
          <a:pPr lvl="0" algn="ctr" defTabSz="1066800">
            <a:lnSpc>
              <a:spcPct val="90000"/>
            </a:lnSpc>
            <a:spcBef>
              <a:spcPct val="0"/>
            </a:spcBef>
            <a:spcAft>
              <a:spcPct val="35000"/>
            </a:spcAft>
          </a:pPr>
          <a:r>
            <a:rPr lang="it-IT" sz="2400" kern="1200" dirty="0">
              <a:solidFill>
                <a:schemeClr val="bg1"/>
              </a:solidFill>
            </a:rPr>
            <a:t>Losing progress made so far </a:t>
          </a:r>
        </a:p>
      </dsp:txBody>
      <dsp:txXfrm>
        <a:off x="1257670" y="1165186"/>
        <a:ext cx="3458593" cy="2054194"/>
      </dsp:txXfrm>
    </dsp:sp>
    <dsp:sp modelId="{28CA7589-B9CA-460C-AAF6-6F0AFECF0E24}">
      <dsp:nvSpPr>
        <dsp:cNvPr id="0" name=""/>
        <dsp:cNvSpPr/>
      </dsp:nvSpPr>
      <dsp:spPr bwMode="white">
        <a:xfrm>
          <a:off x="5240293" y="1835944"/>
          <a:ext cx="4087428" cy="2054194"/>
        </a:xfrm>
        <a:prstGeom prst="rect">
          <a:avLst/>
        </a:prstGeom>
        <a:noFill/>
        <a:ln w="1905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lvl="0" algn="ctr" defTabSz="1066800">
            <a:lnSpc>
              <a:spcPct val="90000"/>
            </a:lnSpc>
            <a:spcBef>
              <a:spcPct val="0"/>
            </a:spcBef>
            <a:spcAft>
              <a:spcPct val="35000"/>
            </a:spcAft>
          </a:pPr>
          <a:r>
            <a:rPr lang="it-IT" sz="2400" b="1" kern="1200" dirty="0">
              <a:solidFill>
                <a:schemeClr val="bg1"/>
              </a:solidFill>
            </a:rPr>
            <a:t>Restructuring Rehabilitation: </a:t>
          </a:r>
          <a:r>
            <a:rPr lang="it-IT" sz="2400" b="0" kern="1200" dirty="0">
              <a:solidFill>
                <a:schemeClr val="bg1"/>
              </a:solidFill>
            </a:rPr>
            <a:t>fostering patient’s autonomy</a:t>
          </a:r>
        </a:p>
      </dsp:txBody>
      <dsp:txXfrm>
        <a:off x="5240293" y="1835944"/>
        <a:ext cx="4087428" cy="2054194"/>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63831-7299-49D7-9927-35E4DF0DCA5D}">
      <dsp:nvSpPr>
        <dsp:cNvPr id="0" name=""/>
        <dsp:cNvSpPr/>
      </dsp:nvSpPr>
      <dsp:spPr>
        <a:xfrm>
          <a:off x="1948815" y="3116512"/>
          <a:ext cx="2381885" cy="2381885"/>
        </a:xfrm>
        <a:prstGeom prst="gear9">
          <a:avLst/>
        </a:prstGeom>
        <a:solidFill>
          <a:schemeClr val="accent1">
            <a:alpha val="90000"/>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Psychotherapy</a:t>
          </a:r>
          <a:endParaRPr lang="it-IT" sz="24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2427680" y="3674457"/>
        <a:ext cx="1424155" cy="1224338"/>
      </dsp:txXfrm>
    </dsp:sp>
    <dsp:sp modelId="{448B3C18-A197-4067-9641-C93E9B13F5AA}">
      <dsp:nvSpPr>
        <dsp:cNvPr id="0" name=""/>
        <dsp:cNvSpPr/>
      </dsp:nvSpPr>
      <dsp:spPr>
        <a:xfrm>
          <a:off x="562991" y="2510409"/>
          <a:ext cx="1732280" cy="1732280"/>
        </a:xfrm>
        <a:prstGeom prst="gear6">
          <a:avLst/>
        </a:prstGeom>
        <a:solidFill>
          <a:schemeClr val="accent1">
            <a:alpha val="90000"/>
            <a:hueOff val="0"/>
            <a:satOff val="0"/>
            <a:lumOff val="0"/>
            <a:alphaOff val="-2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100000"/>
            </a:lnSpc>
            <a:spcBef>
              <a:spcPct val="0"/>
            </a:spcBef>
            <a:spcAft>
              <a:spcPct val="35000"/>
            </a:spcAft>
          </a:pPr>
          <a:r>
            <a:rPr lang="it-IT" sz="1800" b="1" kern="1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Pharmaco</a:t>
          </a:r>
          <a:r>
            <a:rPr lang="it-IT" sz="18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therapy</a:t>
          </a:r>
        </a:p>
      </dsp:txBody>
      <dsp:txXfrm>
        <a:off x="999098" y="2949151"/>
        <a:ext cx="860066" cy="854796"/>
      </dsp:txXfrm>
    </dsp:sp>
    <dsp:sp modelId="{E1961E43-3E31-4376-A7B3-130522910E6C}">
      <dsp:nvSpPr>
        <dsp:cNvPr id="0" name=""/>
        <dsp:cNvSpPr/>
      </dsp:nvSpPr>
      <dsp:spPr>
        <a:xfrm rot="20700000">
          <a:off x="1533244" y="1315312"/>
          <a:ext cx="1697280" cy="1697280"/>
        </a:xfrm>
        <a:prstGeom prst="gear6">
          <a:avLst/>
        </a:prstGeom>
        <a:solidFill>
          <a:schemeClr val="accent1">
            <a:alpha val="90000"/>
            <a:hueOff val="0"/>
            <a:satOff val="0"/>
            <a:lumOff val="0"/>
            <a:alpha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Socio</a:t>
          </a:r>
        </a:p>
        <a:p>
          <a:pPr lvl="0" algn="ctr" defTabSz="1066800">
            <a:lnSpc>
              <a:spcPct val="90000"/>
            </a:lnSpc>
            <a:spcBef>
              <a:spcPct val="0"/>
            </a:spcBef>
            <a:spcAft>
              <a:spcPct val="35000"/>
            </a:spcAft>
          </a:pPr>
          <a:r>
            <a:rPr lang="it-IT" sz="24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therapy</a:t>
          </a:r>
        </a:p>
      </dsp:txBody>
      <dsp:txXfrm rot="-20700000">
        <a:off x="1905508" y="1687576"/>
        <a:ext cx="952754" cy="952754"/>
      </dsp:txXfrm>
    </dsp:sp>
    <dsp:sp modelId="{0B969168-4CAD-412B-AAB7-68DC40A2BF9A}">
      <dsp:nvSpPr>
        <dsp:cNvPr id="0" name=""/>
        <dsp:cNvSpPr/>
      </dsp:nvSpPr>
      <dsp:spPr>
        <a:xfrm>
          <a:off x="1767161" y="2713126"/>
          <a:ext cx="3048812" cy="3048812"/>
        </a:xfrm>
        <a:prstGeom prst="circularArrow">
          <a:avLst>
            <a:gd name="adj1" fmla="val 4688"/>
            <a:gd name="adj2" fmla="val 299029"/>
            <a:gd name="adj3" fmla="val 2519378"/>
            <a:gd name="adj4" fmla="val 15854375"/>
            <a:gd name="adj5" fmla="val 5469"/>
          </a:avLst>
        </a:prstGeom>
        <a:solidFill>
          <a:schemeClr val="accent1">
            <a:lumMod val="60000"/>
            <a:lumOff val="40000"/>
          </a:schemeClr>
        </a:solidFill>
        <a:ln>
          <a:noFill/>
        </a:ln>
        <a:effectLst>
          <a:outerShdw blurRad="38100" dist="17779" dir="5400000" rotWithShape="0">
            <a:srgbClr val="000000">
              <a:alpha val="40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865E77F0-871E-46D2-BA76-C06DAD6297DE}">
      <dsp:nvSpPr>
        <dsp:cNvPr id="0" name=""/>
        <dsp:cNvSpPr/>
      </dsp:nvSpPr>
      <dsp:spPr>
        <a:xfrm>
          <a:off x="256207" y="2126535"/>
          <a:ext cx="2215153" cy="2215153"/>
        </a:xfrm>
        <a:prstGeom prst="leftCircularArrow">
          <a:avLst>
            <a:gd name="adj1" fmla="val 6452"/>
            <a:gd name="adj2" fmla="val 429999"/>
            <a:gd name="adj3" fmla="val 10489124"/>
            <a:gd name="adj4" fmla="val 14837806"/>
            <a:gd name="adj5" fmla="val 7527"/>
          </a:avLst>
        </a:prstGeom>
        <a:solidFill>
          <a:schemeClr val="accent1">
            <a:shade val="90000"/>
            <a:hueOff val="125668"/>
            <a:satOff val="3236"/>
            <a:lumOff val="10178"/>
            <a:alphaOff val="0"/>
          </a:schemeClr>
        </a:solidFill>
        <a:ln>
          <a:noFill/>
        </a:ln>
        <a:effectLst>
          <a:outerShdw blurRad="38100" dist="17779" dir="5400000" rotWithShape="0">
            <a:srgbClr val="000000">
              <a:alpha val="40000"/>
            </a:srgbClr>
          </a:outerShdw>
        </a:effectLst>
        <a:sp3d z="-110000">
          <a:bevelT w="40600" h="20600" prst="relaxedInset"/>
        </a:sp3d>
      </dsp:spPr>
      <dsp:style>
        <a:lnRef idx="0">
          <a:scrgbClr r="0" g="0" b="0"/>
        </a:lnRef>
        <a:fillRef idx="1">
          <a:scrgbClr r="0" g="0" b="0"/>
        </a:fillRef>
        <a:effectRef idx="2">
          <a:scrgbClr r="0" g="0" b="0"/>
        </a:effectRef>
        <a:fontRef idx="minor"/>
      </dsp:style>
    </dsp:sp>
    <dsp:sp modelId="{F7A9C2C5-6DB0-48E9-A8B7-1AD3CBBE2412}">
      <dsp:nvSpPr>
        <dsp:cNvPr id="0" name=""/>
        <dsp:cNvSpPr/>
      </dsp:nvSpPr>
      <dsp:spPr>
        <a:xfrm>
          <a:off x="1140646" y="942958"/>
          <a:ext cx="2388381" cy="2388381"/>
        </a:xfrm>
        <a:prstGeom prst="circularArrow">
          <a:avLst>
            <a:gd name="adj1" fmla="val 5984"/>
            <a:gd name="adj2" fmla="val 394124"/>
            <a:gd name="adj3" fmla="val 13313824"/>
            <a:gd name="adj4" fmla="val 10508221"/>
            <a:gd name="adj5" fmla="val 6981"/>
          </a:avLst>
        </a:prstGeom>
        <a:solidFill>
          <a:schemeClr val="accent1">
            <a:shade val="90000"/>
            <a:hueOff val="251336"/>
            <a:satOff val="6472"/>
            <a:lumOff val="20356"/>
            <a:alphaOff val="0"/>
          </a:schemeClr>
        </a:solidFill>
        <a:ln>
          <a:noFill/>
        </a:ln>
        <a:effectLst>
          <a:outerShdw blurRad="38100" dist="17779" dir="5400000" rotWithShape="0">
            <a:srgbClr val="000000">
              <a:alpha val="40000"/>
            </a:srgbClr>
          </a:outerShdw>
        </a:effectLst>
        <a:sp3d z="-110000">
          <a:bevelT w="40600" h="20600" prst="relaxedInset"/>
        </a:sp3d>
      </dsp:spPr>
      <dsp:style>
        <a:lnRef idx="0">
          <a:scrgbClr r="0" g="0" b="0"/>
        </a:lnRef>
        <a:fillRef idx="1">
          <a:scrgbClr r="0" g="0" b="0"/>
        </a:fillRef>
        <a:effectRef idx="2">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CD47C-2D42-478F-8C59-7BBA44E82A71}">
      <dsp:nvSpPr>
        <dsp:cNvPr id="0" name=""/>
        <dsp:cNvSpPr/>
      </dsp:nvSpPr>
      <dsp:spPr>
        <a:xfrm>
          <a:off x="-5132726" y="-786265"/>
          <a:ext cx="6112447" cy="6112447"/>
        </a:xfrm>
        <a:prstGeom prst="blockArc">
          <a:avLst>
            <a:gd name="adj1" fmla="val 18900000"/>
            <a:gd name="adj2" fmla="val 2700000"/>
            <a:gd name="adj3" fmla="val 353"/>
          </a:avLst>
        </a:prstGeom>
        <a:noFill/>
        <a:ln w="1905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0DD0F27-56C7-4814-BC5C-EB4BE1258B32}">
      <dsp:nvSpPr>
        <dsp:cNvPr id="0" name=""/>
        <dsp:cNvSpPr/>
      </dsp:nvSpPr>
      <dsp:spPr>
        <a:xfrm>
          <a:off x="630140" y="453991"/>
          <a:ext cx="6646471" cy="907983"/>
        </a:xfrm>
        <a:prstGeom prst="rect">
          <a:avLst/>
        </a:prstGeom>
        <a:solidFill>
          <a:schemeClr val="accent2">
            <a:hueOff val="0"/>
            <a:satOff val="0"/>
            <a:lumOff val="0"/>
            <a:alphaOff val="0"/>
          </a:schemeClr>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712" tIns="81280" rIns="81280" bIns="81280" numCol="1" spcCol="1270" anchor="ctr" anchorCtr="0">
          <a:noAutofit/>
        </a:bodyPr>
        <a:lstStyle/>
        <a:p>
          <a:pPr lvl="0" algn="ctr" defTabSz="1422400">
            <a:lnSpc>
              <a:spcPct val="90000"/>
            </a:lnSpc>
            <a:spcBef>
              <a:spcPct val="0"/>
            </a:spcBef>
            <a:spcAft>
              <a:spcPct val="35000"/>
            </a:spcAft>
          </a:pPr>
          <a:r>
            <a:rPr lang="it-IT" sz="32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PATIENT:</a:t>
          </a:r>
          <a:r>
            <a:rPr lang="it-IT" sz="25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INDIVIDUAL AND FAMILY</a:t>
          </a:r>
          <a:endParaRPr lang="it-IT" sz="20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630140" y="453991"/>
        <a:ext cx="6646471" cy="907983"/>
      </dsp:txXfrm>
    </dsp:sp>
    <dsp:sp modelId="{3C1A22CB-BAFB-4F5C-9D84-F2D662C08B65}">
      <dsp:nvSpPr>
        <dsp:cNvPr id="0" name=""/>
        <dsp:cNvSpPr/>
      </dsp:nvSpPr>
      <dsp:spPr>
        <a:xfrm>
          <a:off x="62650" y="340493"/>
          <a:ext cx="1134979" cy="11349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B42F803-D04C-41B6-81D2-707DD32E42EA}">
      <dsp:nvSpPr>
        <dsp:cNvPr id="0" name=""/>
        <dsp:cNvSpPr/>
      </dsp:nvSpPr>
      <dsp:spPr>
        <a:xfrm>
          <a:off x="1002196" y="1853220"/>
          <a:ext cx="6316419" cy="907983"/>
        </a:xfrm>
        <a:prstGeom prst="rect">
          <a:avLst/>
        </a:prstGeom>
        <a:solidFill>
          <a:schemeClr val="accent3">
            <a:hueOff val="0"/>
            <a:satOff val="0"/>
            <a:lumOff val="0"/>
            <a:alphaOff val="0"/>
          </a:schemeClr>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712" tIns="81280" rIns="81280" bIns="81280" numCol="1" spcCol="1270" anchor="ctr" anchorCtr="0">
          <a:noAutofit/>
        </a:bodyPr>
        <a:lstStyle/>
        <a:p>
          <a:pPr lvl="0" algn="ctr" defTabSz="1422400">
            <a:lnSpc>
              <a:spcPct val="90000"/>
            </a:lnSpc>
            <a:spcBef>
              <a:spcPct val="0"/>
            </a:spcBef>
            <a:spcAft>
              <a:spcPct val="35000"/>
            </a:spcAft>
          </a:pPr>
          <a:r>
            <a:rPr lang="it-IT" sz="3200" b="1" kern="1200" dirty="0">
              <a:latin typeface="Cambria" panose="02040503050406030204" pitchFamily="18" charset="0"/>
              <a:ea typeface="Cambria" panose="02040503050406030204" pitchFamily="18" charset="0"/>
            </a:rPr>
            <a:t>FAMIGLIA</a:t>
          </a:r>
          <a:r>
            <a:rPr lang="it-IT" sz="2300" b="1" kern="1200" dirty="0">
              <a:latin typeface="Cambria" panose="02040503050406030204" pitchFamily="18" charset="0"/>
              <a:ea typeface="Cambria" panose="02040503050406030204" pitchFamily="18" charset="0"/>
            </a:rPr>
            <a:t> </a:t>
          </a:r>
          <a:r>
            <a:rPr lang="it-IT" sz="2000" b="1" kern="1200" dirty="0">
              <a:latin typeface="Cambria" panose="02040503050406030204" pitchFamily="18" charset="0"/>
              <a:ea typeface="Cambria" panose="02040503050406030204" pitchFamily="18" charset="0"/>
            </a:rPr>
            <a:t>(i soggetti che la compongono)</a:t>
          </a:r>
        </a:p>
      </dsp:txBody>
      <dsp:txXfrm>
        <a:off x="1002196" y="1853220"/>
        <a:ext cx="6316419" cy="907983"/>
      </dsp:txXfrm>
    </dsp:sp>
    <dsp:sp modelId="{3AC60185-92F0-4D9F-B076-A702589EC537}">
      <dsp:nvSpPr>
        <dsp:cNvPr id="0" name=""/>
        <dsp:cNvSpPr/>
      </dsp:nvSpPr>
      <dsp:spPr>
        <a:xfrm>
          <a:off x="392702" y="1702468"/>
          <a:ext cx="1134979" cy="11349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32DB2E1-4477-473A-88F4-35EED550612F}">
      <dsp:nvSpPr>
        <dsp:cNvPr id="0" name=""/>
        <dsp:cNvSpPr/>
      </dsp:nvSpPr>
      <dsp:spPr>
        <a:xfrm>
          <a:off x="630140" y="3177941"/>
          <a:ext cx="6646471" cy="907983"/>
        </a:xfrm>
        <a:prstGeom prst="rect">
          <a:avLst/>
        </a:prstGeom>
        <a:solidFill>
          <a:schemeClr val="accent4">
            <a:hueOff val="0"/>
            <a:satOff val="0"/>
            <a:lumOff val="0"/>
            <a:alphaOff val="0"/>
          </a:schemeClr>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712" tIns="81280" rIns="81280" bIns="81280" numCol="1" spcCol="1270" anchor="ctr" anchorCtr="0">
          <a:noAutofit/>
        </a:bodyPr>
        <a:lstStyle/>
        <a:p>
          <a:pPr lvl="0" algn="ctr" defTabSz="1422400">
            <a:lnSpc>
              <a:spcPct val="90000"/>
            </a:lnSpc>
            <a:spcBef>
              <a:spcPct val="0"/>
            </a:spcBef>
            <a:spcAft>
              <a:spcPct val="35000"/>
            </a:spcAft>
          </a:pPr>
          <a:r>
            <a:rPr lang="it-IT" sz="3200" b="1" kern="1200" dirty="0">
              <a:latin typeface="Cambria" panose="02040503050406030204" pitchFamily="18" charset="0"/>
              <a:ea typeface="Cambria" panose="02040503050406030204" pitchFamily="18" charset="0"/>
            </a:rPr>
            <a:t>PUBLIC MENTAL HEALTHCARE SERVICES </a:t>
          </a:r>
          <a:endParaRPr lang="it-IT" sz="2000" b="1" kern="1200" dirty="0">
            <a:latin typeface="Cambria" panose="02040503050406030204" pitchFamily="18" charset="0"/>
            <a:ea typeface="Cambria" panose="02040503050406030204" pitchFamily="18" charset="0"/>
          </a:endParaRPr>
        </a:p>
      </dsp:txBody>
      <dsp:txXfrm>
        <a:off x="630140" y="3177941"/>
        <a:ext cx="6646471" cy="907983"/>
      </dsp:txXfrm>
    </dsp:sp>
    <dsp:sp modelId="{8CF820D3-65A3-4497-9B2B-CCF6912F8E50}">
      <dsp:nvSpPr>
        <dsp:cNvPr id="0" name=""/>
        <dsp:cNvSpPr/>
      </dsp:nvSpPr>
      <dsp:spPr>
        <a:xfrm>
          <a:off x="62650" y="3064443"/>
          <a:ext cx="1134979" cy="11349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F200E-D095-4B35-9297-906915F8EADA}">
      <dsp:nvSpPr>
        <dsp:cNvPr id="0" name=""/>
        <dsp:cNvSpPr/>
      </dsp:nvSpPr>
      <dsp:spPr bwMode="white">
        <a:xfrm>
          <a:off x="2562141" y="1623"/>
          <a:ext cx="2139075" cy="1057490"/>
        </a:xfrm>
        <a:prstGeom prst="roundRect">
          <a:avLst/>
        </a:prstGeom>
        <a:solidFill>
          <a:schemeClr val="accent1">
            <a:lumMod val="50000"/>
          </a:schemeClr>
        </a:solidFill>
        <a:ln w="1905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b="1" kern="1200" dirty="0">
              <a:solidFill>
                <a:schemeClr val="bg1"/>
              </a:solidFill>
            </a:rPr>
            <a:t>Pharmacotherapy</a:t>
          </a:r>
        </a:p>
      </dsp:txBody>
      <dsp:txXfrm>
        <a:off x="2613763" y="53245"/>
        <a:ext cx="2035831" cy="954246"/>
      </dsp:txXfrm>
    </dsp:sp>
    <dsp:sp modelId="{6CC2F764-1689-4CD6-93CD-AA914E3810C8}">
      <dsp:nvSpPr>
        <dsp:cNvPr id="0" name=""/>
        <dsp:cNvSpPr/>
      </dsp:nvSpPr>
      <dsp:spPr>
        <a:xfrm>
          <a:off x="1137860" y="530369"/>
          <a:ext cx="4987636" cy="4987636"/>
        </a:xfrm>
        <a:custGeom>
          <a:avLst/>
          <a:gdLst/>
          <a:ahLst/>
          <a:cxnLst/>
          <a:rect l="0" t="0" r="0" b="0"/>
          <a:pathLst>
            <a:path>
              <a:moveTo>
                <a:pt x="3711176" y="317314"/>
              </a:moveTo>
              <a:arcTo wR="2493818" hR="2493818" stAng="17953145" swAng="693502"/>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A537B43-4245-4B44-B8A6-989DEBF136B0}">
      <dsp:nvSpPr>
        <dsp:cNvPr id="0" name=""/>
        <dsp:cNvSpPr/>
      </dsp:nvSpPr>
      <dsp:spPr bwMode="white">
        <a:xfrm>
          <a:off x="4915998" y="1248533"/>
          <a:ext cx="1750780" cy="1057490"/>
        </a:xfrm>
        <a:prstGeom prst="roundRect">
          <a:avLst/>
        </a:prstGeom>
        <a:solidFill>
          <a:schemeClr val="accent1">
            <a:lumMod val="50000"/>
          </a:schemeClr>
        </a:solidFill>
        <a:ln w="1905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bg1"/>
              </a:solidFill>
              <a:latin typeface="Calibri" panose="020F0502020204030204"/>
              <a:ea typeface="+mn-ea"/>
              <a:cs typeface="+mn-cs"/>
            </a:rPr>
            <a:t>Symptom reduction</a:t>
          </a:r>
        </a:p>
      </dsp:txBody>
      <dsp:txXfrm>
        <a:off x="4967620" y="1300155"/>
        <a:ext cx="1647536" cy="954246"/>
      </dsp:txXfrm>
    </dsp:sp>
    <dsp:sp modelId="{CC456CCD-F49F-41F9-9112-712678878279}">
      <dsp:nvSpPr>
        <dsp:cNvPr id="0" name=""/>
        <dsp:cNvSpPr/>
      </dsp:nvSpPr>
      <dsp:spPr>
        <a:xfrm>
          <a:off x="1127151" y="493742"/>
          <a:ext cx="4987636" cy="4987636"/>
        </a:xfrm>
        <a:custGeom>
          <a:avLst/>
          <a:gdLst/>
          <a:ahLst/>
          <a:cxnLst/>
          <a:rect l="0" t="0" r="0" b="0"/>
          <a:pathLst>
            <a:path>
              <a:moveTo>
                <a:pt x="4955937" y="2097463"/>
              </a:moveTo>
              <a:arcTo wR="2493818" hR="2493818" stAng="21051295" swAng="1238714"/>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A9BAE39-9946-472C-877F-C4C09686A058}">
      <dsp:nvSpPr>
        <dsp:cNvPr id="0" name=""/>
        <dsp:cNvSpPr/>
      </dsp:nvSpPr>
      <dsp:spPr bwMode="white">
        <a:xfrm>
          <a:off x="4589610" y="3767096"/>
          <a:ext cx="2324721" cy="1057490"/>
        </a:xfrm>
        <a:prstGeom prst="roundRect">
          <a:avLst/>
        </a:prstGeom>
        <a:solidFill>
          <a:schemeClr val="accent1">
            <a:lumMod val="50000"/>
          </a:schemeClr>
        </a:solidFill>
        <a:ln w="1905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bg1"/>
              </a:solidFill>
              <a:latin typeface="Calibri" panose="020F0502020204030204"/>
              <a:ea typeface="+mn-ea"/>
              <a:cs typeface="+mn-cs"/>
            </a:rPr>
            <a:t>Pharmacotherapy reduction</a:t>
          </a:r>
        </a:p>
      </dsp:txBody>
      <dsp:txXfrm>
        <a:off x="4641232" y="3818718"/>
        <a:ext cx="2221477" cy="954246"/>
      </dsp:txXfrm>
    </dsp:sp>
    <dsp:sp modelId="{54736B11-5E08-4BFF-89F6-BCE626F87124}">
      <dsp:nvSpPr>
        <dsp:cNvPr id="0" name=""/>
        <dsp:cNvSpPr/>
      </dsp:nvSpPr>
      <dsp:spPr>
        <a:xfrm>
          <a:off x="1073398" y="562942"/>
          <a:ext cx="4987636" cy="4987636"/>
        </a:xfrm>
        <a:custGeom>
          <a:avLst/>
          <a:gdLst/>
          <a:ahLst/>
          <a:cxnLst/>
          <a:rect l="0" t="0" r="0" b="0"/>
          <a:pathLst>
            <a:path>
              <a:moveTo>
                <a:pt x="4124612" y="4380518"/>
              </a:moveTo>
              <a:arcTo wR="2493818" hR="2493818" stAng="2949664" swAng="729310"/>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87B8700-6DEA-4AEC-8EE0-A7FBE3A78EFC}">
      <dsp:nvSpPr>
        <dsp:cNvPr id="0" name=""/>
        <dsp:cNvSpPr/>
      </dsp:nvSpPr>
      <dsp:spPr bwMode="white">
        <a:xfrm>
          <a:off x="2861031" y="4990884"/>
          <a:ext cx="1746957" cy="1057490"/>
        </a:xfrm>
        <a:prstGeom prst="roundRect">
          <a:avLst/>
        </a:prstGeom>
        <a:solidFill>
          <a:schemeClr val="accent1">
            <a:lumMod val="50000"/>
          </a:schemeClr>
        </a:solidFill>
        <a:ln w="1905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bg1"/>
              </a:solidFill>
              <a:latin typeface="Calibri" panose="020F0502020204030204"/>
              <a:ea typeface="+mn-ea"/>
              <a:cs typeface="+mn-cs"/>
            </a:rPr>
            <a:t>Stimuli increase </a:t>
          </a:r>
        </a:p>
      </dsp:txBody>
      <dsp:txXfrm>
        <a:off x="2912653" y="5042506"/>
        <a:ext cx="1643713" cy="954246"/>
      </dsp:txXfrm>
    </dsp:sp>
    <dsp:sp modelId="{11E84355-940B-4F6B-94C6-181385C9DFC0}">
      <dsp:nvSpPr>
        <dsp:cNvPr id="0" name=""/>
        <dsp:cNvSpPr/>
      </dsp:nvSpPr>
      <dsp:spPr>
        <a:xfrm>
          <a:off x="1113212" y="526435"/>
          <a:ext cx="4987636" cy="4987636"/>
        </a:xfrm>
        <a:custGeom>
          <a:avLst/>
          <a:gdLst/>
          <a:ahLst/>
          <a:cxnLst/>
          <a:rect l="0" t="0" r="0" b="0"/>
          <a:pathLst>
            <a:path>
              <a:moveTo>
                <a:pt x="1553770" y="4803675"/>
              </a:moveTo>
              <a:arcTo wR="2493818" hR="2493818" stAng="6728697" swAng="863358"/>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DC86A07-0FF6-1F46-885E-A319865F589F}">
      <dsp:nvSpPr>
        <dsp:cNvPr id="0" name=""/>
        <dsp:cNvSpPr/>
      </dsp:nvSpPr>
      <dsp:spPr bwMode="white">
        <a:xfrm>
          <a:off x="640135" y="3837047"/>
          <a:ext cx="1746957" cy="1057490"/>
        </a:xfrm>
        <a:prstGeom prst="roundRect">
          <a:avLst/>
        </a:prstGeom>
        <a:solidFill>
          <a:schemeClr val="accent1">
            <a:lumMod val="50000"/>
          </a:schemeClr>
        </a:solidFill>
        <a:ln w="1905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None/>
          </a:pPr>
          <a:r>
            <a:rPr lang="it-IT" sz="2000" b="1" kern="1200" dirty="0">
              <a:solidFill>
                <a:schemeClr val="bg1"/>
              </a:solidFill>
              <a:latin typeface="Calibri" panose="020F0502020204030204"/>
              <a:ea typeface="+mn-ea"/>
              <a:cs typeface="+mn-cs"/>
            </a:rPr>
            <a:t>Symptom increase</a:t>
          </a:r>
        </a:p>
      </dsp:txBody>
      <dsp:txXfrm>
        <a:off x="691757" y="3888669"/>
        <a:ext cx="1643713" cy="954246"/>
      </dsp:txXfrm>
    </dsp:sp>
    <dsp:sp modelId="{65FDA9F8-95D1-E648-AF25-17A375BF0DB4}">
      <dsp:nvSpPr>
        <dsp:cNvPr id="0" name=""/>
        <dsp:cNvSpPr/>
      </dsp:nvSpPr>
      <dsp:spPr>
        <a:xfrm>
          <a:off x="1117003" y="511200"/>
          <a:ext cx="4987636" cy="4987636"/>
        </a:xfrm>
        <a:custGeom>
          <a:avLst/>
          <a:gdLst/>
          <a:ahLst/>
          <a:cxnLst/>
          <a:rect l="0" t="0" r="0" b="0"/>
          <a:pathLst>
            <a:path>
              <a:moveTo>
                <a:pt x="64372" y="3056776"/>
              </a:moveTo>
              <a:arcTo wR="2493818" hR="2493818" stAng="10017211" swAng="1186181"/>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1314866-9F01-4DD8-B5E0-81C617187F47}">
      <dsp:nvSpPr>
        <dsp:cNvPr id="0" name=""/>
        <dsp:cNvSpPr/>
      </dsp:nvSpPr>
      <dsp:spPr bwMode="white">
        <a:xfrm>
          <a:off x="350690" y="1197431"/>
          <a:ext cx="2141027" cy="1239547"/>
        </a:xfrm>
        <a:prstGeom prst="roundRect">
          <a:avLst/>
        </a:prstGeom>
        <a:solidFill>
          <a:schemeClr val="accent1">
            <a:lumMod val="50000"/>
          </a:schemeClr>
        </a:solidFill>
        <a:ln w="1905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89000">
            <a:lnSpc>
              <a:spcPct val="90000"/>
            </a:lnSpc>
            <a:spcBef>
              <a:spcPct val="0"/>
            </a:spcBef>
            <a:spcAft>
              <a:spcPct val="35000"/>
            </a:spcAft>
          </a:pPr>
          <a:r>
            <a:rPr lang="it-IT" sz="1800" b="1" kern="1200" dirty="0">
              <a:solidFill>
                <a:schemeClr val="bg1"/>
              </a:solidFill>
              <a:latin typeface="Calibri" panose="020F0502020204030204"/>
              <a:ea typeface="+mn-ea"/>
              <a:cs typeface="+mn-cs"/>
            </a:rPr>
            <a:t>Aggravation of the disorder and change in diagnosis</a:t>
          </a:r>
        </a:p>
      </dsp:txBody>
      <dsp:txXfrm>
        <a:off x="411200" y="1257941"/>
        <a:ext cx="2020007" cy="1118527"/>
      </dsp:txXfrm>
    </dsp:sp>
    <dsp:sp modelId="{7568D02F-CAB6-4152-B4AB-5AE87EDABB3D}">
      <dsp:nvSpPr>
        <dsp:cNvPr id="0" name=""/>
        <dsp:cNvSpPr/>
      </dsp:nvSpPr>
      <dsp:spPr>
        <a:xfrm>
          <a:off x="1065695" y="563234"/>
          <a:ext cx="4987636" cy="4987636"/>
        </a:xfrm>
        <a:custGeom>
          <a:avLst/>
          <a:gdLst/>
          <a:ahLst/>
          <a:cxnLst/>
          <a:rect l="0" t="0" r="0" b="0"/>
          <a:pathLst>
            <a:path>
              <a:moveTo>
                <a:pt x="953149" y="532831"/>
              </a:moveTo>
              <a:arcTo wR="2493818" hR="2493818" stAng="13910683" swAng="657292"/>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14133-905D-4994-BEED-F8C5B479726D}">
      <dsp:nvSpPr>
        <dsp:cNvPr id="0" name=""/>
        <dsp:cNvSpPr/>
      </dsp:nvSpPr>
      <dsp:spPr>
        <a:xfrm>
          <a:off x="0" y="155654"/>
          <a:ext cx="8782050" cy="548878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69124-7AF6-4161-807B-EED43EBB4DDA}">
      <dsp:nvSpPr>
        <dsp:cNvPr id="0" name=""/>
        <dsp:cNvSpPr/>
      </dsp:nvSpPr>
      <dsp:spPr>
        <a:xfrm>
          <a:off x="1115320" y="3944011"/>
          <a:ext cx="228333" cy="2283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26A4E9-4AE2-42DB-AE25-A9132A5F87A8}">
      <dsp:nvSpPr>
        <dsp:cNvPr id="0" name=""/>
        <dsp:cNvSpPr/>
      </dsp:nvSpPr>
      <dsp:spPr bwMode="white">
        <a:xfrm>
          <a:off x="882980" y="4058177"/>
          <a:ext cx="2739230" cy="1586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89" tIns="0" rIns="0" bIns="0" numCol="1" spcCol="1270" anchor="t" anchorCtr="0">
          <a:noAutofit/>
        </a:bodyPr>
        <a:lstStyle/>
        <a:p>
          <a:pPr lvl="0" algn="l" defTabSz="1244600">
            <a:lnSpc>
              <a:spcPct val="100000"/>
            </a:lnSpc>
            <a:spcBef>
              <a:spcPct val="0"/>
            </a:spcBef>
            <a:spcAft>
              <a:spcPct val="35000"/>
            </a:spcAft>
          </a:pPr>
          <a:r>
            <a:rPr lang="it-IT" altLang="en-US" sz="2800" kern="1200" dirty="0"/>
            <a:t>ENGAGEMENT</a:t>
          </a:r>
        </a:p>
      </dsp:txBody>
      <dsp:txXfrm>
        <a:off x="882980" y="4058177"/>
        <a:ext cx="2739230" cy="1586257"/>
      </dsp:txXfrm>
    </dsp:sp>
    <dsp:sp modelId="{133B1644-2587-4D7F-B67D-6D81855D4046}">
      <dsp:nvSpPr>
        <dsp:cNvPr id="0" name=""/>
        <dsp:cNvSpPr/>
      </dsp:nvSpPr>
      <dsp:spPr>
        <a:xfrm>
          <a:off x="3130800" y="2452160"/>
          <a:ext cx="412756" cy="41275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BDF3BA-41CE-430B-B3E9-E71FAE47D0E3}">
      <dsp:nvSpPr>
        <dsp:cNvPr id="0" name=""/>
        <dsp:cNvSpPr/>
      </dsp:nvSpPr>
      <dsp:spPr bwMode="white">
        <a:xfrm>
          <a:off x="3337179" y="2658538"/>
          <a:ext cx="2107692" cy="2985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711" tIns="0" rIns="0" bIns="0" numCol="1" spcCol="1270" anchor="t" anchorCtr="0">
          <a:noAutofit/>
        </a:bodyPr>
        <a:lstStyle/>
        <a:p>
          <a:pPr lvl="0" algn="l" defTabSz="1422400">
            <a:lnSpc>
              <a:spcPct val="100000"/>
            </a:lnSpc>
            <a:spcBef>
              <a:spcPct val="0"/>
            </a:spcBef>
            <a:spcAft>
              <a:spcPct val="35000"/>
            </a:spcAft>
          </a:pPr>
          <a:r>
            <a:rPr lang="it-IT" altLang="en-US" sz="3200" kern="1200" dirty="0"/>
            <a:t>RULES</a:t>
          </a:r>
        </a:p>
      </dsp:txBody>
      <dsp:txXfrm>
        <a:off x="3337179" y="2658538"/>
        <a:ext cx="2107692" cy="2985896"/>
      </dsp:txXfrm>
    </dsp:sp>
    <dsp:sp modelId="{61ECD666-B2E5-46DC-8842-3B7561C8DC34}">
      <dsp:nvSpPr>
        <dsp:cNvPr id="0" name=""/>
        <dsp:cNvSpPr/>
      </dsp:nvSpPr>
      <dsp:spPr>
        <a:xfrm>
          <a:off x="5554646" y="1544316"/>
          <a:ext cx="570833" cy="5708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0CDB76-03D3-4BEF-AA13-668011A3FA1A}">
      <dsp:nvSpPr>
        <dsp:cNvPr id="0" name=""/>
        <dsp:cNvSpPr/>
      </dsp:nvSpPr>
      <dsp:spPr bwMode="white">
        <a:xfrm>
          <a:off x="5187732" y="1829732"/>
          <a:ext cx="3412353" cy="38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2473" tIns="0" rIns="0" bIns="0" numCol="1" spcCol="1270" anchor="t" anchorCtr="0">
          <a:noAutofit/>
        </a:bodyPr>
        <a:lstStyle/>
        <a:p>
          <a:pPr lvl="0" algn="l" defTabSz="1422400">
            <a:lnSpc>
              <a:spcPct val="100000"/>
            </a:lnSpc>
            <a:spcBef>
              <a:spcPct val="0"/>
            </a:spcBef>
            <a:spcAft>
              <a:spcPct val="35000"/>
            </a:spcAft>
          </a:pPr>
          <a:r>
            <a:rPr lang="it-IT" altLang="en-US" sz="3200" kern="1200" dirty="0"/>
            <a:t>AWARENESSES</a:t>
          </a:r>
        </a:p>
      </dsp:txBody>
      <dsp:txXfrm>
        <a:off x="5187732" y="1829732"/>
        <a:ext cx="3412353" cy="3814702"/>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3B61F-5CED-445B-9105-82F6F3062D1E}">
      <dsp:nvSpPr>
        <dsp:cNvPr id="0" name=""/>
        <dsp:cNvSpPr/>
      </dsp:nvSpPr>
      <dsp:spPr bwMode="white">
        <a:xfrm>
          <a:off x="0" y="0"/>
          <a:ext cx="12191365" cy="810850"/>
        </a:xfrm>
        <a:prstGeom prst="rect">
          <a:avLst/>
        </a:prstGeom>
        <a:solidFill>
          <a:schemeClr val="lt1"/>
        </a:solidFill>
        <a:ln w="190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it-IT" sz="4800" b="1" kern="1200" dirty="0">
              <a:solidFill>
                <a:schemeClr val="tx1"/>
              </a:solidFill>
              <a:latin typeface="Cambria" panose="02040503050406030204" pitchFamily="18" charset="0"/>
              <a:ea typeface="Cambria" panose="02040503050406030204" pitchFamily="18" charset="0"/>
            </a:rPr>
            <a:t>INTEGRATED INTERVENTATIONS</a:t>
          </a:r>
        </a:p>
      </dsp:txBody>
      <dsp:txXfrm>
        <a:off x="0" y="0"/>
        <a:ext cx="12191365" cy="810850"/>
      </dsp:txXfrm>
    </dsp:sp>
    <dsp:sp modelId="{952E55EE-A108-490B-A82C-BFB61BB874C1}">
      <dsp:nvSpPr>
        <dsp:cNvPr id="0" name=""/>
        <dsp:cNvSpPr/>
      </dsp:nvSpPr>
      <dsp:spPr bwMode="white">
        <a:xfrm>
          <a:off x="44358" y="848238"/>
          <a:ext cx="4059819" cy="5307552"/>
        </a:xfrm>
        <a:prstGeom prst="rect">
          <a:avLst/>
        </a:prstGeom>
        <a:solidFill>
          <a:schemeClr val="accent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ct val="35000"/>
            </a:spcAft>
          </a:pPr>
          <a:r>
            <a:rPr lang="it-IT" sz="2400" b="1" u="sng"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RESTRUCTURING PSYCHOTHERAPY</a:t>
          </a:r>
        </a:p>
        <a:p>
          <a:pPr lvl="0" algn="ctr" defTabSz="1066800">
            <a:lnSpc>
              <a:spcPct val="100000"/>
            </a:lnSpc>
            <a:spcBef>
              <a:spcPct val="0"/>
            </a:spcBef>
            <a:spcAft>
              <a:spcPct val="35000"/>
            </a:spcAft>
          </a:pPr>
          <a:r>
            <a:rPr lang="it-IT" sz="19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r>
            <a:rPr lang="it-IT" sz="1900" b="1" kern="1200"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individual</a:t>
          </a:r>
          <a:r>
            <a:rPr lang="it-IT" sz="19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family, group setting )</a:t>
          </a:r>
        </a:p>
        <a:p>
          <a:pPr lvl="0" algn="ctr" defTabSz="1066800">
            <a:lnSpc>
              <a:spcPct val="100000"/>
            </a:lnSpc>
            <a:spcBef>
              <a:spcPct val="0"/>
            </a:spcBef>
            <a:spcAft>
              <a:spcPct val="35000"/>
            </a:spcAft>
          </a:pPr>
          <a:endParaRPr lang="it-IT" sz="20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lvl="0" algn="ctr" defTabSz="1066800">
            <a:lnSpc>
              <a:spcPct val="100000"/>
            </a:lnSpc>
            <a:spcBef>
              <a:spcPct val="0"/>
            </a:spcBef>
            <a:spcAft>
              <a:spcPct val="35000"/>
            </a:spcAft>
          </a:pPr>
          <a:endParaRPr lang="it-IT" sz="2000" b="1" u="sng"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lvl="0" algn="ctr" defTabSz="1066800">
            <a:lnSpc>
              <a:spcPct val="100000"/>
            </a:lnSpc>
            <a:spcBef>
              <a:spcPct val="0"/>
            </a:spcBef>
            <a:spcAft>
              <a:spcPct val="35000"/>
            </a:spcAft>
          </a:pPr>
          <a:r>
            <a:rPr lang="it-IT" sz="2400" b="1" u="sng" kern="1200" cap="all" baseline="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BODYWORK</a:t>
          </a:r>
        </a:p>
      </dsp:txBody>
      <dsp:txXfrm>
        <a:off x="44358" y="848238"/>
        <a:ext cx="4059819" cy="5307552"/>
      </dsp:txXfrm>
    </dsp:sp>
    <dsp:sp modelId="{3BDE53F1-1A7B-4D6E-BEA3-601669B274DC}">
      <dsp:nvSpPr>
        <dsp:cNvPr id="0" name=""/>
        <dsp:cNvSpPr/>
      </dsp:nvSpPr>
      <dsp:spPr bwMode="white">
        <a:xfrm>
          <a:off x="4065772" y="844251"/>
          <a:ext cx="4059819" cy="5380433"/>
        </a:xfrm>
        <a:prstGeom prst="rect">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100000"/>
            </a:lnSpc>
            <a:spcBef>
              <a:spcPct val="0"/>
            </a:spcBef>
            <a:spcAft>
              <a:spcPct val="35000"/>
            </a:spcAft>
          </a:pPr>
          <a:r>
            <a:rPr lang="it-IT" sz="2200" b="1" u="sng" kern="1200" dirty="0">
              <a:solidFill>
                <a:schemeClr val="tx1"/>
              </a:solidFill>
              <a:latin typeface="Cambria" panose="02040503050406030204" pitchFamily="18" charset="0"/>
              <a:ea typeface="Cambria" panose="02040503050406030204" pitchFamily="18" charset="0"/>
            </a:rPr>
            <a:t>PSYCHOPHARMACOTHERAPY</a:t>
          </a:r>
        </a:p>
        <a:p>
          <a:pPr lvl="0" algn="ctr" defTabSz="977900">
            <a:lnSpc>
              <a:spcPct val="100000"/>
            </a:lnSpc>
            <a:spcBef>
              <a:spcPct val="0"/>
            </a:spcBef>
            <a:spcAft>
              <a:spcPct val="35000"/>
            </a:spcAft>
          </a:pPr>
          <a:endParaRPr lang="it-IT" sz="2000" b="1" kern="1200" dirty="0">
            <a:solidFill>
              <a:schemeClr val="tx1"/>
            </a:solidFill>
            <a:latin typeface="Cambria" panose="02040503050406030204" pitchFamily="18" charset="0"/>
            <a:ea typeface="Cambria" panose="02040503050406030204" pitchFamily="18" charset="0"/>
          </a:endParaRPr>
        </a:p>
        <a:p>
          <a:pPr lvl="0" algn="ctr" defTabSz="977900">
            <a:lnSpc>
              <a:spcPct val="100000"/>
            </a:lnSpc>
            <a:spcBef>
              <a:spcPct val="0"/>
            </a:spcBef>
            <a:spcAft>
              <a:spcPct val="35000"/>
            </a:spcAft>
          </a:pPr>
          <a:r>
            <a:rPr lang="it-IT" sz="2000" b="1" kern="1200" dirty="0">
              <a:solidFill>
                <a:schemeClr val="tx1"/>
              </a:solidFill>
              <a:latin typeface="Cambria" panose="02040503050406030204" pitchFamily="18" charset="0"/>
              <a:ea typeface="Cambria" panose="02040503050406030204" pitchFamily="18" charset="0"/>
            </a:rPr>
            <a:t> </a:t>
          </a:r>
          <a:r>
            <a:rPr lang="en-US" sz="2000" b="1" kern="1200" dirty="0">
              <a:solidFill>
                <a:schemeClr val="tx1"/>
              </a:solidFill>
              <a:latin typeface="Cambria" panose="02040503050406030204" pitchFamily="18" charset="0"/>
              <a:ea typeface="Cambria" panose="02040503050406030204" pitchFamily="18" charset="0"/>
            </a:rPr>
            <a:t>INTERNAL MEDICINE INTERVENTIONS (not necessary)</a:t>
          </a:r>
          <a:endParaRPr lang="it-IT" sz="2000" b="1" kern="1200" dirty="0">
            <a:solidFill>
              <a:schemeClr val="tx1"/>
            </a:solidFill>
            <a:latin typeface="Cambria" panose="02040503050406030204" pitchFamily="18" charset="0"/>
            <a:ea typeface="Cambria" panose="02040503050406030204" pitchFamily="18" charset="0"/>
          </a:endParaRPr>
        </a:p>
      </dsp:txBody>
      <dsp:txXfrm>
        <a:off x="4065772" y="844251"/>
        <a:ext cx="4059819" cy="5380433"/>
      </dsp:txXfrm>
    </dsp:sp>
    <dsp:sp modelId="{66CC29FA-D0B3-420B-A35C-B3DECBE90CB1}">
      <dsp:nvSpPr>
        <dsp:cNvPr id="0" name=""/>
        <dsp:cNvSpPr/>
      </dsp:nvSpPr>
      <dsp:spPr bwMode="white">
        <a:xfrm>
          <a:off x="8131545" y="802565"/>
          <a:ext cx="4059819" cy="5343289"/>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ct val="35000"/>
            </a:spcAft>
          </a:pPr>
          <a:r>
            <a:rPr lang="it-IT" sz="2400" b="1" u="sng" kern="1200" dirty="0">
              <a:solidFill>
                <a:schemeClr val="tx1"/>
              </a:solidFill>
              <a:latin typeface="Cambria" panose="02040503050406030204" pitchFamily="18" charset="0"/>
              <a:ea typeface="Cambria" panose="02040503050406030204" pitchFamily="18" charset="0"/>
            </a:rPr>
            <a:t>SOCIOTHERAPY</a:t>
          </a:r>
        </a:p>
        <a:p>
          <a:pPr lvl="0" algn="ctr" defTabSz="1066800">
            <a:lnSpc>
              <a:spcPct val="100000"/>
            </a:lnSpc>
            <a:spcBef>
              <a:spcPct val="0"/>
            </a:spcBef>
            <a:spcAft>
              <a:spcPct val="35000"/>
            </a:spcAft>
          </a:pPr>
          <a:endParaRPr lang="it-IT" sz="2000" b="1" kern="1200" dirty="0">
            <a:solidFill>
              <a:schemeClr val="tx1"/>
            </a:solidFill>
            <a:latin typeface="Cambria" panose="02040503050406030204" pitchFamily="18" charset="0"/>
            <a:ea typeface="Cambria" panose="02040503050406030204" pitchFamily="18" charset="0"/>
          </a:endParaRPr>
        </a:p>
        <a:p>
          <a:pPr lvl="0" algn="ctr" defTabSz="1066800">
            <a:lnSpc>
              <a:spcPct val="100000"/>
            </a:lnSpc>
            <a:spcBef>
              <a:spcPct val="0"/>
            </a:spcBef>
            <a:spcAft>
              <a:spcPct val="35000"/>
            </a:spcAft>
          </a:pPr>
          <a:r>
            <a:rPr lang="it-IT" sz="2000" b="1" kern="1200" dirty="0">
              <a:solidFill>
                <a:schemeClr val="tx1"/>
              </a:solidFill>
              <a:latin typeface="Cambria" panose="02040503050406030204" pitchFamily="18" charset="0"/>
              <a:ea typeface="Cambria" panose="02040503050406030204" pitchFamily="18" charset="0"/>
            </a:rPr>
            <a:t>Participation in laboratories with basic (personal care, surrounding environment cleanliness and organization) and medium difficulty (maths) </a:t>
          </a:r>
        </a:p>
      </dsp:txBody>
      <dsp:txXfrm>
        <a:off x="8131545" y="802565"/>
        <a:ext cx="4059819" cy="5343289"/>
      </dsp:txXfrm>
    </dsp:sp>
    <dsp:sp modelId="{30C296B3-B5B6-4EE3-84B1-396FADAE31BD}">
      <dsp:nvSpPr>
        <dsp:cNvPr id="0" name=""/>
        <dsp:cNvSpPr/>
      </dsp:nvSpPr>
      <dsp:spPr>
        <a:xfrm>
          <a:off x="0" y="6175592"/>
          <a:ext cx="12191365" cy="473837"/>
        </a:xfrm>
        <a:prstGeom prst="rect">
          <a:avLst/>
        </a:prstGeom>
        <a:solidFill>
          <a:schemeClr val="lt1"/>
        </a:solidFill>
        <a:ln w="190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2F66A-04DC-4366-9075-FC7825BAC312}">
      <dsp:nvSpPr>
        <dsp:cNvPr id="0" name=""/>
        <dsp:cNvSpPr/>
      </dsp:nvSpPr>
      <dsp:spPr bwMode="white">
        <a:xfrm>
          <a:off x="0" y="75421"/>
          <a:ext cx="10251386" cy="2019861"/>
        </a:xfrm>
        <a:prstGeom prst="roundRect">
          <a:avLst>
            <a:gd name="adj" fmla="val 10000"/>
          </a:avLst>
        </a:prstGeom>
        <a:solidFill>
          <a:srgbClr val="521808"/>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pPr>
          <a:r>
            <a:rPr lang="it-IT" sz="1800" b="1" i="0" u="none" kern="1200" cap="all" baseline="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a:p>
          <a:pPr algn="ctr" eaLnBrk="1" latinLnBrk="0">
            <a:spcBef>
              <a:spcPct val="0"/>
            </a:spcBef>
          </a:pPr>
          <a:r>
            <a:rPr lang="en-US" sz="2000" b="1" i="0" u="none" kern="1200" cap="all" baseline="0" dirty="0">
              <a:effectLst>
                <a:outerShdw blurRad="38100" dist="38100" dir="2700000" algn="tl">
                  <a:srgbClr val="000000">
                    <a:alpha val="43137"/>
                  </a:srgbClr>
                </a:outerShdw>
              </a:effectLst>
              <a:latin typeface="+mj-lt"/>
              <a:ea typeface="Cambria" panose="02040503050406030204" pitchFamily="18" charset="0"/>
            </a:rPr>
            <a:t>When PROPRIOCEPTIVE sensations emerge, they are </a:t>
          </a:r>
          <a:r>
            <a:rPr lang="en-US" sz="2000" b="1" kern="1200" dirty="0">
              <a:latin typeface="+mj-lt"/>
            </a:rPr>
            <a:t>VENTED, AVOIDED AND CONTROLLED BEFORE THEY BECOME CONCEPTS</a:t>
          </a:r>
          <a:endParaRPr lang="en-US" sz="2000" b="1" i="0" u="none" kern="1200" cap="all" baseline="0" dirty="0">
            <a:effectLst>
              <a:outerShdw blurRad="38100" dist="38100" dir="2700000" algn="tl">
                <a:srgbClr val="000000">
                  <a:alpha val="43137"/>
                </a:srgbClr>
              </a:outerShdw>
            </a:effectLst>
            <a:highlight>
              <a:srgbClr val="FF00FF"/>
            </a:highlight>
            <a:latin typeface="+mj-lt"/>
            <a:ea typeface="Cambria" panose="02040503050406030204" pitchFamily="18" charset="0"/>
          </a:endParaRPr>
        </a:p>
        <a:p>
          <a:pPr marL="0" marR="0" lvl="0" indent="0" algn="ctr" defTabSz="914400" eaLnBrk="1" fontAlgn="auto" latinLnBrk="0" hangingPunct="1">
            <a:lnSpc>
              <a:spcPct val="100000"/>
            </a:lnSpc>
            <a:spcBef>
              <a:spcPct val="0"/>
            </a:spcBef>
            <a:spcAft>
              <a:spcPts val="0"/>
            </a:spcAft>
            <a:buClrTx/>
            <a:buSzTx/>
            <a:buFontTx/>
            <a:buNone/>
          </a:pPr>
          <a:endParaRPr lang="en-US" sz="1800" b="1" i="0" u="none" kern="1200" cap="all" baseline="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59160" y="134581"/>
        <a:ext cx="8071797" cy="1901541"/>
      </dsp:txXfrm>
    </dsp:sp>
    <dsp:sp modelId="{1B0FEE23-5649-4D61-B014-8B703417D067}">
      <dsp:nvSpPr>
        <dsp:cNvPr id="0" name=""/>
        <dsp:cNvSpPr/>
      </dsp:nvSpPr>
      <dsp:spPr bwMode="white">
        <a:xfrm>
          <a:off x="904534" y="2356505"/>
          <a:ext cx="10251386" cy="2019861"/>
        </a:xfrm>
        <a:prstGeom prst="roundRect">
          <a:avLst>
            <a:gd name="adj" fmla="val 10000"/>
          </a:avLst>
        </a:prstGeom>
        <a:solidFill>
          <a:schemeClr val="accent1">
            <a:shade val="80000"/>
            <a:hueOff val="89959"/>
            <a:satOff val="8762"/>
            <a:lumOff val="90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R="0" lvl="0" algn="ctr" defTabSz="914400" eaLnBrk="1" fontAlgn="auto" latinLnBrk="0" hangingPunct="1">
            <a:lnSpc>
              <a:spcPct val="100000"/>
            </a:lnSpc>
            <a:spcBef>
              <a:spcPct val="0"/>
            </a:spcBef>
            <a:spcAft>
              <a:spcPts val="0"/>
            </a:spcAft>
            <a:buClrTx/>
            <a:buSzTx/>
            <a:buFontTx/>
          </a:pPr>
          <a:r>
            <a:rPr lang="en-US" sz="1800" b="1" i="0" u="none" kern="1200" cap="all" baseline="0" dirty="0">
              <a:solidFill>
                <a:schemeClr val="tx1"/>
              </a:solidFill>
              <a:effectLst>
                <a:outerShdw blurRad="38100" dist="38100" dir="2700000" algn="tl">
                  <a:srgbClr val="000000">
                    <a:alpha val="43137"/>
                  </a:srgbClr>
                </a:outerShdw>
              </a:effectLst>
              <a:latin typeface="+mj-lt"/>
              <a:ea typeface="Cambria" panose="02040503050406030204" pitchFamily="18" charset="0"/>
            </a:rPr>
            <a:t>The disease of the pATIENT is THE FEAR OF THE EMERGENCE OF BODY CONCEPTS = FEAR OF THE BODY. THE CONSEQUENCES ARE OMNIPOTENCE AND LIMITLESSNESS</a:t>
          </a:r>
        </a:p>
      </dsp:txBody>
      <dsp:txXfrm>
        <a:off x="963694" y="2415665"/>
        <a:ext cx="7915622" cy="1901541"/>
      </dsp:txXfrm>
    </dsp:sp>
    <dsp:sp modelId="{F5A43692-0105-4232-85DE-47AB8B7CCB3D}">
      <dsp:nvSpPr>
        <dsp:cNvPr id="0" name=""/>
        <dsp:cNvSpPr/>
      </dsp:nvSpPr>
      <dsp:spPr bwMode="white">
        <a:xfrm>
          <a:off x="1780774" y="4713010"/>
          <a:ext cx="10251386" cy="2019861"/>
        </a:xfrm>
        <a:prstGeom prst="roundRect">
          <a:avLst>
            <a:gd name="adj" fmla="val 10000"/>
          </a:avLst>
        </a:prstGeom>
        <a:solidFill>
          <a:schemeClr val="accent1">
            <a:shade val="80000"/>
            <a:hueOff val="179918"/>
            <a:satOff val="17524"/>
            <a:lumOff val="1813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it-IT" sz="1800" b="1" i="0" u="sng" kern="1200" dirty="0">
              <a:solidFill>
                <a:schemeClr val="tx1"/>
              </a:solidFill>
              <a:effectLst>
                <a:outerShdw blurRad="38100" dist="38100" dir="2700000" algn="tl">
                  <a:srgbClr val="000000">
                    <a:alpha val="43137"/>
                  </a:srgbClr>
                </a:outerShdw>
              </a:effectLst>
              <a:latin typeface="+mj-lt"/>
              <a:ea typeface="Cambria" panose="02040503050406030204" pitchFamily="18" charset="0"/>
            </a:rPr>
            <a:t>TREATMENT:</a:t>
          </a:r>
        </a:p>
        <a:p>
          <a:pPr lvl="0" defTabSz="800100">
            <a:spcBef>
              <a:spcPct val="0"/>
            </a:spcBef>
          </a:pPr>
          <a:r>
            <a:rPr lang="it-IT" sz="2000" b="1" i="0" u="none" kern="1200" dirty="0">
              <a:solidFill>
                <a:schemeClr val="tx1"/>
              </a:solidFill>
              <a:effectLst>
                <a:outerShdw blurRad="38100" dist="38100" dir="2700000" algn="tl">
                  <a:srgbClr val="000000">
                    <a:alpha val="43137"/>
                  </a:srgbClr>
                </a:outerShdw>
              </a:effectLst>
              <a:latin typeface="+mj-lt"/>
              <a:ea typeface="Cambria" panose="02040503050406030204" pitchFamily="18" charset="0"/>
            </a:rPr>
            <a:t>EMERGENCE OF </a:t>
          </a:r>
          <a:r>
            <a:rPr lang="it-IT" sz="2000" b="1" kern="1200" dirty="0">
              <a:solidFill>
                <a:schemeClr val="tx1"/>
              </a:solidFill>
              <a:effectLst>
                <a:outerShdw blurRad="38100" dist="38100" dir="2700000" algn="tl">
                  <a:srgbClr val="000000">
                    <a:alpha val="43137"/>
                  </a:srgbClr>
                </a:outerShdw>
              </a:effectLst>
              <a:latin typeface="+mj-lt"/>
            </a:rPr>
            <a:t>BODY CONCEPTS </a:t>
          </a:r>
          <a:r>
            <a:rPr lang="it-IT" sz="2000" b="1" i="0" u="none" kern="1200" dirty="0">
              <a:solidFill>
                <a:schemeClr val="tx1"/>
              </a:solidFill>
              <a:effectLst>
                <a:outerShdw blurRad="38100" dist="38100" dir="2700000" algn="tl">
                  <a:srgbClr val="000000">
                    <a:alpha val="43137"/>
                  </a:srgbClr>
                </a:outerShdw>
              </a:effectLst>
              <a:latin typeface="+mj-lt"/>
              <a:ea typeface="Cambria" panose="02040503050406030204" pitchFamily="18" charset="0"/>
            </a:rPr>
            <a:t>= EMERGENCE OF THE </a:t>
          </a:r>
          <a:r>
            <a:rPr lang="it-IT" sz="2000" b="1" kern="1200" dirty="0">
              <a:solidFill>
                <a:schemeClr val="tx1"/>
              </a:solidFill>
              <a:effectLst>
                <a:outerShdw blurRad="38100" dist="38100" dir="2700000" algn="tl">
                  <a:srgbClr val="000000">
                    <a:alpha val="43137"/>
                  </a:srgbClr>
                </a:outerShdw>
              </a:effectLst>
              <a:latin typeface="+mj-lt"/>
            </a:rPr>
            <a:t>SENSE OF LIMIT</a:t>
          </a:r>
        </a:p>
        <a:p>
          <a:pPr lvl="0" defTabSz="800100">
            <a:spcBef>
              <a:spcPct val="0"/>
            </a:spcBef>
          </a:pPr>
          <a:endParaRPr lang="it-IT" b="1" kern="1200" dirty="0">
            <a:solidFill>
              <a:schemeClr val="tx1"/>
            </a:solidFill>
            <a:latin typeface="+mj-lt"/>
          </a:endParaRPr>
        </a:p>
        <a:p>
          <a:pPr lvl="0" algn="ctr" defTabSz="800100">
            <a:lnSpc>
              <a:spcPct val="100000"/>
            </a:lnSpc>
            <a:spcBef>
              <a:spcPct val="0"/>
            </a:spcBef>
            <a:spcAft>
              <a:spcPct val="35000"/>
            </a:spcAft>
          </a:pPr>
          <a:r>
            <a:rPr lang="it-IT" sz="2800" b="1" i="0" u="none" kern="1200" dirty="0">
              <a:solidFill>
                <a:srgbClr val="FF0000"/>
              </a:solidFill>
              <a:effectLst>
                <a:outerShdw blurRad="38100" dist="38100" dir="2700000" algn="tl">
                  <a:srgbClr val="000000">
                    <a:alpha val="43137"/>
                  </a:srgbClr>
                </a:outerShdw>
              </a:effectLst>
              <a:latin typeface="+mj-lt"/>
              <a:ea typeface="Cambria" panose="02040503050406030204" pitchFamily="18" charset="0"/>
            </a:rPr>
            <a:t>ENDURE THE RESULTING DISTRESS</a:t>
          </a:r>
        </a:p>
      </dsp:txBody>
      <dsp:txXfrm>
        <a:off x="1839934" y="4772170"/>
        <a:ext cx="7915622" cy="1901541"/>
      </dsp:txXfrm>
    </dsp:sp>
    <dsp:sp modelId="{E401B0C3-C055-4E4E-88E9-E8FF1D0A32E1}">
      <dsp:nvSpPr>
        <dsp:cNvPr id="0" name=""/>
        <dsp:cNvSpPr/>
      </dsp:nvSpPr>
      <dsp:spPr bwMode="white">
        <a:xfrm>
          <a:off x="8938476" y="1531728"/>
          <a:ext cx="1312910" cy="1312910"/>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it-IT" sz="1800" b="1" i="0" u="none" kern="120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9233881" y="1531728"/>
        <a:ext cx="722100" cy="987965"/>
      </dsp:txXfrm>
    </dsp:sp>
    <dsp:sp modelId="{3A67265F-739D-4D28-B863-041F79BBC227}">
      <dsp:nvSpPr>
        <dsp:cNvPr id="0" name=""/>
        <dsp:cNvSpPr/>
      </dsp:nvSpPr>
      <dsp:spPr bwMode="white">
        <a:xfrm>
          <a:off x="9843010" y="3874767"/>
          <a:ext cx="1312910" cy="1312910"/>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it-IT" sz="1800" b="1" i="0" u="none" kern="120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10138415" y="3874767"/>
        <a:ext cx="722100" cy="987965"/>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6DED7-7A93-48C3-A942-F3DC8021FB7E}">
      <dsp:nvSpPr>
        <dsp:cNvPr id="0" name=""/>
        <dsp:cNvSpPr/>
      </dsp:nvSpPr>
      <dsp:spPr>
        <a:xfrm>
          <a:off x="1126664" y="3256866"/>
          <a:ext cx="1818953" cy="1287072"/>
        </a:xfrm>
        <a:custGeom>
          <a:avLst/>
          <a:gdLst/>
          <a:ahLst/>
          <a:cxnLst/>
          <a:rect l="0" t="0" r="0" b="0"/>
          <a:pathLst>
            <a:path>
              <a:moveTo>
                <a:pt x="0" y="0"/>
              </a:moveTo>
              <a:lnTo>
                <a:pt x="909476" y="0"/>
              </a:lnTo>
              <a:lnTo>
                <a:pt x="909476" y="1287072"/>
              </a:lnTo>
              <a:lnTo>
                <a:pt x="1818953" y="128707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it-IT" sz="2000" kern="1200">
            <a:latin typeface="Cambria" panose="02040503050406030204" pitchFamily="18" charset="0"/>
            <a:ea typeface="Cambria" panose="02040503050406030204" pitchFamily="18" charset="0"/>
          </a:endParaRPr>
        </a:p>
      </dsp:txBody>
      <dsp:txXfrm>
        <a:off x="1980434" y="3844695"/>
        <a:ext cx="111413" cy="111413"/>
      </dsp:txXfrm>
    </dsp:sp>
    <dsp:sp modelId="{A074A18F-B057-4979-B0CC-09174AD2A631}">
      <dsp:nvSpPr>
        <dsp:cNvPr id="0" name=""/>
        <dsp:cNvSpPr/>
      </dsp:nvSpPr>
      <dsp:spPr>
        <a:xfrm>
          <a:off x="1126664" y="3256866"/>
          <a:ext cx="1793010" cy="2715355"/>
        </a:xfrm>
        <a:custGeom>
          <a:avLst/>
          <a:gdLst/>
          <a:ahLst/>
          <a:cxnLst/>
          <a:rect l="0" t="0" r="0" b="0"/>
          <a:pathLst>
            <a:path>
              <a:moveTo>
                <a:pt x="0" y="0"/>
              </a:moveTo>
              <a:lnTo>
                <a:pt x="896505" y="0"/>
              </a:lnTo>
              <a:lnTo>
                <a:pt x="896505" y="2715355"/>
              </a:lnTo>
              <a:lnTo>
                <a:pt x="1793010" y="271535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it-IT" sz="2000" kern="1200">
            <a:latin typeface="Cambria" panose="02040503050406030204" pitchFamily="18" charset="0"/>
            <a:ea typeface="Cambria" panose="02040503050406030204" pitchFamily="18" charset="0"/>
          </a:endParaRPr>
        </a:p>
      </dsp:txBody>
      <dsp:txXfrm>
        <a:off x="1941821" y="4533195"/>
        <a:ext cx="162696" cy="162696"/>
      </dsp:txXfrm>
    </dsp:sp>
    <dsp:sp modelId="{F31A863B-9813-4C76-8723-8F98122710C7}">
      <dsp:nvSpPr>
        <dsp:cNvPr id="0" name=""/>
        <dsp:cNvSpPr/>
      </dsp:nvSpPr>
      <dsp:spPr>
        <a:xfrm>
          <a:off x="1126664" y="1853678"/>
          <a:ext cx="1782331" cy="1403187"/>
        </a:xfrm>
        <a:custGeom>
          <a:avLst/>
          <a:gdLst/>
          <a:ahLst/>
          <a:cxnLst/>
          <a:rect l="0" t="0" r="0" b="0"/>
          <a:pathLst>
            <a:path>
              <a:moveTo>
                <a:pt x="0" y="1403187"/>
              </a:moveTo>
              <a:lnTo>
                <a:pt x="891165" y="1403187"/>
              </a:lnTo>
              <a:lnTo>
                <a:pt x="891165" y="0"/>
              </a:lnTo>
              <a:lnTo>
                <a:pt x="1782331"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it-IT" sz="2000" kern="1200">
            <a:latin typeface="Cambria" panose="02040503050406030204" pitchFamily="18" charset="0"/>
            <a:ea typeface="Cambria" panose="02040503050406030204" pitchFamily="18" charset="0"/>
          </a:endParaRPr>
        </a:p>
      </dsp:txBody>
      <dsp:txXfrm>
        <a:off x="1961120" y="2498562"/>
        <a:ext cx="113419" cy="113419"/>
      </dsp:txXfrm>
    </dsp:sp>
    <dsp:sp modelId="{5B1828F4-6773-458E-902A-F9C0206C20BC}">
      <dsp:nvSpPr>
        <dsp:cNvPr id="0" name=""/>
        <dsp:cNvSpPr/>
      </dsp:nvSpPr>
      <dsp:spPr>
        <a:xfrm rot="16200000">
          <a:off x="-2401574" y="2693533"/>
          <a:ext cx="5929814" cy="112666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it-IT" sz="32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Integrated psychotherapeutic treatment: setting level</a:t>
          </a:r>
        </a:p>
      </dsp:txBody>
      <dsp:txXfrm>
        <a:off x="-2401574" y="2693533"/>
        <a:ext cx="5929814" cy="1126664"/>
      </dsp:txXfrm>
    </dsp:sp>
    <dsp:sp modelId="{B99D194F-026D-4FB1-8552-ECFCCD636115}">
      <dsp:nvSpPr>
        <dsp:cNvPr id="0" name=""/>
        <dsp:cNvSpPr/>
      </dsp:nvSpPr>
      <dsp:spPr>
        <a:xfrm>
          <a:off x="2908995" y="0"/>
          <a:ext cx="7634007" cy="370735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r>
            <a:rPr lang="it-IT" sz="2400" b="1" u="none" kern="1200" dirty="0">
              <a:effectLst/>
              <a:latin typeface="+mj-lt"/>
              <a:ea typeface="Cambria" panose="02040503050406030204" pitchFamily="18" charset="0"/>
            </a:rPr>
            <a:t>INDIVIDUAL: </a:t>
          </a:r>
          <a:r>
            <a:rPr lang="it-IT" sz="2400" b="1" u="none" kern="1200" dirty="0">
              <a:solidFill>
                <a:srgbClr val="FF0000"/>
              </a:solidFill>
              <a:effectLst/>
              <a:latin typeface="+mj-lt"/>
              <a:ea typeface="Cambria" panose="02040503050406030204" pitchFamily="18" charset="0"/>
            </a:rPr>
            <a:t>CONSTRUCTION OF THE SENSE OF LIMIT </a:t>
          </a:r>
          <a:endParaRPr lang="it-IT" sz="3100" b="1" u="none" kern="1200" dirty="0">
            <a:solidFill>
              <a:srgbClr val="FF0000"/>
            </a:solidFill>
            <a:effectLst/>
            <a:latin typeface="+mj-lt"/>
            <a:ea typeface="Cambria" panose="02040503050406030204" pitchFamily="18" charset="0"/>
          </a:endParaRPr>
        </a:p>
        <a:p>
          <a:pPr lvl="0" defTabSz="1066800">
            <a:spcBef>
              <a:spcPct val="0"/>
            </a:spcBef>
            <a:spcAft>
              <a:spcPct val="35000"/>
            </a:spcAft>
          </a:pPr>
          <a:r>
            <a:rPr lang="it-IT" sz="3100" kern="1200" dirty="0">
              <a:latin typeface="+mj-lt"/>
              <a:ea typeface="Cambria" panose="02040503050406030204" pitchFamily="18" charset="0"/>
            </a:rPr>
            <a:t> </a:t>
          </a:r>
          <a:r>
            <a:rPr lang="it-IT" sz="2400" b="0" u="none" kern="1200" dirty="0">
              <a:latin typeface="+mj-lt"/>
              <a:ea typeface="Cambria" panose="02040503050406030204" pitchFamily="18" charset="0"/>
            </a:rPr>
            <a:t>engagement</a:t>
          </a:r>
          <a:r>
            <a:rPr lang="it-IT" sz="2400" u="none" kern="1200" dirty="0">
              <a:latin typeface="+mj-lt"/>
              <a:ea typeface="Cambria" panose="02040503050406030204" pitchFamily="18" charset="0"/>
            </a:rPr>
            <a:t> </a:t>
          </a:r>
          <a:r>
            <a:rPr lang="it-IT" sz="2400" kern="1200" dirty="0">
              <a:latin typeface="+mj-lt"/>
              <a:ea typeface="Cambria" panose="02040503050406030204" pitchFamily="18" charset="0"/>
            </a:rPr>
            <a:t>= </a:t>
          </a:r>
          <a:r>
            <a:rPr lang="it-IT" sz="2400" kern="1200" dirty="0">
              <a:latin typeface="+mj-lt"/>
            </a:rPr>
            <a:t>from control to the agreement on control</a:t>
          </a:r>
          <a:endParaRPr lang="it-IT" sz="2400" kern="1200" dirty="0">
            <a:highlight>
              <a:srgbClr val="FF00FF"/>
            </a:highlight>
            <a:latin typeface="+mj-lt"/>
            <a:ea typeface="Cambria" panose="02040503050406030204" pitchFamily="18" charset="0"/>
          </a:endParaRPr>
        </a:p>
        <a:p>
          <a:pPr lvl="0" defTabSz="1066800">
            <a:spcBef>
              <a:spcPct val="0"/>
            </a:spcBef>
            <a:spcAft>
              <a:spcPct val="35000"/>
            </a:spcAft>
          </a:pPr>
          <a:r>
            <a:rPr lang="it-IT" sz="2400" b="0" u="none" kern="1200" dirty="0">
              <a:effectLst>
                <a:outerShdw blurRad="38100" dist="38100" dir="2700000" algn="tl">
                  <a:srgbClr val="000000">
                    <a:alpha val="43137"/>
                  </a:srgbClr>
                </a:outerShdw>
              </a:effectLst>
              <a:latin typeface="+mj-lt"/>
              <a:ea typeface="Cambria" panose="02040503050406030204" pitchFamily="18" charset="0"/>
            </a:rPr>
            <a:t>Relational rules  </a:t>
          </a:r>
          <a:r>
            <a:rPr lang="it-IT" sz="2400" b="0" kern="1200" dirty="0">
              <a:latin typeface="+mj-lt"/>
              <a:ea typeface="Cambria" panose="02040503050406030204" pitchFamily="18" charset="0"/>
            </a:rPr>
            <a:t>= from egocentrism </a:t>
          </a:r>
          <a:r>
            <a:rPr lang="it-IT" sz="2400" b="0" kern="1200" dirty="0">
              <a:latin typeface="+mj-lt"/>
            </a:rPr>
            <a:t>to the existence of You</a:t>
          </a:r>
          <a:endParaRPr lang="it-IT" sz="2400" b="0" kern="1200" dirty="0">
            <a:latin typeface="+mj-lt"/>
            <a:ea typeface="Cambria" panose="02040503050406030204" pitchFamily="18" charset="0"/>
          </a:endParaRPr>
        </a:p>
      </dsp:txBody>
      <dsp:txXfrm>
        <a:off x="2908995" y="0"/>
        <a:ext cx="7634007" cy="3707357"/>
      </dsp:txXfrm>
    </dsp:sp>
    <dsp:sp modelId="{F26F298A-0030-4E28-A598-3DBF7AC7D013}">
      <dsp:nvSpPr>
        <dsp:cNvPr id="0" name=""/>
        <dsp:cNvSpPr/>
      </dsp:nvSpPr>
      <dsp:spPr>
        <a:xfrm>
          <a:off x="2919675" y="5408889"/>
          <a:ext cx="3695460" cy="112666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a:latin typeface="Cambria" panose="02040503050406030204" pitchFamily="18" charset="0"/>
              <a:ea typeface="Cambria" panose="02040503050406030204" pitchFamily="18" charset="0"/>
            </a:rPr>
            <a:t>FAMILY</a:t>
          </a:r>
        </a:p>
      </dsp:txBody>
      <dsp:txXfrm>
        <a:off x="2919675" y="5408889"/>
        <a:ext cx="3695460" cy="1126664"/>
      </dsp:txXfrm>
    </dsp:sp>
    <dsp:sp modelId="{EC34B077-79D1-4EC4-BED7-39D640A57B36}">
      <dsp:nvSpPr>
        <dsp:cNvPr id="0" name=""/>
        <dsp:cNvSpPr/>
      </dsp:nvSpPr>
      <dsp:spPr>
        <a:xfrm>
          <a:off x="2945617" y="3980606"/>
          <a:ext cx="3695460" cy="1126664"/>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a:latin typeface="+mj-lt"/>
              <a:ea typeface="Cambria" panose="02040503050406030204" pitchFamily="18" charset="0"/>
            </a:rPr>
            <a:t>GROUP </a:t>
          </a:r>
        </a:p>
      </dsp:txBody>
      <dsp:txXfrm>
        <a:off x="2945617" y="3980606"/>
        <a:ext cx="3695460" cy="11266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CEAF6-F516-1342-B28F-B21E4658FE0A}">
      <dsp:nvSpPr>
        <dsp:cNvPr id="0" name=""/>
        <dsp:cNvSpPr/>
      </dsp:nvSpPr>
      <dsp:spPr bwMode="white">
        <a:xfrm>
          <a:off x="2589501" y="0"/>
          <a:ext cx="2589501" cy="2042160"/>
        </a:xfrm>
        <a:prstGeom prst="trapezoid">
          <a:avLst>
            <a:gd name="adj" fmla="val 63401"/>
          </a:avLst>
        </a:prstGeom>
        <a:solidFill>
          <a:srgbClr val="C00000"/>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9210" tIns="29210" rIns="29210" bIns="29210" numCol="1" spcCol="1270" anchor="ctr" anchorCtr="0">
          <a:noAutofit/>
        </a:bodyPr>
        <a:lstStyle/>
        <a:p>
          <a:pPr lvl="0" algn="ctr" defTabSz="1022350">
            <a:lnSpc>
              <a:spcPct val="100000"/>
            </a:lnSpc>
            <a:spcBef>
              <a:spcPct val="0"/>
            </a:spcBef>
            <a:spcAft>
              <a:spcPct val="35000"/>
            </a:spcAft>
          </a:pPr>
          <a:endParaRPr lang="it-IT" sz="2300" kern="1200" dirty="0"/>
        </a:p>
        <a:p>
          <a:pPr lvl="0" algn="ctr" defTabSz="1022350">
            <a:lnSpc>
              <a:spcPct val="100000"/>
            </a:lnSpc>
            <a:spcBef>
              <a:spcPct val="0"/>
            </a:spcBef>
            <a:spcAft>
              <a:spcPct val="35000"/>
            </a:spcAft>
          </a:pPr>
          <a:r>
            <a:rPr lang="it-IT" sz="3200" kern="1200" dirty="0" err="1"/>
            <a:t>psychological</a:t>
          </a:r>
          <a:r>
            <a:rPr lang="it-IT" sz="3200" kern="1200" dirty="0"/>
            <a:t> </a:t>
          </a:r>
          <a:r>
            <a:rPr lang="it-IT" sz="3200" kern="1200" dirty="0" err="1"/>
            <a:t>factors</a:t>
          </a:r>
        </a:p>
      </dsp:txBody>
      <dsp:txXfrm>
        <a:off x="2589501" y="0"/>
        <a:ext cx="2589501" cy="2042160"/>
      </dsp:txXfrm>
    </dsp:sp>
    <dsp:sp modelId="{ECC8FC83-8856-4C43-B063-B47AF063F423}">
      <dsp:nvSpPr>
        <dsp:cNvPr id="0" name=""/>
        <dsp:cNvSpPr/>
      </dsp:nvSpPr>
      <dsp:spPr bwMode="white">
        <a:xfrm>
          <a:off x="1294750" y="2042160"/>
          <a:ext cx="5179002" cy="2042160"/>
        </a:xfrm>
        <a:prstGeom prst="trapezoid">
          <a:avLst>
            <a:gd name="adj" fmla="val 63401"/>
          </a:avLst>
        </a:prstGeom>
        <a:solidFill>
          <a:srgbClr val="BD0000"/>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9210" tIns="29210" rIns="29210" bIns="29210" numCol="1" spcCol="1270" anchor="ctr" anchorCtr="0">
          <a:noAutofit/>
        </a:bodyPr>
        <a:lstStyle/>
        <a:p>
          <a:pPr lvl="0" algn="ctr" defTabSz="1022350">
            <a:lnSpc>
              <a:spcPct val="100000"/>
            </a:lnSpc>
            <a:spcBef>
              <a:spcPct val="0"/>
            </a:spcBef>
            <a:spcAft>
              <a:spcPct val="35000"/>
            </a:spcAft>
          </a:pPr>
          <a:endParaRPr lang="it-IT" sz="2300" kern="1200" dirty="0"/>
        </a:p>
        <a:p>
          <a:pPr lvl="0" algn="ctr" defTabSz="1022350">
            <a:lnSpc>
              <a:spcPct val="100000"/>
            </a:lnSpc>
            <a:spcBef>
              <a:spcPct val="0"/>
            </a:spcBef>
            <a:spcAft>
              <a:spcPct val="35000"/>
            </a:spcAft>
          </a:pPr>
          <a:r>
            <a:rPr lang="it-IT" sz="4800" kern="1200" dirty="0"/>
            <a:t>social </a:t>
          </a:r>
          <a:r>
            <a:rPr lang="it-IT" sz="4800" kern="1200" dirty="0" err="1"/>
            <a:t>factors</a:t>
          </a:r>
          <a:endParaRPr lang="it-IT" sz="4800" kern="1200" dirty="0"/>
        </a:p>
      </dsp:txBody>
      <dsp:txXfrm>
        <a:off x="2201075" y="2042160"/>
        <a:ext cx="3366351" cy="2042160"/>
      </dsp:txXfrm>
    </dsp:sp>
    <dsp:sp modelId="{76BA243C-FEFF-CC4A-AE54-A381A2161CA4}">
      <dsp:nvSpPr>
        <dsp:cNvPr id="0" name=""/>
        <dsp:cNvSpPr/>
      </dsp:nvSpPr>
      <dsp:spPr bwMode="white">
        <a:xfrm>
          <a:off x="0" y="4084320"/>
          <a:ext cx="7768503" cy="2042160"/>
        </a:xfrm>
        <a:prstGeom prst="trapezoid">
          <a:avLst>
            <a:gd name="adj" fmla="val 63401"/>
          </a:avLst>
        </a:prstGeom>
        <a:solidFill>
          <a:srgbClr val="BD0000"/>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2133600">
            <a:lnSpc>
              <a:spcPct val="100000"/>
            </a:lnSpc>
            <a:spcBef>
              <a:spcPct val="0"/>
            </a:spcBef>
            <a:spcAft>
              <a:spcPct val="35000"/>
            </a:spcAft>
          </a:pPr>
          <a:r>
            <a:rPr lang="it-IT" sz="4800" kern="1200" dirty="0" err="1"/>
            <a:t>biological</a:t>
          </a:r>
          <a:r>
            <a:rPr lang="it-IT" sz="4800" kern="1200" dirty="0"/>
            <a:t> </a:t>
          </a:r>
          <a:r>
            <a:rPr lang="it-IT" sz="4800" kern="1200" dirty="0" err="1"/>
            <a:t>factors</a:t>
          </a:r>
          <a:endParaRPr lang="it-IT" sz="4800" kern="1200" dirty="0"/>
        </a:p>
      </dsp:txBody>
      <dsp:txXfrm>
        <a:off x="1359488" y="4084320"/>
        <a:ext cx="5049526" cy="2042160"/>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6DED7-7A93-48C3-A942-F3DC8021FB7E}">
      <dsp:nvSpPr>
        <dsp:cNvPr id="0" name=""/>
        <dsp:cNvSpPr/>
      </dsp:nvSpPr>
      <dsp:spPr>
        <a:xfrm>
          <a:off x="1167408" y="3093810"/>
          <a:ext cx="1068183" cy="91440"/>
        </a:xfrm>
        <a:custGeom>
          <a:avLst/>
          <a:gdLst/>
          <a:ahLst/>
          <a:cxnLst/>
          <a:rect l="0" t="0" r="0" b="0"/>
          <a:pathLst>
            <a:path>
              <a:moveTo>
                <a:pt x="0" y="45720"/>
              </a:moveTo>
              <a:lnTo>
                <a:pt x="534091" y="45720"/>
              </a:lnTo>
              <a:lnTo>
                <a:pt x="534091" y="74066"/>
              </a:lnTo>
              <a:lnTo>
                <a:pt x="1068183" y="7406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it-IT" sz="2000" kern="1200">
            <a:latin typeface="Cambria" panose="02040503050406030204" pitchFamily="18" charset="0"/>
            <a:ea typeface="Cambria" panose="02040503050406030204" pitchFamily="18" charset="0"/>
          </a:endParaRPr>
        </a:p>
      </dsp:txBody>
      <dsp:txXfrm>
        <a:off x="1674786" y="3112816"/>
        <a:ext cx="53427" cy="53427"/>
      </dsp:txXfrm>
    </dsp:sp>
    <dsp:sp modelId="{A074A18F-B057-4979-B0CC-09174AD2A631}">
      <dsp:nvSpPr>
        <dsp:cNvPr id="0" name=""/>
        <dsp:cNvSpPr/>
      </dsp:nvSpPr>
      <dsp:spPr>
        <a:xfrm>
          <a:off x="1167408" y="3139530"/>
          <a:ext cx="1214646" cy="2525748"/>
        </a:xfrm>
        <a:custGeom>
          <a:avLst/>
          <a:gdLst/>
          <a:ahLst/>
          <a:cxnLst/>
          <a:rect l="0" t="0" r="0" b="0"/>
          <a:pathLst>
            <a:path>
              <a:moveTo>
                <a:pt x="0" y="0"/>
              </a:moveTo>
              <a:lnTo>
                <a:pt x="607323" y="0"/>
              </a:lnTo>
              <a:lnTo>
                <a:pt x="607323" y="2525748"/>
              </a:lnTo>
              <a:lnTo>
                <a:pt x="1214646" y="2525748"/>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it-IT" sz="2000" kern="1200">
            <a:latin typeface="Cambria" panose="02040503050406030204" pitchFamily="18" charset="0"/>
            <a:ea typeface="Cambria" panose="02040503050406030204" pitchFamily="18" charset="0"/>
          </a:endParaRPr>
        </a:p>
      </dsp:txBody>
      <dsp:txXfrm>
        <a:off x="1704665" y="4332338"/>
        <a:ext cx="140131" cy="140131"/>
      </dsp:txXfrm>
    </dsp:sp>
    <dsp:sp modelId="{F31A863B-9813-4C76-8723-8F98122710C7}">
      <dsp:nvSpPr>
        <dsp:cNvPr id="0" name=""/>
        <dsp:cNvSpPr/>
      </dsp:nvSpPr>
      <dsp:spPr>
        <a:xfrm>
          <a:off x="1167408" y="616146"/>
          <a:ext cx="1074654" cy="2523383"/>
        </a:xfrm>
        <a:custGeom>
          <a:avLst/>
          <a:gdLst/>
          <a:ahLst/>
          <a:cxnLst/>
          <a:rect l="0" t="0" r="0" b="0"/>
          <a:pathLst>
            <a:path>
              <a:moveTo>
                <a:pt x="0" y="2523383"/>
              </a:moveTo>
              <a:lnTo>
                <a:pt x="537327" y="2523383"/>
              </a:lnTo>
              <a:lnTo>
                <a:pt x="537327" y="0"/>
              </a:lnTo>
              <a:lnTo>
                <a:pt x="1074654"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it-IT" sz="2000" kern="1200">
            <a:latin typeface="Cambria" panose="02040503050406030204" pitchFamily="18" charset="0"/>
            <a:ea typeface="Cambria" panose="02040503050406030204" pitchFamily="18" charset="0"/>
          </a:endParaRPr>
        </a:p>
      </dsp:txBody>
      <dsp:txXfrm>
        <a:off x="1636168" y="1809271"/>
        <a:ext cx="137134" cy="137134"/>
      </dsp:txXfrm>
    </dsp:sp>
    <dsp:sp modelId="{5B1828F4-6773-458E-902A-F9C0206C20BC}">
      <dsp:nvSpPr>
        <dsp:cNvPr id="0" name=""/>
        <dsp:cNvSpPr/>
      </dsp:nvSpPr>
      <dsp:spPr>
        <a:xfrm rot="16200000">
          <a:off x="-2555825" y="2555825"/>
          <a:ext cx="6279060" cy="116740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it-IT" sz="3200" b="1" kern="1200" dirty="0">
              <a:effectLst>
                <a:outerShdw blurRad="38100" dist="38100" dir="2700000" algn="tl">
                  <a:srgbClr val="000000">
                    <a:alpha val="43137"/>
                  </a:srgbClr>
                </a:outerShdw>
              </a:effectLst>
              <a:latin typeface="+mj-lt"/>
              <a:ea typeface="Cambria" panose="02040503050406030204" pitchFamily="18" charset="0"/>
            </a:rPr>
            <a:t>Integrated psychotherapeutic treatment: setting level</a:t>
          </a:r>
        </a:p>
      </dsp:txBody>
      <dsp:txXfrm>
        <a:off x="-2555825" y="2555825"/>
        <a:ext cx="6279060" cy="1167408"/>
      </dsp:txXfrm>
    </dsp:sp>
    <dsp:sp modelId="{B99D194F-026D-4FB1-8552-ECFCCD636115}">
      <dsp:nvSpPr>
        <dsp:cNvPr id="0" name=""/>
        <dsp:cNvSpPr/>
      </dsp:nvSpPr>
      <dsp:spPr>
        <a:xfrm>
          <a:off x="2242063" y="0"/>
          <a:ext cx="4679466" cy="123229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b="0" u="none" kern="1200" dirty="0">
              <a:effectLst/>
              <a:latin typeface="Arial" panose="020B0604020202020204" pitchFamily="34" charset="0"/>
              <a:ea typeface="Cambria" panose="02040503050406030204" pitchFamily="18" charset="0"/>
              <a:cs typeface="Arial" panose="020B0604020202020204" pitchFamily="34" charset="0"/>
            </a:rPr>
            <a:t>INDIVIDUAL</a:t>
          </a:r>
        </a:p>
      </dsp:txBody>
      <dsp:txXfrm>
        <a:off x="2242063" y="0"/>
        <a:ext cx="4679466" cy="1232293"/>
      </dsp:txXfrm>
    </dsp:sp>
    <dsp:sp modelId="{F26F298A-0030-4E28-A598-3DBF7AC7D013}">
      <dsp:nvSpPr>
        <dsp:cNvPr id="0" name=""/>
        <dsp:cNvSpPr/>
      </dsp:nvSpPr>
      <dsp:spPr>
        <a:xfrm>
          <a:off x="2382055" y="5074137"/>
          <a:ext cx="5331600" cy="1182281"/>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00000"/>
            </a:lnSpc>
            <a:spcBef>
              <a:spcPct val="0"/>
            </a:spcBef>
            <a:spcAft>
              <a:spcPct val="35000"/>
            </a:spcAft>
          </a:pPr>
          <a:r>
            <a:rPr lang="it-IT" sz="2000" b="1" u="sng" kern="1200" dirty="0">
              <a:effectLst>
                <a:outerShdw blurRad="38100" dist="38100" dir="2700000" algn="tl">
                  <a:srgbClr val="000000">
                    <a:alpha val="43137"/>
                  </a:srgbClr>
                </a:outerShdw>
              </a:effectLst>
              <a:latin typeface="+mj-lt"/>
              <a:ea typeface="Cambria" panose="02040503050406030204" pitchFamily="18" charset="0"/>
            </a:rPr>
            <a:t>FAMILY</a:t>
          </a:r>
        </a:p>
      </dsp:txBody>
      <dsp:txXfrm>
        <a:off x="2382055" y="5074137"/>
        <a:ext cx="5331600" cy="1182281"/>
      </dsp:txXfrm>
    </dsp:sp>
    <dsp:sp modelId="{EC34B077-79D1-4EC4-BED7-39D640A57B36}">
      <dsp:nvSpPr>
        <dsp:cNvPr id="0" name=""/>
        <dsp:cNvSpPr/>
      </dsp:nvSpPr>
      <dsp:spPr>
        <a:xfrm>
          <a:off x="2235592" y="1533515"/>
          <a:ext cx="9076574" cy="3268720"/>
        </a:xfrm>
        <a:prstGeom prst="rect">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spcBef>
              <a:spcPct val="0"/>
            </a:spcBef>
            <a:spcAft>
              <a:spcPct val="35000"/>
            </a:spcAft>
            <a:buNone/>
          </a:pPr>
          <a:r>
            <a:rPr lang="it-IT" sz="2400" b="0" u="none" kern="1200" dirty="0">
              <a:effectLst>
                <a:outerShdw blurRad="38100" dist="38100" dir="2700000" algn="tl">
                  <a:srgbClr val="000000">
                    <a:alpha val="43137"/>
                  </a:srgbClr>
                </a:outerShdw>
              </a:effectLst>
              <a:latin typeface="+mj-lt"/>
              <a:ea typeface="Cambria" panose="02040503050406030204" pitchFamily="18" charset="0"/>
            </a:rPr>
            <a:t>GROUP: </a:t>
          </a:r>
          <a:r>
            <a:rPr lang="it-IT" sz="2400" b="1" u="none" kern="1200" dirty="0">
              <a:solidFill>
                <a:srgbClr val="FF0000"/>
              </a:solidFill>
              <a:effectLst>
                <a:outerShdw blurRad="38100" dist="38100" dir="2700000" algn="tl">
                  <a:srgbClr val="000000">
                    <a:alpha val="43137"/>
                  </a:srgbClr>
                </a:outerShdw>
              </a:effectLst>
              <a:latin typeface="+mj-lt"/>
              <a:ea typeface="Cambria" panose="02040503050406030204" pitchFamily="18" charset="0"/>
            </a:rPr>
            <a:t>CONSTRUCTION OF THE </a:t>
          </a:r>
          <a:r>
            <a:rPr lang="it-IT" sz="2400" b="1" u="none" dirty="0">
              <a:solidFill>
                <a:srgbClr val="FF0000"/>
              </a:solidFill>
              <a:latin typeface="+mj-lt"/>
            </a:rPr>
            <a:t>SENSE OF LIMIT </a:t>
          </a:r>
          <a:endParaRPr lang="it-IT" sz="2400" b="1" u="none" kern="1200" dirty="0">
            <a:solidFill>
              <a:srgbClr val="FF0000"/>
            </a:solidFill>
            <a:effectLst/>
            <a:highlight>
              <a:srgbClr val="FF00FF"/>
            </a:highlight>
            <a:latin typeface="+mj-lt"/>
            <a:ea typeface="Cambria" panose="02040503050406030204" pitchFamily="18" charset="0"/>
          </a:endParaRPr>
        </a:p>
        <a:p>
          <a:pPr lvl="0" algn="ctr" defTabSz="1066800">
            <a:lnSpc>
              <a:spcPct val="150000"/>
            </a:lnSpc>
            <a:spcBef>
              <a:spcPct val="0"/>
            </a:spcBef>
            <a:spcAft>
              <a:spcPct val="35000"/>
            </a:spcAft>
            <a:buFont typeface="Wingdings" panose="05000000000000000000" pitchFamily="2" charset="2"/>
            <a:buChar char="Ø"/>
          </a:pPr>
          <a:r>
            <a:rPr lang="it-IT" sz="2000" b="0" u="none" kern="1200" dirty="0">
              <a:effectLst/>
              <a:latin typeface="Arial" panose="020B0604020202020204" pitchFamily="34" charset="0"/>
              <a:ea typeface="Cambria" panose="02040503050406030204" pitchFamily="18" charset="0"/>
              <a:cs typeface="Arial" panose="020B0604020202020204" pitchFamily="34" charset="0"/>
            </a:rPr>
            <a:t> - Engagement: discussion with other patients of the psychiatric facility aimed at building disorder awareness (I am a mentally ill person among mentally ill people) </a:t>
          </a:r>
        </a:p>
        <a:p>
          <a:pPr lvl="0" algn="ctr" defTabSz="1066800">
            <a:lnSpc>
              <a:spcPct val="150000"/>
            </a:lnSpc>
            <a:spcBef>
              <a:spcPct val="0"/>
            </a:spcBef>
            <a:spcAft>
              <a:spcPct val="35000"/>
            </a:spcAft>
            <a:buFont typeface="Arial" panose="020B0604020202020204" pitchFamily="34" charset="0"/>
            <a:buChar char="•"/>
          </a:pPr>
          <a:r>
            <a:rPr lang="en-US" sz="2000" b="0" u="none" kern="1200" dirty="0">
              <a:solidFill>
                <a:srgbClr val="FFFFFF"/>
              </a:solidFill>
              <a:effectLst/>
              <a:latin typeface="Arial" panose="020B0604020202020204" pitchFamily="34" charset="0"/>
              <a:ea typeface="Cambria" panose="02040503050406030204" pitchFamily="18" charset="0"/>
              <a:cs typeface="Arial" panose="020B0604020202020204" pitchFamily="34" charset="0"/>
            </a:rPr>
            <a:t> - Shared </a:t>
          </a:r>
          <a:r>
            <a:rPr lang="en-US" sz="2000" b="1" u="none" kern="1200"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relational rules </a:t>
          </a:r>
          <a:r>
            <a:rPr lang="en-US" sz="2000" b="0" u="none" kern="1200" dirty="0">
              <a:solidFill>
                <a:srgbClr val="FFFFFF"/>
              </a:solidFill>
              <a:effectLst/>
              <a:latin typeface="Arial" panose="020B0604020202020204" pitchFamily="34" charset="0"/>
              <a:ea typeface="Cambria" panose="02040503050406030204" pitchFamily="18" charset="0"/>
              <a:cs typeface="Arial" panose="020B0604020202020204" pitchFamily="34" charset="0"/>
            </a:rPr>
            <a:t>of space and time </a:t>
          </a:r>
          <a:r>
            <a:rPr lang="it-IT" sz="2000" b="0" u="none" kern="1200" dirty="0">
              <a:effectLst/>
              <a:latin typeface="Arial" panose="020B0604020202020204" pitchFamily="34" charset="0"/>
              <a:ea typeface="Cambria" panose="02040503050406030204" pitchFamily="18" charset="0"/>
              <a:cs typeface="Arial" panose="020B0604020202020204" pitchFamily="34" charset="0"/>
            </a:rPr>
            <a:t>(relational rules between peers and no peers = respect for the roles)</a:t>
          </a:r>
          <a:endParaRPr lang="it-IT" sz="2000" b="1" u="sng" kern="1200"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dsp:txBody>
      <dsp:txXfrm>
        <a:off x="2235592" y="1533515"/>
        <a:ext cx="9076574" cy="326872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18227-ED89-4576-A6D2-4A189C3A6DEA}">
      <dsp:nvSpPr>
        <dsp:cNvPr id="0" name=""/>
        <dsp:cNvSpPr/>
      </dsp:nvSpPr>
      <dsp:spPr>
        <a:xfrm rot="16200000">
          <a:off x="0" y="7956"/>
          <a:ext cx="3796195" cy="3796195"/>
        </a:xfrm>
        <a:prstGeom prst="upArrow">
          <a:avLst>
            <a:gd name="adj1" fmla="val 50000"/>
            <a:gd name="adj2" fmla="val 35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100000"/>
            </a:lnSpc>
            <a:spcBef>
              <a:spcPct val="0"/>
            </a:spcBef>
            <a:spcAft>
              <a:spcPct val="35000"/>
            </a:spcAft>
          </a:pPr>
          <a:r>
            <a:rPr lang="it-IT" sz="38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Dominant</a:t>
          </a:r>
        </a:p>
        <a:p>
          <a:pPr lvl="0" algn="ctr" defTabSz="1689100">
            <a:lnSpc>
              <a:spcPct val="100000"/>
            </a:lnSpc>
            <a:spcBef>
              <a:spcPct val="0"/>
            </a:spcBef>
            <a:spcAft>
              <a:spcPct val="35000"/>
            </a:spcAft>
          </a:pPr>
          <a:r>
            <a:rPr lang="it-IT" sz="38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 - D1ip. </a:t>
          </a:r>
        </a:p>
      </dsp:txBody>
      <dsp:txXfrm rot="5400000">
        <a:off x="664334" y="957005"/>
        <a:ext cx="3131861" cy="1898097"/>
      </dsp:txXfrm>
    </dsp:sp>
    <dsp:sp modelId="{FFD0C11A-9CE0-44B7-88DA-987A32842B9D}">
      <dsp:nvSpPr>
        <dsp:cNvPr id="0" name=""/>
        <dsp:cNvSpPr/>
      </dsp:nvSpPr>
      <dsp:spPr>
        <a:xfrm rot="5400000">
          <a:off x="5179628" y="6171"/>
          <a:ext cx="3796195" cy="3799764"/>
        </a:xfrm>
        <a:prstGeom prst="upArrow">
          <a:avLst>
            <a:gd name="adj1" fmla="val 50000"/>
            <a:gd name="adj2" fmla="val 35000"/>
          </a:avLst>
        </a:prstGeom>
        <a:solidFill>
          <a:schemeClr val="accent4">
            <a:hueOff val="12837794"/>
            <a:satOff val="72603"/>
            <a:lumOff val="8568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100000"/>
            </a:lnSpc>
            <a:spcBef>
              <a:spcPct val="0"/>
            </a:spcBef>
            <a:spcAft>
              <a:spcPct val="35000"/>
            </a:spcAft>
          </a:pPr>
          <a:r>
            <a:rPr lang="it-IT" sz="38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Recessive</a:t>
          </a:r>
        </a:p>
        <a:p>
          <a:pPr lvl="0" algn="ctr" defTabSz="1689100">
            <a:lnSpc>
              <a:spcPct val="100000"/>
            </a:lnSpc>
            <a:spcBef>
              <a:spcPct val="0"/>
            </a:spcBef>
            <a:spcAft>
              <a:spcPct val="35000"/>
            </a:spcAft>
          </a:pPr>
          <a:r>
            <a:rPr lang="it-IT" sz="38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 - S2</a:t>
          </a:r>
        </a:p>
      </dsp:txBody>
      <dsp:txXfrm rot="-5400000">
        <a:off x="5177844" y="957004"/>
        <a:ext cx="3135430" cy="1898097"/>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CD47C-2D42-478F-8C59-7BBA44E82A71}">
      <dsp:nvSpPr>
        <dsp:cNvPr id="0" name=""/>
        <dsp:cNvSpPr/>
      </dsp:nvSpPr>
      <dsp:spPr>
        <a:xfrm>
          <a:off x="-1820175" y="-307942"/>
          <a:ext cx="2374852" cy="2374852"/>
        </a:xfrm>
        <a:prstGeom prst="blockArc">
          <a:avLst>
            <a:gd name="adj1" fmla="val 18900000"/>
            <a:gd name="adj2" fmla="val 2700000"/>
            <a:gd name="adj3" fmla="val 910"/>
          </a:avLst>
        </a:pr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F062B4-6332-4BCC-903E-D0CF62E8EFD3}">
      <dsp:nvSpPr>
        <dsp:cNvPr id="0" name=""/>
        <dsp:cNvSpPr/>
      </dsp:nvSpPr>
      <dsp:spPr>
        <a:xfrm>
          <a:off x="541226" y="97952"/>
          <a:ext cx="9281872" cy="86596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98090" tIns="81280" rIns="81280" bIns="81280" numCol="1" spcCol="1270" anchor="ctr" anchorCtr="0">
          <a:noAutofit/>
        </a:bodyPr>
        <a:lstStyle/>
        <a:p>
          <a:pPr lvl="0" algn="l" defTabSz="1422400">
            <a:lnSpc>
              <a:spcPct val="90000"/>
            </a:lnSpc>
            <a:spcBef>
              <a:spcPct val="0"/>
            </a:spcBef>
            <a:spcAft>
              <a:spcPct val="35000"/>
            </a:spcAft>
          </a:pPr>
          <a:r>
            <a:rPr lang="it-IT" sz="32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LIA’S FAMILY</a:t>
          </a:r>
          <a:r>
            <a:rPr lang="it-IT" sz="23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20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(the individuals who are part of it)</a:t>
          </a:r>
        </a:p>
      </dsp:txBody>
      <dsp:txXfrm>
        <a:off x="541226" y="97952"/>
        <a:ext cx="9281872" cy="865962"/>
      </dsp:txXfrm>
    </dsp:sp>
    <dsp:sp modelId="{3AC60185-92F0-4D9F-B076-A702589EC537}">
      <dsp:nvSpPr>
        <dsp:cNvPr id="0" name=""/>
        <dsp:cNvSpPr/>
      </dsp:nvSpPr>
      <dsp:spPr>
        <a:xfrm>
          <a:off x="0" y="338257"/>
          <a:ext cx="1082453" cy="1082453"/>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6DED7-7A93-48C3-A942-F3DC8021FB7E}">
      <dsp:nvSpPr>
        <dsp:cNvPr id="0" name=""/>
        <dsp:cNvSpPr/>
      </dsp:nvSpPr>
      <dsp:spPr>
        <a:xfrm>
          <a:off x="1182554" y="2317036"/>
          <a:ext cx="882433" cy="803517"/>
        </a:xfrm>
        <a:custGeom>
          <a:avLst/>
          <a:gdLst/>
          <a:ahLst/>
          <a:cxnLst/>
          <a:rect l="0" t="0" r="0" b="0"/>
          <a:pathLst>
            <a:path>
              <a:moveTo>
                <a:pt x="0" y="803517"/>
              </a:moveTo>
              <a:lnTo>
                <a:pt x="441216" y="803517"/>
              </a:lnTo>
              <a:lnTo>
                <a:pt x="441216" y="0"/>
              </a:lnTo>
              <a:lnTo>
                <a:pt x="882433"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it-IT" sz="2000" kern="1200">
            <a:latin typeface="Cambria" panose="02040503050406030204" pitchFamily="18" charset="0"/>
            <a:ea typeface="Cambria" panose="02040503050406030204" pitchFamily="18" charset="0"/>
          </a:endParaRPr>
        </a:p>
      </dsp:txBody>
      <dsp:txXfrm>
        <a:off x="1593934" y="2688958"/>
        <a:ext cx="59672" cy="59672"/>
      </dsp:txXfrm>
    </dsp:sp>
    <dsp:sp modelId="{A074A18F-B057-4979-B0CC-09174AD2A631}">
      <dsp:nvSpPr>
        <dsp:cNvPr id="0" name=""/>
        <dsp:cNvSpPr/>
      </dsp:nvSpPr>
      <dsp:spPr>
        <a:xfrm>
          <a:off x="1182554" y="3120553"/>
          <a:ext cx="827975" cy="1538719"/>
        </a:xfrm>
        <a:custGeom>
          <a:avLst/>
          <a:gdLst/>
          <a:ahLst/>
          <a:cxnLst/>
          <a:rect l="0" t="0" r="0" b="0"/>
          <a:pathLst>
            <a:path>
              <a:moveTo>
                <a:pt x="0" y="0"/>
              </a:moveTo>
              <a:lnTo>
                <a:pt x="413987" y="0"/>
              </a:lnTo>
              <a:lnTo>
                <a:pt x="413987" y="1538719"/>
              </a:lnTo>
              <a:lnTo>
                <a:pt x="827975" y="153871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it-IT" sz="2000" kern="1200">
            <a:latin typeface="Cambria" panose="02040503050406030204" pitchFamily="18" charset="0"/>
            <a:ea typeface="Cambria" panose="02040503050406030204" pitchFamily="18" charset="0"/>
          </a:endParaRPr>
        </a:p>
      </dsp:txBody>
      <dsp:txXfrm>
        <a:off x="1552858" y="3846229"/>
        <a:ext cx="87367" cy="87367"/>
      </dsp:txXfrm>
    </dsp:sp>
    <dsp:sp modelId="{F31A863B-9813-4C76-8723-8F98122710C7}">
      <dsp:nvSpPr>
        <dsp:cNvPr id="0" name=""/>
        <dsp:cNvSpPr/>
      </dsp:nvSpPr>
      <dsp:spPr>
        <a:xfrm>
          <a:off x="1182554" y="624140"/>
          <a:ext cx="827160" cy="2496412"/>
        </a:xfrm>
        <a:custGeom>
          <a:avLst/>
          <a:gdLst/>
          <a:ahLst/>
          <a:cxnLst/>
          <a:rect l="0" t="0" r="0" b="0"/>
          <a:pathLst>
            <a:path>
              <a:moveTo>
                <a:pt x="0" y="2496412"/>
              </a:moveTo>
              <a:lnTo>
                <a:pt x="413580" y="2496412"/>
              </a:lnTo>
              <a:lnTo>
                <a:pt x="413580" y="0"/>
              </a:lnTo>
              <a:lnTo>
                <a:pt x="827160"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it-IT" sz="2000" kern="1200">
            <a:latin typeface="Cambria" panose="02040503050406030204" pitchFamily="18" charset="0"/>
            <a:ea typeface="Cambria" panose="02040503050406030204" pitchFamily="18" charset="0"/>
          </a:endParaRPr>
        </a:p>
      </dsp:txBody>
      <dsp:txXfrm>
        <a:off x="1530387" y="1806599"/>
        <a:ext cx="131494" cy="131494"/>
      </dsp:txXfrm>
    </dsp:sp>
    <dsp:sp modelId="{5B1828F4-6773-458E-902A-F9C0206C20BC}">
      <dsp:nvSpPr>
        <dsp:cNvPr id="0" name=""/>
        <dsp:cNvSpPr/>
      </dsp:nvSpPr>
      <dsp:spPr>
        <a:xfrm rot="16200000">
          <a:off x="-2520708" y="2529276"/>
          <a:ext cx="6223971" cy="118255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it-IT" sz="3200" b="1" kern="1200" dirty="0">
              <a:effectLst>
                <a:outerShdw blurRad="38100" dist="38100" dir="2700000" algn="tl">
                  <a:srgbClr val="000000">
                    <a:alpha val="43137"/>
                  </a:srgbClr>
                </a:outerShdw>
              </a:effectLst>
              <a:latin typeface="+mj-lt"/>
              <a:ea typeface="Cambria" panose="02040503050406030204" pitchFamily="18" charset="0"/>
            </a:rPr>
            <a:t>Integrated psychotherapeutic</a:t>
          </a:r>
          <a:r>
            <a:rPr lang="it-IT" sz="32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3200" b="1" kern="1200" dirty="0">
              <a:effectLst>
                <a:outerShdw blurRad="38100" dist="38100" dir="2700000" algn="tl">
                  <a:srgbClr val="000000">
                    <a:alpha val="43137"/>
                  </a:srgbClr>
                </a:outerShdw>
              </a:effectLst>
              <a:latin typeface="+mj-lt"/>
              <a:ea typeface="Cambria" panose="02040503050406030204" pitchFamily="18" charset="0"/>
            </a:rPr>
            <a:t>treatment: setting level</a:t>
          </a:r>
        </a:p>
      </dsp:txBody>
      <dsp:txXfrm>
        <a:off x="-2520708" y="2529276"/>
        <a:ext cx="6223971" cy="1182554"/>
      </dsp:txXfrm>
    </dsp:sp>
    <dsp:sp modelId="{B99D194F-026D-4FB1-8552-ECFCCD636115}">
      <dsp:nvSpPr>
        <dsp:cNvPr id="0" name=""/>
        <dsp:cNvSpPr/>
      </dsp:nvSpPr>
      <dsp:spPr>
        <a:xfrm>
          <a:off x="2009715" y="0"/>
          <a:ext cx="4740177" cy="124828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b="0" u="none" kern="1200" dirty="0">
              <a:effectLst/>
              <a:latin typeface="+mj-lt"/>
              <a:ea typeface="Cambria" panose="02040503050406030204" pitchFamily="18" charset="0"/>
            </a:rPr>
            <a:t>INDIVIDUAL SETTING</a:t>
          </a:r>
        </a:p>
      </dsp:txBody>
      <dsp:txXfrm>
        <a:off x="2009715" y="0"/>
        <a:ext cx="4740177" cy="1248280"/>
      </dsp:txXfrm>
    </dsp:sp>
    <dsp:sp modelId="{F26F298A-0030-4E28-A598-3DBF7AC7D013}">
      <dsp:nvSpPr>
        <dsp:cNvPr id="0" name=""/>
        <dsp:cNvSpPr/>
      </dsp:nvSpPr>
      <dsp:spPr>
        <a:xfrm>
          <a:off x="2010529" y="3033248"/>
          <a:ext cx="9564370" cy="325204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00000"/>
            </a:lnSpc>
            <a:spcBef>
              <a:spcPct val="0"/>
            </a:spcBef>
            <a:spcAft>
              <a:spcPct val="35000"/>
            </a:spcAft>
          </a:pPr>
          <a:r>
            <a:rPr lang="it-IT" sz="2000" b="1" u="sng" kern="1200" dirty="0">
              <a:effectLst>
                <a:outerShdw blurRad="38100" dist="38100" dir="2700000" algn="tl">
                  <a:srgbClr val="000000">
                    <a:alpha val="43137"/>
                  </a:srgbClr>
                </a:outerShdw>
              </a:effectLst>
              <a:latin typeface="+mj-lt"/>
              <a:ea typeface="Cambria" panose="02040503050406030204" pitchFamily="18" charset="0"/>
            </a:rPr>
            <a:t>FAMILY SETTING:</a:t>
          </a:r>
          <a:r>
            <a:rPr lang="it-IT" sz="2000" b="1" u="none" kern="1200" dirty="0">
              <a:effectLst>
                <a:outerShdw blurRad="38100" dist="38100" dir="2700000" algn="tl">
                  <a:srgbClr val="000000">
                    <a:alpha val="43137"/>
                  </a:srgbClr>
                </a:outerShdw>
              </a:effectLst>
              <a:latin typeface="+mj-lt"/>
              <a:ea typeface="Cambria" panose="02040503050406030204" pitchFamily="18" charset="0"/>
            </a:rPr>
            <a:t> </a:t>
          </a:r>
        </a:p>
        <a:p>
          <a:pPr lvl="0" defTabSz="889000">
            <a:spcBef>
              <a:spcPct val="0"/>
            </a:spcBef>
            <a:spcAft>
              <a:spcPct val="35000"/>
            </a:spcAft>
          </a:pPr>
          <a:r>
            <a:rPr lang="it-IT" sz="2000" b="0" u="none" kern="1200" dirty="0">
              <a:effectLst/>
              <a:latin typeface="+mj-lt"/>
              <a:ea typeface="Cambria" panose="02040503050406030204" pitchFamily="18" charset="0"/>
            </a:rPr>
            <a:t>1) </a:t>
          </a:r>
          <a:r>
            <a:rPr lang="it-IT" sz="2000" kern="1200" dirty="0">
              <a:latin typeface="+mj-lt"/>
            </a:rPr>
            <a:t>Building the </a:t>
          </a:r>
          <a:r>
            <a:rPr lang="it-IT" sz="2000" kern="1200" dirty="0" err="1">
              <a:latin typeface="+mj-lt"/>
            </a:rPr>
            <a:t>stable</a:t>
          </a:r>
          <a:r>
            <a:rPr lang="it-IT" sz="2000" kern="1200" dirty="0">
              <a:latin typeface="+mj-lt"/>
            </a:rPr>
            <a:t> system to work on</a:t>
          </a:r>
          <a:endParaRPr lang="it-IT" sz="2000" b="0" u="none" kern="1200" dirty="0">
            <a:effectLst/>
            <a:highlight>
              <a:srgbClr val="FF00FF"/>
            </a:highlight>
            <a:latin typeface="+mj-lt"/>
            <a:ea typeface="Cambria" panose="02040503050406030204" pitchFamily="18" charset="0"/>
          </a:endParaRPr>
        </a:p>
        <a:p>
          <a:pPr lvl="0" algn="ctr" defTabSz="889000">
            <a:lnSpc>
              <a:spcPct val="100000"/>
            </a:lnSpc>
            <a:spcBef>
              <a:spcPct val="0"/>
            </a:spcBef>
            <a:spcAft>
              <a:spcPct val="35000"/>
            </a:spcAft>
          </a:pPr>
          <a:r>
            <a:rPr lang="it-IT" sz="2000" b="0" u="none" kern="1200" dirty="0">
              <a:effectLst/>
              <a:latin typeface="+mj-lt"/>
              <a:ea typeface="Cambria" panose="02040503050406030204" pitchFamily="18" charset="0"/>
            </a:rPr>
            <a:t>2) </a:t>
          </a:r>
          <a:r>
            <a:rPr lang="it-IT" sz="2000" b="1" u="none" kern="1200" dirty="0">
              <a:effectLst/>
              <a:latin typeface="+mj-lt"/>
              <a:ea typeface="Cambria" panose="02040503050406030204" pitchFamily="18" charset="0"/>
            </a:rPr>
            <a:t>Awareness</a:t>
          </a:r>
          <a:r>
            <a:rPr lang="it-IT" sz="2000" b="0" u="none" kern="1200" dirty="0">
              <a:effectLst/>
              <a:latin typeface="+mj-lt"/>
              <a:ea typeface="Cambria" panose="02040503050406030204" pitchFamily="18" charset="0"/>
            </a:rPr>
            <a:t> of the patient’s disorder </a:t>
          </a:r>
          <a:r>
            <a:rPr lang="it-IT" sz="2000" b="1" u="none" kern="1200" dirty="0">
              <a:effectLst/>
              <a:latin typeface="+mj-lt"/>
              <a:ea typeface="Cambria" panose="02040503050406030204" pitchFamily="18" charset="0"/>
            </a:rPr>
            <a:t>within family members:</a:t>
          </a:r>
          <a:endParaRPr lang="it-IT" sz="2000" b="0" u="none" kern="1200" dirty="0">
            <a:effectLst/>
            <a:latin typeface="+mj-lt"/>
            <a:ea typeface="Cambria" panose="02040503050406030204" pitchFamily="18" charset="0"/>
          </a:endParaRPr>
        </a:p>
        <a:p>
          <a:pPr lvl="0" algn="ctr" defTabSz="889000">
            <a:lnSpc>
              <a:spcPct val="100000"/>
            </a:lnSpc>
            <a:spcBef>
              <a:spcPct val="0"/>
            </a:spcBef>
            <a:spcAft>
              <a:spcPct val="35000"/>
            </a:spcAft>
          </a:pPr>
          <a:r>
            <a:rPr lang="it-IT" sz="2000" b="0" u="none" kern="1200" dirty="0">
              <a:effectLst/>
              <a:latin typeface="+mj-lt"/>
              <a:ea typeface="Cambria" panose="02040503050406030204" pitchFamily="18" charset="0"/>
            </a:rPr>
            <a:t>- F and D2 (= </a:t>
          </a:r>
          <a:r>
            <a:rPr lang="it-IT" sz="2000" b="1" u="none" kern="1200" dirty="0">
              <a:effectLst/>
              <a:latin typeface="+mj-lt"/>
              <a:ea typeface="Cambria" panose="02040503050406030204" pitchFamily="18" charset="0"/>
            </a:rPr>
            <a:t>recessive subsystem</a:t>
          </a:r>
          <a:r>
            <a:rPr lang="it-IT" sz="2000" b="0" u="none" kern="1200" dirty="0">
              <a:effectLst/>
              <a:latin typeface="+mj-lt"/>
              <a:ea typeface="Cambria" panose="02040503050406030204" pitchFamily="18" charset="0"/>
            </a:rPr>
            <a:t>) with greater awareness (=capability) </a:t>
          </a:r>
        </a:p>
        <a:p>
          <a:pPr lvl="0" algn="ctr" defTabSz="889000">
            <a:lnSpc>
              <a:spcPct val="100000"/>
            </a:lnSpc>
            <a:spcBef>
              <a:spcPct val="0"/>
            </a:spcBef>
            <a:spcAft>
              <a:spcPct val="35000"/>
            </a:spcAft>
          </a:pPr>
          <a:r>
            <a:rPr lang="it-IT" sz="2000" b="0" u="none" kern="1200" dirty="0">
              <a:effectLst/>
              <a:latin typeface="+mj-lt"/>
              <a:ea typeface="Cambria" panose="02040503050406030204" pitchFamily="18" charset="0"/>
            </a:rPr>
            <a:t>and less  power</a:t>
          </a:r>
        </a:p>
        <a:p>
          <a:pPr lvl="0" algn="ctr" defTabSz="889000">
            <a:lnSpc>
              <a:spcPct val="100000"/>
            </a:lnSpc>
            <a:spcBef>
              <a:spcPct val="0"/>
            </a:spcBef>
            <a:spcAft>
              <a:spcPct val="35000"/>
            </a:spcAft>
          </a:pPr>
          <a:r>
            <a:rPr lang="it-IT" sz="2000" b="0" u="none" kern="1200" dirty="0">
              <a:effectLst/>
              <a:latin typeface="+mj-lt"/>
              <a:ea typeface="Cambria" panose="02040503050406030204" pitchFamily="18" charset="0"/>
            </a:rPr>
            <a:t>-M and IP (= </a:t>
          </a:r>
          <a:r>
            <a:rPr lang="it-IT" sz="2000" b="1" u="none" kern="1200" dirty="0">
              <a:effectLst/>
              <a:latin typeface="+mj-lt"/>
              <a:ea typeface="Cambria" panose="02040503050406030204" pitchFamily="18" charset="0"/>
            </a:rPr>
            <a:t>dominant subsystem</a:t>
          </a:r>
          <a:r>
            <a:rPr lang="it-IT" sz="2000" b="0" u="none" kern="1200" dirty="0">
              <a:effectLst/>
              <a:latin typeface="+mj-lt"/>
              <a:ea typeface="Cambria" panose="02040503050406030204" pitchFamily="18" charset="0"/>
            </a:rPr>
            <a:t>) with greater omnipotence, power and low awareness (=capability) </a:t>
          </a:r>
        </a:p>
      </dsp:txBody>
      <dsp:txXfrm>
        <a:off x="2010529" y="3033248"/>
        <a:ext cx="9564370" cy="3252048"/>
      </dsp:txXfrm>
    </dsp:sp>
    <dsp:sp modelId="{EC34B077-79D1-4EC4-BED7-39D640A57B36}">
      <dsp:nvSpPr>
        <dsp:cNvPr id="0" name=""/>
        <dsp:cNvSpPr/>
      </dsp:nvSpPr>
      <dsp:spPr>
        <a:xfrm>
          <a:off x="2064987" y="1725758"/>
          <a:ext cx="3878778" cy="1182554"/>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kern="1200"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GROUP SETTING </a:t>
          </a:r>
        </a:p>
      </dsp:txBody>
      <dsp:txXfrm>
        <a:off x="2064987" y="1725758"/>
        <a:ext cx="3878778" cy="1182554"/>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14133-905D-4994-BEED-F8C5B479726D}">
      <dsp:nvSpPr>
        <dsp:cNvPr id="0" name=""/>
        <dsp:cNvSpPr/>
      </dsp:nvSpPr>
      <dsp:spPr>
        <a:xfrm>
          <a:off x="180339" y="0"/>
          <a:ext cx="9662160" cy="603885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69124-7AF6-4161-807B-EED43EBB4DDA}">
      <dsp:nvSpPr>
        <dsp:cNvPr id="0" name=""/>
        <dsp:cNvSpPr/>
      </dsp:nvSpPr>
      <dsp:spPr>
        <a:xfrm>
          <a:off x="1407434" y="4168014"/>
          <a:ext cx="251216" cy="25121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26A4E9-4AE2-42DB-AE25-A9132A5F87A8}">
      <dsp:nvSpPr>
        <dsp:cNvPr id="0" name=""/>
        <dsp:cNvSpPr/>
      </dsp:nvSpPr>
      <dsp:spPr bwMode="white">
        <a:xfrm>
          <a:off x="1533042" y="4293622"/>
          <a:ext cx="2251283" cy="1745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14" tIns="0" rIns="0" bIns="0" numCol="1" spcCol="1270" anchor="t" anchorCtr="0">
          <a:noAutofit/>
        </a:bodyPr>
        <a:lstStyle/>
        <a:p>
          <a:pPr lvl="0" algn="l" defTabSz="533400">
            <a:lnSpc>
              <a:spcPct val="100000"/>
            </a:lnSpc>
            <a:spcBef>
              <a:spcPct val="0"/>
            </a:spcBef>
            <a:spcAft>
              <a:spcPct val="35000"/>
            </a:spcAft>
          </a:pPr>
          <a:endParaRPr lang="it-IT" altLang="en-US" sz="1200" kern="1200"/>
        </a:p>
      </dsp:txBody>
      <dsp:txXfrm>
        <a:off x="1533042" y="4293622"/>
        <a:ext cx="2251283" cy="1745227"/>
      </dsp:txXfrm>
    </dsp:sp>
    <dsp:sp modelId="{133B1644-2587-4D7F-B67D-6D81855D4046}">
      <dsp:nvSpPr>
        <dsp:cNvPr id="0" name=""/>
        <dsp:cNvSpPr/>
      </dsp:nvSpPr>
      <dsp:spPr>
        <a:xfrm>
          <a:off x="3624900" y="2526654"/>
          <a:ext cx="454121" cy="45412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BDF3BA-41CE-430B-B3E9-E71FAE47D0E3}">
      <dsp:nvSpPr>
        <dsp:cNvPr id="0" name=""/>
        <dsp:cNvSpPr/>
      </dsp:nvSpPr>
      <dsp:spPr bwMode="white">
        <a:xfrm>
          <a:off x="3851960" y="2753715"/>
          <a:ext cx="2318918" cy="3285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630" tIns="0" rIns="0" bIns="0" numCol="1" spcCol="1270" anchor="t" anchorCtr="0">
          <a:noAutofit/>
        </a:bodyPr>
        <a:lstStyle/>
        <a:p>
          <a:pPr lvl="0" algn="ctr" defTabSz="933450">
            <a:lnSpc>
              <a:spcPct val="100000"/>
            </a:lnSpc>
            <a:spcBef>
              <a:spcPct val="0"/>
            </a:spcBef>
            <a:spcAft>
              <a:spcPct val="35000"/>
            </a:spcAft>
          </a:pPr>
          <a:r>
            <a:rPr lang="it-IT" altLang="en-US" sz="2100" b="1" u="sng" kern="1200" dirty="0"/>
            <a:t>RULES</a:t>
          </a:r>
        </a:p>
        <a:p>
          <a:pPr lvl="0" defTabSz="933450">
            <a:spcBef>
              <a:spcPct val="0"/>
            </a:spcBef>
          </a:pPr>
          <a:r>
            <a:rPr lang="en-US" altLang="en-US" sz="2100" b="1" kern="1200" dirty="0"/>
            <a:t>Reaching the possible agreement to enter into a relationship: There is not only you, we both exist with different roles</a:t>
          </a:r>
          <a:endParaRPr lang="it-IT" altLang="en-US" sz="2100" b="1" kern="1200" dirty="0"/>
        </a:p>
      </dsp:txBody>
      <dsp:txXfrm>
        <a:off x="3851960" y="2753715"/>
        <a:ext cx="2318918" cy="3285134"/>
      </dsp:txXfrm>
    </dsp:sp>
    <dsp:sp modelId="{61ECD666-B2E5-46DC-8842-3B7561C8DC34}">
      <dsp:nvSpPr>
        <dsp:cNvPr id="0" name=""/>
        <dsp:cNvSpPr/>
      </dsp:nvSpPr>
      <dsp:spPr>
        <a:xfrm>
          <a:off x="6291656" y="1527829"/>
          <a:ext cx="628040" cy="62804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0CDB76-03D3-4BEF-AA13-668011A3FA1A}">
      <dsp:nvSpPr>
        <dsp:cNvPr id="0" name=""/>
        <dsp:cNvSpPr/>
      </dsp:nvSpPr>
      <dsp:spPr bwMode="white">
        <a:xfrm>
          <a:off x="6605676" y="1841849"/>
          <a:ext cx="2318918" cy="419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786" tIns="0" rIns="0" bIns="0" numCol="1" spcCol="1270" anchor="t" anchorCtr="0">
          <a:noAutofit/>
        </a:bodyPr>
        <a:lstStyle/>
        <a:p>
          <a:pPr lvl="0" algn="l" defTabSz="800100">
            <a:lnSpc>
              <a:spcPct val="100000"/>
            </a:lnSpc>
            <a:spcBef>
              <a:spcPct val="0"/>
            </a:spcBef>
            <a:spcAft>
              <a:spcPct val="35000"/>
            </a:spcAft>
          </a:pPr>
          <a:r>
            <a:rPr lang="en-US" sz="1800"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mn-ea"/>
            </a:rPr>
            <a:t>Disorder Awareness at the level of LANGUAGES: cognitive, emotional and body</a:t>
          </a:r>
          <a:endParaRPr lang="it-IT" sz="1800" kern="1200" cap="all" baseline="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lvl="0" algn="l" defTabSz="800100">
            <a:lnSpc>
              <a:spcPct val="100000"/>
            </a:lnSpc>
            <a:spcBef>
              <a:spcPct val="0"/>
            </a:spcBef>
            <a:spcAft>
              <a:spcPct val="35000"/>
            </a:spcAft>
          </a:pPr>
          <a:r>
            <a:rPr lang="en-US" sz="1400" b="1" i="1" u="sng"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mn-ea"/>
            </a:rPr>
            <a:t>1) Symptoms: Increased control over weight and nutrition, self-harm, suicidal threats 
2)DISTRESS, reduced control and self-induced vomiting to relieve tension</a:t>
          </a:r>
          <a:endParaRPr lang="it-IT" sz="1400" b="1" i="1" u="sng"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6605676" y="1841849"/>
        <a:ext cx="2318918" cy="419700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0D420-5390-4A6C-88D8-D1165DDD9EF2}">
      <dsp:nvSpPr>
        <dsp:cNvPr id="0" name=""/>
        <dsp:cNvSpPr/>
      </dsp:nvSpPr>
      <dsp:spPr bwMode="white">
        <a:xfrm>
          <a:off x="0" y="0"/>
          <a:ext cx="10221245" cy="1992439"/>
        </a:xfrm>
        <a:prstGeom prst="roundRect">
          <a:avLst>
            <a:gd name="adj" fmla="val 10000"/>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pPr>
          <a:r>
            <a:rPr lang="it-IT" sz="2300" b="1" i="1" kern="1200" cap="all" baseline="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a:p>
          <a:pPr eaLnBrk="1" latinLnBrk="0">
            <a:spcBef>
              <a:spcPct val="0"/>
            </a:spcBef>
          </a:pPr>
          <a:r>
            <a:rPr lang="en-US" sz="2300" b="1" i="0" kern="1200" cap="all" baseline="0" dirty="0">
              <a:effectLst>
                <a:outerShdw blurRad="38100" dist="38100" dir="2700000" algn="tl">
                  <a:srgbClr val="000000">
                    <a:alpha val="43137"/>
                  </a:srgbClr>
                </a:outerShdw>
              </a:effectLst>
              <a:latin typeface="+mj-lt"/>
              <a:ea typeface="Cambria" panose="02040503050406030204" pitchFamily="18" charset="0"/>
            </a:rPr>
            <a:t>THE PATIENT'S DISORDER IS BEING THE ENEMY OF HER OWN BODY: IT IS A FEARFUL LANGUAGE THAT </a:t>
          </a:r>
          <a:r>
            <a:rPr lang="en-US" sz="2300" b="1" i="0" kern="1200" dirty="0">
              <a:latin typeface="+mj-lt"/>
            </a:rPr>
            <a:t>HAS NO CONCEPT FOR HER</a:t>
          </a:r>
          <a:endParaRPr lang="it-IT" sz="2300" b="1" i="0" kern="1200" dirty="0">
            <a:latin typeface="+mj-lt"/>
          </a:endParaRPr>
        </a:p>
        <a:p>
          <a:pPr marL="0" lvl="0" algn="ctr" defTabSz="800100">
            <a:lnSpc>
              <a:spcPct val="90000"/>
            </a:lnSpc>
            <a:spcBef>
              <a:spcPct val="0"/>
            </a:spcBef>
            <a:spcAft>
              <a:spcPct val="35000"/>
            </a:spcAft>
            <a:buNone/>
          </a:pPr>
          <a:endParaRPr lang="it-IT" sz="2300" b="1" i="1" kern="1200" cap="all" baseline="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58357" y="58357"/>
        <a:ext cx="8071247" cy="1875725"/>
      </dsp:txXfrm>
    </dsp:sp>
    <dsp:sp modelId="{AC35B048-61FD-4398-8DC5-DD9A86D039CD}">
      <dsp:nvSpPr>
        <dsp:cNvPr id="0" name=""/>
        <dsp:cNvSpPr/>
      </dsp:nvSpPr>
      <dsp:spPr bwMode="white">
        <a:xfrm>
          <a:off x="901874" y="2324512"/>
          <a:ext cx="10221245" cy="1992439"/>
        </a:xfrm>
        <a:prstGeom prst="roundRect">
          <a:avLst>
            <a:gd name="adj" fmla="val 10000"/>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0" i="0" u="none" kern="1200" dirty="0">
              <a:solidFill>
                <a:schemeClr val="tx1"/>
              </a:solidFill>
              <a:effectLst/>
              <a:latin typeface="+mj-lt"/>
              <a:ea typeface="Cambria" panose="02040503050406030204" pitchFamily="18" charset="0"/>
            </a:rPr>
            <a:t>Lia has to become aware that she cannot say what she wants because it is in the body that the needs she is afraid of arise; she will have to learn </a:t>
          </a:r>
          <a:r>
            <a:rPr lang="en-US" sz="2300" b="0" i="0" u="none" kern="1200" dirty="0">
              <a:solidFill>
                <a:schemeClr val="tx1"/>
              </a:solidFill>
              <a:effectLst/>
              <a:latin typeface="+mj-lt"/>
            </a:rPr>
            <a:t>to sense (=dread less) her body </a:t>
          </a:r>
          <a:r>
            <a:rPr lang="en-US" sz="2300" b="0" i="0" u="none" kern="1200" dirty="0">
              <a:solidFill>
                <a:schemeClr val="tx1"/>
              </a:solidFill>
              <a:effectLst/>
              <a:latin typeface="+mj-lt"/>
              <a:ea typeface="Cambria" panose="02040503050406030204" pitchFamily="18" charset="0"/>
            </a:rPr>
            <a:t>in order to understand its desires</a:t>
          </a:r>
          <a:endParaRPr lang="it-IT" sz="2300" b="0" i="0" u="none" kern="1200" dirty="0">
            <a:solidFill>
              <a:schemeClr val="tx1"/>
            </a:solidFill>
            <a:effectLst/>
            <a:latin typeface="+mj-lt"/>
            <a:ea typeface="Cambria" panose="02040503050406030204" pitchFamily="18" charset="0"/>
          </a:endParaRPr>
        </a:p>
      </dsp:txBody>
      <dsp:txXfrm>
        <a:off x="960231" y="2382869"/>
        <a:ext cx="7907571" cy="1875725"/>
      </dsp:txXfrm>
    </dsp:sp>
    <dsp:sp modelId="{FFCF1559-D678-4877-8FCA-6A503F9AD349}">
      <dsp:nvSpPr>
        <dsp:cNvPr id="0" name=""/>
        <dsp:cNvSpPr/>
      </dsp:nvSpPr>
      <dsp:spPr bwMode="white">
        <a:xfrm>
          <a:off x="1803749" y="4649025"/>
          <a:ext cx="10221245" cy="1992439"/>
        </a:xfrm>
        <a:prstGeom prst="roundRect">
          <a:avLst>
            <a:gd name="adj" fmla="val 10000"/>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ct val="35000"/>
            </a:spcAft>
          </a:pPr>
          <a:r>
            <a:rPr lang="en-US" sz="2000" b="1" i="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She will finally have to learn how to fulfil her own desires in her relationship with others without blackmailing them (=Emergence of You as Individual).</a:t>
          </a:r>
          <a:endParaRPr lang="it-IT" sz="2000" b="1" i="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1862106" y="4707382"/>
        <a:ext cx="7907571" cy="1875725"/>
      </dsp:txXfrm>
    </dsp:sp>
    <dsp:sp modelId="{6442AEFD-2A9A-46A8-9E87-39DBF956B4E7}">
      <dsp:nvSpPr>
        <dsp:cNvPr id="0" name=""/>
        <dsp:cNvSpPr/>
      </dsp:nvSpPr>
      <dsp:spPr bwMode="white">
        <a:xfrm>
          <a:off x="8926160" y="1510933"/>
          <a:ext cx="1295085" cy="1295085"/>
        </a:xfrm>
        <a:prstGeom prst="downArrow">
          <a:avLst>
            <a:gd name="adj1" fmla="val 55000"/>
            <a:gd name="adj2" fmla="val 45000"/>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it-IT" sz="2000" b="1" i="1" kern="120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9217554" y="1510933"/>
        <a:ext cx="712297" cy="974551"/>
      </dsp:txXfrm>
    </dsp:sp>
    <dsp:sp modelId="{D50AB13E-C5DA-4421-A8A9-6767D9BA8A22}">
      <dsp:nvSpPr>
        <dsp:cNvPr id="0" name=""/>
        <dsp:cNvSpPr/>
      </dsp:nvSpPr>
      <dsp:spPr bwMode="white">
        <a:xfrm>
          <a:off x="9828034" y="3822163"/>
          <a:ext cx="1295085" cy="1295085"/>
        </a:xfrm>
        <a:prstGeom prst="downArrow">
          <a:avLst>
            <a:gd name="adj1" fmla="val 55000"/>
            <a:gd name="adj2" fmla="val 45000"/>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it-IT" sz="2000" b="1" i="1" kern="120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10119428" y="3822163"/>
        <a:ext cx="712297" cy="974551"/>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EE6F2-FFCD-4F59-9EBB-6B0C7E01480B}">
      <dsp:nvSpPr>
        <dsp:cNvPr id="0" name=""/>
        <dsp:cNvSpPr/>
      </dsp:nvSpPr>
      <dsp:spPr bwMode="white">
        <a:xfrm>
          <a:off x="93699" y="208283"/>
          <a:ext cx="8146655" cy="5899604"/>
        </a:xfrm>
        <a:prstGeom prst="pie">
          <a:avLst>
            <a:gd name="adj1" fmla="val 16200000"/>
            <a:gd name="adj2" fmla="val 1800000"/>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it-IT" sz="1500" b="1" kern="1200" dirty="0">
              <a:solidFill>
                <a:schemeClr val="tx1"/>
              </a:solidFill>
              <a:effectLst>
                <a:outerShdw blurRad="38100" dist="38100" dir="2700000" algn="tl">
                  <a:srgbClr val="000000">
                    <a:alpha val="43137"/>
                  </a:srgbClr>
                </a:outerShdw>
              </a:effectLst>
              <a:latin typeface="+mj-lt"/>
              <a:ea typeface="Cambria" panose="02040503050406030204" pitchFamily="18" charset="0"/>
            </a:rPr>
            <a:t>CARING STAFF: </a:t>
          </a:r>
          <a:r>
            <a:rPr lang="en-US" sz="1500" b="1" kern="1200" dirty="0">
              <a:solidFill>
                <a:schemeClr val="tx1"/>
              </a:solidFill>
              <a:effectLst>
                <a:outerShdw blurRad="38100" dist="38100" dir="2700000" algn="tl">
                  <a:srgbClr val="000000">
                    <a:alpha val="43137"/>
                  </a:srgbClr>
                </a:outerShdw>
              </a:effectLst>
              <a:latin typeface="+mj-lt"/>
              <a:ea typeface="Cambria" panose="02040503050406030204" pitchFamily="18" charset="0"/>
            </a:rPr>
            <a:t>disagree with treatment discontinuation due to the </a:t>
          </a:r>
          <a:r>
            <a:rPr lang="en-US" sz="1500" b="1" kern="1200" dirty="0">
              <a:solidFill>
                <a:schemeClr val="tx1"/>
              </a:solidFill>
              <a:latin typeface="+mj-lt"/>
            </a:rPr>
            <a:t>severity and dangerousness </a:t>
          </a:r>
          <a:r>
            <a:rPr lang="en-US" sz="1500" b="1" kern="1200" dirty="0">
              <a:solidFill>
                <a:schemeClr val="tx1"/>
              </a:solidFill>
              <a:effectLst>
                <a:outerShdw blurRad="38100" dist="38100" dir="2700000" algn="tl">
                  <a:srgbClr val="000000">
                    <a:alpha val="43137"/>
                  </a:srgbClr>
                </a:outerShdw>
              </a:effectLst>
              <a:latin typeface="+mj-lt"/>
              <a:ea typeface="Cambria" panose="02040503050406030204" pitchFamily="18" charset="0"/>
            </a:rPr>
            <a:t>of the patient</a:t>
          </a:r>
          <a:endParaRPr lang="it-IT" sz="1500" b="1" kern="1200" dirty="0">
            <a:solidFill>
              <a:schemeClr val="tx1"/>
            </a:solidFill>
            <a:effectLst>
              <a:outerShdw blurRad="38100" dist="38100" dir="2700000" algn="tl">
                <a:srgbClr val="000000">
                  <a:alpha val="43137"/>
                </a:srgbClr>
              </a:outerShdw>
            </a:effectLst>
            <a:latin typeface="+mj-lt"/>
            <a:ea typeface="Cambria" panose="02040503050406030204" pitchFamily="18" charset="0"/>
          </a:endParaRPr>
        </a:p>
      </dsp:txBody>
      <dsp:txXfrm>
        <a:off x="4522958" y="1296901"/>
        <a:ext cx="2764043" cy="1966534"/>
      </dsp:txXfrm>
    </dsp:sp>
    <dsp:sp modelId="{27E97064-649A-48C3-A14C-9240F74C361C}">
      <dsp:nvSpPr>
        <dsp:cNvPr id="0" name=""/>
        <dsp:cNvSpPr/>
      </dsp:nvSpPr>
      <dsp:spPr bwMode="white">
        <a:xfrm>
          <a:off x="573418" y="193841"/>
          <a:ext cx="7078155" cy="6155141"/>
        </a:xfrm>
        <a:prstGeom prst="pie">
          <a:avLst>
            <a:gd name="adj1" fmla="val 1800000"/>
            <a:gd name="adj2" fmla="val 9000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100000"/>
            </a:lnSpc>
            <a:spcBef>
              <a:spcPct val="0"/>
            </a:spcBef>
            <a:spcAft>
              <a:spcPct val="35000"/>
            </a:spcAft>
          </a:pPr>
          <a:endParaRPr lang="it-IT" sz="15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lvl="0" algn="ctr" defTabSz="666750">
            <a:spcBef>
              <a:spcPct val="0"/>
            </a:spcBef>
          </a:pPr>
          <a:r>
            <a:rPr lang="it-IT" sz="15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FAMILY: </a:t>
          </a:r>
          <a:r>
            <a:rPr lang="en-US" sz="15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the recessive F-d2 subsystem does not support the patient's decision; the dominant M - Ip subsystem </a:t>
          </a:r>
          <a:r>
            <a:rPr lang="en-US" sz="1500" b="1" kern="1200" dirty="0">
              <a:solidFill>
                <a:schemeClr val="tx1"/>
              </a:solidFill>
            </a:rPr>
            <a:t>thinks about </a:t>
          </a:r>
          <a:r>
            <a:rPr lang="en-US" sz="15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treatment termination and wants to </a:t>
          </a:r>
          <a:r>
            <a:rPr lang="en-US" sz="1500" b="1" kern="1200" dirty="0">
              <a:solidFill>
                <a:schemeClr val="tx1"/>
              </a:solidFill>
            </a:rPr>
            <a:t>take over</a:t>
          </a:r>
          <a:r>
            <a:rPr lang="en-US" sz="15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The family opts for treatment termination</a:t>
          </a:r>
          <a:endParaRPr lang="it-IT" sz="15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dsp:txBody>
      <dsp:txXfrm>
        <a:off x="2511485" y="4077442"/>
        <a:ext cx="3202022" cy="1905162"/>
      </dsp:txXfrm>
    </dsp:sp>
    <dsp:sp modelId="{243B6D05-147A-492E-9883-A3C2913A695D}">
      <dsp:nvSpPr>
        <dsp:cNvPr id="0" name=""/>
        <dsp:cNvSpPr/>
      </dsp:nvSpPr>
      <dsp:spPr bwMode="white">
        <a:xfrm>
          <a:off x="290235" y="526108"/>
          <a:ext cx="7565837" cy="5371135"/>
        </a:xfrm>
        <a:prstGeom prst="pie">
          <a:avLst>
            <a:gd name="adj1" fmla="val 9000000"/>
            <a:gd name="adj2" fmla="val 16200000"/>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l" defTabSz="889000">
            <a:lnSpc>
              <a:spcPct val="100000"/>
            </a:lnSpc>
            <a:spcBef>
              <a:spcPct val="0"/>
            </a:spcBef>
            <a:spcAft>
              <a:spcPct val="35000"/>
            </a:spcAft>
          </a:pPr>
          <a:r>
            <a:rPr lang="it-IT" sz="2000" b="1" kern="1200" dirty="0">
              <a:solidFill>
                <a:schemeClr val="tx1"/>
              </a:solidFill>
              <a:effectLst>
                <a:outerShdw blurRad="38100" dist="38100" dir="2700000" algn="tl">
                  <a:srgbClr val="000000">
                    <a:alpha val="43137"/>
                  </a:srgbClr>
                </a:outerShdw>
              </a:effectLst>
              <a:latin typeface="+mj-lt"/>
              <a:ea typeface="Cambria" panose="02040503050406030204" pitchFamily="18" charset="0"/>
            </a:rPr>
            <a:t>Lia: the patient goes for premature treatment </a:t>
          </a:r>
          <a:r>
            <a:rPr lang="it-IT" sz="2000" b="1" kern="1200" dirty="0" err="1">
              <a:solidFill>
                <a:schemeClr val="tx1"/>
              </a:solidFill>
              <a:effectLst>
                <a:outerShdw blurRad="38100" dist="38100" dir="2700000" algn="tl">
                  <a:srgbClr val="000000">
                    <a:alpha val="43137"/>
                  </a:srgbClr>
                </a:outerShdw>
              </a:effectLst>
              <a:latin typeface="+mj-lt"/>
              <a:ea typeface="Cambria" panose="02040503050406030204" pitchFamily="18" charset="0"/>
            </a:rPr>
            <a:t>termination</a:t>
          </a:r>
          <a:endParaRPr lang="it-IT" sz="2000" b="1" kern="1200" dirty="0">
            <a:solidFill>
              <a:schemeClr val="tx1"/>
            </a:solidFill>
            <a:effectLst>
              <a:outerShdw blurRad="38100" dist="38100" dir="2700000" algn="tl">
                <a:srgbClr val="000000">
                  <a:alpha val="43137"/>
                </a:srgbClr>
              </a:outerShdw>
            </a:effectLst>
            <a:latin typeface="+mj-lt"/>
            <a:ea typeface="Cambria" panose="02040503050406030204" pitchFamily="18" charset="0"/>
          </a:endParaRPr>
        </a:p>
      </dsp:txBody>
      <dsp:txXfrm>
        <a:off x="1100861" y="1581153"/>
        <a:ext cx="2566980" cy="1790378"/>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CD47C-2D42-478F-8C59-7BBA44E82A71}">
      <dsp:nvSpPr>
        <dsp:cNvPr id="0" name=""/>
        <dsp:cNvSpPr/>
      </dsp:nvSpPr>
      <dsp:spPr>
        <a:xfrm>
          <a:off x="-5132726" y="-786265"/>
          <a:ext cx="6112447" cy="6112447"/>
        </a:xfrm>
        <a:prstGeom prst="blockArc">
          <a:avLst>
            <a:gd name="adj1" fmla="val 18900000"/>
            <a:gd name="adj2" fmla="val 2700000"/>
            <a:gd name="adj3" fmla="val 353"/>
          </a:avLst>
        </a:prstGeom>
        <a:noFill/>
        <a:ln w="1905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0DD0F27-56C7-4814-BC5C-EB4BE1258B32}">
      <dsp:nvSpPr>
        <dsp:cNvPr id="0" name=""/>
        <dsp:cNvSpPr/>
      </dsp:nvSpPr>
      <dsp:spPr>
        <a:xfrm>
          <a:off x="630140" y="453991"/>
          <a:ext cx="6646471" cy="907983"/>
        </a:xfrm>
        <a:prstGeom prst="rect">
          <a:avLst/>
        </a:prstGeom>
        <a:solidFill>
          <a:schemeClr val="accent2">
            <a:hueOff val="0"/>
            <a:satOff val="0"/>
            <a:lumOff val="0"/>
            <a:alphaOff val="0"/>
          </a:schemeClr>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712" tIns="63500" rIns="63500" bIns="63500" numCol="1" spcCol="1270" anchor="ctr" anchorCtr="0">
          <a:noAutofit/>
        </a:bodyPr>
        <a:lstStyle/>
        <a:p>
          <a:pPr lvl="0" algn="ctr" defTabSz="1111250">
            <a:lnSpc>
              <a:spcPct val="90000"/>
            </a:lnSpc>
            <a:spcBef>
              <a:spcPct val="0"/>
            </a:spcBef>
            <a:spcAft>
              <a:spcPct val="35000"/>
            </a:spcAft>
          </a:pPr>
          <a:r>
            <a:rPr lang="it-IT" sz="25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PATIENT </a:t>
          </a:r>
          <a:r>
            <a:rPr lang="it-IT" sz="20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(INDIVIDUAL-FAMILY MEMBERS)</a:t>
          </a:r>
        </a:p>
      </dsp:txBody>
      <dsp:txXfrm>
        <a:off x="630140" y="453991"/>
        <a:ext cx="6646471" cy="907983"/>
      </dsp:txXfrm>
    </dsp:sp>
    <dsp:sp modelId="{3C1A22CB-BAFB-4F5C-9D84-F2D662C08B65}">
      <dsp:nvSpPr>
        <dsp:cNvPr id="0" name=""/>
        <dsp:cNvSpPr/>
      </dsp:nvSpPr>
      <dsp:spPr>
        <a:xfrm>
          <a:off x="62650" y="340493"/>
          <a:ext cx="1134979" cy="11349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B42F803-D04C-41B6-81D2-707DD32E42EA}">
      <dsp:nvSpPr>
        <dsp:cNvPr id="0" name=""/>
        <dsp:cNvSpPr/>
      </dsp:nvSpPr>
      <dsp:spPr>
        <a:xfrm>
          <a:off x="1002196" y="1853220"/>
          <a:ext cx="6316419" cy="907983"/>
        </a:xfrm>
        <a:prstGeom prst="rect">
          <a:avLst/>
        </a:prstGeom>
        <a:solidFill>
          <a:schemeClr val="accent3">
            <a:hueOff val="0"/>
            <a:satOff val="0"/>
            <a:lumOff val="0"/>
            <a:alphaOff val="0"/>
          </a:schemeClr>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712" tIns="81280" rIns="81280" bIns="81280" numCol="1" spcCol="1270" anchor="ctr" anchorCtr="0">
          <a:noAutofit/>
        </a:bodyPr>
        <a:lstStyle/>
        <a:p>
          <a:pPr lvl="0" algn="ctr" defTabSz="1422400">
            <a:lnSpc>
              <a:spcPct val="90000"/>
            </a:lnSpc>
            <a:spcBef>
              <a:spcPct val="0"/>
            </a:spcBef>
            <a:spcAft>
              <a:spcPct val="35000"/>
            </a:spcAft>
          </a:pPr>
          <a:r>
            <a:rPr lang="it-IT" sz="3200" b="1" kern="1200" dirty="0">
              <a:latin typeface="Cambria" panose="02040503050406030204" pitchFamily="18" charset="0"/>
              <a:ea typeface="Cambria" panose="02040503050406030204" pitchFamily="18" charset="0"/>
            </a:rPr>
            <a:t>FAMIGLIA</a:t>
          </a:r>
          <a:r>
            <a:rPr lang="it-IT" sz="2300" b="1" kern="1200" dirty="0">
              <a:latin typeface="Cambria" panose="02040503050406030204" pitchFamily="18" charset="0"/>
              <a:ea typeface="Cambria" panose="02040503050406030204" pitchFamily="18" charset="0"/>
            </a:rPr>
            <a:t> </a:t>
          </a:r>
          <a:r>
            <a:rPr lang="it-IT" sz="2000" b="1" kern="1200" dirty="0">
              <a:latin typeface="Cambria" panose="02040503050406030204" pitchFamily="18" charset="0"/>
              <a:ea typeface="Cambria" panose="02040503050406030204" pitchFamily="18" charset="0"/>
            </a:rPr>
            <a:t>(i soggetti che la compongono)</a:t>
          </a:r>
        </a:p>
      </dsp:txBody>
      <dsp:txXfrm>
        <a:off x="1002196" y="1853220"/>
        <a:ext cx="6316419" cy="907983"/>
      </dsp:txXfrm>
    </dsp:sp>
    <dsp:sp modelId="{3AC60185-92F0-4D9F-B076-A702589EC537}">
      <dsp:nvSpPr>
        <dsp:cNvPr id="0" name=""/>
        <dsp:cNvSpPr/>
      </dsp:nvSpPr>
      <dsp:spPr>
        <a:xfrm>
          <a:off x="392702" y="1702468"/>
          <a:ext cx="1134979" cy="11349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32DB2E1-4477-473A-88F4-35EED550612F}">
      <dsp:nvSpPr>
        <dsp:cNvPr id="0" name=""/>
        <dsp:cNvSpPr/>
      </dsp:nvSpPr>
      <dsp:spPr>
        <a:xfrm>
          <a:off x="630140" y="3177941"/>
          <a:ext cx="6646471" cy="907983"/>
        </a:xfrm>
        <a:prstGeom prst="rect">
          <a:avLst/>
        </a:prstGeom>
        <a:solidFill>
          <a:schemeClr val="accent4">
            <a:hueOff val="0"/>
            <a:satOff val="0"/>
            <a:lumOff val="0"/>
            <a:alphaOff val="0"/>
          </a:schemeClr>
        </a:solidFill>
        <a:ln>
          <a:noFill/>
        </a:ln>
        <a:effectLst>
          <a:outerShdw blurRad="38100" dist="17779"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712" tIns="81280" rIns="81280" bIns="81280" numCol="1" spcCol="1270" anchor="ctr" anchorCtr="0">
          <a:noAutofit/>
        </a:bodyPr>
        <a:lstStyle/>
        <a:p>
          <a:pPr lvl="0" algn="ctr" defTabSz="1422400">
            <a:lnSpc>
              <a:spcPct val="90000"/>
            </a:lnSpc>
            <a:spcBef>
              <a:spcPct val="0"/>
            </a:spcBef>
            <a:spcAft>
              <a:spcPct val="35000"/>
            </a:spcAft>
          </a:pPr>
          <a:r>
            <a:rPr lang="it-IT" sz="3200" b="1" kern="1200" dirty="0">
              <a:latin typeface="Cambria" panose="02040503050406030204" pitchFamily="18" charset="0"/>
              <a:ea typeface="Cambria" panose="02040503050406030204" pitchFamily="18" charset="0"/>
            </a:rPr>
            <a:t>COMMUNITY </a:t>
          </a:r>
          <a:r>
            <a:rPr lang="it-IT" sz="2000" b="1" kern="1200" dirty="0">
              <a:latin typeface="Cambria" panose="02040503050406030204" pitchFamily="18" charset="0"/>
              <a:ea typeface="Cambria" panose="02040503050406030204" pitchFamily="18" charset="0"/>
            </a:rPr>
            <a:t>(the individuals who are part of it)</a:t>
          </a:r>
        </a:p>
      </dsp:txBody>
      <dsp:txXfrm>
        <a:off x="630140" y="3177941"/>
        <a:ext cx="6646471" cy="907983"/>
      </dsp:txXfrm>
    </dsp:sp>
    <dsp:sp modelId="{8CF820D3-65A3-4497-9B2B-CCF6912F8E50}">
      <dsp:nvSpPr>
        <dsp:cNvPr id="0" name=""/>
        <dsp:cNvSpPr/>
      </dsp:nvSpPr>
      <dsp:spPr>
        <a:xfrm>
          <a:off x="62650" y="3064443"/>
          <a:ext cx="1134979" cy="11349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06B0D-7D3B-644A-A851-CE334D7B3B30}">
      <dsp:nvSpPr>
        <dsp:cNvPr id="0" name=""/>
        <dsp:cNvSpPr/>
      </dsp:nvSpPr>
      <dsp:spPr bwMode="white">
        <a:xfrm>
          <a:off x="0" y="90288"/>
          <a:ext cx="6790606" cy="4197960"/>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prst="angle"/>
        </a:sp3d>
      </dsp:spPr>
      <dsp:style>
        <a:lnRef idx="0">
          <a:scrgbClr r="0" g="0" b="0"/>
        </a:lnRef>
        <a:fillRef idx="2">
          <a:scrgbClr r="0" g="0" b="0"/>
        </a:fillRef>
        <a:effectRef idx="1">
          <a:scrgbClr r="0" g="0" b="0"/>
        </a:effectRef>
        <a:fontRef idx="minor">
          <a:schemeClr val="dk1"/>
        </a:fontRef>
      </dsp:style>
      <dsp:txBody>
        <a:bodyPr spcFirstLastPara="0" vert="horz" wrap="square" lIns="175260" tIns="175260" rIns="175260" bIns="175260" numCol="1" spcCol="1270" anchor="ctr" anchorCtr="0">
          <a:noAutofit/>
        </a:bodyPr>
        <a:lstStyle/>
        <a:p>
          <a:pPr lvl="0" algn="ctr" defTabSz="2044700">
            <a:lnSpc>
              <a:spcPct val="100000"/>
            </a:lnSpc>
            <a:spcBef>
              <a:spcPct val="0"/>
            </a:spcBef>
            <a:spcAft>
              <a:spcPct val="35000"/>
            </a:spcAft>
          </a:pPr>
          <a:r>
            <a:rPr lang="it-IT" altLang="en-US" sz="4600" kern="1200" dirty="0"/>
            <a:t>They result from the connection of functions and subfunctions integrated with each other</a:t>
          </a:r>
          <a:endParaRPr lang="en-US" sz="4600" kern="1200" dirty="0"/>
        </a:p>
      </dsp:txBody>
      <dsp:txXfrm>
        <a:off x="204928" y="295216"/>
        <a:ext cx="6380750" cy="37881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CEAF6-F516-1342-B28F-B21E4658FE0A}">
      <dsp:nvSpPr>
        <dsp:cNvPr id="0" name=""/>
        <dsp:cNvSpPr/>
      </dsp:nvSpPr>
      <dsp:spPr bwMode="white">
        <a:xfrm>
          <a:off x="2347912" y="0"/>
          <a:ext cx="2347912" cy="1885950"/>
        </a:xfrm>
        <a:prstGeom prst="trapezoid">
          <a:avLst>
            <a:gd name="adj" fmla="val 62247"/>
          </a:avLst>
        </a:prstGeom>
        <a:solidFill>
          <a:schemeClr val="accent1">
            <a:hueOff val="0"/>
            <a:satOff val="0"/>
            <a:lumOff val="0"/>
            <a:alphaOff val="0"/>
          </a:schemeClr>
        </a:solidFill>
        <a:ln>
          <a:noFill/>
        </a:ln>
        <a:effectLst>
          <a:outerShdw blurRad="38100" dist="17779" dir="5400000" rotWithShape="0">
            <a:srgbClr val="000000">
              <a:alpha val="40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it-IT" sz="2600" kern="1200" dirty="0"/>
        </a:p>
        <a:p>
          <a:pPr lvl="0" algn="ctr" defTabSz="1155700">
            <a:lnSpc>
              <a:spcPct val="90000"/>
            </a:lnSpc>
            <a:spcBef>
              <a:spcPct val="0"/>
            </a:spcBef>
            <a:spcAft>
              <a:spcPct val="35000"/>
            </a:spcAft>
          </a:pPr>
          <a:endParaRPr lang="it-IT" sz="2600" kern="1200" dirty="0"/>
        </a:p>
        <a:p>
          <a:pPr lvl="0" algn="ctr" defTabSz="1155700">
            <a:lnSpc>
              <a:spcPct val="90000"/>
            </a:lnSpc>
            <a:spcBef>
              <a:spcPct val="0"/>
            </a:spcBef>
            <a:spcAft>
              <a:spcPct val="35000"/>
            </a:spcAft>
          </a:pPr>
          <a:endParaRPr lang="it-IT" sz="2600" kern="1200" dirty="0"/>
        </a:p>
        <a:p>
          <a:pPr lvl="0" algn="ctr" defTabSz="1155700">
            <a:lnSpc>
              <a:spcPct val="90000"/>
            </a:lnSpc>
            <a:spcBef>
              <a:spcPct val="0"/>
            </a:spcBef>
            <a:spcAft>
              <a:spcPct val="35000"/>
            </a:spcAft>
          </a:pPr>
          <a:r>
            <a:rPr lang="it-IT" sz="2600" kern="1200" dirty="0"/>
            <a:t>FUNCTIONS</a:t>
          </a:r>
        </a:p>
      </dsp:txBody>
      <dsp:txXfrm>
        <a:off x="2347912" y="0"/>
        <a:ext cx="2347912" cy="1885950"/>
      </dsp:txXfrm>
    </dsp:sp>
    <dsp:sp modelId="{ECC8FC83-8856-4C43-B063-B47AF063F423}">
      <dsp:nvSpPr>
        <dsp:cNvPr id="0" name=""/>
        <dsp:cNvSpPr/>
      </dsp:nvSpPr>
      <dsp:spPr bwMode="white">
        <a:xfrm>
          <a:off x="1173956" y="1885950"/>
          <a:ext cx="4695825" cy="1885950"/>
        </a:xfrm>
        <a:prstGeom prst="trapezoid">
          <a:avLst>
            <a:gd name="adj" fmla="val 62247"/>
          </a:avLst>
        </a:prstGeom>
        <a:solidFill>
          <a:schemeClr val="accent1">
            <a:hueOff val="0"/>
            <a:satOff val="0"/>
            <a:lumOff val="0"/>
            <a:alphaOff val="0"/>
          </a:schemeClr>
        </a:solidFill>
        <a:ln>
          <a:noFill/>
        </a:ln>
        <a:effectLst>
          <a:outerShdw blurRad="38100" dist="17779" dir="5400000" rotWithShape="0">
            <a:srgbClr val="000000">
              <a:alpha val="40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it-IT" sz="2600" kern="1200" dirty="0"/>
        </a:p>
        <a:p>
          <a:pPr lvl="0" algn="ctr" defTabSz="1155700">
            <a:lnSpc>
              <a:spcPct val="90000"/>
            </a:lnSpc>
            <a:spcBef>
              <a:spcPct val="0"/>
            </a:spcBef>
            <a:spcAft>
              <a:spcPct val="35000"/>
            </a:spcAft>
          </a:pPr>
          <a:r>
            <a:rPr lang="it-IT" sz="2600" kern="1200" dirty="0"/>
            <a:t>SUBFUNCTIONS</a:t>
          </a:r>
        </a:p>
      </dsp:txBody>
      <dsp:txXfrm>
        <a:off x="1995725" y="1885950"/>
        <a:ext cx="3052286" cy="1885950"/>
      </dsp:txXfrm>
    </dsp:sp>
    <dsp:sp modelId="{76BA243C-FEFF-CC4A-AE54-A381A2161CA4}">
      <dsp:nvSpPr>
        <dsp:cNvPr id="0" name=""/>
        <dsp:cNvSpPr/>
      </dsp:nvSpPr>
      <dsp:spPr bwMode="white">
        <a:xfrm>
          <a:off x="0" y="3771900"/>
          <a:ext cx="7043738" cy="1885950"/>
        </a:xfrm>
        <a:prstGeom prst="trapezoid">
          <a:avLst>
            <a:gd name="adj" fmla="val 62247"/>
          </a:avLst>
        </a:prstGeom>
        <a:solidFill>
          <a:schemeClr val="accent1">
            <a:hueOff val="0"/>
            <a:satOff val="0"/>
            <a:lumOff val="0"/>
            <a:alphaOff val="0"/>
          </a:schemeClr>
        </a:solidFill>
        <a:ln>
          <a:noFill/>
        </a:ln>
        <a:effectLst>
          <a:outerShdw blurRad="38100" dist="17779" dir="5400000" rotWithShape="0">
            <a:srgbClr val="000000">
              <a:alpha val="40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it-IT" sz="2600" kern="1200" dirty="0"/>
            <a:t>SYMPTOMS</a:t>
          </a:r>
        </a:p>
      </dsp:txBody>
      <dsp:txXfrm>
        <a:off x="1232654" y="3771900"/>
        <a:ext cx="4578429" cy="18859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CEAF6-F516-1342-B28F-B21E4658FE0A}">
      <dsp:nvSpPr>
        <dsp:cNvPr id="0" name=""/>
        <dsp:cNvSpPr/>
      </dsp:nvSpPr>
      <dsp:spPr bwMode="white">
        <a:xfrm>
          <a:off x="2508673" y="0"/>
          <a:ext cx="2508673" cy="2001943"/>
        </a:xfrm>
        <a:prstGeom prst="trapezoid">
          <a:avLst>
            <a:gd name="adj" fmla="val 62656"/>
          </a:avLst>
        </a:prstGeom>
        <a:solidFill>
          <a:schemeClr val="accent2"/>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lvl="0" algn="ctr" defTabSz="755650">
            <a:lnSpc>
              <a:spcPct val="100000"/>
            </a:lnSpc>
            <a:spcBef>
              <a:spcPct val="0"/>
            </a:spcBef>
            <a:spcAft>
              <a:spcPct val="35000"/>
            </a:spcAft>
          </a:pPr>
          <a:endParaRPr lang="it-IT" sz="1700" kern="1200" dirty="0"/>
        </a:p>
        <a:p>
          <a:pPr lvl="0" algn="ctr" defTabSz="755650">
            <a:lnSpc>
              <a:spcPct val="100000"/>
            </a:lnSpc>
            <a:spcBef>
              <a:spcPct val="0"/>
            </a:spcBef>
            <a:spcAft>
              <a:spcPct val="35000"/>
            </a:spcAft>
          </a:pPr>
          <a:endParaRPr lang="it-IT" sz="1700" kern="1200" dirty="0">
            <a:highlight>
              <a:srgbClr val="FF0000"/>
            </a:highlight>
          </a:endParaRPr>
        </a:p>
        <a:p>
          <a:pPr lvl="0" algn="ctr" defTabSz="755650">
            <a:lnSpc>
              <a:spcPct val="100000"/>
            </a:lnSpc>
            <a:spcBef>
              <a:spcPct val="0"/>
            </a:spcBef>
            <a:spcAft>
              <a:spcPct val="35000"/>
            </a:spcAft>
          </a:pPr>
          <a:endParaRPr lang="it-IT" sz="1700" kern="1200" dirty="0"/>
        </a:p>
        <a:p>
          <a:pPr lvl="0" algn="ctr" defTabSz="755650">
            <a:lnSpc>
              <a:spcPct val="100000"/>
            </a:lnSpc>
            <a:spcBef>
              <a:spcPct val="0"/>
            </a:spcBef>
            <a:spcAft>
              <a:spcPct val="35000"/>
            </a:spcAft>
          </a:pPr>
          <a:r>
            <a:rPr lang="it-IT" sz="1700" kern="1200" dirty="0"/>
            <a:t>COGNITIVE </a:t>
          </a:r>
        </a:p>
        <a:p>
          <a:pPr lvl="0" algn="ctr" defTabSz="755650">
            <a:lnSpc>
              <a:spcPct val="100000"/>
            </a:lnSpc>
            <a:spcBef>
              <a:spcPct val="0"/>
            </a:spcBef>
            <a:spcAft>
              <a:spcPct val="35000"/>
            </a:spcAft>
          </a:pPr>
          <a:r>
            <a:rPr lang="it-IT" sz="1700" kern="1200" dirty="0"/>
            <a:t>FUNCTION</a:t>
          </a:r>
          <a:r>
            <a:rPr lang="it-IT" sz="1700" kern="1200"/>
            <a:t>(LANGUAGE)</a:t>
          </a:r>
        </a:p>
      </dsp:txBody>
      <dsp:txXfrm>
        <a:off x="2508673" y="0"/>
        <a:ext cx="2508673" cy="2001943"/>
      </dsp:txXfrm>
    </dsp:sp>
    <dsp:sp modelId="{ECC8FC83-8856-4C43-B063-B47AF063F423}">
      <dsp:nvSpPr>
        <dsp:cNvPr id="0" name=""/>
        <dsp:cNvSpPr/>
      </dsp:nvSpPr>
      <dsp:spPr bwMode="white">
        <a:xfrm>
          <a:off x="1254336" y="2001943"/>
          <a:ext cx="5017346" cy="2001943"/>
        </a:xfrm>
        <a:prstGeom prst="trapezoid">
          <a:avLst>
            <a:gd name="adj" fmla="val 62656"/>
          </a:avLst>
        </a:prstGeom>
        <a:solidFill>
          <a:schemeClr val="accent2"/>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ct val="35000"/>
            </a:spcAft>
          </a:pPr>
          <a:endParaRPr lang="it-IT" sz="2000" kern="1200" dirty="0"/>
        </a:p>
        <a:p>
          <a:pPr lvl="0" algn="ctr" defTabSz="889000">
            <a:lnSpc>
              <a:spcPct val="100000"/>
            </a:lnSpc>
            <a:spcBef>
              <a:spcPct val="0"/>
            </a:spcBef>
            <a:spcAft>
              <a:spcPct val="35000"/>
            </a:spcAft>
          </a:pPr>
          <a:r>
            <a:rPr lang="it-IT" sz="2000" kern="1200" dirty="0"/>
            <a:t>MOOD/AFFECTIVE FUNCTION(LANGUAGE)</a:t>
          </a:r>
          <a:endParaRPr sz="1700" kern="1200"/>
        </a:p>
      </dsp:txBody>
      <dsp:txXfrm>
        <a:off x="2132372" y="2001943"/>
        <a:ext cx="3261275" cy="2001943"/>
      </dsp:txXfrm>
    </dsp:sp>
    <dsp:sp modelId="{76BA243C-FEFF-CC4A-AE54-A381A2161CA4}">
      <dsp:nvSpPr>
        <dsp:cNvPr id="0" name=""/>
        <dsp:cNvSpPr/>
      </dsp:nvSpPr>
      <dsp:spPr bwMode="white">
        <a:xfrm>
          <a:off x="0" y="4003886"/>
          <a:ext cx="7526020" cy="2001943"/>
        </a:xfrm>
        <a:prstGeom prst="trapezoid">
          <a:avLst>
            <a:gd name="adj" fmla="val 62656"/>
          </a:avLst>
        </a:prstGeom>
        <a:solidFill>
          <a:schemeClr val="accent2"/>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100000"/>
            </a:lnSpc>
            <a:spcBef>
              <a:spcPct val="0"/>
            </a:spcBef>
            <a:spcAft>
              <a:spcPct val="35000"/>
            </a:spcAft>
          </a:pPr>
          <a:r>
            <a:rPr lang="it-IT" sz="2400" kern="1200" dirty="0"/>
            <a:t>PSYCHOMOTOR </a:t>
          </a:r>
        </a:p>
        <a:p>
          <a:pPr lvl="0" algn="ctr" defTabSz="1066800">
            <a:lnSpc>
              <a:spcPct val="100000"/>
            </a:lnSpc>
            <a:spcBef>
              <a:spcPct val="0"/>
            </a:spcBef>
            <a:spcAft>
              <a:spcPct val="35000"/>
            </a:spcAft>
          </a:pPr>
          <a:r>
            <a:rPr lang="it-IT" sz="2400" kern="1200" dirty="0"/>
            <a:t>FUNCTION (LANGUAGE)</a:t>
          </a:r>
        </a:p>
      </dsp:txBody>
      <dsp:txXfrm>
        <a:off x="1317053" y="4003886"/>
        <a:ext cx="4891913" cy="20019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14F8C-CC1B-3244-90A9-FC24267ADAEA}">
      <dsp:nvSpPr>
        <dsp:cNvPr id="0" name=""/>
        <dsp:cNvSpPr/>
      </dsp:nvSpPr>
      <dsp:spPr bwMode="white">
        <a:xfrm>
          <a:off x="1584886" y="265176"/>
          <a:ext cx="3426890" cy="3426890"/>
        </a:xfrm>
        <a:prstGeom prst="pie">
          <a:avLst>
            <a:gd name="adj1" fmla="val 16200000"/>
            <a:gd name="adj2" fmla="val 1800000"/>
          </a:avLst>
        </a:prstGeom>
        <a:solidFill>
          <a:schemeClr val="tx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it-IT" sz="1100" kern="1200" dirty="0"/>
            <a:t>PSYCHOLOGICAL FACTORS</a:t>
          </a:r>
        </a:p>
      </dsp:txBody>
      <dsp:txXfrm>
        <a:off x="3390938" y="991350"/>
        <a:ext cx="1223889" cy="1019907"/>
      </dsp:txXfrm>
    </dsp:sp>
    <dsp:sp modelId="{F745CA4C-54C7-8F4F-8719-6A0FF24BEAA6}">
      <dsp:nvSpPr>
        <dsp:cNvPr id="0" name=""/>
        <dsp:cNvSpPr/>
      </dsp:nvSpPr>
      <dsp:spPr bwMode="white">
        <a:xfrm>
          <a:off x="1514308" y="387564"/>
          <a:ext cx="3426890" cy="3426890"/>
        </a:xfrm>
        <a:prstGeom prst="pie">
          <a:avLst>
            <a:gd name="adj1" fmla="val 1800000"/>
            <a:gd name="adj2" fmla="val 9000000"/>
          </a:avLst>
        </a:prstGeom>
        <a:solidFill>
          <a:schemeClr val="tx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it-IT" sz="1100" kern="1200" dirty="0"/>
            <a:t>SOCIAL FACTORS</a:t>
          </a:r>
        </a:p>
      </dsp:txBody>
      <dsp:txXfrm>
        <a:off x="2330234" y="2610963"/>
        <a:ext cx="1835833" cy="897518"/>
      </dsp:txXfrm>
    </dsp:sp>
    <dsp:sp modelId="{2CAE36E0-4E26-2B40-8D83-19B9C4296543}">
      <dsp:nvSpPr>
        <dsp:cNvPr id="0" name=""/>
        <dsp:cNvSpPr/>
      </dsp:nvSpPr>
      <dsp:spPr bwMode="white">
        <a:xfrm>
          <a:off x="1443730" y="265176"/>
          <a:ext cx="3426890" cy="3426890"/>
        </a:xfrm>
        <a:prstGeom prst="pie">
          <a:avLst>
            <a:gd name="adj1" fmla="val 9000000"/>
            <a:gd name="adj2" fmla="val 16200000"/>
          </a:avLst>
        </a:prstGeom>
        <a:solidFill>
          <a:schemeClr val="tx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it-IT" sz="1200" kern="1200" dirty="0"/>
            <a:t>BIOLOGICAL FACTORS</a:t>
          </a:r>
        </a:p>
      </dsp:txBody>
      <dsp:txXfrm>
        <a:off x="1840678" y="991350"/>
        <a:ext cx="1223889" cy="1019907"/>
      </dsp:txXfrm>
    </dsp:sp>
    <dsp:sp modelId="{5BF13193-55D3-A746-9753-6D80B4AFE660}">
      <dsp:nvSpPr>
        <dsp:cNvPr id="0" name=""/>
        <dsp:cNvSpPr/>
      </dsp:nvSpPr>
      <dsp:spPr>
        <a:xfrm>
          <a:off x="1373028" y="53035"/>
          <a:ext cx="3851171" cy="385117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ED60DF-5B66-1342-8652-FA5EAF310713}">
      <dsp:nvSpPr>
        <dsp:cNvPr id="0" name=""/>
        <dsp:cNvSpPr/>
      </dsp:nvSpPr>
      <dsp:spPr>
        <a:xfrm>
          <a:off x="1302167" y="175207"/>
          <a:ext cx="3851171" cy="385117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36F81A-9C89-5245-827F-62585E16BC5D}">
      <dsp:nvSpPr>
        <dsp:cNvPr id="0" name=""/>
        <dsp:cNvSpPr/>
      </dsp:nvSpPr>
      <dsp:spPr>
        <a:xfrm>
          <a:off x="1231307" y="53035"/>
          <a:ext cx="3851171" cy="385117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yramid1#1">
  <dgm:title val=""/>
  <dgm:desc val=""/>
  <dgm:catLst>
    <dgm:cat type="pyramid" pri="1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1#1">
  <dgm:title val=""/>
  <dgm:desc val=""/>
  <dgm:catLst>
    <dgm:cat type="pyramid" pri="1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8#1">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ar" val="1"/>
      <dgm:param type="vertAlign" val="mid"/>
      <dgm:param type="horzAlign" val="ctr"/>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srcNode" val="dummy1a"/>
                  <dgm:param type="dstNode" val="dummy1b"/>
                  <dgm:param type="begSty" val="arr"/>
                  <dgm:param type="endSty" val="noArr"/>
                  <dgm:param type="connRout" val="longCurve"/>
                  <dgm:param type="begPts" val="tL"/>
                  <dgm:param type="endPts" val="tR"/>
                </dgm:alg>
              </dgm:if>
              <dgm:else name="Name175">
                <dgm:alg type="conn">
                  <dgm:param type="srcNode" val="dummy1a"/>
                  <dgm:param type="dstNode" val="dummy1b"/>
                  <dgm:param type="begSty" val="noArr"/>
                  <dgm:param type="endSty" val="arr"/>
                  <dgm:param type="connRout" val="longCurve"/>
                  <dgm:param type="begPts" val="tL"/>
                  <dgm:param type="endPts" val="t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srcNode" val="dummy1a"/>
                  <dgm:param type="dstNode" val="dummy1b"/>
                  <dgm:param type="begSty" val="noArr"/>
                  <dgm:param type="endSty" val="arr"/>
                  <dgm:param type="connRout" val="curve"/>
                  <dgm:param type="begPts" val="tL"/>
                  <dgm:param type="endPts" val="tL"/>
                </dgm:alg>
              </dgm:if>
              <dgm:else name="Name180">
                <dgm:alg type="conn">
                  <dgm:param type="srcNode" val="dummy1a"/>
                  <dgm:param type="dstNode" val="dummy1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srcNode" val="dummy2a"/>
              <dgm:param type="dstNode" val="dummy2b"/>
              <dgm:param type="begSty" val="noArr"/>
              <dgm:param type="endSty" val="arr"/>
              <dgm:param type="connRout" val="curve"/>
              <dgm:param type="begPts" val="tL"/>
              <dgm:param type="endPts" val="tL"/>
            </dgm:alg>
          </dgm:if>
          <dgm:else name="Name185">
            <dgm:alg type="conn">
              <dgm:param type="srcNode" val="dummy2a"/>
              <dgm:param type="dstNode" val="dummy2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srcNode" val="dummy3a"/>
              <dgm:param type="dstNode" val="dummy3b"/>
              <dgm:param type="begSty" val="noArr"/>
              <dgm:param type="endSty" val="arr"/>
              <dgm:param type="connRout" val="curve"/>
              <dgm:param type="begPts" val="tL"/>
              <dgm:param type="endPts" val="tL"/>
            </dgm:alg>
          </dgm:if>
          <dgm:else name="Name189">
            <dgm:alg type="conn">
              <dgm:param type="srcNode" val="dummy3a"/>
              <dgm:param type="dstNode" val="dummy3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srcNode" val="dummy4a"/>
              <dgm:param type="dstNode" val="dummy4b"/>
              <dgm:param type="begSty" val="noArr"/>
              <dgm:param type="endSty" val="arr"/>
              <dgm:param type="connRout" val="curve"/>
              <dgm:param type="begPts" val="tL"/>
              <dgm:param type="endPts" val="tL"/>
            </dgm:alg>
          </dgm:if>
          <dgm:else name="Name193">
            <dgm:alg type="conn">
              <dgm:param type="srcNode" val="dummy4a"/>
              <dgm:param type="dstNode" val="dummy4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srcNode" val="dummy5a"/>
              <dgm:param type="dstNode" val="dummy5b"/>
              <dgm:param type="begSty" val="noArr"/>
              <dgm:param type="endSty" val="arr"/>
              <dgm:param type="connRout" val="curve"/>
              <dgm:param type="begPts" val="tL"/>
              <dgm:param type="endPts" val="tL"/>
            </dgm:alg>
          </dgm:if>
          <dgm:else name="Name197">
            <dgm:alg type="conn">
              <dgm:param type="srcNode" val="dummy5a"/>
              <dgm:param type="dstNode" val="dummy5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srcNode" val="dummy6a"/>
              <dgm:param type="dstNode" val="dummy6b"/>
              <dgm:param type="begSty" val="noArr"/>
              <dgm:param type="endSty" val="arr"/>
              <dgm:param type="connRout" val="curve"/>
              <dgm:param type="begPts" val="tL"/>
              <dgm:param type="endPts" val="tL"/>
            </dgm:alg>
          </dgm:if>
          <dgm:else name="Name201">
            <dgm:alg type="conn">
              <dgm:param type="srcNode" val="dummy6a"/>
              <dgm:param type="dstNode" val="dummy6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srcNode" val="dummy7a"/>
              <dgm:param type="dstNode" val="dummy7b"/>
              <dgm:param type="begSty" val="noArr"/>
              <dgm:param type="endSty" val="arr"/>
              <dgm:param type="connRout" val="curve"/>
              <dgm:param type="begPts" val="tL"/>
              <dgm:param type="endPts" val="tL"/>
            </dgm:alg>
          </dgm:if>
          <dgm:else name="Name205">
            <dgm:alg type="conn">
              <dgm:param type="srcNode" val="dummy7a"/>
              <dgm:param type="dstNode" val="dummy7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list1#2">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pyramid1#1">
  <dgm:title val=""/>
  <dgm:desc val=""/>
  <dgm:catLst>
    <dgm:cat type="pyramid" pri="1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8#1">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ar" val="1"/>
      <dgm:param type="vertAlign" val="mid"/>
      <dgm:param type="horzAlign" val="ctr"/>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srcNode" val="dummy1a"/>
                  <dgm:param type="dstNode" val="dummy1b"/>
                  <dgm:param type="begSty" val="arr"/>
                  <dgm:param type="endSty" val="noArr"/>
                  <dgm:param type="connRout" val="longCurve"/>
                  <dgm:param type="begPts" val="tL"/>
                  <dgm:param type="endPts" val="tR"/>
                </dgm:alg>
              </dgm:if>
              <dgm:else name="Name175">
                <dgm:alg type="conn">
                  <dgm:param type="srcNode" val="dummy1a"/>
                  <dgm:param type="dstNode" val="dummy1b"/>
                  <dgm:param type="begSty" val="noArr"/>
                  <dgm:param type="endSty" val="arr"/>
                  <dgm:param type="connRout" val="longCurve"/>
                  <dgm:param type="begPts" val="tL"/>
                  <dgm:param type="endPts" val="t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srcNode" val="dummy1a"/>
                  <dgm:param type="dstNode" val="dummy1b"/>
                  <dgm:param type="begSty" val="noArr"/>
                  <dgm:param type="endSty" val="arr"/>
                  <dgm:param type="connRout" val="curve"/>
                  <dgm:param type="begPts" val="tL"/>
                  <dgm:param type="endPts" val="tL"/>
                </dgm:alg>
              </dgm:if>
              <dgm:else name="Name180">
                <dgm:alg type="conn">
                  <dgm:param type="srcNode" val="dummy1a"/>
                  <dgm:param type="dstNode" val="dummy1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srcNode" val="dummy2a"/>
              <dgm:param type="dstNode" val="dummy2b"/>
              <dgm:param type="begSty" val="noArr"/>
              <dgm:param type="endSty" val="arr"/>
              <dgm:param type="connRout" val="curve"/>
              <dgm:param type="begPts" val="tL"/>
              <dgm:param type="endPts" val="tL"/>
            </dgm:alg>
          </dgm:if>
          <dgm:else name="Name185">
            <dgm:alg type="conn">
              <dgm:param type="srcNode" val="dummy2a"/>
              <dgm:param type="dstNode" val="dummy2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srcNode" val="dummy3a"/>
              <dgm:param type="dstNode" val="dummy3b"/>
              <dgm:param type="begSty" val="noArr"/>
              <dgm:param type="endSty" val="arr"/>
              <dgm:param type="connRout" val="curve"/>
              <dgm:param type="begPts" val="tL"/>
              <dgm:param type="endPts" val="tL"/>
            </dgm:alg>
          </dgm:if>
          <dgm:else name="Name189">
            <dgm:alg type="conn">
              <dgm:param type="srcNode" val="dummy3a"/>
              <dgm:param type="dstNode" val="dummy3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srcNode" val="dummy4a"/>
              <dgm:param type="dstNode" val="dummy4b"/>
              <dgm:param type="begSty" val="noArr"/>
              <dgm:param type="endSty" val="arr"/>
              <dgm:param type="connRout" val="curve"/>
              <dgm:param type="begPts" val="tL"/>
              <dgm:param type="endPts" val="tL"/>
            </dgm:alg>
          </dgm:if>
          <dgm:else name="Name193">
            <dgm:alg type="conn">
              <dgm:param type="srcNode" val="dummy4a"/>
              <dgm:param type="dstNode" val="dummy4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srcNode" val="dummy5a"/>
              <dgm:param type="dstNode" val="dummy5b"/>
              <dgm:param type="begSty" val="noArr"/>
              <dgm:param type="endSty" val="arr"/>
              <dgm:param type="connRout" val="curve"/>
              <dgm:param type="begPts" val="tL"/>
              <dgm:param type="endPts" val="tL"/>
            </dgm:alg>
          </dgm:if>
          <dgm:else name="Name197">
            <dgm:alg type="conn">
              <dgm:param type="srcNode" val="dummy5a"/>
              <dgm:param type="dstNode" val="dummy5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srcNode" val="dummy6a"/>
              <dgm:param type="dstNode" val="dummy6b"/>
              <dgm:param type="begSty" val="noArr"/>
              <dgm:param type="endSty" val="arr"/>
              <dgm:param type="connRout" val="curve"/>
              <dgm:param type="begPts" val="tL"/>
              <dgm:param type="endPts" val="tL"/>
            </dgm:alg>
          </dgm:if>
          <dgm:else name="Name201">
            <dgm:alg type="conn">
              <dgm:param type="srcNode" val="dummy6a"/>
              <dgm:param type="dstNode" val="dummy6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srcNode" val="dummy7a"/>
              <dgm:param type="dstNode" val="dummy7b"/>
              <dgm:param type="begSty" val="noArr"/>
              <dgm:param type="endSty" val="arr"/>
              <dgm:param type="connRout" val="curve"/>
              <dgm:param type="begPts" val="tL"/>
              <dgm:param type="endPts" val="tL"/>
            </dgm:alg>
          </dgm:if>
          <dgm:else name="Name205">
            <dgm:alg type="conn">
              <dgm:param type="srcNode" val="dummy7a"/>
              <dgm:param type="dstNode" val="dummy7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pyramid1#9">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pyramid1#10">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pyramid2#1">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3.xml><?xml version="1.0" encoding="utf-8"?>
<dgm:layoutDef xmlns:dgm="http://schemas.openxmlformats.org/drawingml/2006/diagram" xmlns:a="http://schemas.openxmlformats.org/drawingml/2006/main" uniqueId="urn:microsoft.com/office/officeart/2005/8/layout/cycle4#2">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vertAlign" val="none"/>
                  <dgm:param type="horz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vertAlign" val="none"/>
                  <dgm:param type="horz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vertAlign" val="none"/>
                  <dgm:param type="horz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4.xml><?xml version="1.0" encoding="utf-8"?>
<dgm:layoutDef xmlns:dgm="http://schemas.openxmlformats.org/drawingml/2006/diagram" xmlns:a="http://schemas.openxmlformats.org/drawingml/2006/main" uniqueId="urn:microsoft.com/office/officeart/2005/8/layout/chart3#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5.xml><?xml version="1.0" encoding="utf-8"?>
<dgm:layoutDef xmlns:dgm="http://schemas.openxmlformats.org/drawingml/2006/diagram" xmlns:a="http://schemas.openxmlformats.org/drawingml/2006/main" uniqueId="urn:microsoft.com/office/officeart/2005/8/layout/chart3#4">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6.xml><?xml version="1.0" encoding="utf-8"?>
<dgm:layoutDef xmlns:dgm="http://schemas.openxmlformats.org/drawingml/2006/diagram" xmlns:a="http://schemas.openxmlformats.org/drawingml/2006/main" uniqueId="urn:microsoft.com/office/officeart/2005/8/layout/gear1#1">
  <dgm:title val=""/>
  <dgm:desc val=""/>
  <dgm:catLst>
    <dgm:cat type="relationship" pri="3000"/>
    <dgm:cat type="process" pri="28000"/>
    <dgm:cat type="cycle" pri="14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srcNode" val="gear1srcNode"/>
          <dgm:param type="dstNode" val="gear1dstNode"/>
          <dgm:param type="connRout" val="curv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srcNode" val="gear2srcNode"/>
          <dgm:param type="dstNode" val="gear2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srcNode" val="gear3srcNode"/>
          <dgm:param type="dstNode" val="gear3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pyramid1#5">
  <dgm:title val=""/>
  <dgm:desc val=""/>
  <dgm:catLst>
    <dgm:cat type="pyramid" pri="1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8/layout/VerticalCurvedList#8">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2">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ar" val="1"/>
      <dgm:param type="vertAlign" val="mid"/>
      <dgm:param type="horzAlign" val="ctr"/>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srcNode" val="dummy1a"/>
                  <dgm:param type="dstNode" val="dummy1b"/>
                  <dgm:param type="begSty" val="arr"/>
                  <dgm:param type="endSty" val="noArr"/>
                  <dgm:param type="connRout" val="longCurve"/>
                  <dgm:param type="begPts" val="tL"/>
                  <dgm:param type="endPts" val="tR"/>
                </dgm:alg>
              </dgm:if>
              <dgm:else name="Name175">
                <dgm:alg type="conn">
                  <dgm:param type="srcNode" val="dummy1a"/>
                  <dgm:param type="dstNode" val="dummy1b"/>
                  <dgm:param type="begSty" val="noArr"/>
                  <dgm:param type="endSty" val="arr"/>
                  <dgm:param type="connRout" val="longCurve"/>
                  <dgm:param type="begPts" val="tL"/>
                  <dgm:param type="endPts" val="t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srcNode" val="dummy1a"/>
                  <dgm:param type="dstNode" val="dummy1b"/>
                  <dgm:param type="begSty" val="noArr"/>
                  <dgm:param type="endSty" val="arr"/>
                  <dgm:param type="connRout" val="curve"/>
                  <dgm:param type="begPts" val="tL"/>
                  <dgm:param type="endPts" val="tL"/>
                </dgm:alg>
              </dgm:if>
              <dgm:else name="Name180">
                <dgm:alg type="conn">
                  <dgm:param type="srcNode" val="dummy1a"/>
                  <dgm:param type="dstNode" val="dummy1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srcNode" val="dummy2a"/>
              <dgm:param type="dstNode" val="dummy2b"/>
              <dgm:param type="begSty" val="noArr"/>
              <dgm:param type="endSty" val="arr"/>
              <dgm:param type="connRout" val="curve"/>
              <dgm:param type="begPts" val="tL"/>
              <dgm:param type="endPts" val="tL"/>
            </dgm:alg>
          </dgm:if>
          <dgm:else name="Name185">
            <dgm:alg type="conn">
              <dgm:param type="srcNode" val="dummy2a"/>
              <dgm:param type="dstNode" val="dummy2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srcNode" val="dummy3a"/>
              <dgm:param type="dstNode" val="dummy3b"/>
              <dgm:param type="begSty" val="noArr"/>
              <dgm:param type="endSty" val="arr"/>
              <dgm:param type="connRout" val="curve"/>
              <dgm:param type="begPts" val="tL"/>
              <dgm:param type="endPts" val="tL"/>
            </dgm:alg>
          </dgm:if>
          <dgm:else name="Name189">
            <dgm:alg type="conn">
              <dgm:param type="srcNode" val="dummy3a"/>
              <dgm:param type="dstNode" val="dummy3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srcNode" val="dummy4a"/>
              <dgm:param type="dstNode" val="dummy4b"/>
              <dgm:param type="begSty" val="noArr"/>
              <dgm:param type="endSty" val="arr"/>
              <dgm:param type="connRout" val="curve"/>
              <dgm:param type="begPts" val="tL"/>
              <dgm:param type="endPts" val="tL"/>
            </dgm:alg>
          </dgm:if>
          <dgm:else name="Name193">
            <dgm:alg type="conn">
              <dgm:param type="srcNode" val="dummy4a"/>
              <dgm:param type="dstNode" val="dummy4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srcNode" val="dummy5a"/>
              <dgm:param type="dstNode" val="dummy5b"/>
              <dgm:param type="begSty" val="noArr"/>
              <dgm:param type="endSty" val="arr"/>
              <dgm:param type="connRout" val="curve"/>
              <dgm:param type="begPts" val="tL"/>
              <dgm:param type="endPts" val="tL"/>
            </dgm:alg>
          </dgm:if>
          <dgm:else name="Name197">
            <dgm:alg type="conn">
              <dgm:param type="srcNode" val="dummy5a"/>
              <dgm:param type="dstNode" val="dummy5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srcNode" val="dummy6a"/>
              <dgm:param type="dstNode" val="dummy6b"/>
              <dgm:param type="begSty" val="noArr"/>
              <dgm:param type="endSty" val="arr"/>
              <dgm:param type="connRout" val="curve"/>
              <dgm:param type="begPts" val="tL"/>
              <dgm:param type="endPts" val="tL"/>
            </dgm:alg>
          </dgm:if>
          <dgm:else name="Name201">
            <dgm:alg type="conn">
              <dgm:param type="srcNode" val="dummy6a"/>
              <dgm:param type="dstNode" val="dummy6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srcNode" val="dummy7a"/>
              <dgm:param type="dstNode" val="dummy7b"/>
              <dgm:param type="begSty" val="noArr"/>
              <dgm:param type="endSty" val="arr"/>
              <dgm:param type="connRout" val="curve"/>
              <dgm:param type="begPts" val="tL"/>
              <dgm:param type="endPts" val="tL"/>
            </dgm:alg>
          </dgm:if>
          <dgm:else name="Name205">
            <dgm:alg type="conn">
              <dgm:param type="srcNode" val="dummy7a"/>
              <dgm:param type="dstNode" val="dummy7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cycle3#1">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dstNode" val="node1"/>
                <dgm:param type="connRout" val="longCurve"/>
                <dgm:param type="begPts" val="midR"/>
                <dgm:param type="endPts" val="midL"/>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dstNode" val="node1"/>
                <dgm:param type="connRout" val="longCurve"/>
                <dgm:param type="begPts" val="midL"/>
                <dgm:param type="endPts" val="midR"/>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dstNode" val="nodeFirstNode"/>
                      <dgm:param type="connRout" val="longCurve"/>
                      <dgm:param type="begPts" val="midR"/>
                      <dgm:param type="endPts" val="midL"/>
                    </dgm:alg>
                  </dgm:if>
                  <dgm:else name="Name15">
                    <dgm:alg type="conn">
                      <dgm:param type="dstNode" val="nodeFirstNode"/>
                      <dgm:param type="connRout" val="longCurve"/>
                      <dgm:param type="begPts" val="midL"/>
                      <dgm:param type="endPts" val="midR"/>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lProcess1#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param type="vertAlign" val="mid"/>
          <dgm:param type="nodeHorzAlign" val="l"/>
          <dgm:param type="fallback" val="2D"/>
        </dgm:alg>
      </dgm:if>
      <dgm:else name="Name3">
        <dgm:alg type="lin">
          <dgm:param type="linDir" val="fromR"/>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VertAlign" val="t"/>
              <dgm:param type="nodeHorzAlign" val="ctr"/>
              <dgm:param type="fallback" val="2D"/>
            </dgm:alg>
          </dgm:if>
          <dgm:else name="Name7">
            <dgm:alg type="lin">
              <dgm:param type="linDir" val="fromT"/>
              <dgm:param type="nodeVertAlign" val="t"/>
              <dgm:param type="nodeHorzAlign" val="ctr"/>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lProcess1#2">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param type="vertAlign" val="mid"/>
          <dgm:param type="nodeHorzAlign" val="l"/>
          <dgm:param type="fallback" val="2D"/>
        </dgm:alg>
      </dgm:if>
      <dgm:else name="Name3">
        <dgm:alg type="lin">
          <dgm:param type="linDir" val="fromR"/>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VertAlign" val="t"/>
              <dgm:param type="nodeHorzAlign" val="ctr"/>
              <dgm:param type="fallback" val="2D"/>
            </dgm:alg>
          </dgm:if>
          <dgm:else name="Name7">
            <dgm:alg type="lin">
              <dgm:param type="linDir" val="fromT"/>
              <dgm:param type="nodeVertAlign" val="t"/>
              <dgm:param type="nodeHorzAlign" val="ctr"/>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lProcess1#3">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param type="vertAlign" val="mid"/>
          <dgm:param type="nodeHorzAlign" val="l"/>
          <dgm:param type="fallback" val="2D"/>
        </dgm:alg>
      </dgm:if>
      <dgm:else name="Name3">
        <dgm:alg type="lin">
          <dgm:param type="linDir" val="fromR"/>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VertAlign" val="t"/>
              <dgm:param type="nodeHorzAlign" val="ctr"/>
              <dgm:param type="fallback" val="2D"/>
            </dgm:alg>
          </dgm:if>
          <dgm:else name="Name7">
            <dgm:alg type="lin">
              <dgm:param type="linDir" val="fromT"/>
              <dgm:param type="nodeVertAlign" val="t"/>
              <dgm:param type="nodeHorzAlign" val="ctr"/>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lProcess1#4">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param type="vertAlign" val="mid"/>
          <dgm:param type="nodeHorzAlign" val="l"/>
          <dgm:param type="fallback" val="2D"/>
        </dgm:alg>
      </dgm:if>
      <dgm:else name="Name3">
        <dgm:alg type="lin">
          <dgm:param type="linDir" val="fromR"/>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VertAlign" val="t"/>
              <dgm:param type="nodeHorzAlign" val="ctr"/>
              <dgm:param type="fallback" val="2D"/>
            </dgm:alg>
          </dgm:if>
          <dgm:else name="Name7">
            <dgm:alg type="lin">
              <dgm:param type="linDir" val="fromT"/>
              <dgm:param type="nodeVertAlign" val="t"/>
              <dgm:param type="nodeHorzAlign" val="ctr"/>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lProcess1#5">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param type="vertAlign" val="mid"/>
          <dgm:param type="nodeHorzAlign" val="l"/>
          <dgm:param type="fallback" val="2D"/>
        </dgm:alg>
      </dgm:if>
      <dgm:else name="Name3">
        <dgm:alg type="lin">
          <dgm:param type="linDir" val="fromR"/>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VertAlign" val="t"/>
              <dgm:param type="nodeHorzAlign" val="ctr"/>
              <dgm:param type="fallback" val="2D"/>
            </dgm:alg>
          </dgm:if>
          <dgm:else name="Name7">
            <dgm:alg type="lin">
              <dgm:param type="linDir" val="fromT"/>
              <dgm:param type="nodeVertAlign" val="t"/>
              <dgm:param type="nodeHorzAlign" val="ctr"/>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lProcess1#6">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param type="vertAlign" val="mid"/>
          <dgm:param type="nodeHorzAlign" val="l"/>
          <dgm:param type="fallback" val="2D"/>
        </dgm:alg>
      </dgm:if>
      <dgm:else name="Name3">
        <dgm:alg type="lin">
          <dgm:param type="linDir" val="fromR"/>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VertAlign" val="t"/>
              <dgm:param type="nodeHorzAlign" val="ctr"/>
              <dgm:param type="fallback" val="2D"/>
            </dgm:alg>
          </dgm:if>
          <dgm:else name="Name7">
            <dgm:alg type="lin">
              <dgm:param type="linDir" val="fromT"/>
              <dgm:param type="nodeVertAlign" val="t"/>
              <dgm:param type="nodeHorzAlign" val="ctr"/>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lProcess1#7">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param type="vertAlign" val="mid"/>
          <dgm:param type="nodeHorzAlign" val="l"/>
          <dgm:param type="fallback" val="2D"/>
        </dgm:alg>
      </dgm:if>
      <dgm:else name="Name3">
        <dgm:alg type="lin">
          <dgm:param type="linDir" val="fromR"/>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VertAlign" val="t"/>
              <dgm:param type="nodeHorzAlign" val="ctr"/>
              <dgm:param type="fallback" val="2D"/>
            </dgm:alg>
          </dgm:if>
          <dgm:else name="Name7">
            <dgm:alg type="lin">
              <dgm:param type="linDir" val="fromT"/>
              <dgm:param type="nodeVertAlign" val="t"/>
              <dgm:param type="nodeHorzAlign" val="ctr"/>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9.xml><?xml version="1.0" encoding="utf-8"?>
<dgm:layoutDef xmlns:dgm="http://schemas.openxmlformats.org/drawingml/2006/diagram" xmlns:a="http://schemas.openxmlformats.org/drawingml/2006/main" uniqueId="urn:microsoft.com/office/officeart/2008/layout/VerticalCurvedList#8">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VerticalCurvedList#8">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2.xml><?xml version="1.0" encoding="utf-8"?>
<dgm:layoutDef xmlns:dgm="http://schemas.openxmlformats.org/drawingml/2006/diagram" xmlns:a="http://schemas.openxmlformats.org/drawingml/2006/main" uniqueId="urn:microsoft.com/office/officeart/2005/8/layout/arrow6#1">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ar" val="2.5"/>
      <dgm:param type="vertAlign" val="mid"/>
      <dgm:param type="horzAlign" val="ctr"/>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43.xml><?xml version="1.0" encoding="utf-8"?>
<dgm:layoutDef xmlns:dgm="http://schemas.openxmlformats.org/drawingml/2006/diagram" xmlns:a="http://schemas.openxmlformats.org/drawingml/2006/main" uniqueId="urn:microsoft.com/office/officeart/2005/8/layout/gear1#1">
  <dgm:title val=""/>
  <dgm:desc val=""/>
  <dgm:catLst>
    <dgm:cat type="relationship" pri="3000"/>
    <dgm:cat type="process" pri="28000"/>
    <dgm:cat type="cycle" pri="14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srcNode" val="gear1srcNode"/>
          <dgm:param type="dstNode" val="gear1dstNode"/>
          <dgm:param type="connRout" val="curv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srcNode" val="gear2srcNode"/>
          <dgm:param type="dstNode" val="gear2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srcNode" val="gear3srcNode"/>
          <dgm:param type="dstNode" val="gear3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4.xml><?xml version="1.0" encoding="utf-8"?>
<dgm:layoutDef xmlns:dgm="http://schemas.openxmlformats.org/drawingml/2006/diagram" xmlns:a="http://schemas.openxmlformats.org/drawingml/2006/main" uniqueId="urn:microsoft.com/office/officeart/2008/layout/VerticalCurvedList#8">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arrow2#1">
  <dgm:title val=""/>
  <dgm:desc val=""/>
  <dgm:catLst>
    <dgm:cat type="process" pri="2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parTxLTRAlign" val="r"/>
                    <dgm:param type="parTxRTLAlign" val="r"/>
                    <dgm:param type="txAnchorVert" val="t"/>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parTxLTRAlign" val="l"/>
                            <dgm:param type="parTxRTLAlign" val="r"/>
                            <dgm:param type="txAnchorVert" val="t"/>
                          </dgm:alg>
                        </dgm:if>
                        <dgm:else name="Name15">
                          <dgm:alg type="tx">
                            <dgm:param type="parTxLTRAlign" val="l"/>
                            <dgm:param type="parTxRTLAlign" val="l"/>
                            <dgm:param type="txAnchorVert" val="t"/>
                          </dgm:alg>
                        </dgm:else>
                      </dgm:choose>
                    </dgm:if>
                    <dgm:else name="Name16">
                      <dgm:choose name="Name17">
                        <dgm:if name="Name18" axis="root des" ptType="all node" func="maxDepth" op="gt" val="1">
                          <dgm:alg type="tx">
                            <dgm:param type="parTxLTRAlign" val="l"/>
                            <dgm:param type="parTxRTLAlign" val="r"/>
                            <dgm:param type="txAnchorVertCh" val="b"/>
                            <dgm:param type="txAnchorVert" val="b"/>
                          </dgm:alg>
                        </dgm:if>
                        <dgm:else name="Name1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parTxLTRAlign" val="l"/>
                            <dgm:param type="parTxRTLAlign" val="r"/>
                            <dgm:param type="txAnchorVert" val="t"/>
                          </dgm:alg>
                        </dgm:if>
                        <dgm:else name="Name28">
                          <dgm:alg type="tx">
                            <dgm:param type="parTxLTRAlign" val="l"/>
                            <dgm:param type="parTxRTLAlign" val="l"/>
                            <dgm:param type="txAnchorVert" val="t"/>
                          </dgm:alg>
                        </dgm:else>
                      </dgm:choose>
                    </dgm:if>
                    <dgm:else name="Name29">
                      <dgm:choose name="Name30">
                        <dgm:if name="Name31" axis="root des" ptType="all node" func="maxDepth" op="gt" val="1">
                          <dgm:alg type="tx">
                            <dgm:param type="parTxLTRAlign" val="l"/>
                            <dgm:param type="parTxRTLAlign" val="r"/>
                            <dgm:param type="txAnchorVertCh" val="b"/>
                            <dgm:param type="txAnchorVert" val="b"/>
                          </dgm:alg>
                        </dgm:if>
                        <dgm:else name="Name3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parTxLTRAlign" val="l"/>
                            <dgm:param type="parTxRTLAlign" val="r"/>
                            <dgm:param type="txAnchorVert" val="t"/>
                          </dgm:alg>
                        </dgm:if>
                        <dgm:else name="Name45">
                          <dgm:alg type="tx">
                            <dgm:param type="parTxLTRAlign" val="l"/>
                            <dgm:param type="parTxRTLAlign" val="l"/>
                            <dgm:param type="txAnchorVert" val="t"/>
                          </dgm:alg>
                        </dgm:else>
                      </dgm:choose>
                    </dgm:if>
                    <dgm:else name="Name46">
                      <dgm:choose name="Name47">
                        <dgm:if name="Name48" axis="root des" ptType="all node" func="maxDepth" op="gt" val="1">
                          <dgm:alg type="tx">
                            <dgm:param type="parTxLTRAlign" val="l"/>
                            <dgm:param type="parTxRTLAlign" val="r"/>
                            <dgm:param type="txAnchorVertCh" val="b"/>
                            <dgm:param type="txAnchorVert" val="b"/>
                          </dgm:alg>
                        </dgm:if>
                        <dgm:else name="Name4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parTxLTRAlign" val="l"/>
                            <dgm:param type="parTxRTLAlign" val="r"/>
                            <dgm:param type="txAnchorVert" val="t"/>
                          </dgm:alg>
                        </dgm:if>
                        <dgm:else name="Name58">
                          <dgm:alg type="tx">
                            <dgm:param type="parTxLTRAlign" val="l"/>
                            <dgm:param type="parTxRTLAlign" val="l"/>
                            <dgm:param type="txAnchorVert" val="t"/>
                          </dgm:alg>
                        </dgm:else>
                      </dgm:choose>
                    </dgm:if>
                    <dgm:else name="Name59">
                      <dgm:choose name="Name60">
                        <dgm:if name="Name61" axis="root des" ptType="all node" func="maxDepth" op="gt" val="1">
                          <dgm:alg type="tx">
                            <dgm:param type="parTxLTRAlign" val="l"/>
                            <dgm:param type="parTxRTLAlign" val="r"/>
                            <dgm:param type="txAnchorVertCh" val="b"/>
                            <dgm:param type="txAnchorVert" val="b"/>
                          </dgm:alg>
                        </dgm:if>
                        <dgm:else name="Name6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parTxLTRAlign" val="l"/>
                            <dgm:param type="parTxRTLAlign" val="r"/>
                            <dgm:param type="txAnchorVert" val="t"/>
                          </dgm:alg>
                        </dgm:if>
                        <dgm:else name="Name71">
                          <dgm:alg type="tx">
                            <dgm:param type="parTxLTRAlign" val="l"/>
                            <dgm:param type="parTxRTLAlign" val="l"/>
                            <dgm:param type="txAnchorVert" val="t"/>
                          </dgm:alg>
                        </dgm:else>
                      </dgm:choose>
                    </dgm:if>
                    <dgm:else name="Name72">
                      <dgm:choose name="Name73">
                        <dgm:if name="Name74" axis="root des" ptType="all node" func="maxDepth" op="gt" val="1">
                          <dgm:alg type="tx">
                            <dgm:param type="parTxLTRAlign" val="l"/>
                            <dgm:param type="parTxRTLAlign" val="r"/>
                            <dgm:param type="txAnchorVertCh" val="b"/>
                            <dgm:param type="txAnchorVert" val="b"/>
                          </dgm:alg>
                        </dgm:if>
                        <dgm:else name="Name7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param type="txAnchorVert" val="t"/>
                          </dgm:alg>
                        </dgm:if>
                        <dgm:else name="Name88">
                          <dgm:alg type="tx">
                            <dgm:param type="parTxLTRAlign" val="l"/>
                            <dgm:param type="parTxRTLAlign" val="l"/>
                            <dgm:param type="txAnchorVert" val="t"/>
                          </dgm:alg>
                        </dgm:else>
                      </dgm:choose>
                    </dgm:if>
                    <dgm:else name="Name89">
                      <dgm:choose name="Name90">
                        <dgm:if name="Name91" axis="root des" ptType="all node" func="maxDepth" op="gt" val="1">
                          <dgm:alg type="tx">
                            <dgm:param type="parTxLTRAlign" val="l"/>
                            <dgm:param type="parTxRTLAlign" val="r"/>
                            <dgm:param type="txAnchorVertCh" val="b"/>
                            <dgm:param type="txAnchorVert" val="b"/>
                          </dgm:alg>
                        </dgm:if>
                        <dgm:else name="Name9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parTxLTRAlign" val="l"/>
                            <dgm:param type="parTxRTLAlign" val="r"/>
                            <dgm:param type="txAnchorVert" val="t"/>
                          </dgm:alg>
                        </dgm:if>
                        <dgm:else name="Name101">
                          <dgm:alg type="tx">
                            <dgm:param type="parTxLTRAlign" val="l"/>
                            <dgm:param type="parTxRTLAlign" val="l"/>
                            <dgm:param type="txAnchorVert" val="t"/>
                          </dgm:alg>
                        </dgm:else>
                      </dgm:choose>
                    </dgm:if>
                    <dgm:else name="Name102">
                      <dgm:choose name="Name103">
                        <dgm:if name="Name104" axis="root des" ptType="all node" func="maxDepth" op="gt" val="1">
                          <dgm:alg type="tx">
                            <dgm:param type="parTxLTRAlign" val="l"/>
                            <dgm:param type="parTxRTLAlign" val="r"/>
                            <dgm:param type="txAnchorVertCh" val="b"/>
                            <dgm:param type="txAnchorVert" val="b"/>
                          </dgm:alg>
                        </dgm:if>
                        <dgm:else name="Name10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parTxLTRAlign" val="l"/>
                            <dgm:param type="parTxRTLAlign" val="r"/>
                            <dgm:param type="txAnchorVert" val="t"/>
                          </dgm:alg>
                        </dgm:if>
                        <dgm:else name="Name114">
                          <dgm:alg type="tx">
                            <dgm:param type="parTxLTRAlign" val="l"/>
                            <dgm:param type="parTxRTLAlign" val="l"/>
                            <dgm:param type="txAnchorVert" val="t"/>
                          </dgm:alg>
                        </dgm:else>
                      </dgm:choose>
                    </dgm:if>
                    <dgm:else name="Name115">
                      <dgm:choose name="Name116">
                        <dgm:if name="Name117" axis="root des" ptType="all node" func="maxDepth" op="gt" val="1">
                          <dgm:alg type="tx">
                            <dgm:param type="parTxLTRAlign" val="l"/>
                            <dgm:param type="parTxRTLAlign" val="r"/>
                            <dgm:param type="txAnchorVertCh" val="b"/>
                            <dgm:param type="txAnchorVert" val="b"/>
                          </dgm:alg>
                        </dgm:if>
                        <dgm:else name="Name11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parTxLTRAlign" val="l"/>
                            <dgm:param type="parTxRTLAlign" val="r"/>
                            <dgm:param type="txAnchorVert" val="t"/>
                          </dgm:alg>
                        </dgm:if>
                        <dgm:else name="Name127">
                          <dgm:alg type="tx">
                            <dgm:param type="parTxLTRAlign" val="l"/>
                            <dgm:param type="parTxRTLAlign" val="l"/>
                            <dgm:param type="txAnchorVert" val="t"/>
                          </dgm:alg>
                        </dgm:else>
                      </dgm:choose>
                    </dgm:if>
                    <dgm:else name="Name128">
                      <dgm:choose name="Name129">
                        <dgm:if name="Name130" axis="root des" ptType="all node" func="maxDepth" op="gt" val="1">
                          <dgm:alg type="tx">
                            <dgm:param type="parTxLTRAlign" val="l"/>
                            <dgm:param type="parTxRTLAlign" val="r"/>
                            <dgm:param type="txAnchorVertCh" val="b"/>
                            <dgm:param type="txAnchorVert" val="b"/>
                          </dgm:alg>
                        </dgm:if>
                        <dgm:else name="Name13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parTxLTRAlign" val="l"/>
                            <dgm:param type="parTxRTLAlign" val="r"/>
                            <dgm:param type="txAnchorVert" val="t"/>
                          </dgm:alg>
                        </dgm:if>
                        <dgm:else name="Name144">
                          <dgm:alg type="tx">
                            <dgm:param type="parTxLTRAlign" val="l"/>
                            <dgm:param type="parTxRTLAlign" val="l"/>
                            <dgm:param type="txAnchorVert" val="t"/>
                          </dgm:alg>
                        </dgm:else>
                      </dgm:choose>
                    </dgm:if>
                    <dgm:else name="Name145">
                      <dgm:choose name="Name146">
                        <dgm:if name="Name147" axis="root des" ptType="all node" func="maxDepth" op="gt" val="1">
                          <dgm:alg type="tx">
                            <dgm:param type="parTxLTRAlign" val="l"/>
                            <dgm:param type="parTxRTLAlign" val="r"/>
                            <dgm:param type="txAnchorVertCh" val="b"/>
                            <dgm:param type="txAnchorVert" val="b"/>
                          </dgm:alg>
                        </dgm:if>
                        <dgm:else name="Name14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parTxLTRAlign" val="l"/>
                            <dgm:param type="parTxRTLAlign" val="r"/>
                            <dgm:param type="txAnchorVert" val="t"/>
                          </dgm:alg>
                        </dgm:if>
                        <dgm:else name="Name157">
                          <dgm:alg type="tx">
                            <dgm:param type="parTxLTRAlign" val="l"/>
                            <dgm:param type="parTxRTLAlign" val="l"/>
                            <dgm:param type="txAnchorVert" val="t"/>
                          </dgm:alg>
                        </dgm:else>
                      </dgm:choose>
                    </dgm:if>
                    <dgm:else name="Name158">
                      <dgm:choose name="Name159">
                        <dgm:if name="Name160" axis="root des" ptType="all node" func="maxDepth" op="gt" val="1">
                          <dgm:alg type="tx">
                            <dgm:param type="parTxLTRAlign" val="l"/>
                            <dgm:param type="parTxRTLAlign" val="r"/>
                            <dgm:param type="txAnchorVertCh" val="b"/>
                            <dgm:param type="txAnchorVert" val="b"/>
                          </dgm:alg>
                        </dgm:if>
                        <dgm:else name="Name16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parTxLTRAlign" val="l"/>
                            <dgm:param type="parTxRTLAlign" val="r"/>
                            <dgm:param type="txAnchorVert" val="t"/>
                          </dgm:alg>
                        </dgm:if>
                        <dgm:else name="Name170">
                          <dgm:alg type="tx">
                            <dgm:param type="parTxLTRAlign" val="l"/>
                            <dgm:param type="parTxRTLAlign" val="l"/>
                            <dgm:param type="txAnchorVert" val="t"/>
                          </dgm:alg>
                        </dgm:else>
                      </dgm:choose>
                    </dgm:if>
                    <dgm:else name="Name171">
                      <dgm:choose name="Name172">
                        <dgm:if name="Name173" axis="root des" ptType="all node" func="maxDepth" op="gt" val="1">
                          <dgm:alg type="tx">
                            <dgm:param type="parTxLTRAlign" val="l"/>
                            <dgm:param type="parTxRTLAlign" val="r"/>
                            <dgm:param type="txAnchorVertCh" val="b"/>
                            <dgm:param type="txAnchorVert" val="b"/>
                          </dgm:alg>
                        </dgm:if>
                        <dgm:else name="Name174">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parTxLTRAlign" val="l"/>
                            <dgm:param type="parTxRTLAlign" val="r"/>
                            <dgm:param type="txAnchorVert" val="t"/>
                          </dgm:alg>
                        </dgm:if>
                        <dgm:else name="Name183">
                          <dgm:alg type="tx">
                            <dgm:param type="parTxLTRAlign" val="l"/>
                            <dgm:param type="parTxRTLAlign" val="l"/>
                            <dgm:param type="txAnchorVert" val="t"/>
                          </dgm:alg>
                        </dgm:else>
                      </dgm:choose>
                    </dgm:if>
                    <dgm:else name="Name184">
                      <dgm:choose name="Name185">
                        <dgm:if name="Name186" axis="root des" ptType="all node" func="maxDepth" op="gt" val="1">
                          <dgm:alg type="tx">
                            <dgm:param type="parTxLTRAlign" val="l"/>
                            <dgm:param type="parTxRTLAlign" val="r"/>
                            <dgm:param type="txAnchorVertCh" val="b"/>
                            <dgm:param type="txAnchorVert" val="b"/>
                          </dgm:alg>
                        </dgm:if>
                        <dgm:else name="Name187">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parTxLTRAlign" val="l"/>
                            <dgm:param type="parTxRTLAlign" val="r"/>
                            <dgm:param type="txAnchorVert" val="t"/>
                          </dgm:alg>
                        </dgm:if>
                        <dgm:else name="Name196">
                          <dgm:alg type="tx">
                            <dgm:param type="parTxLTRAlign" val="l"/>
                            <dgm:param type="parTxRTLAlign" val="l"/>
                            <dgm:param type="txAnchorVert" val="t"/>
                          </dgm:alg>
                        </dgm:else>
                      </dgm:choose>
                    </dgm:if>
                    <dgm:else name="Name197">
                      <dgm:choose name="Name198">
                        <dgm:if name="Name199" axis="root des" ptType="all node" func="maxDepth" op="gt" val="1">
                          <dgm:alg type="tx">
                            <dgm:param type="parTxLTRAlign" val="l"/>
                            <dgm:param type="parTxRTLAlign" val="r"/>
                            <dgm:param type="txAnchorVertCh" val="b"/>
                            <dgm:param type="txAnchorVert" val="b"/>
                          </dgm:alg>
                        </dgm:if>
                        <dgm:else name="Name200">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9.xml><?xml version="1.0" encoding="utf-8"?>
<dgm:layoutDef xmlns:dgm="http://schemas.openxmlformats.org/drawingml/2006/diagram" xmlns:a="http://schemas.openxmlformats.org/drawingml/2006/main" uniqueId="urn:microsoft.com/office/officeart/2008/layout/HorizontalMultiLevelHierarchy#1">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2">
  <dgm:title val=""/>
  <dgm:desc val=""/>
  <dgm:catLst>
    <dgm:cat type="pyramid" pri="1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0.xml><?xml version="1.0" encoding="utf-8"?>
<dgm:layoutDef xmlns:dgm="http://schemas.openxmlformats.org/drawingml/2006/diagram" xmlns:a="http://schemas.openxmlformats.org/drawingml/2006/main" uniqueId="urn:microsoft.com/office/officeart/2008/layout/HorizontalMultiLevelHierarchy#2">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52.xml><?xml version="1.0" encoding="utf-8"?>
<dgm:layoutDef xmlns:dgm="http://schemas.openxmlformats.org/drawingml/2006/diagram" xmlns:a="http://schemas.openxmlformats.org/drawingml/2006/main" uniqueId="urn:microsoft.com/office/officeart/2008/layout/VerticalCurvedList#2">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3.xml><?xml version="1.0" encoding="utf-8"?>
<dgm:layoutDef xmlns:dgm="http://schemas.openxmlformats.org/drawingml/2006/diagram" xmlns:a="http://schemas.openxmlformats.org/drawingml/2006/main" uniqueId="urn:microsoft.com/office/officeart/2008/layout/HorizontalMultiLevelHierarchy#3">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arrow2#4">
  <dgm:title val=""/>
  <dgm:desc val=""/>
  <dgm:catLst>
    <dgm:cat type="process" pri="2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parTxLTRAlign" val="r"/>
                    <dgm:param type="parTxRTLAlign" val="r"/>
                    <dgm:param type="txAnchorVert" val="t"/>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parTxLTRAlign" val="l"/>
                            <dgm:param type="parTxRTLAlign" val="r"/>
                            <dgm:param type="txAnchorVert" val="t"/>
                          </dgm:alg>
                        </dgm:if>
                        <dgm:else name="Name15">
                          <dgm:alg type="tx">
                            <dgm:param type="parTxLTRAlign" val="l"/>
                            <dgm:param type="parTxRTLAlign" val="l"/>
                            <dgm:param type="txAnchorVert" val="t"/>
                          </dgm:alg>
                        </dgm:else>
                      </dgm:choose>
                    </dgm:if>
                    <dgm:else name="Name16">
                      <dgm:choose name="Name17">
                        <dgm:if name="Name18" axis="root des" ptType="all node" func="maxDepth" op="gt" val="1">
                          <dgm:alg type="tx">
                            <dgm:param type="parTxLTRAlign" val="l"/>
                            <dgm:param type="parTxRTLAlign" val="r"/>
                            <dgm:param type="txAnchorVertCh" val="b"/>
                            <dgm:param type="txAnchorVert" val="b"/>
                          </dgm:alg>
                        </dgm:if>
                        <dgm:else name="Name1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parTxLTRAlign" val="l"/>
                            <dgm:param type="parTxRTLAlign" val="r"/>
                            <dgm:param type="txAnchorVert" val="t"/>
                          </dgm:alg>
                        </dgm:if>
                        <dgm:else name="Name28">
                          <dgm:alg type="tx">
                            <dgm:param type="parTxLTRAlign" val="l"/>
                            <dgm:param type="parTxRTLAlign" val="l"/>
                            <dgm:param type="txAnchorVert" val="t"/>
                          </dgm:alg>
                        </dgm:else>
                      </dgm:choose>
                    </dgm:if>
                    <dgm:else name="Name29">
                      <dgm:choose name="Name30">
                        <dgm:if name="Name31" axis="root des" ptType="all node" func="maxDepth" op="gt" val="1">
                          <dgm:alg type="tx">
                            <dgm:param type="parTxLTRAlign" val="l"/>
                            <dgm:param type="parTxRTLAlign" val="r"/>
                            <dgm:param type="txAnchorVertCh" val="b"/>
                            <dgm:param type="txAnchorVert" val="b"/>
                          </dgm:alg>
                        </dgm:if>
                        <dgm:else name="Name3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parTxLTRAlign" val="l"/>
                            <dgm:param type="parTxRTLAlign" val="r"/>
                            <dgm:param type="txAnchorVert" val="t"/>
                          </dgm:alg>
                        </dgm:if>
                        <dgm:else name="Name45">
                          <dgm:alg type="tx">
                            <dgm:param type="parTxLTRAlign" val="l"/>
                            <dgm:param type="parTxRTLAlign" val="l"/>
                            <dgm:param type="txAnchorVert" val="t"/>
                          </dgm:alg>
                        </dgm:else>
                      </dgm:choose>
                    </dgm:if>
                    <dgm:else name="Name46">
                      <dgm:choose name="Name47">
                        <dgm:if name="Name48" axis="root des" ptType="all node" func="maxDepth" op="gt" val="1">
                          <dgm:alg type="tx">
                            <dgm:param type="parTxLTRAlign" val="l"/>
                            <dgm:param type="parTxRTLAlign" val="r"/>
                            <dgm:param type="txAnchorVertCh" val="b"/>
                            <dgm:param type="txAnchorVert" val="b"/>
                          </dgm:alg>
                        </dgm:if>
                        <dgm:else name="Name4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parTxLTRAlign" val="l"/>
                            <dgm:param type="parTxRTLAlign" val="r"/>
                            <dgm:param type="txAnchorVert" val="t"/>
                          </dgm:alg>
                        </dgm:if>
                        <dgm:else name="Name58">
                          <dgm:alg type="tx">
                            <dgm:param type="parTxLTRAlign" val="l"/>
                            <dgm:param type="parTxRTLAlign" val="l"/>
                            <dgm:param type="txAnchorVert" val="t"/>
                          </dgm:alg>
                        </dgm:else>
                      </dgm:choose>
                    </dgm:if>
                    <dgm:else name="Name59">
                      <dgm:choose name="Name60">
                        <dgm:if name="Name61" axis="root des" ptType="all node" func="maxDepth" op="gt" val="1">
                          <dgm:alg type="tx">
                            <dgm:param type="parTxLTRAlign" val="l"/>
                            <dgm:param type="parTxRTLAlign" val="r"/>
                            <dgm:param type="txAnchorVertCh" val="b"/>
                            <dgm:param type="txAnchorVert" val="b"/>
                          </dgm:alg>
                        </dgm:if>
                        <dgm:else name="Name6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parTxLTRAlign" val="l"/>
                            <dgm:param type="parTxRTLAlign" val="r"/>
                            <dgm:param type="txAnchorVert" val="t"/>
                          </dgm:alg>
                        </dgm:if>
                        <dgm:else name="Name71">
                          <dgm:alg type="tx">
                            <dgm:param type="parTxLTRAlign" val="l"/>
                            <dgm:param type="parTxRTLAlign" val="l"/>
                            <dgm:param type="txAnchorVert" val="t"/>
                          </dgm:alg>
                        </dgm:else>
                      </dgm:choose>
                    </dgm:if>
                    <dgm:else name="Name72">
                      <dgm:choose name="Name73">
                        <dgm:if name="Name74" axis="root des" ptType="all node" func="maxDepth" op="gt" val="1">
                          <dgm:alg type="tx">
                            <dgm:param type="parTxLTRAlign" val="l"/>
                            <dgm:param type="parTxRTLAlign" val="r"/>
                            <dgm:param type="txAnchorVertCh" val="b"/>
                            <dgm:param type="txAnchorVert" val="b"/>
                          </dgm:alg>
                        </dgm:if>
                        <dgm:else name="Name7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param type="txAnchorVert" val="t"/>
                          </dgm:alg>
                        </dgm:if>
                        <dgm:else name="Name88">
                          <dgm:alg type="tx">
                            <dgm:param type="parTxLTRAlign" val="l"/>
                            <dgm:param type="parTxRTLAlign" val="l"/>
                            <dgm:param type="txAnchorVert" val="t"/>
                          </dgm:alg>
                        </dgm:else>
                      </dgm:choose>
                    </dgm:if>
                    <dgm:else name="Name89">
                      <dgm:choose name="Name90">
                        <dgm:if name="Name91" axis="root des" ptType="all node" func="maxDepth" op="gt" val="1">
                          <dgm:alg type="tx">
                            <dgm:param type="parTxLTRAlign" val="l"/>
                            <dgm:param type="parTxRTLAlign" val="r"/>
                            <dgm:param type="txAnchorVertCh" val="b"/>
                            <dgm:param type="txAnchorVert" val="b"/>
                          </dgm:alg>
                        </dgm:if>
                        <dgm:else name="Name9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parTxLTRAlign" val="l"/>
                            <dgm:param type="parTxRTLAlign" val="r"/>
                            <dgm:param type="txAnchorVert" val="t"/>
                          </dgm:alg>
                        </dgm:if>
                        <dgm:else name="Name101">
                          <dgm:alg type="tx">
                            <dgm:param type="parTxLTRAlign" val="l"/>
                            <dgm:param type="parTxRTLAlign" val="l"/>
                            <dgm:param type="txAnchorVert" val="t"/>
                          </dgm:alg>
                        </dgm:else>
                      </dgm:choose>
                    </dgm:if>
                    <dgm:else name="Name102">
                      <dgm:choose name="Name103">
                        <dgm:if name="Name104" axis="root des" ptType="all node" func="maxDepth" op="gt" val="1">
                          <dgm:alg type="tx">
                            <dgm:param type="parTxLTRAlign" val="l"/>
                            <dgm:param type="parTxRTLAlign" val="r"/>
                            <dgm:param type="txAnchorVertCh" val="b"/>
                            <dgm:param type="txAnchorVert" val="b"/>
                          </dgm:alg>
                        </dgm:if>
                        <dgm:else name="Name10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parTxLTRAlign" val="l"/>
                            <dgm:param type="parTxRTLAlign" val="r"/>
                            <dgm:param type="txAnchorVert" val="t"/>
                          </dgm:alg>
                        </dgm:if>
                        <dgm:else name="Name114">
                          <dgm:alg type="tx">
                            <dgm:param type="parTxLTRAlign" val="l"/>
                            <dgm:param type="parTxRTLAlign" val="l"/>
                            <dgm:param type="txAnchorVert" val="t"/>
                          </dgm:alg>
                        </dgm:else>
                      </dgm:choose>
                    </dgm:if>
                    <dgm:else name="Name115">
                      <dgm:choose name="Name116">
                        <dgm:if name="Name117" axis="root des" ptType="all node" func="maxDepth" op="gt" val="1">
                          <dgm:alg type="tx">
                            <dgm:param type="parTxLTRAlign" val="l"/>
                            <dgm:param type="parTxRTLAlign" val="r"/>
                            <dgm:param type="txAnchorVertCh" val="b"/>
                            <dgm:param type="txAnchorVert" val="b"/>
                          </dgm:alg>
                        </dgm:if>
                        <dgm:else name="Name11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parTxLTRAlign" val="l"/>
                            <dgm:param type="parTxRTLAlign" val="r"/>
                            <dgm:param type="txAnchorVert" val="t"/>
                          </dgm:alg>
                        </dgm:if>
                        <dgm:else name="Name127">
                          <dgm:alg type="tx">
                            <dgm:param type="parTxLTRAlign" val="l"/>
                            <dgm:param type="parTxRTLAlign" val="l"/>
                            <dgm:param type="txAnchorVert" val="t"/>
                          </dgm:alg>
                        </dgm:else>
                      </dgm:choose>
                    </dgm:if>
                    <dgm:else name="Name128">
                      <dgm:choose name="Name129">
                        <dgm:if name="Name130" axis="root des" ptType="all node" func="maxDepth" op="gt" val="1">
                          <dgm:alg type="tx">
                            <dgm:param type="parTxLTRAlign" val="l"/>
                            <dgm:param type="parTxRTLAlign" val="r"/>
                            <dgm:param type="txAnchorVertCh" val="b"/>
                            <dgm:param type="txAnchorVert" val="b"/>
                          </dgm:alg>
                        </dgm:if>
                        <dgm:else name="Name13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parTxLTRAlign" val="l"/>
                            <dgm:param type="parTxRTLAlign" val="r"/>
                            <dgm:param type="txAnchorVert" val="t"/>
                          </dgm:alg>
                        </dgm:if>
                        <dgm:else name="Name144">
                          <dgm:alg type="tx">
                            <dgm:param type="parTxLTRAlign" val="l"/>
                            <dgm:param type="parTxRTLAlign" val="l"/>
                            <dgm:param type="txAnchorVert" val="t"/>
                          </dgm:alg>
                        </dgm:else>
                      </dgm:choose>
                    </dgm:if>
                    <dgm:else name="Name145">
                      <dgm:choose name="Name146">
                        <dgm:if name="Name147" axis="root des" ptType="all node" func="maxDepth" op="gt" val="1">
                          <dgm:alg type="tx">
                            <dgm:param type="parTxLTRAlign" val="l"/>
                            <dgm:param type="parTxRTLAlign" val="r"/>
                            <dgm:param type="txAnchorVertCh" val="b"/>
                            <dgm:param type="txAnchorVert" val="b"/>
                          </dgm:alg>
                        </dgm:if>
                        <dgm:else name="Name14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parTxLTRAlign" val="l"/>
                            <dgm:param type="parTxRTLAlign" val="r"/>
                            <dgm:param type="txAnchorVert" val="t"/>
                          </dgm:alg>
                        </dgm:if>
                        <dgm:else name="Name157">
                          <dgm:alg type="tx">
                            <dgm:param type="parTxLTRAlign" val="l"/>
                            <dgm:param type="parTxRTLAlign" val="l"/>
                            <dgm:param type="txAnchorVert" val="t"/>
                          </dgm:alg>
                        </dgm:else>
                      </dgm:choose>
                    </dgm:if>
                    <dgm:else name="Name158">
                      <dgm:choose name="Name159">
                        <dgm:if name="Name160" axis="root des" ptType="all node" func="maxDepth" op="gt" val="1">
                          <dgm:alg type="tx">
                            <dgm:param type="parTxLTRAlign" val="l"/>
                            <dgm:param type="parTxRTLAlign" val="r"/>
                            <dgm:param type="txAnchorVertCh" val="b"/>
                            <dgm:param type="txAnchorVert" val="b"/>
                          </dgm:alg>
                        </dgm:if>
                        <dgm:else name="Name16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parTxLTRAlign" val="l"/>
                            <dgm:param type="parTxRTLAlign" val="r"/>
                            <dgm:param type="txAnchorVert" val="t"/>
                          </dgm:alg>
                        </dgm:if>
                        <dgm:else name="Name170">
                          <dgm:alg type="tx">
                            <dgm:param type="parTxLTRAlign" val="l"/>
                            <dgm:param type="parTxRTLAlign" val="l"/>
                            <dgm:param type="txAnchorVert" val="t"/>
                          </dgm:alg>
                        </dgm:else>
                      </dgm:choose>
                    </dgm:if>
                    <dgm:else name="Name171">
                      <dgm:choose name="Name172">
                        <dgm:if name="Name173" axis="root des" ptType="all node" func="maxDepth" op="gt" val="1">
                          <dgm:alg type="tx">
                            <dgm:param type="parTxLTRAlign" val="l"/>
                            <dgm:param type="parTxRTLAlign" val="r"/>
                            <dgm:param type="txAnchorVertCh" val="b"/>
                            <dgm:param type="txAnchorVert" val="b"/>
                          </dgm:alg>
                        </dgm:if>
                        <dgm:else name="Name174">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parTxLTRAlign" val="l"/>
                            <dgm:param type="parTxRTLAlign" val="r"/>
                            <dgm:param type="txAnchorVert" val="t"/>
                          </dgm:alg>
                        </dgm:if>
                        <dgm:else name="Name183">
                          <dgm:alg type="tx">
                            <dgm:param type="parTxLTRAlign" val="l"/>
                            <dgm:param type="parTxRTLAlign" val="l"/>
                            <dgm:param type="txAnchorVert" val="t"/>
                          </dgm:alg>
                        </dgm:else>
                      </dgm:choose>
                    </dgm:if>
                    <dgm:else name="Name184">
                      <dgm:choose name="Name185">
                        <dgm:if name="Name186" axis="root des" ptType="all node" func="maxDepth" op="gt" val="1">
                          <dgm:alg type="tx">
                            <dgm:param type="parTxLTRAlign" val="l"/>
                            <dgm:param type="parTxRTLAlign" val="r"/>
                            <dgm:param type="txAnchorVertCh" val="b"/>
                            <dgm:param type="txAnchorVert" val="b"/>
                          </dgm:alg>
                        </dgm:if>
                        <dgm:else name="Name187">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parTxLTRAlign" val="l"/>
                            <dgm:param type="parTxRTLAlign" val="r"/>
                            <dgm:param type="txAnchorVert" val="t"/>
                          </dgm:alg>
                        </dgm:if>
                        <dgm:else name="Name196">
                          <dgm:alg type="tx">
                            <dgm:param type="parTxLTRAlign" val="l"/>
                            <dgm:param type="parTxRTLAlign" val="l"/>
                            <dgm:param type="txAnchorVert" val="t"/>
                          </dgm:alg>
                        </dgm:else>
                      </dgm:choose>
                    </dgm:if>
                    <dgm:else name="Name197">
                      <dgm:choose name="Name198">
                        <dgm:if name="Name199" axis="root des" ptType="all node" func="maxDepth" op="gt" val="1">
                          <dgm:alg type="tx">
                            <dgm:param type="parTxLTRAlign" val="l"/>
                            <dgm:param type="parTxRTLAlign" val="r"/>
                            <dgm:param type="txAnchorVertCh" val="b"/>
                            <dgm:param type="txAnchorVert" val="b"/>
                          </dgm:alg>
                        </dgm:if>
                        <dgm:else name="Name200">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chart3#1">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7.xml><?xml version="1.0" encoding="utf-8"?>
<dgm:layoutDef xmlns:dgm="http://schemas.openxmlformats.org/drawingml/2006/diagram" xmlns:a="http://schemas.openxmlformats.org/drawingml/2006/main" uniqueId="urn:microsoft.com/office/officeart/2008/layout/VerticalCurvedList#8">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2">
  <dgm:title val=""/>
  <dgm:desc val=""/>
  <dgm:catLst>
    <dgm:cat type="pyramid" pri="1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2">
  <dgm:title val=""/>
  <dgm:desc val=""/>
  <dgm:catLst>
    <dgm:cat type="pyramid" pri="1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ycle8#3">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ar" val="1"/>
      <dgm:param type="vertAlign" val="mid"/>
      <dgm:param type="horzAlign" val="ctr"/>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srcNode" val="dummy1a"/>
                  <dgm:param type="dstNode" val="dummy1b"/>
                  <dgm:param type="begSty" val="arr"/>
                  <dgm:param type="endSty" val="noArr"/>
                  <dgm:param type="connRout" val="longCurve"/>
                  <dgm:param type="begPts" val="tL"/>
                  <dgm:param type="endPts" val="tR"/>
                </dgm:alg>
              </dgm:if>
              <dgm:else name="Name175">
                <dgm:alg type="conn">
                  <dgm:param type="srcNode" val="dummy1a"/>
                  <dgm:param type="dstNode" val="dummy1b"/>
                  <dgm:param type="begSty" val="noArr"/>
                  <dgm:param type="endSty" val="arr"/>
                  <dgm:param type="connRout" val="longCurve"/>
                  <dgm:param type="begPts" val="tL"/>
                  <dgm:param type="endPts" val="t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srcNode" val="dummy1a"/>
                  <dgm:param type="dstNode" val="dummy1b"/>
                  <dgm:param type="begSty" val="noArr"/>
                  <dgm:param type="endSty" val="arr"/>
                  <dgm:param type="connRout" val="curve"/>
                  <dgm:param type="begPts" val="tL"/>
                  <dgm:param type="endPts" val="tL"/>
                </dgm:alg>
              </dgm:if>
              <dgm:else name="Name180">
                <dgm:alg type="conn">
                  <dgm:param type="srcNode" val="dummy1a"/>
                  <dgm:param type="dstNode" val="dummy1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srcNode" val="dummy2a"/>
              <dgm:param type="dstNode" val="dummy2b"/>
              <dgm:param type="begSty" val="noArr"/>
              <dgm:param type="endSty" val="arr"/>
              <dgm:param type="connRout" val="curve"/>
              <dgm:param type="begPts" val="tL"/>
              <dgm:param type="endPts" val="tL"/>
            </dgm:alg>
          </dgm:if>
          <dgm:else name="Name185">
            <dgm:alg type="conn">
              <dgm:param type="srcNode" val="dummy2a"/>
              <dgm:param type="dstNode" val="dummy2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srcNode" val="dummy3a"/>
              <dgm:param type="dstNode" val="dummy3b"/>
              <dgm:param type="begSty" val="noArr"/>
              <dgm:param type="endSty" val="arr"/>
              <dgm:param type="connRout" val="curve"/>
              <dgm:param type="begPts" val="tL"/>
              <dgm:param type="endPts" val="tL"/>
            </dgm:alg>
          </dgm:if>
          <dgm:else name="Name189">
            <dgm:alg type="conn">
              <dgm:param type="srcNode" val="dummy3a"/>
              <dgm:param type="dstNode" val="dummy3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srcNode" val="dummy4a"/>
              <dgm:param type="dstNode" val="dummy4b"/>
              <dgm:param type="begSty" val="noArr"/>
              <dgm:param type="endSty" val="arr"/>
              <dgm:param type="connRout" val="curve"/>
              <dgm:param type="begPts" val="tL"/>
              <dgm:param type="endPts" val="tL"/>
            </dgm:alg>
          </dgm:if>
          <dgm:else name="Name193">
            <dgm:alg type="conn">
              <dgm:param type="srcNode" val="dummy4a"/>
              <dgm:param type="dstNode" val="dummy4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srcNode" val="dummy5a"/>
              <dgm:param type="dstNode" val="dummy5b"/>
              <dgm:param type="begSty" val="noArr"/>
              <dgm:param type="endSty" val="arr"/>
              <dgm:param type="connRout" val="curve"/>
              <dgm:param type="begPts" val="tL"/>
              <dgm:param type="endPts" val="tL"/>
            </dgm:alg>
          </dgm:if>
          <dgm:else name="Name197">
            <dgm:alg type="conn">
              <dgm:param type="srcNode" val="dummy5a"/>
              <dgm:param type="dstNode" val="dummy5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srcNode" val="dummy6a"/>
              <dgm:param type="dstNode" val="dummy6b"/>
              <dgm:param type="begSty" val="noArr"/>
              <dgm:param type="endSty" val="arr"/>
              <dgm:param type="connRout" val="curve"/>
              <dgm:param type="begPts" val="tL"/>
              <dgm:param type="endPts" val="tL"/>
            </dgm:alg>
          </dgm:if>
          <dgm:else name="Name201">
            <dgm:alg type="conn">
              <dgm:param type="srcNode" val="dummy6a"/>
              <dgm:param type="dstNode" val="dummy6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srcNode" val="dummy7a"/>
              <dgm:param type="dstNode" val="dummy7b"/>
              <dgm:param type="begSty" val="noArr"/>
              <dgm:param type="endSty" val="arr"/>
              <dgm:param type="connRout" val="curve"/>
              <dgm:param type="begPts" val="tL"/>
              <dgm:param type="endPts" val="tL"/>
            </dgm:alg>
          </dgm:if>
          <dgm:else name="Name205">
            <dgm:alg type="conn">
              <dgm:param type="srcNode" val="dummy7a"/>
              <dgm:param type="dstNode" val="dummy7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7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2">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3">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7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7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2.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3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3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3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6.xml><?xml version="1.0" encoding="utf-8"?>
<dgm:styleDef xmlns:dgm="http://schemas.openxmlformats.org/drawingml/2006/diagram" xmlns:a="http://schemas.openxmlformats.org/drawingml/2006/main" uniqueId="urn:microsoft.com/office/officeart/2005/8/quickstyle/3d7#1">
  <dgm:title val=""/>
  <dgm:desc val=""/>
  <dgm:catLst>
    <dgm:cat type="3D" pri="11700"/>
  </dgm:catLst>
  <dgm:scene3d>
    <a:camera prst="perspectiveLeft" zoom="91000"/>
    <a:lightRig rig="threePt" dir="t">
      <a:rot lat="0" lon="0" rev="20640000"/>
    </a:lightRig>
  </dgm:scene3d>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8.xml><?xml version="1.0" encoding="utf-8"?>
<dgm:styleDef xmlns:dgm="http://schemas.openxmlformats.org/drawingml/2006/diagram" xmlns:a="http://schemas.openxmlformats.org/drawingml/2006/main" uniqueId="urn:microsoft.com/office/officeart/2005/8/quickstyle/3d3#8">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4">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5">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2">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3">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4">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5">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2#6">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9.xml><?xml version="1.0" encoding="utf-8"?>
<dgm:styleDef xmlns:dgm="http://schemas.openxmlformats.org/drawingml/2006/diagram" xmlns:a="http://schemas.openxmlformats.org/drawingml/2006/main" uniqueId="urn:microsoft.com/office/officeart/2005/8/quickstyle/3d3#8">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1.xml><?xml version="1.0" encoding="utf-8"?>
<dgm:styleDef xmlns:dgm="http://schemas.openxmlformats.org/drawingml/2006/diagram" xmlns:a="http://schemas.openxmlformats.org/drawingml/2006/main" uniqueId="urn:microsoft.com/office/officeart/2005/8/quickstyle/3d3#8">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3.xml><?xml version="1.0" encoding="utf-8"?>
<dgm:styleDef xmlns:dgm="http://schemas.openxmlformats.org/drawingml/2006/diagram" xmlns:a="http://schemas.openxmlformats.org/drawingml/2006/main" uniqueId="urn:microsoft.com/office/officeart/2005/8/quickstyle/3d7#1">
  <dgm:title val=""/>
  <dgm:desc val=""/>
  <dgm:catLst>
    <dgm:cat type="3D" pri="11700"/>
  </dgm:catLst>
  <dgm:scene3d>
    <a:camera prst="perspectiveLeft" zoom="91000"/>
    <a:lightRig rig="threePt" dir="t">
      <a:rot lat="0" lon="0" rev="20640000"/>
    </a:lightRig>
  </dgm:scene3d>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Def>
</file>

<file path=ppt/diagrams/quickStyle44.xml><?xml version="1.0" encoding="utf-8"?>
<dgm:styleDef xmlns:dgm="http://schemas.openxmlformats.org/drawingml/2006/diagram" xmlns:a="http://schemas.openxmlformats.org/drawingml/2006/main" uniqueId="urn:microsoft.com/office/officeart/2005/8/quickstyle/3d3#8">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1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3d7#4">
  <dgm:title val=""/>
  <dgm:desc val=""/>
  <dgm:catLst>
    <dgm:cat type="3D" pri="11700"/>
  </dgm:catLst>
  <dgm:scene3d>
    <a:camera prst="perspectiveLeft" zoom="91000"/>
    <a:lightRig rig="threePt" dir="t">
      <a:rot lat="0" lon="0" rev="20640000"/>
    </a:lightRig>
  </dgm:scene3d>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2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2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2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2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2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7.xml><?xml version="1.0" encoding="utf-8"?>
<dgm:styleDef xmlns:dgm="http://schemas.openxmlformats.org/drawingml/2006/diagram" xmlns:a="http://schemas.openxmlformats.org/drawingml/2006/main" uniqueId="urn:microsoft.com/office/officeart/2005/8/quickstyle/3d3#8">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2">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9/2/quickstyle/3d8#2">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3d7#5">
  <dgm:title val=""/>
  <dgm:desc val=""/>
  <dgm:catLst>
    <dgm:cat type="3D" pri="11700"/>
  </dgm:catLst>
  <dgm:scene3d>
    <a:camera prst="perspectiveLeft" zoom="91000"/>
    <a:lightRig rig="threePt" dir="t">
      <a:rot lat="0" lon="0" rev="20640000"/>
    </a:lightRig>
  </dgm:scene3d>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A1D4A-D427-5E42-B553-6D9476C3BA51}" type="datetimeFigureOut">
              <a:rPr lang="it-IT" smtClean="0"/>
              <a:t>21/06/2024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24A28-9649-EF4C-9688-149A3A208C3B}" type="slidenum">
              <a:rPr lang="it-IT" smtClean="0"/>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F524A28-9649-EF4C-9688-149A3A208C3B}" type="slidenum">
              <a:rPr lang="it-IT" smtClean="0"/>
              <a:t>9</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TextEdit="1"/>
          </p:cNvSpPr>
          <p:nvPr>
            <p:ph type="sldImg"/>
          </p:nvPr>
        </p:nvSpPr>
        <p:spPr bwMode="auto">
          <a:noFill/>
          <a:ln>
            <a:solidFill>
              <a:srgbClr val="000000"/>
            </a:solidFill>
            <a:miter lim="800000"/>
          </a:ln>
        </p:spPr>
      </p:sp>
      <p:sp>
        <p:nvSpPr>
          <p:cNvPr id="8194" name="Rectangle 3"/>
          <p:cNvSpPr>
            <a:spLocks noGrp="1"/>
          </p:cNvSpPr>
          <p:nvPr>
            <p:ph type="body" idx="1"/>
          </p:nvPr>
        </p:nvSpPr>
        <p:spPr bwMode="auto">
          <a:noFill/>
        </p:spPr>
        <p:txBody>
          <a:bodyPr wrap="square" numCol="1" anchor="t" anchorCtr="0" compatLnSpc="1"/>
          <a:lstStyle/>
          <a:p>
            <a:endParaRPr lang="zh-CN" altLang="en-US"/>
          </a:p>
        </p:txBody>
      </p:sp>
    </p:spTree>
    <p:extLst>
      <p:ext uri="{BB962C8B-B14F-4D97-AF65-F5344CB8AC3E}">
        <p14:creationId xmlns:p14="http://schemas.microsoft.com/office/powerpoint/2010/main" val="1100693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TextEdit="1"/>
          </p:cNvSpPr>
          <p:nvPr>
            <p:ph type="sldImg"/>
          </p:nvPr>
        </p:nvSpPr>
        <p:spPr bwMode="auto">
          <a:noFill/>
          <a:ln>
            <a:solidFill>
              <a:srgbClr val="000000"/>
            </a:solidFill>
            <a:miter lim="800000"/>
          </a:ln>
        </p:spPr>
      </p:sp>
      <p:sp>
        <p:nvSpPr>
          <p:cNvPr id="8194" name="Rectangle 3"/>
          <p:cNvSpPr>
            <a:spLocks noGrp="1"/>
          </p:cNvSpPr>
          <p:nvPr>
            <p:ph type="body" idx="1"/>
          </p:nvPr>
        </p:nvSpPr>
        <p:spPr bwMode="auto">
          <a:noFill/>
        </p:spPr>
        <p:txBody>
          <a:bodyPr wrap="square" numCol="1" anchor="t" anchorCtr="0" compatLnSpc="1"/>
          <a:lstStyle/>
          <a:p>
            <a:endParaRPr lang="zh-CN" altLang="en-US"/>
          </a:p>
        </p:txBody>
      </p:sp>
    </p:spTree>
    <p:extLst>
      <p:ext uri="{BB962C8B-B14F-4D97-AF65-F5344CB8AC3E}">
        <p14:creationId xmlns:p14="http://schemas.microsoft.com/office/powerpoint/2010/main" val="2378387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TextEdit="1"/>
          </p:cNvSpPr>
          <p:nvPr>
            <p:ph type="sldImg"/>
          </p:nvPr>
        </p:nvSpPr>
        <p:spPr bwMode="auto">
          <a:noFill/>
          <a:ln>
            <a:solidFill>
              <a:srgbClr val="000000"/>
            </a:solidFill>
            <a:miter lim="800000"/>
          </a:ln>
        </p:spPr>
      </p:sp>
      <p:sp>
        <p:nvSpPr>
          <p:cNvPr id="8194" name="Rectangle 3"/>
          <p:cNvSpPr>
            <a:spLocks noGrp="1"/>
          </p:cNvSpPr>
          <p:nvPr>
            <p:ph type="body" idx="1"/>
          </p:nvPr>
        </p:nvSpPr>
        <p:spPr bwMode="auto">
          <a:noFill/>
        </p:spPr>
        <p:txBody>
          <a:bodyPr wrap="square" numCol="1" anchor="t" anchorCtr="0" compatLnSpc="1"/>
          <a:lstStyle/>
          <a:p>
            <a:endParaRPr lang="zh-CN" altLang="en-US"/>
          </a:p>
        </p:txBody>
      </p:sp>
    </p:spTree>
    <p:extLst>
      <p:ext uri="{BB962C8B-B14F-4D97-AF65-F5344CB8AC3E}">
        <p14:creationId xmlns:p14="http://schemas.microsoft.com/office/powerpoint/2010/main" val="4163164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TextEdit="1"/>
          </p:cNvSpPr>
          <p:nvPr>
            <p:ph type="sldImg"/>
          </p:nvPr>
        </p:nvSpPr>
        <p:spPr bwMode="auto">
          <a:noFill/>
          <a:ln>
            <a:solidFill>
              <a:srgbClr val="000000"/>
            </a:solidFill>
            <a:miter lim="800000"/>
          </a:ln>
        </p:spPr>
      </p:sp>
      <p:sp>
        <p:nvSpPr>
          <p:cNvPr id="8194" name="Rectangle 3"/>
          <p:cNvSpPr>
            <a:spLocks noGrp="1"/>
          </p:cNvSpPr>
          <p:nvPr>
            <p:ph type="body" idx="1"/>
          </p:nvPr>
        </p:nvSpPr>
        <p:spPr bwMode="auto">
          <a:noFill/>
        </p:spPr>
        <p:txBody>
          <a:bodyPr wrap="square" numCol="1" anchor="t" anchorCtr="0" compatLnSpc="1"/>
          <a:lstStyle/>
          <a:p>
            <a:endParaRPr lang="zh-CN" altLang="en-US"/>
          </a:p>
        </p:txBody>
      </p:sp>
    </p:spTree>
    <p:extLst>
      <p:ext uri="{BB962C8B-B14F-4D97-AF65-F5344CB8AC3E}">
        <p14:creationId xmlns:p14="http://schemas.microsoft.com/office/powerpoint/2010/main" val="643059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F93111-C3EE-4EB1-8A70-131A79FB71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737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5"/>
          </p:nvPr>
        </p:nvSpPr>
        <p:spPr/>
        <p:txBody>
          <a:bodyPr rtlCol="0"/>
          <a:lstStyle/>
          <a:p>
            <a:pPr rtl="0"/>
            <a:fld id="{DAE5FABD-26C8-4F74-B1E3-45BC91BC9D7B}" type="slidenum">
              <a:rPr lang="it-IT" smtClean="0"/>
              <a:t>61</a:t>
            </a:fld>
            <a:endParaRPr lang="it-IT"/>
          </a:p>
        </p:txBody>
      </p:sp>
    </p:spTree>
    <p:extLst>
      <p:ext uri="{BB962C8B-B14F-4D97-AF65-F5344CB8AC3E}">
        <p14:creationId xmlns:p14="http://schemas.microsoft.com/office/powerpoint/2010/main" val="3107275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F524A28-9649-EF4C-9688-149A3A208C3B}" type="slidenum">
              <a:rPr lang="it-IT" smtClean="0"/>
              <a:t>64</a:t>
            </a:fld>
            <a:endParaRPr lang="it-IT"/>
          </a:p>
        </p:txBody>
      </p:sp>
    </p:spTree>
    <p:extLst>
      <p:ext uri="{BB962C8B-B14F-4D97-AF65-F5344CB8AC3E}">
        <p14:creationId xmlns:p14="http://schemas.microsoft.com/office/powerpoint/2010/main" val="73987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EC1EEE20-608D-4123-8E4E-6AF8FB1A29F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t>65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719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F524A28-9649-EF4C-9688-149A3A208C3B}" type="slidenum">
              <a:rPr lang="it-IT" smtClean="0"/>
              <a:t>68</a:t>
            </a:fld>
            <a:endParaRPr lang="it-IT"/>
          </a:p>
        </p:txBody>
      </p:sp>
    </p:spTree>
    <p:extLst>
      <p:ext uri="{BB962C8B-B14F-4D97-AF65-F5344CB8AC3E}">
        <p14:creationId xmlns:p14="http://schemas.microsoft.com/office/powerpoint/2010/main" val="1514403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F524A28-9649-EF4C-9688-149A3A208C3B}" type="slidenum">
              <a:rPr lang="it-IT" smtClean="0"/>
              <a:t>72</a:t>
            </a:fld>
            <a:endParaRPr lang="it-IT"/>
          </a:p>
        </p:txBody>
      </p:sp>
    </p:spTree>
    <p:extLst>
      <p:ext uri="{BB962C8B-B14F-4D97-AF65-F5344CB8AC3E}">
        <p14:creationId xmlns:p14="http://schemas.microsoft.com/office/powerpoint/2010/main" val="3757236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AF099A0-0CDC-DA47-805A-6ADD99531D4A}" type="slidenum">
              <a:rPr lang="it-IT" smtClean="0"/>
              <a:t>20</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F524A28-9649-EF4C-9688-149A3A208C3B}" type="slidenum">
              <a:rPr lang="it-IT" smtClean="0"/>
              <a:t>102</a:t>
            </a:fld>
            <a:endParaRPr lang="it-IT"/>
          </a:p>
        </p:txBody>
      </p:sp>
    </p:spTree>
    <p:extLst>
      <p:ext uri="{BB962C8B-B14F-4D97-AF65-F5344CB8AC3E}">
        <p14:creationId xmlns:p14="http://schemas.microsoft.com/office/powerpoint/2010/main" val="1974260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F0EC5EC-C443-4D68-BF85-388FEE099B56}" type="slidenum">
              <a:rPr lang="it-IT" smtClean="0"/>
              <a:t>108</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F524A28-9649-EF4C-9688-149A3A208C3B}" type="slidenum">
              <a:rPr lang="it-IT" smtClean="0"/>
              <a:t>25</a:t>
            </a:fld>
            <a:endParaRPr lang="it-IT"/>
          </a:p>
        </p:txBody>
      </p:sp>
    </p:spTree>
    <p:extLst>
      <p:ext uri="{BB962C8B-B14F-4D97-AF65-F5344CB8AC3E}">
        <p14:creationId xmlns:p14="http://schemas.microsoft.com/office/powerpoint/2010/main" val="571034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F524A28-9649-EF4C-9688-149A3A208C3B}" type="slidenum">
              <a:rPr lang="it-IT" smtClean="0"/>
              <a:t>31</a:t>
            </a:fld>
            <a:endParaRPr lang="it-IT"/>
          </a:p>
        </p:txBody>
      </p:sp>
    </p:spTree>
    <p:extLst>
      <p:ext uri="{BB962C8B-B14F-4D97-AF65-F5344CB8AC3E}">
        <p14:creationId xmlns:p14="http://schemas.microsoft.com/office/powerpoint/2010/main" val="1649519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F0EC5EC-C443-4D68-BF85-388FEE099B56}" type="slidenum">
              <a:rPr lang="it-IT" smtClean="0"/>
              <a:t>34</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TextEdit="1"/>
          </p:cNvSpPr>
          <p:nvPr>
            <p:ph type="sldImg"/>
          </p:nvPr>
        </p:nvSpPr>
        <p:spPr bwMode="auto">
          <a:noFill/>
          <a:ln>
            <a:solidFill>
              <a:srgbClr val="000000"/>
            </a:solidFill>
            <a:miter lim="800000"/>
          </a:ln>
        </p:spPr>
      </p:sp>
      <p:sp>
        <p:nvSpPr>
          <p:cNvPr id="8194" name="Rectangle 3"/>
          <p:cNvSpPr>
            <a:spLocks noGrp="1"/>
          </p:cNvSpPr>
          <p:nvPr>
            <p:ph type="body" idx="1"/>
          </p:nvPr>
        </p:nvSpPr>
        <p:spPr bwMode="auto">
          <a:noFill/>
        </p:spPr>
        <p:txBody>
          <a:bodyPr wrap="square" numCol="1" anchor="t" anchorCtr="0" compatLnSpc="1"/>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sz="1800"/>
          </a:p>
        </p:txBody>
      </p:sp>
    </p:spTree>
    <p:extLst>
      <p:ext uri="{BB962C8B-B14F-4D97-AF65-F5344CB8AC3E}">
        <p14:creationId xmlns:p14="http://schemas.microsoft.com/office/powerpoint/2010/main" val="1034374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5"/>
          </p:nvPr>
        </p:nvSpPr>
        <p:spPr/>
        <p:txBody>
          <a:bodyPr rtlCol="0"/>
          <a:lstStyle/>
          <a:p>
            <a:pPr rtl="0"/>
            <a:fld id="{DAE5FABD-26C8-4F74-B1E3-45BC91BC9D7B}" type="slidenum">
              <a:rPr lang="it-IT" smtClean="0"/>
              <a:t>43</a:t>
            </a:fld>
            <a:endParaRPr lang="it-IT"/>
          </a:p>
        </p:txBody>
      </p:sp>
    </p:spTree>
    <p:extLst>
      <p:ext uri="{BB962C8B-B14F-4D97-AF65-F5344CB8AC3E}">
        <p14:creationId xmlns:p14="http://schemas.microsoft.com/office/powerpoint/2010/main" val="3757484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F524A28-9649-EF4C-9688-149A3A208C3B}" type="slidenum">
              <a:rPr lang="it-IT" smtClean="0"/>
              <a:t>44</a:t>
            </a:fld>
            <a:endParaRPr lang="it-IT"/>
          </a:p>
        </p:txBody>
      </p:sp>
    </p:spTree>
    <p:extLst>
      <p:ext uri="{BB962C8B-B14F-4D97-AF65-F5344CB8AC3E}">
        <p14:creationId xmlns:p14="http://schemas.microsoft.com/office/powerpoint/2010/main" val="2475543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261872"/>
            <a:ext cx="7638222" cy="2852928"/>
          </a:xfrm>
        </p:spPr>
        <p:txBody>
          <a:bodyPr anchor="b">
            <a:normAutofit/>
          </a:bodyPr>
          <a:lstStyle>
            <a:lvl1pPr algn="l">
              <a:lnSpc>
                <a:spcPct val="130000"/>
              </a:lnSpc>
              <a:defRPr sz="3600" spc="1300" baseline="0"/>
            </a:lvl1pPr>
          </a:lstStyle>
          <a:p>
            <a:r>
              <a:rPr lang="en-US"/>
              <a:t>Click to edit Master title style</a:t>
            </a:r>
            <a:endParaRPr lang="en-US" dirty="0"/>
          </a:p>
        </p:txBody>
      </p:sp>
      <p:sp>
        <p:nvSpPr>
          <p:cNvPr id="3" name="Subtitle 2"/>
          <p:cNvSpPr>
            <a:spLocks noGrp="1"/>
          </p:cNvSpPr>
          <p:nvPr>
            <p:ph type="subTitle" idx="1"/>
          </p:nvPr>
        </p:nvSpPr>
        <p:spPr>
          <a:xfrm>
            <a:off x="1600200" y="4681728"/>
            <a:ext cx="7638222" cy="929296"/>
          </a:xfrm>
          <a:prstGeom prst="rect">
            <a:avLst/>
          </a:prstGeom>
        </p:spPr>
        <p:txBody>
          <a:bodyPr>
            <a:normAutofit/>
          </a:bodyPr>
          <a:lstStyle>
            <a:lvl1pPr marL="0" indent="0" algn="l">
              <a:lnSpc>
                <a:spcPct val="13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a:off x="0" y="0"/>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08662" y="2019299"/>
            <a:ext cx="10357666" cy="411480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flipV="1">
            <a:off x="0"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171E64-FE02-4DE5-B72F-53C3706641C3}"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4F6A27-90F2-40CB-A6E4-7481BC823F51}" type="datetimeFigureOut">
              <a:rPr lang="en-GB" smtClean="0"/>
              <a:t>21/06/2024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701DF1-F798-44AE-943E-46110402AD32}" type="slidenum">
              <a:rPr lang="en-GB" smtClean="0"/>
              <a:t>‹N›</a:t>
            </a:fld>
            <a:endParaRPr lang="en-GB"/>
          </a:p>
        </p:txBody>
      </p:sp>
    </p:spTree>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171E64-FE02-4DE5-B72F-53C3706641C3}" type="datetimeFigureOut">
              <a:rPr lang="en-US" smtClean="0"/>
              <a:t>6/21/2024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171E64-FE02-4DE5-B72F-53C3706641C3}"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71E64-FE02-4DE5-B72F-53C3706641C3}" type="datetimeFigureOut">
              <a:rPr lang="en-US" smtClean="0"/>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3914" y="624313"/>
            <a:ext cx="2537986" cy="550978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624313"/>
            <a:ext cx="7816542" cy="55097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flipV="1">
            <a:off x="0"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171E64-FE02-4DE5-B72F-53C3706641C3}"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18EF7-BE1E-4ECB-84D4-67C2B4D8F095}" type="slidenum">
              <a:rPr lang="en-US" smtClean="0"/>
              <a:t>‹N›</a:t>
            </a:fld>
            <a:endParaRPr lang="en-US"/>
          </a:p>
        </p:txBody>
      </p:sp>
    </p:spTree>
    <p:extLst>
      <p:ext uri="{BB962C8B-B14F-4D97-AF65-F5344CB8AC3E}">
        <p14:creationId xmlns:p14="http://schemas.microsoft.com/office/powerpoint/2010/main" val="994310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olo e contenuto">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it-IT"/>
              <a:t>Fare clic per modificare lo stile del titolo</a:t>
            </a:r>
            <a:endParaRPr lang="en-US" dirty="0"/>
          </a:p>
        </p:txBody>
      </p:sp>
      <p:sp>
        <p:nvSpPr>
          <p:cNvPr id="12" name="Content Placeholder 2"/>
          <p:cNvSpPr>
            <a:spLocks noGrp="1"/>
          </p:cNvSpPr>
          <p:nvPr>
            <p:ph sz="quarter" idx="13" hasCustomPrompt="1"/>
          </p:nvPr>
        </p:nvSpPr>
        <p:spPr>
          <a:xfrm>
            <a:off x="913774" y="2367092"/>
            <a:ext cx="10363826" cy="342410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84F6A27-90F2-40CB-A6E4-7481BC823F51}" type="datetimeFigureOut">
              <a:rPr lang="en-GB" smtClean="0"/>
              <a:t>21/06/2024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701DF1-F798-44AE-943E-46110402AD32}" type="slidenum">
              <a:rPr lang="en-GB" smtClean="0"/>
              <a:t>‹N›</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sp>
        <p:nvSpPr>
          <p:cNvPr id="3" name="Content Placeholder 2"/>
          <p:cNvSpPr>
            <a:spLocks noGrp="1"/>
          </p:cNvSpPr>
          <p:nvPr>
            <p:ph idx="1" hasCustomPrompt="1"/>
          </p:nvPr>
        </p:nvSpPr>
        <p:spPr>
          <a:xfrm>
            <a:off x="2504281" y="960120"/>
            <a:ext cx="6281873" cy="5248622"/>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261872"/>
            <a:ext cx="7638222" cy="2852928"/>
          </a:xfrm>
        </p:spPr>
        <p:txBody>
          <a:bodyPr anchor="b">
            <a:normAutofit/>
          </a:bodyPr>
          <a:lstStyle>
            <a:lvl1pPr algn="l">
              <a:lnSpc>
                <a:spcPct val="130000"/>
              </a:lnSpc>
              <a:defRPr sz="3600" spc="1300" baseline="0"/>
            </a:lvl1pPr>
          </a:lstStyle>
          <a:p>
            <a:r>
              <a:rPr lang="en-US"/>
              <a:t>Click to edit Master title style</a:t>
            </a:r>
            <a:endParaRPr lang="en-US" dirty="0"/>
          </a:p>
        </p:txBody>
      </p:sp>
      <p:sp>
        <p:nvSpPr>
          <p:cNvPr id="3" name="Subtitle 2"/>
          <p:cNvSpPr>
            <a:spLocks noGrp="1"/>
          </p:cNvSpPr>
          <p:nvPr>
            <p:ph type="subTitle" idx="1"/>
          </p:nvPr>
        </p:nvSpPr>
        <p:spPr>
          <a:xfrm>
            <a:off x="1600200" y="4681728"/>
            <a:ext cx="7638222" cy="929296"/>
          </a:xfrm>
          <a:prstGeom prst="rect">
            <a:avLst/>
          </a:prstGeom>
        </p:spPr>
        <p:txBody>
          <a:bodyPr>
            <a:normAutofit/>
          </a:bodyPr>
          <a:lstStyle>
            <a:lvl1pPr marL="0" indent="0" algn="l">
              <a:lnSpc>
                <a:spcPct val="13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a:off x="0" y="0"/>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8662" y="2019299"/>
            <a:ext cx="10357666" cy="411480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Oval 7"/>
          <p:cNvSpPr/>
          <p:nvPr/>
        </p:nvSpPr>
        <p:spPr>
          <a:xfrm>
            <a:off x="3242985" y="511814"/>
            <a:ext cx="5706031" cy="5706031"/>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49192" y="1709738"/>
            <a:ext cx="4893617" cy="2553893"/>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4062249" y="4540468"/>
            <a:ext cx="4067503" cy="1154037"/>
          </a:xfrm>
          <a:prstGeom prst="rect">
            <a:avLst/>
          </a:prstGeom>
        </p:spPr>
        <p:txBody>
          <a:bodyPr>
            <a:normAutofit/>
          </a:bodyPr>
          <a:lstStyle>
            <a:lvl1pPr marL="0" indent="0" algn="ctr">
              <a:buNone/>
              <a:defRPr sz="1600" b="1" cap="all" spc="6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976" y="2019299"/>
            <a:ext cx="4995019"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3718" y="2019299"/>
            <a:ext cx="5027954"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1460" y="369168"/>
            <a:ext cx="10458729" cy="1439818"/>
          </a:xfrm>
        </p:spPr>
        <p:txBody>
          <a:bodyPr/>
          <a:lstStyle/>
          <a:p>
            <a:r>
              <a:rPr lang="en-US" dirty="0"/>
              <a:t>Click to edit Master title style</a:t>
            </a:r>
          </a:p>
        </p:txBody>
      </p:sp>
      <p:sp>
        <p:nvSpPr>
          <p:cNvPr id="3" name="Text Placeholder 2"/>
          <p:cNvSpPr>
            <a:spLocks noGrp="1"/>
          </p:cNvSpPr>
          <p:nvPr>
            <p:ph type="body" idx="1"/>
          </p:nvPr>
        </p:nvSpPr>
        <p:spPr>
          <a:xfrm>
            <a:off x="800101" y="1843067"/>
            <a:ext cx="5007894"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0101" y="2505075"/>
            <a:ext cx="5007894"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6061" y="1843067"/>
            <a:ext cx="4994128"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76061" y="2505075"/>
            <a:ext cx="4994128"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171E64-FE02-4DE5-B72F-53C3706641C3}" type="datetimeFigureOut">
              <a:rPr lang="en-US" smtClean="0"/>
              <a:t>6/21/2024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00100" y="983769"/>
            <a:ext cx="10094770" cy="1180574"/>
          </a:xfrm>
          <a:solidFill>
            <a:schemeClr val="accent1">
              <a:lumMod val="20000"/>
              <a:lumOff val="80000"/>
            </a:schemeClr>
          </a:solidFill>
          <a:effectLst>
            <a:outerShdw dist="165100" dir="18900000" algn="bl" rotWithShape="0">
              <a:prstClr val="black"/>
            </a:outerShdw>
          </a:effectLst>
        </p:spPr>
        <p:txBody>
          <a:bodyPr/>
          <a:lstStyle>
            <a:lvl1pPr marL="18288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171E64-FE02-4DE5-B72F-53C3706641C3}"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8662" y="2019299"/>
            <a:ext cx="10357666" cy="411480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71E64-FE02-4DE5-B72F-53C3706641C3}" type="datetimeFigureOut">
              <a:rPr lang="en-US" smtClean="0"/>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309826" y="987425"/>
            <a:ext cx="604556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5353969" y="987425"/>
            <a:ext cx="569450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08662" y="2019299"/>
            <a:ext cx="10357666" cy="411480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flipV="1">
            <a:off x="0"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3914" y="624313"/>
            <a:ext cx="2537986" cy="550978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624313"/>
            <a:ext cx="7816542" cy="55097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flipV="1">
            <a:off x="0"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2_Titolo e contenuto">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it-IT"/>
              <a:t>Fare clic per modificare lo stile del titolo</a:t>
            </a:r>
            <a:endParaRPr lang="en-US" dirty="0"/>
          </a:p>
        </p:txBody>
      </p:sp>
      <p:sp>
        <p:nvSpPr>
          <p:cNvPr id="12" name="Content Placeholder 2"/>
          <p:cNvSpPr>
            <a:spLocks noGrp="1"/>
          </p:cNvSpPr>
          <p:nvPr>
            <p:ph sz="quarter" idx="13" hasCustomPrompt="1"/>
          </p:nvPr>
        </p:nvSpPr>
        <p:spPr>
          <a:xfrm>
            <a:off x="913774" y="2367092"/>
            <a:ext cx="10363826" cy="342410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84F6A27-90F2-40CB-A6E4-7481BC823F51}" type="datetimeFigureOut">
              <a:rPr lang="en-GB" smtClean="0"/>
              <a:t>21/06/2024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701DF1-F798-44AE-943E-46110402AD32}" type="slidenum">
              <a:rPr lang="en-GB" smtClean="0"/>
              <a:t>‹N›</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sp>
        <p:nvSpPr>
          <p:cNvPr id="3" name="Content Placeholder 2"/>
          <p:cNvSpPr>
            <a:spLocks noGrp="1"/>
          </p:cNvSpPr>
          <p:nvPr>
            <p:ph idx="1" hasCustomPrompt="1"/>
          </p:nvPr>
        </p:nvSpPr>
        <p:spPr>
          <a:xfrm>
            <a:off x="2504281" y="960120"/>
            <a:ext cx="6281873" cy="5248622"/>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261872"/>
            <a:ext cx="7638222" cy="2852928"/>
          </a:xfrm>
        </p:spPr>
        <p:txBody>
          <a:bodyPr anchor="b">
            <a:normAutofit/>
          </a:bodyPr>
          <a:lstStyle>
            <a:lvl1pPr algn="l">
              <a:lnSpc>
                <a:spcPct val="130000"/>
              </a:lnSpc>
              <a:defRPr sz="3600" spc="1300" baseline="0"/>
            </a:lvl1pPr>
          </a:lstStyle>
          <a:p>
            <a:r>
              <a:rPr lang="en-US"/>
              <a:t>Click to edit Master title style</a:t>
            </a:r>
            <a:endParaRPr lang="en-US" dirty="0"/>
          </a:p>
        </p:txBody>
      </p:sp>
      <p:sp>
        <p:nvSpPr>
          <p:cNvPr id="3" name="Subtitle 2"/>
          <p:cNvSpPr>
            <a:spLocks noGrp="1"/>
          </p:cNvSpPr>
          <p:nvPr>
            <p:ph type="subTitle" idx="1"/>
          </p:nvPr>
        </p:nvSpPr>
        <p:spPr>
          <a:xfrm>
            <a:off x="1600200" y="4681728"/>
            <a:ext cx="7638222" cy="929296"/>
          </a:xfrm>
          <a:prstGeom prst="rect">
            <a:avLst/>
          </a:prstGeom>
        </p:spPr>
        <p:txBody>
          <a:bodyPr>
            <a:normAutofit/>
          </a:bodyPr>
          <a:lstStyle>
            <a:lvl1pPr marL="0" indent="0" algn="l">
              <a:lnSpc>
                <a:spcPct val="13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a:off x="0" y="0"/>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8662" y="2019299"/>
            <a:ext cx="10357666" cy="411480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Oval 7"/>
          <p:cNvSpPr/>
          <p:nvPr/>
        </p:nvSpPr>
        <p:spPr>
          <a:xfrm>
            <a:off x="3242985" y="511814"/>
            <a:ext cx="5706031" cy="5706031"/>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49192" y="1709738"/>
            <a:ext cx="4893617" cy="2553893"/>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4062249" y="4540468"/>
            <a:ext cx="4067503" cy="1154037"/>
          </a:xfrm>
          <a:prstGeom prst="rect">
            <a:avLst/>
          </a:prstGeom>
        </p:spPr>
        <p:txBody>
          <a:bodyPr>
            <a:normAutofit/>
          </a:bodyPr>
          <a:lstStyle>
            <a:lvl1pPr marL="0" indent="0" algn="ctr">
              <a:buNone/>
              <a:defRPr sz="1600" b="1" cap="all" spc="6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Oval 7"/>
          <p:cNvSpPr/>
          <p:nvPr/>
        </p:nvSpPr>
        <p:spPr>
          <a:xfrm>
            <a:off x="3242985" y="511814"/>
            <a:ext cx="5706031" cy="5706031"/>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49192" y="1709738"/>
            <a:ext cx="4893617" cy="2553893"/>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4062249" y="4540468"/>
            <a:ext cx="4067503" cy="1154037"/>
          </a:xfrm>
          <a:prstGeom prst="rect">
            <a:avLst/>
          </a:prstGeom>
        </p:spPr>
        <p:txBody>
          <a:bodyPr>
            <a:normAutofit/>
          </a:bodyPr>
          <a:lstStyle>
            <a:lvl1pPr marL="0" indent="0" algn="ctr">
              <a:buNone/>
              <a:defRPr sz="1600" b="1" cap="all" spc="6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976" y="2019299"/>
            <a:ext cx="4995019"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3718" y="2019299"/>
            <a:ext cx="5027954"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1460" y="369168"/>
            <a:ext cx="10458729" cy="1439818"/>
          </a:xfrm>
        </p:spPr>
        <p:txBody>
          <a:bodyPr/>
          <a:lstStyle/>
          <a:p>
            <a:r>
              <a:rPr lang="en-US" dirty="0"/>
              <a:t>Click to edit Master title style</a:t>
            </a:r>
          </a:p>
        </p:txBody>
      </p:sp>
      <p:sp>
        <p:nvSpPr>
          <p:cNvPr id="3" name="Text Placeholder 2"/>
          <p:cNvSpPr>
            <a:spLocks noGrp="1"/>
          </p:cNvSpPr>
          <p:nvPr>
            <p:ph type="body" idx="1"/>
          </p:nvPr>
        </p:nvSpPr>
        <p:spPr>
          <a:xfrm>
            <a:off x="800101" y="1843067"/>
            <a:ext cx="5007894"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0101" y="2505075"/>
            <a:ext cx="5007894"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6061" y="1843067"/>
            <a:ext cx="4994128"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76061" y="2505075"/>
            <a:ext cx="4994128"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171E64-FE02-4DE5-B72F-53C3706641C3}" type="datetimeFigureOut">
              <a:rPr lang="en-US" smtClean="0"/>
              <a:t>6/21/2024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00100" y="983769"/>
            <a:ext cx="10094770" cy="1180574"/>
          </a:xfrm>
          <a:solidFill>
            <a:schemeClr val="accent1">
              <a:lumMod val="20000"/>
              <a:lumOff val="80000"/>
            </a:schemeClr>
          </a:solidFill>
          <a:effectLst>
            <a:outerShdw dist="165100" dir="18900000" algn="bl" rotWithShape="0">
              <a:prstClr val="black"/>
            </a:outerShdw>
          </a:effectLst>
        </p:spPr>
        <p:txBody>
          <a:bodyPr/>
          <a:lstStyle>
            <a:lvl1pPr marL="18288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171E64-FE02-4DE5-B72F-53C3706641C3}"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71E64-FE02-4DE5-B72F-53C3706641C3}" type="datetimeFigureOut">
              <a:rPr lang="en-US" smtClean="0"/>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309826" y="987425"/>
            <a:ext cx="604556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5353969" y="987425"/>
            <a:ext cx="569450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08662" y="2019299"/>
            <a:ext cx="10357666" cy="411480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flipV="1">
            <a:off x="0"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3914" y="624313"/>
            <a:ext cx="2537986" cy="550978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624313"/>
            <a:ext cx="7816542" cy="55097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flipV="1">
            <a:off x="0"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2_Titolo e contenuto">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it-IT"/>
              <a:t>Fare clic per modificare lo stile del titolo</a:t>
            </a:r>
            <a:endParaRPr lang="en-US" dirty="0"/>
          </a:p>
        </p:txBody>
      </p:sp>
      <p:sp>
        <p:nvSpPr>
          <p:cNvPr id="12" name="Content Placeholder 2"/>
          <p:cNvSpPr>
            <a:spLocks noGrp="1"/>
          </p:cNvSpPr>
          <p:nvPr>
            <p:ph sz="quarter" idx="13" hasCustomPrompt="1"/>
          </p:nvPr>
        </p:nvSpPr>
        <p:spPr>
          <a:xfrm>
            <a:off x="913774" y="2367092"/>
            <a:ext cx="10363826" cy="342410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84F6A27-90F2-40CB-A6E4-7481BC823F51}" type="datetimeFigureOut">
              <a:rPr lang="en-GB" smtClean="0"/>
              <a:t>21/06/2024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701DF1-F798-44AE-943E-46110402AD32}" type="slidenum">
              <a:rPr lang="en-GB" smtClean="0"/>
              <a:t>‹N›</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sp>
        <p:nvSpPr>
          <p:cNvPr id="3" name="Content Placeholder 2"/>
          <p:cNvSpPr>
            <a:spLocks noGrp="1"/>
          </p:cNvSpPr>
          <p:nvPr>
            <p:ph idx="1" hasCustomPrompt="1"/>
          </p:nvPr>
        </p:nvSpPr>
        <p:spPr>
          <a:xfrm>
            <a:off x="2504281" y="960120"/>
            <a:ext cx="6281873" cy="5248622"/>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976" y="2019299"/>
            <a:ext cx="4995019"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3718" y="2019299"/>
            <a:ext cx="5027954"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261872"/>
            <a:ext cx="7638222" cy="2852928"/>
          </a:xfrm>
        </p:spPr>
        <p:txBody>
          <a:bodyPr anchor="b">
            <a:normAutofit/>
          </a:bodyPr>
          <a:lstStyle>
            <a:lvl1pPr algn="l">
              <a:lnSpc>
                <a:spcPct val="130000"/>
              </a:lnSpc>
              <a:defRPr sz="3600" spc="1300" baseline="0"/>
            </a:lvl1pPr>
          </a:lstStyle>
          <a:p>
            <a:r>
              <a:rPr lang="en-US"/>
              <a:t>Click to edit Master title style</a:t>
            </a:r>
            <a:endParaRPr lang="en-US" dirty="0"/>
          </a:p>
        </p:txBody>
      </p:sp>
      <p:sp>
        <p:nvSpPr>
          <p:cNvPr id="3" name="Subtitle 2"/>
          <p:cNvSpPr>
            <a:spLocks noGrp="1"/>
          </p:cNvSpPr>
          <p:nvPr>
            <p:ph type="subTitle" idx="1"/>
          </p:nvPr>
        </p:nvSpPr>
        <p:spPr>
          <a:xfrm>
            <a:off x="1600200" y="4681728"/>
            <a:ext cx="7638222" cy="929296"/>
          </a:xfrm>
          <a:prstGeom prst="rect">
            <a:avLst/>
          </a:prstGeom>
        </p:spPr>
        <p:txBody>
          <a:bodyPr>
            <a:normAutofit/>
          </a:bodyPr>
          <a:lstStyle>
            <a:lvl1pPr marL="0" indent="0" algn="l">
              <a:lnSpc>
                <a:spcPct val="13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a:off x="0" y="0"/>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8662" y="2019299"/>
            <a:ext cx="10357666" cy="411480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Oval 7"/>
          <p:cNvSpPr/>
          <p:nvPr/>
        </p:nvSpPr>
        <p:spPr>
          <a:xfrm>
            <a:off x="3242985" y="511814"/>
            <a:ext cx="5706031" cy="5706031"/>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49192" y="1709738"/>
            <a:ext cx="4893617" cy="2553893"/>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4062249" y="4540468"/>
            <a:ext cx="4067503" cy="1154037"/>
          </a:xfrm>
          <a:prstGeom prst="rect">
            <a:avLst/>
          </a:prstGeom>
        </p:spPr>
        <p:txBody>
          <a:bodyPr>
            <a:normAutofit/>
          </a:bodyPr>
          <a:lstStyle>
            <a:lvl1pPr marL="0" indent="0" algn="ctr">
              <a:buNone/>
              <a:defRPr sz="1600" b="1" cap="all" spc="6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976" y="2019299"/>
            <a:ext cx="4995019"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3718" y="2019299"/>
            <a:ext cx="5027954"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1460" y="369168"/>
            <a:ext cx="10458729" cy="1439818"/>
          </a:xfrm>
        </p:spPr>
        <p:txBody>
          <a:bodyPr/>
          <a:lstStyle/>
          <a:p>
            <a:r>
              <a:rPr lang="en-US" dirty="0"/>
              <a:t>Click to edit Master title style</a:t>
            </a:r>
          </a:p>
        </p:txBody>
      </p:sp>
      <p:sp>
        <p:nvSpPr>
          <p:cNvPr id="3" name="Text Placeholder 2"/>
          <p:cNvSpPr>
            <a:spLocks noGrp="1"/>
          </p:cNvSpPr>
          <p:nvPr>
            <p:ph type="body" idx="1"/>
          </p:nvPr>
        </p:nvSpPr>
        <p:spPr>
          <a:xfrm>
            <a:off x="800101" y="1843067"/>
            <a:ext cx="5007894"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0101" y="2505075"/>
            <a:ext cx="5007894"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6061" y="1843067"/>
            <a:ext cx="4994128"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76061" y="2505075"/>
            <a:ext cx="4994128"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171E64-FE02-4DE5-B72F-53C3706641C3}" type="datetimeFigureOut">
              <a:rPr lang="en-US" smtClean="0"/>
              <a:t>6/21/2024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00100" y="983769"/>
            <a:ext cx="10094770" cy="1180574"/>
          </a:xfrm>
          <a:solidFill>
            <a:schemeClr val="accent1">
              <a:lumMod val="20000"/>
              <a:lumOff val="80000"/>
            </a:schemeClr>
          </a:solidFill>
          <a:effectLst>
            <a:outerShdw dist="165100" dir="18900000" algn="bl" rotWithShape="0">
              <a:prstClr val="black"/>
            </a:outerShdw>
          </a:effectLst>
        </p:spPr>
        <p:txBody>
          <a:bodyPr/>
          <a:lstStyle>
            <a:lvl1pPr marL="18288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171E64-FE02-4DE5-B72F-53C3706641C3}"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71E64-FE02-4DE5-B72F-53C3706641C3}" type="datetimeFigureOut">
              <a:rPr lang="en-US" smtClean="0"/>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309826" y="987425"/>
            <a:ext cx="604556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5353969" y="987425"/>
            <a:ext cx="569450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1460" y="369168"/>
            <a:ext cx="10458729" cy="1439818"/>
          </a:xfrm>
        </p:spPr>
        <p:txBody>
          <a:bodyPr/>
          <a:lstStyle/>
          <a:p>
            <a:r>
              <a:rPr lang="en-US" dirty="0"/>
              <a:t>Click to edit Master title style</a:t>
            </a:r>
          </a:p>
        </p:txBody>
      </p:sp>
      <p:sp>
        <p:nvSpPr>
          <p:cNvPr id="3" name="Text Placeholder 2"/>
          <p:cNvSpPr>
            <a:spLocks noGrp="1"/>
          </p:cNvSpPr>
          <p:nvPr>
            <p:ph type="body" idx="1"/>
          </p:nvPr>
        </p:nvSpPr>
        <p:spPr>
          <a:xfrm>
            <a:off x="800101" y="1843067"/>
            <a:ext cx="5007894"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0101" y="2505075"/>
            <a:ext cx="5007894"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6061" y="1843067"/>
            <a:ext cx="4994128"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76061" y="2505075"/>
            <a:ext cx="4994128"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171E64-FE02-4DE5-B72F-53C3706641C3}" type="datetimeFigureOut">
              <a:rPr lang="en-US" smtClean="0"/>
              <a:t>6/21/2024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08662" y="2019299"/>
            <a:ext cx="10357666" cy="411480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flipV="1">
            <a:off x="0"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3914" y="624313"/>
            <a:ext cx="2537986" cy="550978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624313"/>
            <a:ext cx="7816542" cy="55097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flipV="1">
            <a:off x="0"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2_Titolo e contenuto">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it-IT"/>
              <a:t>Fare clic per modificare lo stile del titolo</a:t>
            </a:r>
            <a:endParaRPr lang="en-US" dirty="0"/>
          </a:p>
        </p:txBody>
      </p:sp>
      <p:sp>
        <p:nvSpPr>
          <p:cNvPr id="12" name="Content Placeholder 2"/>
          <p:cNvSpPr>
            <a:spLocks noGrp="1"/>
          </p:cNvSpPr>
          <p:nvPr>
            <p:ph sz="quarter" idx="13" hasCustomPrompt="1"/>
          </p:nvPr>
        </p:nvSpPr>
        <p:spPr>
          <a:xfrm>
            <a:off x="913774" y="2367092"/>
            <a:ext cx="10363826" cy="342410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84F6A27-90F2-40CB-A6E4-7481BC823F51}" type="datetimeFigureOut">
              <a:rPr lang="en-GB" smtClean="0"/>
              <a:t>21/06/2024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701DF1-F798-44AE-943E-46110402AD32}" type="slidenum">
              <a:rPr lang="en-GB" smtClean="0"/>
              <a:t>‹N›</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sp>
        <p:nvSpPr>
          <p:cNvPr id="3" name="Content Placeholder 2"/>
          <p:cNvSpPr>
            <a:spLocks noGrp="1"/>
          </p:cNvSpPr>
          <p:nvPr>
            <p:ph idx="1" hasCustomPrompt="1"/>
          </p:nvPr>
        </p:nvSpPr>
        <p:spPr>
          <a:xfrm>
            <a:off x="2504281" y="960120"/>
            <a:ext cx="6281873" cy="5248622"/>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261872"/>
            <a:ext cx="7638222" cy="2852928"/>
          </a:xfrm>
        </p:spPr>
        <p:txBody>
          <a:bodyPr anchor="b">
            <a:normAutofit/>
          </a:bodyPr>
          <a:lstStyle>
            <a:lvl1pPr algn="l">
              <a:lnSpc>
                <a:spcPct val="130000"/>
              </a:lnSpc>
              <a:defRPr sz="3600" spc="1300" baseline="0"/>
            </a:lvl1pPr>
          </a:lstStyle>
          <a:p>
            <a:r>
              <a:rPr lang="en-US"/>
              <a:t>Click to edit Master title style</a:t>
            </a:r>
            <a:endParaRPr lang="en-US" dirty="0"/>
          </a:p>
        </p:txBody>
      </p:sp>
      <p:sp>
        <p:nvSpPr>
          <p:cNvPr id="3" name="Subtitle 2"/>
          <p:cNvSpPr>
            <a:spLocks noGrp="1"/>
          </p:cNvSpPr>
          <p:nvPr>
            <p:ph type="subTitle" idx="1"/>
          </p:nvPr>
        </p:nvSpPr>
        <p:spPr>
          <a:xfrm>
            <a:off x="1600200" y="4681728"/>
            <a:ext cx="7638222" cy="929296"/>
          </a:xfrm>
          <a:prstGeom prst="rect">
            <a:avLst/>
          </a:prstGeom>
        </p:spPr>
        <p:txBody>
          <a:bodyPr>
            <a:normAutofit/>
          </a:bodyPr>
          <a:lstStyle>
            <a:lvl1pPr marL="0" indent="0" algn="l">
              <a:lnSpc>
                <a:spcPct val="13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a:off x="0" y="0"/>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8662" y="2019299"/>
            <a:ext cx="10357666" cy="411480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Oval 7"/>
          <p:cNvSpPr/>
          <p:nvPr/>
        </p:nvSpPr>
        <p:spPr>
          <a:xfrm>
            <a:off x="3242985" y="511814"/>
            <a:ext cx="5706031" cy="5706031"/>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49192" y="1709738"/>
            <a:ext cx="4893617" cy="2553893"/>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4062249" y="4540468"/>
            <a:ext cx="4067503" cy="1154037"/>
          </a:xfrm>
          <a:prstGeom prst="rect">
            <a:avLst/>
          </a:prstGeom>
        </p:spPr>
        <p:txBody>
          <a:bodyPr>
            <a:normAutofit/>
          </a:bodyPr>
          <a:lstStyle>
            <a:lvl1pPr marL="0" indent="0" algn="ctr">
              <a:buNone/>
              <a:defRPr sz="1600" b="1" cap="all" spc="6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976" y="2019299"/>
            <a:ext cx="4995019"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3718" y="2019299"/>
            <a:ext cx="5027954"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1460" y="369168"/>
            <a:ext cx="10458729" cy="1439818"/>
          </a:xfrm>
        </p:spPr>
        <p:txBody>
          <a:bodyPr/>
          <a:lstStyle/>
          <a:p>
            <a:r>
              <a:rPr lang="en-US" dirty="0"/>
              <a:t>Click to edit Master title style</a:t>
            </a:r>
          </a:p>
        </p:txBody>
      </p:sp>
      <p:sp>
        <p:nvSpPr>
          <p:cNvPr id="3" name="Text Placeholder 2"/>
          <p:cNvSpPr>
            <a:spLocks noGrp="1"/>
          </p:cNvSpPr>
          <p:nvPr>
            <p:ph type="body" idx="1"/>
          </p:nvPr>
        </p:nvSpPr>
        <p:spPr>
          <a:xfrm>
            <a:off x="800101" y="1843067"/>
            <a:ext cx="5007894"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0101" y="2505075"/>
            <a:ext cx="5007894"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6061" y="1843067"/>
            <a:ext cx="4994128"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76061" y="2505075"/>
            <a:ext cx="4994128"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171E64-FE02-4DE5-B72F-53C3706641C3}" type="datetimeFigureOut">
              <a:rPr lang="en-US" smtClean="0"/>
              <a:t>6/21/2024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00100" y="983769"/>
            <a:ext cx="10094770" cy="1180574"/>
          </a:xfrm>
          <a:solidFill>
            <a:schemeClr val="accent1">
              <a:lumMod val="20000"/>
              <a:lumOff val="80000"/>
            </a:schemeClr>
          </a:solidFill>
          <a:effectLst>
            <a:outerShdw dist="165100" dir="18900000" algn="bl" rotWithShape="0">
              <a:prstClr val="black"/>
            </a:outerShdw>
          </a:effectLst>
        </p:spPr>
        <p:txBody>
          <a:bodyPr/>
          <a:lstStyle>
            <a:lvl1pPr marL="18288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171E64-FE02-4DE5-B72F-53C3706641C3}"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00100" y="983769"/>
            <a:ext cx="10094770" cy="1180574"/>
          </a:xfrm>
          <a:solidFill>
            <a:schemeClr val="accent1">
              <a:lumMod val="20000"/>
              <a:lumOff val="80000"/>
            </a:schemeClr>
          </a:solidFill>
          <a:effectLst>
            <a:outerShdw dist="165100" dir="18900000" algn="bl" rotWithShape="0">
              <a:prstClr val="black"/>
            </a:outerShdw>
          </a:effectLst>
        </p:spPr>
        <p:txBody>
          <a:bodyPr/>
          <a:lstStyle>
            <a:lvl1pPr marL="18288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171E64-FE02-4DE5-B72F-53C3706641C3}"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71E64-FE02-4DE5-B72F-53C3706641C3}" type="datetimeFigureOut">
              <a:rPr lang="en-US" smtClean="0"/>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309826" y="987425"/>
            <a:ext cx="604556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5353969" y="987425"/>
            <a:ext cx="569450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08662" y="2019299"/>
            <a:ext cx="10357666" cy="411480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flipV="1">
            <a:off x="0"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3914" y="624313"/>
            <a:ext cx="2537986" cy="550978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624313"/>
            <a:ext cx="7816542" cy="55097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flipV="1">
            <a:off x="0"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2_Titolo e contenuto">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it-IT"/>
              <a:t>Fare clic per modificare lo stile del titolo</a:t>
            </a:r>
            <a:endParaRPr lang="en-US" dirty="0"/>
          </a:p>
        </p:txBody>
      </p:sp>
      <p:sp>
        <p:nvSpPr>
          <p:cNvPr id="12" name="Content Placeholder 2"/>
          <p:cNvSpPr>
            <a:spLocks noGrp="1"/>
          </p:cNvSpPr>
          <p:nvPr>
            <p:ph sz="quarter" idx="13" hasCustomPrompt="1"/>
          </p:nvPr>
        </p:nvSpPr>
        <p:spPr>
          <a:xfrm>
            <a:off x="913774" y="2367092"/>
            <a:ext cx="10363826" cy="342410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84F6A27-90F2-40CB-A6E4-7481BC823F51}" type="datetimeFigureOut">
              <a:rPr lang="en-GB" smtClean="0"/>
              <a:t>21/06/2024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701DF1-F798-44AE-943E-46110402AD32}" type="slidenum">
              <a:rPr lang="en-GB" smtClean="0"/>
              <a:t>‹N›</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sp>
        <p:nvSpPr>
          <p:cNvPr id="3" name="Content Placeholder 2"/>
          <p:cNvSpPr>
            <a:spLocks noGrp="1"/>
          </p:cNvSpPr>
          <p:nvPr>
            <p:ph idx="1" hasCustomPrompt="1"/>
          </p:nvPr>
        </p:nvSpPr>
        <p:spPr>
          <a:xfrm>
            <a:off x="2504281" y="960120"/>
            <a:ext cx="6281873" cy="5248622"/>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261872"/>
            <a:ext cx="7638222" cy="2852928"/>
          </a:xfrm>
        </p:spPr>
        <p:txBody>
          <a:bodyPr anchor="b">
            <a:normAutofit/>
          </a:bodyPr>
          <a:lstStyle>
            <a:lvl1pPr algn="l">
              <a:lnSpc>
                <a:spcPct val="130000"/>
              </a:lnSpc>
              <a:defRPr sz="3600" spc="1300" baseline="0"/>
            </a:lvl1pPr>
          </a:lstStyle>
          <a:p>
            <a:r>
              <a:rPr lang="en-US"/>
              <a:t>Click to edit Master title style</a:t>
            </a:r>
            <a:endParaRPr lang="en-US" dirty="0"/>
          </a:p>
        </p:txBody>
      </p:sp>
      <p:sp>
        <p:nvSpPr>
          <p:cNvPr id="3" name="Subtitle 2"/>
          <p:cNvSpPr>
            <a:spLocks noGrp="1"/>
          </p:cNvSpPr>
          <p:nvPr>
            <p:ph type="subTitle" idx="1"/>
          </p:nvPr>
        </p:nvSpPr>
        <p:spPr>
          <a:xfrm>
            <a:off x="1600200" y="4681728"/>
            <a:ext cx="7638222" cy="929296"/>
          </a:xfrm>
          <a:prstGeom prst="rect">
            <a:avLst/>
          </a:prstGeom>
        </p:spPr>
        <p:txBody>
          <a:bodyPr>
            <a:normAutofit/>
          </a:bodyPr>
          <a:lstStyle>
            <a:lvl1pPr marL="0" indent="0" algn="l">
              <a:lnSpc>
                <a:spcPct val="13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a:off x="0" y="0"/>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8662" y="2019299"/>
            <a:ext cx="10357666" cy="411480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Oval 7"/>
          <p:cNvSpPr/>
          <p:nvPr/>
        </p:nvSpPr>
        <p:spPr>
          <a:xfrm>
            <a:off x="3242985" y="511814"/>
            <a:ext cx="5706031" cy="5706031"/>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49192" y="1709738"/>
            <a:ext cx="4893617" cy="2553893"/>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4062249" y="4540468"/>
            <a:ext cx="4067503" cy="1154037"/>
          </a:xfrm>
          <a:prstGeom prst="rect">
            <a:avLst/>
          </a:prstGeom>
        </p:spPr>
        <p:txBody>
          <a:bodyPr>
            <a:normAutofit/>
          </a:bodyPr>
          <a:lstStyle>
            <a:lvl1pPr marL="0" indent="0" algn="ctr">
              <a:buNone/>
              <a:defRPr sz="1600" b="1" cap="all" spc="6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71E64-FE02-4DE5-B72F-53C3706641C3}" type="datetimeFigureOut">
              <a:rPr lang="en-US" smtClean="0"/>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976" y="2019299"/>
            <a:ext cx="4995019"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3718" y="2019299"/>
            <a:ext cx="5027954"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1460" y="369168"/>
            <a:ext cx="10458729" cy="1439818"/>
          </a:xfrm>
        </p:spPr>
        <p:txBody>
          <a:bodyPr/>
          <a:lstStyle/>
          <a:p>
            <a:r>
              <a:rPr lang="en-US" dirty="0"/>
              <a:t>Click to edit Master title style</a:t>
            </a:r>
          </a:p>
        </p:txBody>
      </p:sp>
      <p:sp>
        <p:nvSpPr>
          <p:cNvPr id="3" name="Text Placeholder 2"/>
          <p:cNvSpPr>
            <a:spLocks noGrp="1"/>
          </p:cNvSpPr>
          <p:nvPr>
            <p:ph type="body" idx="1"/>
          </p:nvPr>
        </p:nvSpPr>
        <p:spPr>
          <a:xfrm>
            <a:off x="800101" y="1843067"/>
            <a:ext cx="5007894"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0101" y="2505075"/>
            <a:ext cx="5007894"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6061" y="1843067"/>
            <a:ext cx="4994128"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76061" y="2505075"/>
            <a:ext cx="4994128"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171E64-FE02-4DE5-B72F-53C3706641C3}" type="datetimeFigureOut">
              <a:rPr lang="en-US" smtClean="0"/>
              <a:t>6/21/2024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00100" y="983769"/>
            <a:ext cx="10094770" cy="1180574"/>
          </a:xfrm>
          <a:solidFill>
            <a:schemeClr val="accent1">
              <a:lumMod val="20000"/>
              <a:lumOff val="80000"/>
            </a:schemeClr>
          </a:solidFill>
          <a:effectLst>
            <a:outerShdw dist="165100" dir="18900000" algn="bl" rotWithShape="0">
              <a:prstClr val="black"/>
            </a:outerShdw>
          </a:effectLst>
        </p:spPr>
        <p:txBody>
          <a:bodyPr/>
          <a:lstStyle>
            <a:lvl1pPr marL="18288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171E64-FE02-4DE5-B72F-53C3706641C3}"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71E64-FE02-4DE5-B72F-53C3706641C3}" type="datetimeFigureOut">
              <a:rPr lang="en-US" smtClean="0"/>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309826" y="987425"/>
            <a:ext cx="604556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5353969" y="987425"/>
            <a:ext cx="569450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08662" y="2019299"/>
            <a:ext cx="10357666" cy="411480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flipV="1">
            <a:off x="0"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3914" y="624313"/>
            <a:ext cx="2537986" cy="550978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624313"/>
            <a:ext cx="7816542" cy="55097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grpSp>
        <p:nvGrpSpPr>
          <p:cNvPr id="7" name="Group 6"/>
          <p:cNvGrpSpPr/>
          <p:nvPr/>
        </p:nvGrpSpPr>
        <p:grpSpPr>
          <a:xfrm flipH="1" flipV="1">
            <a:off x="0"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xmlns=""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2_Titolo e contenuto">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it-IT"/>
              <a:t>Fare clic per modificare lo stile del titolo</a:t>
            </a:r>
            <a:endParaRPr lang="en-US" dirty="0"/>
          </a:p>
        </p:txBody>
      </p:sp>
      <p:sp>
        <p:nvSpPr>
          <p:cNvPr id="12" name="Content Placeholder 2"/>
          <p:cNvSpPr>
            <a:spLocks noGrp="1"/>
          </p:cNvSpPr>
          <p:nvPr>
            <p:ph sz="quarter" idx="13" hasCustomPrompt="1"/>
          </p:nvPr>
        </p:nvSpPr>
        <p:spPr>
          <a:xfrm>
            <a:off x="913774" y="2367092"/>
            <a:ext cx="10363826" cy="342410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84F6A27-90F2-40CB-A6E4-7481BC823F51}" type="datetimeFigureOut">
              <a:rPr lang="en-GB" smtClean="0"/>
              <a:t>21/06/2024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701DF1-F798-44AE-943E-46110402AD32}" type="slidenum">
              <a:rPr lang="en-GB" smtClean="0"/>
              <a:t>‹N›</a:t>
            </a:fld>
            <a:endParaRPr lang="en-GB"/>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sp>
        <p:nvSpPr>
          <p:cNvPr id="3" name="Content Placeholder 2"/>
          <p:cNvSpPr>
            <a:spLocks noGrp="1"/>
          </p:cNvSpPr>
          <p:nvPr>
            <p:ph idx="1" hasCustomPrompt="1"/>
          </p:nvPr>
        </p:nvSpPr>
        <p:spPr>
          <a:xfrm>
            <a:off x="2504281" y="960120"/>
            <a:ext cx="6281873" cy="5248622"/>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309826" y="987425"/>
            <a:ext cx="604556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4F6A27-90F2-40CB-A6E4-7481BC823F51}" type="datetimeFigureOut">
              <a:rPr lang="en-GB" smtClean="0"/>
              <a:t>21/06/2024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701DF1-F798-44AE-943E-46110402AD32}" type="slidenum">
              <a:rPr lang="en-GB" smtClean="0"/>
              <a:t>‹N›</a:t>
            </a:fld>
            <a:endParaRPr lang="en-GB"/>
          </a:p>
        </p:txBody>
      </p:sp>
    </p:spTree>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171E64-FE02-4DE5-B72F-53C3706641C3}" type="datetimeFigureOut">
              <a:rPr lang="en-US" smtClean="0"/>
              <a:t>6/21/2024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171E64-FE02-4DE5-B72F-53C3706641C3}"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71E64-FE02-4DE5-B72F-53C3706641C3}" type="datetimeFigureOut">
              <a:rPr lang="en-US" smtClean="0"/>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5353969" y="987425"/>
            <a:ext cx="569450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4F6A27-90F2-40CB-A6E4-7481BC823F51}" type="datetimeFigureOut">
              <a:rPr lang="en-GB" smtClean="0"/>
              <a:t>21/06/2024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701DF1-F798-44AE-943E-46110402AD32}" type="slidenum">
              <a:rPr lang="en-GB" smtClean="0"/>
              <a:t>‹N›</a:t>
            </a:fld>
            <a:endParaRPr lang="en-GB"/>
          </a:p>
        </p:txBody>
      </p:sp>
    </p:spTree>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171E64-FE02-4DE5-B72F-53C3706641C3}"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171E64-FE02-4DE5-B72F-53C3706641C3}" type="datetimeFigureOut">
              <a:rPr lang="en-US" smtClean="0"/>
              <a:t>6/21/2024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171E64-FE02-4DE5-B72F-53C3706641C3}"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71E64-FE02-4DE5-B72F-53C3706641C3}" type="datetimeFigureOut">
              <a:rPr lang="en-US" smtClean="0"/>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‹N›</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sv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svg"/><Relationship Id="rId2" Type="http://schemas.openxmlformats.org/officeDocument/2006/relationships/slideLayout" Target="../slideLayouts/slideLayout28.xml"/><Relationship Id="rId16" Type="http://schemas.openxmlformats.org/officeDocument/2006/relationships/image" Target="../media/image1.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2.sv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2.sv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image" Target="../media/image2.sv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1.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9.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8661" y="365125"/>
            <a:ext cx="10357666" cy="14384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08662" y="2019299"/>
            <a:ext cx="10357666"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5014" y="6342042"/>
            <a:ext cx="2743200" cy="365125"/>
          </a:xfrm>
          <a:prstGeom prst="rect">
            <a:avLst/>
          </a:prstGeom>
        </p:spPr>
        <p:txBody>
          <a:bodyPr vert="horz" lIns="91440" tIns="45720" rIns="91440" bIns="45720" rtlCol="0" anchor="ctr"/>
          <a:lstStyle>
            <a:lvl1pPr algn="l">
              <a:defRPr sz="1000" spc="100" baseline="0">
                <a:solidFill>
                  <a:schemeClr val="tx1"/>
                </a:solidFill>
              </a:defRPr>
            </a:lvl1pPr>
          </a:lstStyle>
          <a:p>
            <a:fld id="{E6171E64-FE02-4DE5-B72F-53C3706641C3}" type="datetimeFigureOut">
              <a:rPr lang="en-US" smtClean="0"/>
              <a:t>6/21/2024</a:t>
            </a:fld>
            <a:endParaRPr lang="en-US"/>
          </a:p>
        </p:txBody>
      </p:sp>
      <p:sp>
        <p:nvSpPr>
          <p:cNvPr id="5" name="Footer Placeholder 4"/>
          <p:cNvSpPr>
            <a:spLocks noGrp="1"/>
          </p:cNvSpPr>
          <p:nvPr>
            <p:ph type="ftr" sz="quarter" idx="3"/>
          </p:nvPr>
        </p:nvSpPr>
        <p:spPr>
          <a:xfrm>
            <a:off x="7696200" y="6342042"/>
            <a:ext cx="3470128" cy="365125"/>
          </a:xfrm>
          <a:prstGeom prst="rect">
            <a:avLst/>
          </a:prstGeom>
        </p:spPr>
        <p:txBody>
          <a:bodyPr vert="horz" lIns="91440" tIns="45720" rIns="91440" bIns="45720" rtlCol="0" anchor="ctr"/>
          <a:lstStyle>
            <a:lvl1pPr algn="r">
              <a:defRPr sz="1000" spc="50" baseline="0">
                <a:solidFill>
                  <a:schemeClr val="tx1"/>
                </a:solidFill>
              </a:defRPr>
            </a:lvl1pPr>
          </a:lstStyle>
          <a:p>
            <a:endParaRPr lang="en-US"/>
          </a:p>
        </p:txBody>
      </p:sp>
      <p:sp>
        <p:nvSpPr>
          <p:cNvPr id="6" name="Slide Number Placeholder 5"/>
          <p:cNvSpPr>
            <a:spLocks noGrp="1"/>
          </p:cNvSpPr>
          <p:nvPr>
            <p:ph type="sldNum" sz="quarter" idx="4"/>
          </p:nvPr>
        </p:nvSpPr>
        <p:spPr>
          <a:xfrm>
            <a:off x="11166329" y="6342042"/>
            <a:ext cx="526228" cy="365125"/>
          </a:xfrm>
          <a:prstGeom prst="rect">
            <a:avLst/>
          </a:prstGeom>
        </p:spPr>
        <p:txBody>
          <a:bodyPr vert="horz" lIns="91440" tIns="45720" rIns="91440" bIns="45720" rtlCol="0" anchor="ctr"/>
          <a:lstStyle>
            <a:lvl1pPr algn="r">
              <a:defRPr sz="1000" spc="100" baseline="0">
                <a:solidFill>
                  <a:schemeClr val="tx1"/>
                </a:solidFill>
              </a:defRPr>
            </a:lvl1pPr>
          </a:lstStyle>
          <a:p>
            <a:fld id="{91F18EF7-BE1E-4ECB-84D4-67C2B4D8F095}" type="slidenum">
              <a:rPr lang="en-US" smtClean="0"/>
              <a:t>‹N›</a:t>
            </a:fld>
            <a:endParaRPr lang="en-US"/>
          </a:p>
        </p:txBody>
      </p:sp>
      <p:grpSp>
        <p:nvGrpSpPr>
          <p:cNvPr id="7" name="Group 6"/>
          <p:cNvGrpSpPr/>
          <p:nvPr/>
        </p:nvGrpSpPr>
        <p:grpSpPr>
          <a:xfrm flipV="1">
            <a:off x="11626076"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5">
                <a:extLst>
                  <a:ext uri="{96DAC541-7B7A-43D3-8B79-37D633B846F1}">
                    <asvg:svgBlip xmlns:asvg="http://schemas.microsoft.com/office/drawing/2016/SVG/main" xmlns="" r:embed="rId16"/>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8661" y="365125"/>
            <a:ext cx="10357666" cy="14384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08662" y="2019299"/>
            <a:ext cx="10357666"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5014" y="6342042"/>
            <a:ext cx="2743200" cy="365125"/>
          </a:xfrm>
          <a:prstGeom prst="rect">
            <a:avLst/>
          </a:prstGeom>
        </p:spPr>
        <p:txBody>
          <a:bodyPr vert="horz" lIns="91440" tIns="45720" rIns="91440" bIns="45720" rtlCol="0" anchor="ctr"/>
          <a:lstStyle>
            <a:lvl1pPr algn="l">
              <a:defRPr sz="1000" spc="100" baseline="0">
                <a:solidFill>
                  <a:schemeClr val="tx1"/>
                </a:solidFill>
              </a:defRPr>
            </a:lvl1pPr>
          </a:lstStyle>
          <a:p>
            <a:fld id="{E6171E64-FE02-4DE5-B72F-53C3706641C3}" type="datetimeFigureOut">
              <a:rPr lang="en-US" smtClean="0"/>
              <a:t>6/21/2024</a:t>
            </a:fld>
            <a:endParaRPr lang="en-US"/>
          </a:p>
        </p:txBody>
      </p:sp>
      <p:sp>
        <p:nvSpPr>
          <p:cNvPr id="5" name="Footer Placeholder 4"/>
          <p:cNvSpPr>
            <a:spLocks noGrp="1"/>
          </p:cNvSpPr>
          <p:nvPr>
            <p:ph type="ftr" sz="quarter" idx="3"/>
          </p:nvPr>
        </p:nvSpPr>
        <p:spPr>
          <a:xfrm>
            <a:off x="7696200" y="6342042"/>
            <a:ext cx="3470128" cy="365125"/>
          </a:xfrm>
          <a:prstGeom prst="rect">
            <a:avLst/>
          </a:prstGeom>
        </p:spPr>
        <p:txBody>
          <a:bodyPr vert="horz" lIns="91440" tIns="45720" rIns="91440" bIns="45720" rtlCol="0" anchor="ctr"/>
          <a:lstStyle>
            <a:lvl1pPr algn="r">
              <a:defRPr sz="1000" spc="50" baseline="0">
                <a:solidFill>
                  <a:schemeClr val="tx1"/>
                </a:solidFill>
              </a:defRPr>
            </a:lvl1pPr>
          </a:lstStyle>
          <a:p>
            <a:endParaRPr lang="en-US"/>
          </a:p>
        </p:txBody>
      </p:sp>
      <p:sp>
        <p:nvSpPr>
          <p:cNvPr id="6" name="Slide Number Placeholder 5"/>
          <p:cNvSpPr>
            <a:spLocks noGrp="1"/>
          </p:cNvSpPr>
          <p:nvPr>
            <p:ph type="sldNum" sz="quarter" idx="4"/>
          </p:nvPr>
        </p:nvSpPr>
        <p:spPr>
          <a:xfrm>
            <a:off x="11166329" y="6342042"/>
            <a:ext cx="526228" cy="365125"/>
          </a:xfrm>
          <a:prstGeom prst="rect">
            <a:avLst/>
          </a:prstGeom>
        </p:spPr>
        <p:txBody>
          <a:bodyPr vert="horz" lIns="91440" tIns="45720" rIns="91440" bIns="45720" rtlCol="0" anchor="ctr"/>
          <a:lstStyle>
            <a:lvl1pPr algn="r">
              <a:defRPr sz="1000" spc="100" baseline="0">
                <a:solidFill>
                  <a:schemeClr val="tx1"/>
                </a:solidFill>
              </a:defRPr>
            </a:lvl1pPr>
          </a:lstStyle>
          <a:p>
            <a:fld id="{91F18EF7-BE1E-4ECB-84D4-67C2B4D8F095}" type="slidenum">
              <a:rPr lang="en-US" smtClean="0"/>
              <a:t>‹N›</a:t>
            </a:fld>
            <a:endParaRPr lang="en-US"/>
          </a:p>
        </p:txBody>
      </p:sp>
      <p:grpSp>
        <p:nvGrpSpPr>
          <p:cNvPr id="7" name="Group 6"/>
          <p:cNvGrpSpPr/>
          <p:nvPr/>
        </p:nvGrpSpPr>
        <p:grpSpPr>
          <a:xfrm flipV="1">
            <a:off x="11626076"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5">
                <a:extLst>
                  <a:ext uri="{96DAC541-7B7A-43D3-8B79-37D633B846F1}">
                    <asvg:svgBlip xmlns:asvg="http://schemas.microsoft.com/office/drawing/2016/SVG/main" xmlns="" r:embed="rId16"/>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8661" y="365125"/>
            <a:ext cx="10357666" cy="14384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08662" y="2019299"/>
            <a:ext cx="10357666"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5014" y="6342042"/>
            <a:ext cx="2743200" cy="365125"/>
          </a:xfrm>
          <a:prstGeom prst="rect">
            <a:avLst/>
          </a:prstGeom>
        </p:spPr>
        <p:txBody>
          <a:bodyPr vert="horz" lIns="91440" tIns="45720" rIns="91440" bIns="45720" rtlCol="0" anchor="ctr"/>
          <a:lstStyle>
            <a:lvl1pPr algn="l">
              <a:defRPr sz="1000" spc="100" baseline="0">
                <a:solidFill>
                  <a:schemeClr val="tx1"/>
                </a:solidFill>
              </a:defRPr>
            </a:lvl1pPr>
          </a:lstStyle>
          <a:p>
            <a:fld id="{E6171E64-FE02-4DE5-B72F-53C3706641C3}" type="datetimeFigureOut">
              <a:rPr lang="en-US" smtClean="0"/>
              <a:t>6/21/2024</a:t>
            </a:fld>
            <a:endParaRPr lang="en-US"/>
          </a:p>
        </p:txBody>
      </p:sp>
      <p:sp>
        <p:nvSpPr>
          <p:cNvPr id="5" name="Footer Placeholder 4"/>
          <p:cNvSpPr>
            <a:spLocks noGrp="1"/>
          </p:cNvSpPr>
          <p:nvPr>
            <p:ph type="ftr" sz="quarter" idx="3"/>
          </p:nvPr>
        </p:nvSpPr>
        <p:spPr>
          <a:xfrm>
            <a:off x="7696200" y="6342042"/>
            <a:ext cx="3470128" cy="365125"/>
          </a:xfrm>
          <a:prstGeom prst="rect">
            <a:avLst/>
          </a:prstGeom>
        </p:spPr>
        <p:txBody>
          <a:bodyPr vert="horz" lIns="91440" tIns="45720" rIns="91440" bIns="45720" rtlCol="0" anchor="ctr"/>
          <a:lstStyle>
            <a:lvl1pPr algn="r">
              <a:defRPr sz="1000" spc="50" baseline="0">
                <a:solidFill>
                  <a:schemeClr val="tx1"/>
                </a:solidFill>
              </a:defRPr>
            </a:lvl1pPr>
          </a:lstStyle>
          <a:p>
            <a:endParaRPr lang="en-US"/>
          </a:p>
        </p:txBody>
      </p:sp>
      <p:sp>
        <p:nvSpPr>
          <p:cNvPr id="6" name="Slide Number Placeholder 5"/>
          <p:cNvSpPr>
            <a:spLocks noGrp="1"/>
          </p:cNvSpPr>
          <p:nvPr>
            <p:ph type="sldNum" sz="quarter" idx="4"/>
          </p:nvPr>
        </p:nvSpPr>
        <p:spPr>
          <a:xfrm>
            <a:off x="11166329" y="6342042"/>
            <a:ext cx="526228" cy="365125"/>
          </a:xfrm>
          <a:prstGeom prst="rect">
            <a:avLst/>
          </a:prstGeom>
        </p:spPr>
        <p:txBody>
          <a:bodyPr vert="horz" lIns="91440" tIns="45720" rIns="91440" bIns="45720" rtlCol="0" anchor="ctr"/>
          <a:lstStyle>
            <a:lvl1pPr algn="r">
              <a:defRPr sz="1000" spc="100" baseline="0">
                <a:solidFill>
                  <a:schemeClr val="tx1"/>
                </a:solidFill>
              </a:defRPr>
            </a:lvl1pPr>
          </a:lstStyle>
          <a:p>
            <a:fld id="{91F18EF7-BE1E-4ECB-84D4-67C2B4D8F095}" type="slidenum">
              <a:rPr lang="en-US" smtClean="0"/>
              <a:t>‹N›</a:t>
            </a:fld>
            <a:endParaRPr lang="en-US"/>
          </a:p>
        </p:txBody>
      </p:sp>
      <p:grpSp>
        <p:nvGrpSpPr>
          <p:cNvPr id="7" name="Group 6"/>
          <p:cNvGrpSpPr/>
          <p:nvPr/>
        </p:nvGrpSpPr>
        <p:grpSpPr>
          <a:xfrm flipV="1">
            <a:off x="11626076"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6">
                <a:extLst>
                  <a:ext uri="{96DAC541-7B7A-43D3-8B79-37D633B846F1}">
                    <asvg:svgBlip xmlns:asvg="http://schemas.microsoft.com/office/drawing/2016/SVG/main" xmlns="" r:embed="rId17"/>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8661" y="365125"/>
            <a:ext cx="10357666" cy="14384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08662" y="2019299"/>
            <a:ext cx="10357666"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5014" y="6342042"/>
            <a:ext cx="2743200" cy="365125"/>
          </a:xfrm>
          <a:prstGeom prst="rect">
            <a:avLst/>
          </a:prstGeom>
        </p:spPr>
        <p:txBody>
          <a:bodyPr vert="horz" lIns="91440" tIns="45720" rIns="91440" bIns="45720" rtlCol="0" anchor="ctr"/>
          <a:lstStyle>
            <a:lvl1pPr algn="l">
              <a:defRPr sz="1000" spc="100" baseline="0">
                <a:solidFill>
                  <a:schemeClr val="tx1"/>
                </a:solidFill>
              </a:defRPr>
            </a:lvl1pPr>
          </a:lstStyle>
          <a:p>
            <a:fld id="{E6171E64-FE02-4DE5-B72F-53C3706641C3}" type="datetimeFigureOut">
              <a:rPr lang="en-US" smtClean="0"/>
              <a:t>6/21/2024</a:t>
            </a:fld>
            <a:endParaRPr lang="en-US"/>
          </a:p>
        </p:txBody>
      </p:sp>
      <p:sp>
        <p:nvSpPr>
          <p:cNvPr id="5" name="Footer Placeholder 4"/>
          <p:cNvSpPr>
            <a:spLocks noGrp="1"/>
          </p:cNvSpPr>
          <p:nvPr>
            <p:ph type="ftr" sz="quarter" idx="3"/>
          </p:nvPr>
        </p:nvSpPr>
        <p:spPr>
          <a:xfrm>
            <a:off x="7696200" y="6342042"/>
            <a:ext cx="3470128" cy="365125"/>
          </a:xfrm>
          <a:prstGeom prst="rect">
            <a:avLst/>
          </a:prstGeom>
        </p:spPr>
        <p:txBody>
          <a:bodyPr vert="horz" lIns="91440" tIns="45720" rIns="91440" bIns="45720" rtlCol="0" anchor="ctr"/>
          <a:lstStyle>
            <a:lvl1pPr algn="r">
              <a:defRPr sz="1000" spc="50" baseline="0">
                <a:solidFill>
                  <a:schemeClr val="tx1"/>
                </a:solidFill>
              </a:defRPr>
            </a:lvl1pPr>
          </a:lstStyle>
          <a:p>
            <a:endParaRPr lang="en-US"/>
          </a:p>
        </p:txBody>
      </p:sp>
      <p:sp>
        <p:nvSpPr>
          <p:cNvPr id="6" name="Slide Number Placeholder 5"/>
          <p:cNvSpPr>
            <a:spLocks noGrp="1"/>
          </p:cNvSpPr>
          <p:nvPr>
            <p:ph type="sldNum" sz="quarter" idx="4"/>
          </p:nvPr>
        </p:nvSpPr>
        <p:spPr>
          <a:xfrm>
            <a:off x="11166329" y="6342042"/>
            <a:ext cx="526228" cy="365125"/>
          </a:xfrm>
          <a:prstGeom prst="rect">
            <a:avLst/>
          </a:prstGeom>
        </p:spPr>
        <p:txBody>
          <a:bodyPr vert="horz" lIns="91440" tIns="45720" rIns="91440" bIns="45720" rtlCol="0" anchor="ctr"/>
          <a:lstStyle>
            <a:lvl1pPr algn="r">
              <a:defRPr sz="1000" spc="100" baseline="0">
                <a:solidFill>
                  <a:schemeClr val="tx1"/>
                </a:solidFill>
              </a:defRPr>
            </a:lvl1pPr>
          </a:lstStyle>
          <a:p>
            <a:fld id="{91F18EF7-BE1E-4ECB-84D4-67C2B4D8F095}" type="slidenum">
              <a:rPr lang="en-US" smtClean="0"/>
              <a:t>‹N›</a:t>
            </a:fld>
            <a:endParaRPr lang="en-US"/>
          </a:p>
        </p:txBody>
      </p:sp>
      <p:grpSp>
        <p:nvGrpSpPr>
          <p:cNvPr id="7" name="Group 6"/>
          <p:cNvGrpSpPr/>
          <p:nvPr/>
        </p:nvGrpSpPr>
        <p:grpSpPr>
          <a:xfrm flipV="1">
            <a:off x="11626076"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5">
                <a:extLst>
                  <a:ext uri="{96DAC541-7B7A-43D3-8B79-37D633B846F1}">
                    <asvg:svgBlip xmlns:asvg="http://schemas.microsoft.com/office/drawing/2016/SVG/main" xmlns="" r:embed="rId16"/>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txStyles>
    <p:title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8661" y="365125"/>
            <a:ext cx="10357666" cy="14384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08662" y="2019299"/>
            <a:ext cx="10357666"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5014" y="6342042"/>
            <a:ext cx="2743200" cy="365125"/>
          </a:xfrm>
          <a:prstGeom prst="rect">
            <a:avLst/>
          </a:prstGeom>
        </p:spPr>
        <p:txBody>
          <a:bodyPr vert="horz" lIns="91440" tIns="45720" rIns="91440" bIns="45720" rtlCol="0" anchor="ctr"/>
          <a:lstStyle>
            <a:lvl1pPr algn="l">
              <a:defRPr sz="1000" spc="100" baseline="0">
                <a:solidFill>
                  <a:schemeClr val="tx1"/>
                </a:solidFill>
              </a:defRPr>
            </a:lvl1pPr>
          </a:lstStyle>
          <a:p>
            <a:fld id="{E6171E64-FE02-4DE5-B72F-53C3706641C3}" type="datetimeFigureOut">
              <a:rPr lang="en-US" smtClean="0"/>
              <a:t>6/21/2024</a:t>
            </a:fld>
            <a:endParaRPr lang="en-US"/>
          </a:p>
        </p:txBody>
      </p:sp>
      <p:sp>
        <p:nvSpPr>
          <p:cNvPr id="5" name="Footer Placeholder 4"/>
          <p:cNvSpPr>
            <a:spLocks noGrp="1"/>
          </p:cNvSpPr>
          <p:nvPr>
            <p:ph type="ftr" sz="quarter" idx="3"/>
          </p:nvPr>
        </p:nvSpPr>
        <p:spPr>
          <a:xfrm>
            <a:off x="7696200" y="6342042"/>
            <a:ext cx="3470128" cy="365125"/>
          </a:xfrm>
          <a:prstGeom prst="rect">
            <a:avLst/>
          </a:prstGeom>
        </p:spPr>
        <p:txBody>
          <a:bodyPr vert="horz" lIns="91440" tIns="45720" rIns="91440" bIns="45720" rtlCol="0" anchor="ctr"/>
          <a:lstStyle>
            <a:lvl1pPr algn="r">
              <a:defRPr sz="1000" spc="50" baseline="0">
                <a:solidFill>
                  <a:schemeClr val="tx1"/>
                </a:solidFill>
              </a:defRPr>
            </a:lvl1pPr>
          </a:lstStyle>
          <a:p>
            <a:endParaRPr lang="en-US"/>
          </a:p>
        </p:txBody>
      </p:sp>
      <p:sp>
        <p:nvSpPr>
          <p:cNvPr id="6" name="Slide Number Placeholder 5"/>
          <p:cNvSpPr>
            <a:spLocks noGrp="1"/>
          </p:cNvSpPr>
          <p:nvPr>
            <p:ph type="sldNum" sz="quarter" idx="4"/>
          </p:nvPr>
        </p:nvSpPr>
        <p:spPr>
          <a:xfrm>
            <a:off x="11166329" y="6342042"/>
            <a:ext cx="526228" cy="365125"/>
          </a:xfrm>
          <a:prstGeom prst="rect">
            <a:avLst/>
          </a:prstGeom>
        </p:spPr>
        <p:txBody>
          <a:bodyPr vert="horz" lIns="91440" tIns="45720" rIns="91440" bIns="45720" rtlCol="0" anchor="ctr"/>
          <a:lstStyle>
            <a:lvl1pPr algn="r">
              <a:defRPr sz="1000" spc="100" baseline="0">
                <a:solidFill>
                  <a:schemeClr val="tx1"/>
                </a:solidFill>
              </a:defRPr>
            </a:lvl1pPr>
          </a:lstStyle>
          <a:p>
            <a:fld id="{91F18EF7-BE1E-4ECB-84D4-67C2B4D8F095}" type="slidenum">
              <a:rPr lang="en-US" smtClean="0"/>
              <a:t>‹N›</a:t>
            </a:fld>
            <a:endParaRPr lang="en-US"/>
          </a:p>
        </p:txBody>
      </p:sp>
      <p:grpSp>
        <p:nvGrpSpPr>
          <p:cNvPr id="7" name="Group 6"/>
          <p:cNvGrpSpPr/>
          <p:nvPr/>
        </p:nvGrpSpPr>
        <p:grpSpPr>
          <a:xfrm flipV="1">
            <a:off x="11626076"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5">
                <a:extLst>
                  <a:ext uri="{96DAC541-7B7A-43D3-8B79-37D633B846F1}">
                    <asvg:svgBlip xmlns:asvg="http://schemas.microsoft.com/office/drawing/2016/SVG/main" xmlns="" r:embed="rId16"/>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8661" y="365125"/>
            <a:ext cx="10357666" cy="14384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08662" y="2019299"/>
            <a:ext cx="10357666"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5014" y="6342042"/>
            <a:ext cx="2743200" cy="365125"/>
          </a:xfrm>
          <a:prstGeom prst="rect">
            <a:avLst/>
          </a:prstGeom>
        </p:spPr>
        <p:txBody>
          <a:bodyPr vert="horz" lIns="91440" tIns="45720" rIns="91440" bIns="45720" rtlCol="0" anchor="ctr"/>
          <a:lstStyle>
            <a:lvl1pPr algn="l">
              <a:defRPr sz="1000" spc="100" baseline="0">
                <a:solidFill>
                  <a:schemeClr val="tx1"/>
                </a:solidFill>
              </a:defRPr>
            </a:lvl1pPr>
          </a:lstStyle>
          <a:p>
            <a:fld id="{E6171E64-FE02-4DE5-B72F-53C3706641C3}" type="datetimeFigureOut">
              <a:rPr lang="en-US" smtClean="0"/>
              <a:t>6/21/2024</a:t>
            </a:fld>
            <a:endParaRPr lang="en-US"/>
          </a:p>
        </p:txBody>
      </p:sp>
      <p:sp>
        <p:nvSpPr>
          <p:cNvPr id="5" name="Footer Placeholder 4"/>
          <p:cNvSpPr>
            <a:spLocks noGrp="1"/>
          </p:cNvSpPr>
          <p:nvPr>
            <p:ph type="ftr" sz="quarter" idx="3"/>
          </p:nvPr>
        </p:nvSpPr>
        <p:spPr>
          <a:xfrm>
            <a:off x="7696200" y="6342042"/>
            <a:ext cx="3470128" cy="365125"/>
          </a:xfrm>
          <a:prstGeom prst="rect">
            <a:avLst/>
          </a:prstGeom>
        </p:spPr>
        <p:txBody>
          <a:bodyPr vert="horz" lIns="91440" tIns="45720" rIns="91440" bIns="45720" rtlCol="0" anchor="ctr"/>
          <a:lstStyle>
            <a:lvl1pPr algn="r">
              <a:defRPr sz="1000" spc="50" baseline="0">
                <a:solidFill>
                  <a:schemeClr val="tx1"/>
                </a:solidFill>
              </a:defRPr>
            </a:lvl1pPr>
          </a:lstStyle>
          <a:p>
            <a:endParaRPr lang="en-US"/>
          </a:p>
        </p:txBody>
      </p:sp>
      <p:sp>
        <p:nvSpPr>
          <p:cNvPr id="6" name="Slide Number Placeholder 5"/>
          <p:cNvSpPr>
            <a:spLocks noGrp="1"/>
          </p:cNvSpPr>
          <p:nvPr>
            <p:ph type="sldNum" sz="quarter" idx="4"/>
          </p:nvPr>
        </p:nvSpPr>
        <p:spPr>
          <a:xfrm>
            <a:off x="11166329" y="6342042"/>
            <a:ext cx="526228" cy="365125"/>
          </a:xfrm>
          <a:prstGeom prst="rect">
            <a:avLst/>
          </a:prstGeom>
        </p:spPr>
        <p:txBody>
          <a:bodyPr vert="horz" lIns="91440" tIns="45720" rIns="91440" bIns="45720" rtlCol="0" anchor="ctr"/>
          <a:lstStyle>
            <a:lvl1pPr algn="r">
              <a:defRPr sz="1000" spc="100" baseline="0">
                <a:solidFill>
                  <a:schemeClr val="tx1"/>
                </a:solidFill>
              </a:defRPr>
            </a:lvl1pPr>
          </a:lstStyle>
          <a:p>
            <a:fld id="{91F18EF7-BE1E-4ECB-84D4-67C2B4D8F095}" type="slidenum">
              <a:rPr lang="en-US" smtClean="0"/>
              <a:t>‹N›</a:t>
            </a:fld>
            <a:endParaRPr lang="en-US"/>
          </a:p>
        </p:txBody>
      </p:sp>
      <p:grpSp>
        <p:nvGrpSpPr>
          <p:cNvPr id="7" name="Group 6"/>
          <p:cNvGrpSpPr/>
          <p:nvPr/>
        </p:nvGrpSpPr>
        <p:grpSpPr>
          <a:xfrm flipV="1">
            <a:off x="11626076" y="3551521"/>
            <a:ext cx="567782" cy="3306479"/>
            <a:chOff x="11619770" y="-2005"/>
            <a:chExt cx="567782" cy="3306479"/>
          </a:xfrm>
        </p:grpSpPr>
        <p:sp>
          <p:nvSpPr>
            <p:cNvPr id="8" name="Freeform: Shape 7"/>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5">
                <a:extLst>
                  <a:ext uri="{96DAC541-7B7A-43D3-8B79-37D633B846F1}">
                    <asvg:svgBlip xmlns:asvg="http://schemas.microsoft.com/office/drawing/2016/SVG/main" xmlns="" r:embed="rId16"/>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E6171E64-FE02-4DE5-B72F-53C3706641C3}" type="datetimeFigureOut">
              <a:rPr lang="en-US" smtClean="0"/>
              <a:t>6/21/2024</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91F18EF7-BE1E-4ECB-84D4-67C2B4D8F095}"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E6171E64-FE02-4DE5-B72F-53C3706641C3}" type="datetimeFigureOut">
              <a:rPr lang="en-US" smtClean="0"/>
              <a:t>6/21/2024</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91F18EF7-BE1E-4ECB-84D4-67C2B4D8F095}"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E6171E64-FE02-4DE5-B72F-53C3706641C3}" type="datetimeFigureOut">
              <a:rPr lang="en-US" smtClean="0"/>
              <a:t>6/21/2024</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91F18EF7-BE1E-4ECB-84D4-67C2B4D8F095}"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0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4.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104.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20.xml"/><Relationship Id="rId1" Type="http://schemas.openxmlformats.org/officeDocument/2006/relationships/slideLayout" Target="../slideLayouts/slideLayout104.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9.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image" Target="../media/image47.png"/><Relationship Id="rId1" Type="http://schemas.openxmlformats.org/officeDocument/2006/relationships/slideLayout" Target="../slideLayouts/slideLayout109.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104.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10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9.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22.xml"/><Relationship Id="rId1" Type="http://schemas.openxmlformats.org/officeDocument/2006/relationships/slideLayout" Target="../slideLayouts/slideLayout109.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4.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09.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109.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109.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108.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104.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104.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115.xml.rels><?xml version="1.0" encoding="UTF-8" standalone="yes"?>
<Relationships xmlns="http://schemas.openxmlformats.org/package/2006/relationships"><Relationship Id="rId8" Type="http://schemas.openxmlformats.org/officeDocument/2006/relationships/diagramLayout" Target="../diagrams/layout52.xml"/><Relationship Id="rId3" Type="http://schemas.openxmlformats.org/officeDocument/2006/relationships/diagramLayout" Target="../diagrams/layout51.xml"/><Relationship Id="rId7" Type="http://schemas.openxmlformats.org/officeDocument/2006/relationships/diagramData" Target="../diagrams/data52.xml"/><Relationship Id="rId2" Type="http://schemas.openxmlformats.org/officeDocument/2006/relationships/diagramData" Target="../diagrams/data51.xml"/><Relationship Id="rId1" Type="http://schemas.openxmlformats.org/officeDocument/2006/relationships/slideLayout" Target="../slideLayouts/slideLayout104.xml"/><Relationship Id="rId6" Type="http://schemas.microsoft.com/office/2007/relationships/diagramDrawing" Target="../diagrams/drawing51.xml"/><Relationship Id="rId11" Type="http://schemas.microsoft.com/office/2007/relationships/diagramDrawing" Target="../diagrams/drawing52.xml"/><Relationship Id="rId5" Type="http://schemas.openxmlformats.org/officeDocument/2006/relationships/diagramColors" Target="../diagrams/colors51.xml"/><Relationship Id="rId10" Type="http://schemas.openxmlformats.org/officeDocument/2006/relationships/diagramColors" Target="../diagrams/colors52.xml"/><Relationship Id="rId4" Type="http://schemas.openxmlformats.org/officeDocument/2006/relationships/diagramQuickStyle" Target="../diagrams/quickStyle51.xml"/><Relationship Id="rId9" Type="http://schemas.openxmlformats.org/officeDocument/2006/relationships/diagramQuickStyle" Target="../diagrams/quickStyle52.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104.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109.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108.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108.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104.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1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4.xml"/></Relationships>
</file>

<file path=ppt/slides/_rels/slide1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4.xml"/></Relationships>
</file>

<file path=ppt/slides/_rels/slide1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xml"/><Relationship Id="rId1" Type="http://schemas.openxmlformats.org/officeDocument/2006/relationships/slideLayout" Target="../slideLayouts/slideLayout10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109.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hyperlink" Target="https://sottolostessocielo.altervista.org/gli-egizi/" TargetMode="External"/><Relationship Id="rId2" Type="http://schemas.openxmlformats.org/officeDocument/2006/relationships/image" Target="../media/image6.jpeg"/><Relationship Id="rId1" Type="http://schemas.openxmlformats.org/officeDocument/2006/relationships/slideLayout" Target="../slideLayouts/slideLayout109.xml"/><Relationship Id="rId4" Type="http://schemas.openxmlformats.org/officeDocument/2006/relationships/hyperlink" Target="https://creativecommons.org/licenses/by-nc/3.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0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08.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8.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9.xml"/><Relationship Id="rId1" Type="http://schemas.openxmlformats.org/officeDocument/2006/relationships/slideLayout" Target="../slideLayouts/slideLayout11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9.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9.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9.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9.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28.png"/><Relationship Id="rId2" Type="http://schemas.openxmlformats.org/officeDocument/2006/relationships/diagramData" Target="../diagrams/data16.xml"/><Relationship Id="rId1" Type="http://schemas.openxmlformats.org/officeDocument/2006/relationships/slideLayout" Target="../slideLayouts/slideLayout10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0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08.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9.xml"/></Relationships>
</file>

<file path=ppt/slides/_rels/slide5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4.xml"/><Relationship Id="rId1" Type="http://schemas.openxmlformats.org/officeDocument/2006/relationships/slideLayout" Target="../slideLayouts/slideLayout10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30.jpeg"/><Relationship Id="rId1" Type="http://schemas.openxmlformats.org/officeDocument/2006/relationships/slideLayout" Target="../slideLayouts/slideLayout11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9.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14.xml"/><Relationship Id="rId4" Type="http://schemas.openxmlformats.org/officeDocument/2006/relationships/comments" Target="../comments/comment1.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5.xml"/><Relationship Id="rId1" Type="http://schemas.openxmlformats.org/officeDocument/2006/relationships/slideLayout" Target="../slideLayouts/slideLayout11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4.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1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64.xml.rels><?xml version="1.0" encoding="UTF-8" standalone="yes"?>
<Relationships xmlns="http://schemas.openxmlformats.org/package/2006/relationships"><Relationship Id="rId8" Type="http://schemas.openxmlformats.org/officeDocument/2006/relationships/diagramData" Target="../diagrams/data24.xml"/><Relationship Id="rId13" Type="http://schemas.openxmlformats.org/officeDocument/2006/relationships/diagramData" Target="../diagrams/data25.xml"/><Relationship Id="rId3" Type="http://schemas.openxmlformats.org/officeDocument/2006/relationships/diagramData" Target="../diagrams/data23.xml"/><Relationship Id="rId7" Type="http://schemas.microsoft.com/office/2007/relationships/diagramDrawing" Target="../diagrams/drawing23.xml"/><Relationship Id="rId12" Type="http://schemas.microsoft.com/office/2007/relationships/diagramDrawing" Target="../diagrams/drawing24.xml"/><Relationship Id="rId17" Type="http://schemas.microsoft.com/office/2007/relationships/diagramDrawing" Target="../diagrams/drawing25.xml"/><Relationship Id="rId2" Type="http://schemas.openxmlformats.org/officeDocument/2006/relationships/notesSlide" Target="../notesSlides/notesSlide16.xml"/><Relationship Id="rId16" Type="http://schemas.openxmlformats.org/officeDocument/2006/relationships/diagramColors" Target="../diagrams/colors25.xml"/><Relationship Id="rId1" Type="http://schemas.openxmlformats.org/officeDocument/2006/relationships/slideLayout" Target="../slideLayouts/slideLayout114.xml"/><Relationship Id="rId6" Type="http://schemas.openxmlformats.org/officeDocument/2006/relationships/diagramColors" Target="../diagrams/colors23.xml"/><Relationship Id="rId11" Type="http://schemas.openxmlformats.org/officeDocument/2006/relationships/diagramColors" Target="../diagrams/colors24.xml"/><Relationship Id="rId5" Type="http://schemas.openxmlformats.org/officeDocument/2006/relationships/diagramQuickStyle" Target="../diagrams/quickStyle23.xml"/><Relationship Id="rId15" Type="http://schemas.openxmlformats.org/officeDocument/2006/relationships/diagramQuickStyle" Target="../diagrams/quickStyle25.xml"/><Relationship Id="rId10" Type="http://schemas.openxmlformats.org/officeDocument/2006/relationships/diagramQuickStyle" Target="../diagrams/quickStyle24.xml"/><Relationship Id="rId4" Type="http://schemas.openxmlformats.org/officeDocument/2006/relationships/diagramLayout" Target="../diagrams/layout23.xml"/><Relationship Id="rId9" Type="http://schemas.openxmlformats.org/officeDocument/2006/relationships/diagramLayout" Target="../diagrams/layout24.xml"/><Relationship Id="rId14" Type="http://schemas.openxmlformats.org/officeDocument/2006/relationships/diagramLayout" Target="../diagrams/layout25.xml"/></Relationships>
</file>

<file path=ppt/slides/_rels/slide6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7.xml"/><Relationship Id="rId1" Type="http://schemas.openxmlformats.org/officeDocument/2006/relationships/slideLayout" Target="../slideLayouts/slideLayout108.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109.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creativecommons.org/licenses/by-sa/3.0/" TargetMode="External"/><Relationship Id="rId2" Type="http://schemas.openxmlformats.org/officeDocument/2006/relationships/image" Target="../media/image8.jpeg"/><Relationship Id="rId1" Type="http://schemas.openxmlformats.org/officeDocument/2006/relationships/slideLayout" Target="../slideLayouts/slideLayout109.xml"/><Relationship Id="rId6" Type="http://schemas.openxmlformats.org/officeDocument/2006/relationships/hyperlink" Target="https://it.wikipedia.org/wiki/Struttura_interna_di_Nettuno" TargetMode="External"/><Relationship Id="rId5" Type="http://schemas.openxmlformats.org/officeDocument/2006/relationships/hyperlink" Target="https://creativecommons.org/licenses/by/3.0/" TargetMode="External"/><Relationship Id="rId4" Type="http://schemas.openxmlformats.org/officeDocument/2006/relationships/hyperlink" Target="https://formadores-fer.blogspot.com/2012/06/el-efecto-mariposa-la-teoria-del-caos.html" TargetMode="Externa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35.png"/><Relationship Id="rId2" Type="http://schemas.openxmlformats.org/officeDocument/2006/relationships/diagramData" Target="../diagrams/data28.xml"/><Relationship Id="rId1" Type="http://schemas.openxmlformats.org/officeDocument/2006/relationships/slideLayout" Target="../slideLayouts/slideLayout104.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08.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104.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108.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108.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8.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109.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108.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6.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109.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8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35.xml"/><Relationship Id="rId7" Type="http://schemas.openxmlformats.org/officeDocument/2006/relationships/image" Target="../media/image4.png"/><Relationship Id="rId2" Type="http://schemas.openxmlformats.org/officeDocument/2006/relationships/diagramData" Target="../diagrams/data35.xml"/><Relationship Id="rId1" Type="http://schemas.openxmlformats.org/officeDocument/2006/relationships/slideLayout" Target="../slideLayouts/slideLayout109.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109.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37.jpeg"/><Relationship Id="rId2" Type="http://schemas.openxmlformats.org/officeDocument/2006/relationships/diagramData" Target="../diagrams/data37.xml"/><Relationship Id="rId1" Type="http://schemas.openxmlformats.org/officeDocument/2006/relationships/slideLayout" Target="../slideLayouts/slideLayout109.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109.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104.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3.xml"/></Relationships>
</file>

<file path=ppt/slides/_rels/slide8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06.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9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104.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4.xml"/></Relationships>
</file>

<file path=ppt/slides/_rels/slide9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Shape 45"/>
          <p:cNvSpPr>
            <a:spLocks noGrp="1" noRot="1" noChangeAspect="1" noMove="1" noResize="1" noEditPoints="1" noAdjustHandles="1" noChangeArrowheads="1" noChangeShapeType="1" noTextEdit="1"/>
          </p:cNvSpPr>
          <p:nvPr/>
        </p:nvSpPr>
        <p:spPr>
          <a:xfrm rot="10800000" flipH="1" flipV="1">
            <a:off x="17780" y="4878705"/>
            <a:ext cx="5106670" cy="1979295"/>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it-IT" altLang="en-US" dirty="0">
                <a:solidFill>
                  <a:schemeClr val="tx1"/>
                </a:solidFill>
              </a:rPr>
              <a:t>Dr. Maria Cesarano </a:t>
            </a:r>
          </a:p>
          <a:p>
            <a:pPr algn="ctr"/>
            <a:r>
              <a:rPr lang="it-IT" altLang="en-US" dirty="0">
                <a:solidFill>
                  <a:schemeClr val="tx1"/>
                </a:solidFill>
              </a:rPr>
              <a:t>Dr. Marina Rega</a:t>
            </a:r>
          </a:p>
          <a:p>
            <a:pPr algn="ctr"/>
            <a:r>
              <a:rPr lang="it-IT" altLang="en-US" dirty="0">
                <a:solidFill>
                  <a:schemeClr val="tx1"/>
                </a:solidFill>
              </a:rPr>
              <a:t>Dr. Carmina Russo</a:t>
            </a:r>
          </a:p>
        </p:txBody>
      </p:sp>
      <p:sp>
        <p:nvSpPr>
          <p:cNvPr id="50" name="Oval 49"/>
          <p:cNvSpPr>
            <a:spLocks noGrp="1" noRot="1" noChangeAspect="1" noMove="1" noResize="1" noEditPoints="1" noAdjustHandles="1" noChangeArrowheads="1" noChangeShapeType="1" noTextEdit="1"/>
          </p:cNvSpPr>
          <p:nvPr/>
        </p:nvSpPr>
        <p:spPr>
          <a:xfrm>
            <a:off x="359751" y="131779"/>
            <a:ext cx="4527613" cy="4527613"/>
          </a:xfrm>
          <a:prstGeom prst="ellipse">
            <a:avLst/>
          </a:prstGeom>
          <a:gradFill>
            <a:gsLst>
              <a:gs pos="0">
                <a:srgbClr val="007BD3"/>
              </a:gs>
              <a:gs pos="100000">
                <a:srgbClr val="034373"/>
              </a:gs>
            </a:gsLst>
            <a:lin scaled="0"/>
          </a:gradFill>
          <a:ln>
            <a:noFill/>
          </a:ln>
          <a:effectLst>
            <a:outerShdw dist="165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ctrTitle"/>
          </p:nvPr>
        </p:nvSpPr>
        <p:spPr>
          <a:xfrm>
            <a:off x="728175" y="933236"/>
            <a:ext cx="3790765" cy="2823099"/>
          </a:xfrm>
        </p:spPr>
        <p:txBody>
          <a:bodyPr anchor="ctr">
            <a:normAutofit/>
          </a:bodyPr>
          <a:lstStyle/>
          <a:p>
            <a:pPr>
              <a:lnSpc>
                <a:spcPct val="120000"/>
              </a:lnSpc>
            </a:pPr>
            <a:r>
              <a:rPr lang="it-IT" sz="1800" b="1" dirty="0">
                <a:solidFill>
                  <a:srgbClr val="000000"/>
                </a:solidFill>
              </a:rPr>
              <a:t>THE EXPERIENCE   IN TREATMENT OF PSYCHOSIS</a:t>
            </a:r>
          </a:p>
        </p:txBody>
      </p:sp>
      <p:pic>
        <p:nvPicPr>
          <p:cNvPr id="8" name="Picture 7"/>
          <p:cNvPicPr>
            <a:picLocks noChangeAspect="1"/>
          </p:cNvPicPr>
          <p:nvPr/>
        </p:nvPicPr>
        <p:blipFill>
          <a:blip r:embed="rId2"/>
          <a:stretch>
            <a:fillRect/>
          </a:stretch>
        </p:blipFill>
        <p:spPr>
          <a:xfrm>
            <a:off x="5124450" y="-635"/>
            <a:ext cx="7068185" cy="68586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llout con freccia in giù 3"/>
          <p:cNvSpPr/>
          <p:nvPr/>
        </p:nvSpPr>
        <p:spPr>
          <a:xfrm>
            <a:off x="1335892" y="1137236"/>
            <a:ext cx="2965938" cy="914400"/>
          </a:xfrm>
          <a:prstGeom prst="downArrow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ECLECTIC MODEL</a:t>
            </a:r>
          </a:p>
        </p:txBody>
      </p:sp>
      <p:sp>
        <p:nvSpPr>
          <p:cNvPr id="5" name="Callout con freccia in giù 4"/>
          <p:cNvSpPr/>
          <p:nvPr/>
        </p:nvSpPr>
        <p:spPr>
          <a:xfrm>
            <a:off x="7890172" y="1137236"/>
            <a:ext cx="3317629" cy="914400"/>
          </a:xfrm>
          <a:prstGeom prst="downArrow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STRUCTURAL MODEL</a:t>
            </a:r>
          </a:p>
        </p:txBody>
      </p:sp>
      <p:sp>
        <p:nvSpPr>
          <p:cNvPr id="6" name="Rettangolo 5"/>
          <p:cNvSpPr/>
          <p:nvPr/>
        </p:nvSpPr>
        <p:spPr>
          <a:xfrm>
            <a:off x="0" y="0"/>
            <a:ext cx="12192000" cy="9144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dirty="0"/>
              <a:t>1.3.1 Epistemological differences</a:t>
            </a:r>
          </a:p>
        </p:txBody>
      </p:sp>
      <p:sp>
        <p:nvSpPr>
          <p:cNvPr id="7" name="Rettangolo con angoli arrotondati sullo stesso lato 6"/>
          <p:cNvSpPr/>
          <p:nvPr/>
        </p:nvSpPr>
        <p:spPr>
          <a:xfrm>
            <a:off x="779389" y="2051636"/>
            <a:ext cx="4255475" cy="4561205"/>
          </a:xfrm>
          <a:prstGeom prst="round2Same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it-IT" sz="2000" dirty="0"/>
              <a:t>ATOMISM (=ALL ELEMENTS ARE IDENTICAL)</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THE NOTION OF LOGICAL LEVELS IS REJECTED</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DIFFERENCES ARE QUANTITATIVE </a:t>
            </a:r>
          </a:p>
        </p:txBody>
      </p:sp>
      <p:sp>
        <p:nvSpPr>
          <p:cNvPr id="8" name="Rettangolo con angoli arrotondati sullo stesso lato 7"/>
          <p:cNvSpPr/>
          <p:nvPr/>
        </p:nvSpPr>
        <p:spPr>
          <a:xfrm>
            <a:off x="7549515" y="2051685"/>
            <a:ext cx="4255770" cy="4561205"/>
          </a:xfrm>
          <a:prstGeom prst="round2Same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INCLUDES THE NOTION OF LOGICAL LEVELS</a:t>
            </a:r>
          </a:p>
          <a:p>
            <a:endParaRPr lang="it-IT" dirty="0"/>
          </a:p>
          <a:p>
            <a:pPr marL="285750" indent="-285750">
              <a:buFont typeface="Arial" panose="020B0604020202020204" pitchFamily="34" charset="0"/>
              <a:buChar char="•"/>
            </a:pPr>
            <a:r>
              <a:rPr lang="it-IT" dirty="0"/>
              <a:t>DIFFERENCES ARE QUANTITATIVE AND QUALITATIVE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CONCEPT OF INTEGRATED PYRAMIDAL STRUCTURE (THE UPPER LEVEL INCLUDES THE LOWER ONE. THE LOWER LEVEL IS NECESSARY BUT DOES NOT CONTAIN THE UPPER ONE).</a:t>
            </a:r>
          </a:p>
          <a:p>
            <a:pPr algn="ctr"/>
            <a:endParaRPr lang="it-IT"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09D54F9-4673-4078-C242-C04A3FE666FB}"/>
              </a:ext>
            </a:extLst>
          </p:cNvPr>
          <p:cNvPicPr>
            <a:picLocks noGrp="1" noChangeAspect="1"/>
          </p:cNvPicPr>
          <p:nvPr>
            <p:ph idx="1"/>
          </p:nvPr>
        </p:nvPicPr>
        <p:blipFill>
          <a:blip r:embed="rId2"/>
          <a:stretch>
            <a:fillRect/>
          </a:stretch>
        </p:blipFill>
        <p:spPr>
          <a:xfrm>
            <a:off x="1" y="0"/>
            <a:ext cx="12332042" cy="6857999"/>
          </a:xfrm>
          <a:prstGeom prst="rect">
            <a:avLst/>
          </a:prstGeom>
        </p:spPr>
      </p:pic>
      <p:sp>
        <p:nvSpPr>
          <p:cNvPr id="6" name="Segnaposto contenuto 2">
            <a:extLst>
              <a:ext uri="{FF2B5EF4-FFF2-40B4-BE49-F238E27FC236}">
                <a16:creationId xmlns:a16="http://schemas.microsoft.com/office/drawing/2014/main" id="{7E82A681-9C04-BA24-5742-9809AE8A2BCE}"/>
              </a:ext>
            </a:extLst>
          </p:cNvPr>
          <p:cNvSpPr txBox="1">
            <a:spLocks/>
          </p:cNvSpPr>
          <p:nvPr/>
        </p:nvSpPr>
        <p:spPr>
          <a:xfrm>
            <a:off x="457200" y="1581666"/>
            <a:ext cx="7488195" cy="6054811"/>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just">
              <a:lnSpc>
                <a:spcPct val="115000"/>
              </a:lnSpc>
              <a:spcAft>
                <a:spcPts val="1000"/>
              </a:spcAft>
              <a:buNone/>
            </a:pPr>
            <a:r>
              <a:rPr lang="en-GB" sz="1600" kern="100" dirty="0">
                <a:solidFill>
                  <a:schemeClr val="bg1"/>
                </a:solidFill>
                <a:latin typeface="+mj-lt"/>
                <a:ea typeface="Calibri" panose="020F0502020204030204" pitchFamily="34" charset="0"/>
                <a:cs typeface="Times New Roman" panose="02020603050405020304" pitchFamily="18" charset="0"/>
              </a:rPr>
              <a:t>In her letter to the Local Health Authority Luisa complains about the psychiatrist’s attitude. After each check-up Luisa gets more and more worried about herself and the doctor does not seem to care much about her health, feelings and thoughts as well as the activities she engages in. According to Luisa, the doctor is convinced that she will never recover from her mental illness and it is not worth investing public funds in her treatment at the psychiatric facility. Furthermore, the doctor did not conceive a concrete rehabilitation plan to be carried out after leaving the facility. Then, Luisa stresses how paramount is to her to continue the treatment. In fact, she has been benefiting from the therapeutic pathway in terms of disorder awareness, emotional management and relational experiences and this has instilled hope in herself and family members; however, she still needs support for a complete recovery and she fears that a premature treatment termination without an alternative rehabilitation plan could lead to a total or partial loss of the progress she has made so far. </a:t>
            </a:r>
          </a:p>
          <a:p>
            <a:endParaRPr lang="it-IT" dirty="0"/>
          </a:p>
        </p:txBody>
      </p:sp>
    </p:spTree>
    <p:extLst>
      <p:ext uri="{BB962C8B-B14F-4D97-AF65-F5344CB8AC3E}">
        <p14:creationId xmlns:p14="http://schemas.microsoft.com/office/powerpoint/2010/main" val="31779312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sz="quarter" idx="4294967295"/>
          </p:nvPr>
        </p:nvGraphicFramePr>
        <p:xfrm>
          <a:off x="3938963" y="1203159"/>
          <a:ext cx="7339263" cy="4539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Ovale 9"/>
          <p:cNvSpPr/>
          <p:nvPr/>
        </p:nvSpPr>
        <p:spPr>
          <a:xfrm>
            <a:off x="603856" y="1227221"/>
            <a:ext cx="3328737" cy="4403557"/>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2400" b="1" dirty="0">
                <a:latin typeface="Cambria" panose="02040503050406030204" pitchFamily="18" charset="0"/>
                <a:ea typeface="Cambria" panose="02040503050406030204" pitchFamily="18" charset="0"/>
              </a:rPr>
              <a:t>DECISION </a:t>
            </a:r>
          </a:p>
          <a:p>
            <a:pPr algn="ctr"/>
            <a:r>
              <a:rPr lang="it-IT" sz="2400" b="1" dirty="0">
                <a:latin typeface="Cambria" panose="02040503050406030204" pitchFamily="18" charset="0"/>
                <a:ea typeface="Cambria" panose="02040503050406030204" pitchFamily="18" charset="0"/>
              </a:rPr>
              <a:t>= </a:t>
            </a:r>
          </a:p>
          <a:p>
            <a:pPr algn="ctr"/>
            <a:r>
              <a:rPr lang="it-IT" sz="2400" b="1" dirty="0">
                <a:latin typeface="Cambria" panose="02040503050406030204" pitchFamily="18" charset="0"/>
                <a:ea typeface="Cambria" panose="02040503050406030204" pitchFamily="18" charset="0"/>
              </a:rPr>
              <a:t>MAJORITY RULE</a:t>
            </a:r>
          </a:p>
        </p:txBody>
      </p:sp>
      <p:sp>
        <p:nvSpPr>
          <p:cNvPr id="4" name="Rectangles 3"/>
          <p:cNvSpPr/>
          <p:nvPr/>
        </p:nvSpPr>
        <p:spPr>
          <a:xfrm>
            <a:off x="5805805" y="2858770"/>
            <a:ext cx="4989830" cy="121602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it-IT" altLang="en-US" sz="2500" dirty="0">
                <a:latin typeface="Cambria" panose="02040503050406030204" pitchFamily="18" charset="0"/>
                <a:cs typeface="Biome" panose="020B0604020202020204" pitchFamily="34" charset="0"/>
              </a:rPr>
              <a:t>CARING COMMUNITY</a:t>
            </a:r>
          </a:p>
        </p:txBody>
      </p:sp>
      <p:sp>
        <p:nvSpPr>
          <p:cNvPr id="2" name="Più 1"/>
          <p:cNvSpPr/>
          <p:nvPr/>
        </p:nvSpPr>
        <p:spPr>
          <a:xfrm>
            <a:off x="4101790" y="1658283"/>
            <a:ext cx="914400" cy="91440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Più 2"/>
          <p:cNvSpPr/>
          <p:nvPr/>
        </p:nvSpPr>
        <p:spPr>
          <a:xfrm>
            <a:off x="4415184" y="3009582"/>
            <a:ext cx="914400" cy="91440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Meno 4"/>
          <p:cNvSpPr/>
          <p:nvPr/>
        </p:nvSpPr>
        <p:spPr>
          <a:xfrm>
            <a:off x="4101790" y="4398915"/>
            <a:ext cx="914400" cy="914400"/>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3257" y="177588"/>
            <a:ext cx="9522822" cy="1280890"/>
          </a:xfrm>
          <a:solidFill>
            <a:srgbClr val="0070C0"/>
          </a:solidFill>
        </p:spPr>
        <p:txBody>
          <a:bodyPr>
            <a:normAutofit/>
          </a:bodyPr>
          <a:lstStyle/>
          <a:p>
            <a:r>
              <a:rPr lang="it-IT" sz="3200" i="1" dirty="0">
                <a:latin typeface="+mn-lt"/>
              </a:rPr>
              <a:t>Decision to continue treatment against Local Health Authority’s advice (October 2019)</a:t>
            </a:r>
          </a:p>
        </p:txBody>
      </p:sp>
      <p:sp>
        <p:nvSpPr>
          <p:cNvPr id="3" name="Segnaposto contenuto 2"/>
          <p:cNvSpPr>
            <a:spLocks noGrp="1"/>
          </p:cNvSpPr>
          <p:nvPr>
            <p:ph idx="1"/>
          </p:nvPr>
        </p:nvSpPr>
        <p:spPr/>
        <p:txBody>
          <a:bodyPr/>
          <a:lstStyle/>
          <a:p>
            <a:endParaRPr lang="it-IT" dirty="0"/>
          </a:p>
          <a:p>
            <a:endParaRPr lang="it-IT" dirty="0"/>
          </a:p>
        </p:txBody>
      </p:sp>
      <p:graphicFrame>
        <p:nvGraphicFramePr>
          <p:cNvPr id="5" name="Diagramma 4"/>
          <p:cNvGraphicFramePr/>
          <p:nvPr>
            <p:extLst>
              <p:ext uri="{D42A27DB-BD31-4B8C-83A1-F6EECF244321}">
                <p14:modId xmlns:p14="http://schemas.microsoft.com/office/powerpoint/2010/main" val="1439798290"/>
              </p:ext>
            </p:extLst>
          </p:nvPr>
        </p:nvGraphicFramePr>
        <p:xfrm>
          <a:off x="688157" y="901337"/>
          <a:ext cx="10480586" cy="5055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asellaDiTesto 5"/>
          <p:cNvSpPr txBox="1"/>
          <p:nvPr/>
        </p:nvSpPr>
        <p:spPr>
          <a:xfrm>
            <a:off x="0" y="5356973"/>
            <a:ext cx="9257030" cy="1323439"/>
          </a:xfrm>
          <a:prstGeom prst="rect">
            <a:avLst/>
          </a:prstGeom>
          <a:solidFill>
            <a:schemeClr val="bg1"/>
          </a:solidFill>
          <a:ln>
            <a:solidFill>
              <a:schemeClr val="accent1">
                <a:lumMod val="50000"/>
              </a:schemeClr>
            </a:solidFill>
          </a:ln>
        </p:spPr>
        <p:txBody>
          <a:bodyPr wrap="square" rtlCol="0">
            <a:spAutoFit/>
          </a:bodyPr>
          <a:lstStyle/>
          <a:p>
            <a:pPr marL="342900" indent="-342900">
              <a:buFont typeface="Wingdings" panose="05000000000000000000" pitchFamily="2" charset="2"/>
              <a:buChar char="Ø"/>
            </a:pPr>
            <a:r>
              <a:rPr lang="it-IT" sz="2000" b="1" dirty="0">
                <a:solidFill>
                  <a:srgbClr val="C00000"/>
                </a:solidFill>
              </a:rPr>
              <a:t>The patient decides to carry on with the restructuring pathway.</a:t>
            </a:r>
          </a:p>
          <a:p>
            <a:pPr marL="342900" indent="-342900">
              <a:buFont typeface="Wingdings" panose="05000000000000000000" pitchFamily="2" charset="2"/>
              <a:buChar char="Ø"/>
            </a:pPr>
            <a:r>
              <a:rPr lang="it-IT" sz="2000" b="1" dirty="0">
                <a:solidFill>
                  <a:srgbClr val="C00000"/>
                </a:solidFill>
              </a:rPr>
              <a:t>The </a:t>
            </a:r>
            <a:r>
              <a:rPr lang="en-US" sz="2000" b="1" dirty="0">
                <a:solidFill>
                  <a:srgbClr val="C00000"/>
                </a:solidFill>
              </a:rPr>
              <a:t>Local Health Authority (public mental healthcare service) interrupts the psychorehabilitative treatment</a:t>
            </a:r>
            <a:r>
              <a:rPr lang="en-US" sz="2000" dirty="0">
                <a:solidFill>
                  <a:schemeClr val="tx1"/>
                </a:solidFill>
              </a:rPr>
              <a:t>. </a:t>
            </a:r>
          </a:p>
          <a:p>
            <a:pPr marL="342900" indent="-342900">
              <a:buFont typeface="Wingdings" panose="05000000000000000000" pitchFamily="2" charset="2"/>
              <a:buChar char="Ø"/>
            </a:pPr>
            <a:r>
              <a:rPr lang="en-US" sz="2000" b="1" dirty="0">
                <a:solidFill>
                  <a:srgbClr val="C00000"/>
                </a:solidFill>
              </a:rPr>
              <a:t>The COMMUNITY continues treatment for free as long as possible</a:t>
            </a:r>
            <a:endParaRPr lang="it-IT" sz="2000" b="1" dirty="0">
              <a:solidFill>
                <a:srgbClr val="C00000"/>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7329" y="982272"/>
            <a:ext cx="3469064" cy="5229992"/>
          </a:xfr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a:normAutofit/>
          </a:bodyPr>
          <a:lstStyle/>
          <a:p>
            <a:r>
              <a:rPr lang="it-IT" sz="4800" b="1" dirty="0">
                <a:solidFill>
                  <a:schemeClr val="bg1"/>
                </a:solidFill>
                <a:latin typeface="+mn-lt"/>
              </a:rPr>
              <a:t>ACHIEVED GOALS  </a:t>
            </a:r>
          </a:p>
        </p:txBody>
      </p:sp>
      <p:sp>
        <p:nvSpPr>
          <p:cNvPr id="83" name="Segnaposto contenuto 2"/>
          <p:cNvSpPr>
            <a:spLocks noGrp="1"/>
          </p:cNvSpPr>
          <p:nvPr>
            <p:ph idx="1"/>
          </p:nvPr>
        </p:nvSpPr>
        <p:spPr>
          <a:xfrm>
            <a:off x="4977353" y="252650"/>
            <a:ext cx="6226643" cy="6352699"/>
          </a:xfrm>
          <a:solidFill>
            <a:schemeClr val="bg1"/>
          </a:solidFill>
          <a:ln>
            <a:solidFill>
              <a:schemeClr val="accent5">
                <a:lumMod val="10000"/>
              </a:schemeClr>
            </a:solidFill>
          </a:ln>
          <a:effectLst>
            <a:softEdge rad="12700"/>
          </a:effectLst>
          <a:scene3d>
            <a:camera prst="orthographicFront"/>
            <a:lightRig rig="threePt" dir="t"/>
          </a:scene3d>
          <a:sp3d>
            <a:bevelT prst="relaxedInset"/>
          </a:sp3d>
        </p:spPr>
        <p:txBody>
          <a:bodyPr anchor="ctr">
            <a:normAutofit fontScale="92500" lnSpcReduction="10000"/>
          </a:bodyPr>
          <a:lstStyle/>
          <a:p>
            <a:pPr>
              <a:buClr>
                <a:schemeClr val="bg1"/>
              </a:buClr>
              <a:buFont typeface="Arial" panose="020B0604020202020204" pitchFamily="34" charset="0"/>
              <a:buChar char="•"/>
            </a:pPr>
            <a:endParaRPr lang="it-IT" sz="2400" dirty="0">
              <a:solidFill>
                <a:schemeClr val="tx1"/>
              </a:solidFill>
            </a:endParaRPr>
          </a:p>
          <a:p>
            <a:pPr>
              <a:buClr>
                <a:schemeClr val="bg1"/>
              </a:buClr>
              <a:buFont typeface="Arial" panose="020B0604020202020204" pitchFamily="34" charset="0"/>
              <a:buChar char="•"/>
            </a:pPr>
            <a:endParaRPr lang="it-IT" sz="2400" dirty="0">
              <a:solidFill>
                <a:schemeClr val="tx1"/>
              </a:solidFill>
            </a:endParaRPr>
          </a:p>
          <a:p>
            <a:pPr marL="457200" indent="-457200">
              <a:buClr>
                <a:schemeClr val="bg1"/>
              </a:buClr>
              <a:buFont typeface="+mj-lt"/>
              <a:buAutoNum type="arabicPeriod"/>
            </a:pPr>
            <a:r>
              <a:rPr lang="it-IT" sz="2400" dirty="0">
                <a:solidFill>
                  <a:schemeClr val="tx1"/>
                </a:solidFill>
              </a:rPr>
              <a:t>1) </a:t>
            </a:r>
            <a:r>
              <a:rPr lang="en-US" sz="2400" dirty="0"/>
              <a:t>modification of one's view of oneself, the other and the outside world= awareness of being ill, decision to accept treatment and choice of the type of treatment (pharmacotherapy/psychotherapy).</a:t>
            </a:r>
            <a:endParaRPr lang="it-IT" sz="1400" dirty="0"/>
          </a:p>
          <a:p>
            <a:pPr marL="0" indent="0">
              <a:buClr>
                <a:schemeClr val="bg1"/>
              </a:buClr>
              <a:buNone/>
            </a:pPr>
            <a:endParaRPr lang="it-IT" sz="2400" dirty="0">
              <a:solidFill>
                <a:schemeClr val="tx1"/>
              </a:solidFill>
            </a:endParaRPr>
          </a:p>
          <a:p>
            <a:pPr>
              <a:buClr>
                <a:schemeClr val="bg1"/>
              </a:buClr>
              <a:buFont typeface="Arial" panose="020B0604020202020204" pitchFamily="34" charset="0"/>
              <a:buChar char="•"/>
            </a:pPr>
            <a:r>
              <a:rPr lang="it-IT" sz="2400" dirty="0">
                <a:solidFill>
                  <a:schemeClr val="tx1"/>
                </a:solidFill>
              </a:rPr>
              <a:t>2) elimination of inpatient treatment (mandatory/voluntary)</a:t>
            </a:r>
          </a:p>
          <a:p>
            <a:pPr>
              <a:buClr>
                <a:schemeClr val="bg1"/>
              </a:buClr>
              <a:buFont typeface="Arial" panose="020B0604020202020204" pitchFamily="34" charset="0"/>
              <a:buChar char="•"/>
            </a:pPr>
            <a:endParaRPr lang="it-IT" sz="2400" dirty="0">
              <a:solidFill>
                <a:schemeClr val="tx1"/>
              </a:solidFill>
            </a:endParaRPr>
          </a:p>
          <a:p>
            <a:pPr>
              <a:buClr>
                <a:schemeClr val="bg1"/>
              </a:buClr>
              <a:buFont typeface="Arial" panose="020B0604020202020204" pitchFamily="34" charset="0"/>
              <a:buChar char="•"/>
            </a:pPr>
            <a:r>
              <a:rPr lang="it-IT" sz="2400" dirty="0">
                <a:solidFill>
                  <a:schemeClr val="tx1"/>
                </a:solidFill>
              </a:rPr>
              <a:t> 3) reduction of symptomatology </a:t>
            </a:r>
          </a:p>
          <a:p>
            <a:pPr>
              <a:buClr>
                <a:schemeClr val="bg1"/>
              </a:buClr>
              <a:buFont typeface="Arial" panose="020B0604020202020204" pitchFamily="34" charset="0"/>
              <a:buChar char="•"/>
            </a:pPr>
            <a:r>
              <a:rPr lang="it-IT" sz="2400" dirty="0">
                <a:solidFill>
                  <a:schemeClr val="tx1"/>
                </a:solidFill>
              </a:rPr>
              <a:t> </a:t>
            </a:r>
          </a:p>
          <a:p>
            <a:pPr>
              <a:buClr>
                <a:schemeClr val="bg1"/>
              </a:buClr>
              <a:buFont typeface="Arial" panose="020B0604020202020204" pitchFamily="34" charset="0"/>
              <a:buChar char="•"/>
            </a:pPr>
            <a:r>
              <a:rPr lang="it-IT" sz="2400" dirty="0">
                <a:solidFill>
                  <a:schemeClr val="tx1"/>
                </a:solidFill>
              </a:rPr>
              <a:t>4) reduction of pharmacotherapy </a:t>
            </a:r>
          </a:p>
          <a:p>
            <a:pPr>
              <a:buClr>
                <a:schemeClr val="bg1"/>
              </a:buClr>
              <a:buFont typeface="Arial" panose="020B0604020202020204" pitchFamily="34" charset="0"/>
              <a:buChar char="•"/>
            </a:pPr>
            <a:r>
              <a:rPr lang="it-IT" sz="2400" dirty="0">
                <a:solidFill>
                  <a:schemeClr val="tx1"/>
                </a:solidFill>
              </a:rPr>
              <a:t> (3 drops tid </a:t>
            </a:r>
            <a:r>
              <a:rPr lang="it-IT" sz="2600" dirty="0"/>
              <a:t>clotiapine)</a:t>
            </a:r>
          </a:p>
          <a:p>
            <a:pPr>
              <a:buClr>
                <a:schemeClr val="bg1"/>
              </a:buClr>
              <a:buFont typeface="Arial" panose="020B0604020202020204" pitchFamily="34" charset="0"/>
              <a:buChar char="•"/>
            </a:pPr>
            <a:endParaRPr lang="it-IT" sz="2400" dirty="0">
              <a:solidFill>
                <a:schemeClr val="tx1"/>
              </a:solidFill>
              <a:highlight>
                <a:srgbClr val="FF00FF"/>
              </a:highlight>
            </a:endParaRPr>
          </a:p>
          <a:p>
            <a:pPr>
              <a:buClr>
                <a:schemeClr val="bg1"/>
              </a:buClr>
              <a:buFont typeface="Arial" panose="020B0604020202020204" pitchFamily="34" charset="0"/>
              <a:buChar char="•"/>
            </a:pPr>
            <a:r>
              <a:rPr lang="it-IT" sz="2400" dirty="0">
                <a:solidFill>
                  <a:schemeClr val="tx1"/>
                </a:solidFill>
              </a:rPr>
              <a:t>5) In dispute with the Local Health Authority</a:t>
            </a:r>
          </a:p>
          <a:p>
            <a:pPr marL="457200" indent="-457200">
              <a:buFont typeface="+mj-lt"/>
              <a:buAutoNum type="arabicPeriod"/>
            </a:pPr>
            <a:endParaRPr lang="it-IT" sz="2400" dirty="0">
              <a:solidFill>
                <a:schemeClr val="tx1"/>
              </a:solidFill>
            </a:endParaRPr>
          </a:p>
          <a:p>
            <a:pPr>
              <a:buFont typeface="Courier New" panose="02070309020205020404" pitchFamily="49" charset="0"/>
              <a:buChar char="o"/>
            </a:pPr>
            <a:endParaRPr lang="it-IT" sz="2400" dirty="0">
              <a:solidFill>
                <a:schemeClr val="tx1"/>
              </a:solidFill>
            </a:endParaRPr>
          </a:p>
          <a:p>
            <a:pPr>
              <a:buFont typeface="Courier New" panose="02070309020205020404" pitchFamily="49" charset="0"/>
              <a:buChar char="o"/>
            </a:pPr>
            <a:endParaRPr lang="it-IT" sz="2400" dirty="0">
              <a:solidFill>
                <a:schemeClr val="tx1"/>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arrotondato 7"/>
          <p:cNvSpPr/>
          <p:nvPr/>
        </p:nvSpPr>
        <p:spPr>
          <a:xfrm>
            <a:off x="6096000" y="182245"/>
            <a:ext cx="5314315" cy="19735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defTabSz="914400">
              <a:lnSpc>
                <a:spcPct val="90000"/>
              </a:lnSpc>
              <a:spcBef>
                <a:spcPct val="0"/>
              </a:spcBef>
              <a:spcAft>
                <a:spcPts val="600"/>
              </a:spcAft>
            </a:pPr>
            <a:r>
              <a:rPr lang="it-IT" altLang="en-US" sz="2800" dirty="0">
                <a:solidFill>
                  <a:schemeClr val="tx1"/>
                </a:solidFill>
                <a:ea typeface="+mj-ea"/>
                <a:cs typeface="+mj-cs"/>
                <a:sym typeface="+mn-ea"/>
              </a:rPr>
              <a:t>June 2021</a:t>
            </a:r>
          </a:p>
          <a:p>
            <a:pPr defTabSz="914400">
              <a:lnSpc>
                <a:spcPct val="90000"/>
              </a:lnSpc>
              <a:spcBef>
                <a:spcPct val="0"/>
              </a:spcBef>
              <a:spcAft>
                <a:spcPts val="600"/>
              </a:spcAft>
            </a:pPr>
            <a:r>
              <a:rPr lang="it-IT" altLang="en-US" sz="2800" dirty="0">
                <a:solidFill>
                  <a:schemeClr val="tx1"/>
                </a:solidFill>
                <a:ea typeface="+mj-ea"/>
                <a:cs typeface="+mj-cs"/>
              </a:rPr>
              <a:t>     Premature discharge requested by the Local Health Authority </a:t>
            </a:r>
          </a:p>
        </p:txBody>
      </p:sp>
      <p:sp>
        <p:nvSpPr>
          <p:cNvPr id="2" name="Rettangolo arrotondato 1"/>
          <p:cNvSpPr/>
          <p:nvPr/>
        </p:nvSpPr>
        <p:spPr>
          <a:xfrm>
            <a:off x="6234430" y="2279015"/>
            <a:ext cx="5314315" cy="4246880"/>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92500"/>
          </a:bodyPr>
          <a:lstStyle/>
          <a:p>
            <a:pPr indent="-228600" defTabSz="914400">
              <a:lnSpc>
                <a:spcPct val="90000"/>
              </a:lnSpc>
              <a:spcAft>
                <a:spcPts val="600"/>
              </a:spcAft>
              <a:buFont typeface="Arial" panose="020B0604020202020204" pitchFamily="34" charset="0"/>
              <a:buChar char="•"/>
            </a:pPr>
            <a:endParaRPr lang="en-US" sz="2400" dirty="0">
              <a:solidFill>
                <a:schemeClr val="tx1"/>
              </a:solidFill>
            </a:endParaRPr>
          </a:p>
          <a:p>
            <a:pPr marL="285750" indent="-228600" defTabSz="914400">
              <a:lnSpc>
                <a:spcPct val="90000"/>
              </a:lnSpc>
              <a:spcAft>
                <a:spcPts val="600"/>
              </a:spcAft>
              <a:buFont typeface="Arial" panose="020B0604020202020204" pitchFamily="34" charset="0"/>
              <a:buChar char="•"/>
            </a:pPr>
            <a:r>
              <a:rPr lang="en-US" sz="2400" dirty="0">
                <a:solidFill>
                  <a:schemeClr val="tx1"/>
                </a:solidFill>
              </a:rPr>
              <a:t>L. is discharged in June 2021</a:t>
            </a:r>
          </a:p>
          <a:p>
            <a:pPr marL="285750" indent="-228600" defTabSz="914400">
              <a:lnSpc>
                <a:spcPct val="90000"/>
              </a:lnSpc>
              <a:spcAft>
                <a:spcPts val="600"/>
              </a:spcAft>
              <a:buFont typeface="Arial" panose="020B0604020202020204" pitchFamily="34" charset="0"/>
              <a:buChar char="•"/>
            </a:pPr>
            <a:endParaRPr lang="en-US" sz="2400" dirty="0">
              <a:solidFill>
                <a:schemeClr val="tx1"/>
              </a:solidFill>
            </a:endParaRPr>
          </a:p>
          <a:p>
            <a:pPr marL="285750" indent="-228600" defTabSz="914400">
              <a:lnSpc>
                <a:spcPct val="90000"/>
              </a:lnSpc>
              <a:spcAft>
                <a:spcPts val="600"/>
              </a:spcAft>
              <a:buFont typeface="Arial" panose="020B0604020202020204" pitchFamily="34" charset="0"/>
              <a:buChar char="•"/>
            </a:pPr>
            <a:r>
              <a:rPr lang="en-US" sz="2400" dirty="0">
                <a:solidFill>
                  <a:schemeClr val="tx1"/>
                </a:solidFill>
              </a:rPr>
              <a:t>She attends biweekly individual psychotherapy</a:t>
            </a:r>
          </a:p>
          <a:p>
            <a:pPr marL="285750" indent="-228600" defTabSz="914400">
              <a:lnSpc>
                <a:spcPct val="90000"/>
              </a:lnSpc>
              <a:spcAft>
                <a:spcPts val="600"/>
              </a:spcAft>
              <a:buFont typeface="Arial" panose="020B0604020202020204" pitchFamily="34" charset="0"/>
              <a:buChar char="•"/>
            </a:pPr>
            <a:endParaRPr lang="en-US" sz="2400" dirty="0">
              <a:solidFill>
                <a:schemeClr val="tx1"/>
              </a:solidFill>
            </a:endParaRPr>
          </a:p>
          <a:p>
            <a:pPr marL="285750" indent="-228600" defTabSz="914400">
              <a:lnSpc>
                <a:spcPct val="90000"/>
              </a:lnSpc>
              <a:spcAft>
                <a:spcPts val="600"/>
              </a:spcAft>
              <a:buFont typeface="Arial" panose="020B0604020202020204" pitchFamily="34" charset="0"/>
              <a:buChar char="•"/>
            </a:pPr>
            <a:r>
              <a:rPr lang="en-US" sz="2400" dirty="0">
                <a:solidFill>
                  <a:schemeClr val="tx1"/>
                </a:solidFill>
              </a:rPr>
              <a:t>She works as secretarial assistant </a:t>
            </a:r>
          </a:p>
          <a:p>
            <a:pPr marL="285750" indent="-228600" defTabSz="914400">
              <a:lnSpc>
                <a:spcPct val="90000"/>
              </a:lnSpc>
              <a:spcAft>
                <a:spcPts val="600"/>
              </a:spcAft>
              <a:buFont typeface="Arial" panose="020B0604020202020204" pitchFamily="34" charset="0"/>
              <a:buChar char="•"/>
            </a:pPr>
            <a:endParaRPr lang="en-US" sz="2400" dirty="0">
              <a:solidFill>
                <a:schemeClr val="tx1"/>
              </a:solidFill>
            </a:endParaRPr>
          </a:p>
          <a:p>
            <a:pPr marL="285750" indent="-228600" defTabSz="914400">
              <a:lnSpc>
                <a:spcPct val="90000"/>
              </a:lnSpc>
              <a:spcAft>
                <a:spcPts val="600"/>
              </a:spcAft>
              <a:buFont typeface="Arial" panose="020B0604020202020204" pitchFamily="34" charset="0"/>
              <a:buChar char="•"/>
            </a:pPr>
            <a:r>
              <a:rPr lang="en-US" sz="2400" dirty="0">
                <a:solidFill>
                  <a:schemeClr val="tx1"/>
                </a:solidFill>
              </a:rPr>
              <a:t>She has an age-appropriate social life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8495" y="4178300"/>
            <a:ext cx="3913505" cy="2679700"/>
          </a:xfrm>
          <a:prstGeom prst="rect">
            <a:avLst/>
          </a:prstGeom>
        </p:spPr>
      </p:pic>
      <p:graphicFrame>
        <p:nvGraphicFramePr>
          <p:cNvPr id="10" name="Segnaposto contenuto 9"/>
          <p:cNvGraphicFramePr>
            <a:graphicFrameLocks noGrp="1"/>
          </p:cNvGraphicFramePr>
          <p:nvPr/>
        </p:nvGraphicFramePr>
        <p:xfrm>
          <a:off x="105410" y="635"/>
          <a:ext cx="4330700" cy="6579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8" name="Straight Arrow Connector 17"/>
          <p:cNvCxnSpPr/>
          <p:nvPr/>
        </p:nvCxnSpPr>
        <p:spPr>
          <a:xfrm flipH="1">
            <a:off x="4364990" y="1953895"/>
            <a:ext cx="1731010" cy="24574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0" name="Straight Arrow Connector 19"/>
          <p:cNvCxnSpPr/>
          <p:nvPr/>
        </p:nvCxnSpPr>
        <p:spPr>
          <a:xfrm flipV="1">
            <a:off x="4866640" y="3808095"/>
            <a:ext cx="2032635" cy="16764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5" name="Text Box 14"/>
          <p:cNvSpPr txBox="1"/>
          <p:nvPr/>
        </p:nvSpPr>
        <p:spPr>
          <a:xfrm>
            <a:off x="6609080" y="1031875"/>
            <a:ext cx="4064000" cy="1631216"/>
          </a:xfrm>
          <a:prstGeom prst="rect">
            <a:avLst/>
          </a:prstGeom>
          <a:noFill/>
        </p:spPr>
        <p:txBody>
          <a:bodyPr wrap="square" rtlCol="0">
            <a:spAutoFit/>
          </a:bodyPr>
          <a:lstStyle/>
          <a:p>
            <a:r>
              <a:rPr lang="en-US" altLang="en-US" sz="2000" dirty="0"/>
              <a:t>Interruption of family psychotherapy by choice of the brother and the father. </a:t>
            </a:r>
          </a:p>
          <a:p>
            <a:r>
              <a:rPr lang="en-US" altLang="en-US" sz="2000" dirty="0"/>
              <a:t>Loss of integration among interventations.</a:t>
            </a:r>
            <a:endParaRPr lang="it-IT" altLang="en-US" sz="2000" dirty="0"/>
          </a:p>
        </p:txBody>
      </p:sp>
      <p:sp>
        <p:nvSpPr>
          <p:cNvPr id="21" name="Text Box 20"/>
          <p:cNvSpPr txBox="1"/>
          <p:nvPr/>
        </p:nvSpPr>
        <p:spPr>
          <a:xfrm>
            <a:off x="7329805" y="3270774"/>
            <a:ext cx="4495800" cy="1074641"/>
          </a:xfrm>
          <a:prstGeom prst="rect">
            <a:avLst/>
          </a:prstGeom>
          <a:noFill/>
        </p:spPr>
        <p:txBody>
          <a:bodyPr wrap="square" rtlCol="0">
            <a:noAutofit/>
          </a:bodyPr>
          <a:lstStyle/>
          <a:p>
            <a:pPr algn="ctr"/>
            <a:r>
              <a:rPr lang="it-IT" altLang="en-US" sz="2000" dirty="0"/>
              <a:t>The patient is not sufficiently autonomous  from family members</a:t>
            </a:r>
          </a:p>
        </p:txBody>
      </p:sp>
      <p:cxnSp>
        <p:nvCxnSpPr>
          <p:cNvPr id="7" name="Straight Connector 6"/>
          <p:cNvCxnSpPr/>
          <p:nvPr/>
        </p:nvCxnSpPr>
        <p:spPr>
          <a:xfrm>
            <a:off x="901700" y="1149350"/>
            <a:ext cx="4333875" cy="4691380"/>
          </a:xfrm>
          <a:prstGeom prst="line">
            <a:avLst/>
          </a:prstGeom>
          <a:ln>
            <a:gradFill>
              <a:gsLst>
                <a:gs pos="0">
                  <a:srgbClr val="E30000"/>
                </a:gs>
                <a:gs pos="100000">
                  <a:srgbClr val="760303"/>
                </a:gs>
              </a:gsLst>
            </a:gradFill>
          </a:ln>
        </p:spPr>
        <p:style>
          <a:lnRef idx="2">
            <a:schemeClr val="accent1"/>
          </a:lnRef>
          <a:fillRef idx="0">
            <a:srgbClr val="FFFFFF"/>
          </a:fillRef>
          <a:effectRef idx="0">
            <a:srgbClr val="FFFFFF"/>
          </a:effectRef>
          <a:fontRef idx="minor">
            <a:schemeClr val="tx1"/>
          </a:fontRef>
        </p:style>
      </p:cxnSp>
      <p:cxnSp>
        <p:nvCxnSpPr>
          <p:cNvPr id="8" name="Straight Connector 7"/>
          <p:cNvCxnSpPr/>
          <p:nvPr/>
        </p:nvCxnSpPr>
        <p:spPr>
          <a:xfrm flipH="1">
            <a:off x="1359535" y="1194435"/>
            <a:ext cx="3027045" cy="4735830"/>
          </a:xfrm>
          <a:prstGeom prst="line">
            <a:avLst/>
          </a:prstGeom>
          <a:ln>
            <a:gradFill>
              <a:gsLst>
                <a:gs pos="0">
                  <a:srgbClr val="E30000"/>
                </a:gs>
                <a:gs pos="100000">
                  <a:srgbClr val="760303"/>
                </a:gs>
              </a:gsLst>
            </a:gradFill>
          </a:ln>
        </p:spPr>
        <p:style>
          <a:lnRef idx="2">
            <a:schemeClr val="accent1"/>
          </a:lnRef>
          <a:fillRef idx="0">
            <a:srgbClr val="FFFFFF"/>
          </a:fillRef>
          <a:effectRef idx="0">
            <a:srgbClr val="FFFFFF"/>
          </a:effectRef>
          <a:fontRef idx="minor">
            <a:schemeClr val="tx1"/>
          </a:fontRef>
        </p:style>
      </p:cxnSp>
      <p:sp>
        <p:nvSpPr>
          <p:cNvPr id="4" name="Text Box 3"/>
          <p:cNvSpPr txBox="1"/>
          <p:nvPr/>
        </p:nvSpPr>
        <p:spPr>
          <a:xfrm>
            <a:off x="4911725" y="233680"/>
            <a:ext cx="4064000" cy="368300"/>
          </a:xfrm>
          <a:prstGeom prst="rect">
            <a:avLst/>
          </a:prstGeom>
          <a:noFill/>
        </p:spPr>
        <p:txBody>
          <a:bodyPr wrap="square" rtlCol="0">
            <a:spAutoFit/>
          </a:bodyPr>
          <a:lstStyle/>
          <a:p>
            <a:r>
              <a:rPr lang="it-IT" altLang="en-US" dirty="0">
                <a:highlight>
                  <a:srgbClr val="FFFF00"/>
                </a:highlight>
              </a:rPr>
              <a:t>In 2022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sz="quarter" idx="4294967295"/>
          </p:nvPr>
        </p:nvGraphicFramePr>
        <p:xfrm>
          <a:off x="3938963" y="1203159"/>
          <a:ext cx="7339263" cy="4539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Ovale 9"/>
          <p:cNvSpPr/>
          <p:nvPr/>
        </p:nvSpPr>
        <p:spPr>
          <a:xfrm>
            <a:off x="521368" y="1203159"/>
            <a:ext cx="3328737" cy="4403557"/>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2400" b="1" dirty="0">
                <a:latin typeface="Cambria" panose="02040503050406030204" pitchFamily="18" charset="0"/>
                <a:ea typeface="Cambria" panose="02040503050406030204" pitchFamily="18" charset="0"/>
              </a:rPr>
              <a:t>DECISION </a:t>
            </a:r>
          </a:p>
          <a:p>
            <a:pPr algn="ctr"/>
            <a:r>
              <a:rPr lang="it-IT" sz="2400" b="1" dirty="0">
                <a:latin typeface="Cambria" panose="02040503050406030204" pitchFamily="18" charset="0"/>
                <a:ea typeface="Cambria" panose="02040503050406030204" pitchFamily="18" charset="0"/>
              </a:rPr>
              <a:t>= </a:t>
            </a:r>
          </a:p>
          <a:p>
            <a:pPr algn="ctr"/>
            <a:r>
              <a:rPr lang="it-IT" sz="2400" b="1" dirty="0">
                <a:latin typeface="Cambria" panose="02040503050406030204" pitchFamily="18" charset="0"/>
                <a:ea typeface="Cambria" panose="02040503050406030204" pitchFamily="18" charset="0"/>
              </a:rPr>
              <a:t>MAJORITY RULE</a:t>
            </a:r>
          </a:p>
        </p:txBody>
      </p:sp>
      <p:sp>
        <p:nvSpPr>
          <p:cNvPr id="4" name="Rectangles 3"/>
          <p:cNvSpPr/>
          <p:nvPr/>
        </p:nvSpPr>
        <p:spPr>
          <a:xfrm>
            <a:off x="5805805" y="2858770"/>
            <a:ext cx="4989830" cy="121602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it-IT" altLang="en-US" sz="2500" dirty="0">
                <a:latin typeface="Cambria" panose="02040503050406030204" pitchFamily="18" charset="0"/>
                <a:cs typeface="Biome" panose="020B0604020202020204" pitchFamily="34" charset="0"/>
              </a:rPr>
              <a:t>CARING COMMUNITY </a:t>
            </a:r>
          </a:p>
        </p:txBody>
      </p:sp>
      <p:sp>
        <p:nvSpPr>
          <p:cNvPr id="3" name="Più 2"/>
          <p:cNvSpPr/>
          <p:nvPr/>
        </p:nvSpPr>
        <p:spPr>
          <a:xfrm>
            <a:off x="4415184" y="3009582"/>
            <a:ext cx="914400" cy="91440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Meno 4"/>
          <p:cNvSpPr/>
          <p:nvPr/>
        </p:nvSpPr>
        <p:spPr>
          <a:xfrm>
            <a:off x="4101790" y="4398915"/>
            <a:ext cx="914400" cy="914400"/>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Meno 8"/>
          <p:cNvSpPr/>
          <p:nvPr/>
        </p:nvSpPr>
        <p:spPr>
          <a:xfrm>
            <a:off x="4101790" y="1665422"/>
            <a:ext cx="914400" cy="914400"/>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1755" y="180975"/>
            <a:ext cx="2553335" cy="4616312"/>
          </a:xfrm>
          <a:prstGeom prst="rect">
            <a:avLst/>
          </a:prstGeom>
          <a:noFill/>
        </p:spPr>
        <p:txBody>
          <a:bodyPr wrap="square" rtlCol="0">
            <a:noAutofit/>
          </a:bodyPr>
          <a:lstStyle/>
          <a:p>
            <a:pPr algn="ctr"/>
            <a:endParaRPr lang="it-IT" altLang="en-US" dirty="0"/>
          </a:p>
          <a:p>
            <a:pPr algn="ctr"/>
            <a:endParaRPr lang="it-IT" altLang="en-US" dirty="0"/>
          </a:p>
          <a:p>
            <a:pPr algn="ctr"/>
            <a:endParaRPr lang="it-IT" altLang="en-US" dirty="0"/>
          </a:p>
          <a:p>
            <a:pPr algn="ctr"/>
            <a:endParaRPr lang="it-IT" altLang="en-US" dirty="0"/>
          </a:p>
          <a:p>
            <a:pPr algn="ctr"/>
            <a:r>
              <a:rPr lang="it-IT" altLang="en-US" sz="5400" dirty="0"/>
              <a:t>LUISA</a:t>
            </a:r>
          </a:p>
          <a:p>
            <a:pPr algn="ctr"/>
            <a:r>
              <a:rPr lang="it-IT" altLang="en-US" sz="5400" dirty="0"/>
              <a:t> TODAY</a:t>
            </a:r>
          </a:p>
          <a:p>
            <a:pPr algn="ctr"/>
            <a:endParaRPr lang="it-IT" altLang="en-US" sz="6000" dirty="0"/>
          </a:p>
          <a:p>
            <a:endParaRPr lang="it-IT" altLang="en-US" sz="6000" dirty="0"/>
          </a:p>
          <a:p>
            <a:r>
              <a:rPr lang="it-IT" altLang="en-US" sz="6000" dirty="0"/>
              <a:t> </a:t>
            </a:r>
          </a:p>
          <a:p>
            <a:endParaRPr lang="it-IT" altLang="en-US" dirty="0"/>
          </a:p>
          <a:p>
            <a:endParaRPr lang="it-IT" altLang="en-US" dirty="0"/>
          </a:p>
        </p:txBody>
      </p:sp>
      <p:pic>
        <p:nvPicPr>
          <p:cNvPr id="3" name="Picture 2"/>
          <p:cNvPicPr>
            <a:picLocks noChangeAspect="1"/>
          </p:cNvPicPr>
          <p:nvPr/>
        </p:nvPicPr>
        <p:blipFill>
          <a:blip r:embed="rId2"/>
          <a:stretch>
            <a:fillRect/>
          </a:stretch>
        </p:blipFill>
        <p:spPr>
          <a:xfrm>
            <a:off x="2715260" y="-635"/>
            <a:ext cx="9276715" cy="5558155"/>
          </a:xfrm>
          <a:prstGeom prst="rect">
            <a:avLst/>
          </a:prstGeom>
        </p:spPr>
      </p:pic>
      <p:sp>
        <p:nvSpPr>
          <p:cNvPr id="4" name="Text Box 3"/>
          <p:cNvSpPr txBox="1"/>
          <p:nvPr/>
        </p:nvSpPr>
        <p:spPr>
          <a:xfrm>
            <a:off x="379095" y="5039995"/>
            <a:ext cx="11402060" cy="1420495"/>
          </a:xfrm>
          <a:prstGeom prst="rect">
            <a:avLst/>
          </a:prstGeom>
          <a:noFill/>
        </p:spPr>
        <p:txBody>
          <a:bodyPr wrap="square" rtlCol="0" anchor="t">
            <a:noAutofit/>
          </a:bodyPr>
          <a:lstStyle/>
          <a:p>
            <a:endParaRPr lang="it-IT" altLang="en-US" dirty="0">
              <a:sym typeface="+mn-ea"/>
            </a:endParaRPr>
          </a:p>
          <a:p>
            <a:endParaRPr lang="it-IT" altLang="en-US" dirty="0">
              <a:sym typeface="+mn-ea"/>
            </a:endParaRPr>
          </a:p>
          <a:p>
            <a:pPr algn="ctr"/>
            <a:r>
              <a:rPr lang="it-IT" altLang="en-US" dirty="0">
                <a:sym typeface="+mn-ea"/>
              </a:rPr>
              <a:t>         </a:t>
            </a:r>
            <a:r>
              <a:rPr lang="it-IT" altLang="en-US" sz="3600" dirty="0">
                <a:sym typeface="+mn-ea"/>
              </a:rPr>
              <a:t>BACK TO THE VICIOUS CYCLE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7"/>
          <p:cNvSpPr>
            <a:spLocks noGrp="1" noRot="1" noChangeAspect="1" noMove="1" noResize="1" noEditPoints="1" noAdjustHandles="1" noChangeArrowheads="1" noChangeShapeType="1" noTextEdit="1"/>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ln>
        </p:spPr>
        <p:txBody>
          <a:bodyPr/>
          <a:lstStyle/>
          <a:p>
            <a:endParaRPr lang="it-IT"/>
          </a:p>
        </p:txBody>
      </p:sp>
      <p:sp>
        <p:nvSpPr>
          <p:cNvPr id="12" name="Rectangle 11"/>
          <p:cNvSpPr>
            <a:spLocks noGrp="1" noRot="1" noChangeAspect="1" noMove="1" noResize="1" noEditPoints="1" noAdjustHandles="1" noChangeArrowheads="1" noChangeShapeType="1" noTextEdit="1"/>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p:cNvSpPr>
            <a:spLocks noGrp="1" noRot="1" noChangeAspect="1" noMove="1" noResize="1" noEditPoints="1" noAdjustHandles="1" noChangeArrowheads="1" noChangeShapeType="1" noTextEdit="1"/>
          </p:cNvSpPr>
          <p:nvPr/>
        </p:nvSpPr>
        <p:spPr>
          <a:xfrm flipH="1">
            <a:off x="-967105"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a:spLocks noGrp="1" noRot="1" noChangeAspect="1" noMove="1" noResize="1" noEditPoints="1" noAdjustHandles="1" noChangeArrowheads="1" noChangeShapeType="1" noTextEdit="1"/>
          </p:cNvSpPr>
          <p:nvPr/>
        </p:nvSpPr>
        <p:spPr>
          <a:xfrm>
            <a:off x="-967105" y="0"/>
            <a:ext cx="7639685"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ma 1"/>
          <p:cNvGraphicFramePr/>
          <p:nvPr>
            <p:extLst>
              <p:ext uri="{D42A27DB-BD31-4B8C-83A1-F6EECF244321}">
                <p14:modId xmlns:p14="http://schemas.microsoft.com/office/powerpoint/2010/main" val="4199916463"/>
              </p:ext>
            </p:extLst>
          </p:nvPr>
        </p:nvGraphicFramePr>
        <p:xfrm>
          <a:off x="4631624" y="541923"/>
          <a:ext cx="7355205" cy="6048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sellaDiTesto 2"/>
          <p:cNvSpPr txBox="1"/>
          <p:nvPr/>
        </p:nvSpPr>
        <p:spPr>
          <a:xfrm>
            <a:off x="-302836" y="575261"/>
            <a:ext cx="5077226" cy="1661347"/>
          </a:xfrm>
          <a:prstGeom prst="rect">
            <a:avLst/>
          </a:prstGeom>
        </p:spPr>
        <p:txBody>
          <a:bodyPr vert="horz" lIns="109728" tIns="109728" rIns="109728" bIns="91440" rtlCol="0" anchor="b">
            <a:normAutofit fontScale="72500" lnSpcReduction="20000"/>
          </a:bodyPr>
          <a:lstStyle/>
          <a:p>
            <a:pPr>
              <a:lnSpc>
                <a:spcPct val="115000"/>
              </a:lnSpc>
              <a:spcBef>
                <a:spcPct val="0"/>
              </a:spcBef>
              <a:spcAft>
                <a:spcPts val="600"/>
              </a:spcAft>
            </a:pPr>
            <a:r>
              <a:rPr lang="it-IT" altLang="en-US" sz="4400" b="1" cap="all" spc="150" dirty="0">
                <a:solidFill>
                  <a:schemeClr val="accent5">
                    <a:lumMod val="50000"/>
                  </a:schemeClr>
                </a:solidFill>
                <a:latin typeface="+mj-lt"/>
                <a:ea typeface="+mj-ea"/>
                <a:cs typeface="+mj-cs"/>
              </a:rPr>
              <a:t>THE VICOUS CYCLE OF CHRONICISATION </a:t>
            </a:r>
            <a:r>
              <a:rPr lang="en-US" sz="4400" b="1" cap="all" spc="150" dirty="0">
                <a:solidFill>
                  <a:schemeClr val="accent5">
                    <a:lumMod val="50000"/>
                  </a:schemeClr>
                </a:solidFill>
                <a:latin typeface="+mj-lt"/>
                <a:ea typeface="+mj-ea"/>
                <a:cs typeface="+mj-cs"/>
              </a:rPr>
              <a:t> </a:t>
            </a:r>
            <a:endParaRPr lang="en-US" sz="6000" b="1" cap="all" spc="150" dirty="0">
              <a:solidFill>
                <a:schemeClr val="accent5">
                  <a:lumMod val="50000"/>
                </a:schemeClr>
              </a:solidFill>
              <a:latin typeface="+mj-lt"/>
              <a:ea typeface="+mj-ea"/>
              <a:cs typeface="+mj-c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661963" y="210026"/>
            <a:ext cx="9904378" cy="286131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it-IT"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it-IT" sz="5400" b="1" u="sng"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THE CASE OF LIA </a:t>
            </a:r>
          </a:p>
          <a:p>
            <a:pPr algn="ctr"/>
            <a:r>
              <a:rPr lang="it-IT" sz="24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 21-year-old woman </a:t>
            </a:r>
          </a:p>
          <a:p>
            <a:pPr algn="ctr"/>
            <a:endParaRPr lang="it-IT"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it-IT" sz="2400" b="1" cap="all"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it-IT" sz="5400" dirty="0">
              <a:solidFill>
                <a:srgbClr val="002060"/>
              </a:solidFill>
              <a:latin typeface="Cambria" panose="02040503050406030204" pitchFamily="18" charset="0"/>
              <a:ea typeface="Cambria" panose="02040503050406030204" pitchFamily="18" charset="0"/>
            </a:endParaRPr>
          </a:p>
        </p:txBody>
      </p:sp>
      <p:sp>
        <p:nvSpPr>
          <p:cNvPr id="2" name="CasellaDiTesto 1"/>
          <p:cNvSpPr txBox="1"/>
          <p:nvPr/>
        </p:nvSpPr>
        <p:spPr>
          <a:xfrm>
            <a:off x="718687" y="3785653"/>
            <a:ext cx="11357810" cy="2677656"/>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800" b="1" cap="all"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PREVIOUS </a:t>
            </a:r>
            <a:r>
              <a:rPr lang="it-IT" sz="2800" b="1" cap="all"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DiagnosES</a:t>
            </a:r>
            <a:r>
              <a:rPr lang="it-IT" sz="2800" b="1" cap="all"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BASED ON </a:t>
            </a:r>
            <a:r>
              <a:rPr lang="it-IT" sz="2800" b="1" u="sng" cap="all"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DSM</a:t>
            </a:r>
            <a:r>
              <a:rPr lang="it-IT" sz="2800" b="1" cap="all"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r>
              <a:rPr lang="it-IT"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a:p>
            <a:pPr algn="ctr"/>
            <a:endParaRPr lang="it-IT"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342900" indent="-342900" algn="ctr">
              <a:buFont typeface="Arial" panose="020B0604020202020204" pitchFamily="34" charset="0"/>
              <a:buChar char="•"/>
            </a:pPr>
            <a:r>
              <a:rPr kumimoji="0" lang="it-IT" sz="28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mn-cs"/>
              </a:rPr>
              <a:t>Border</a:t>
            </a:r>
            <a:r>
              <a:rPr lang="it-IT" sz="2800" b="1" dirty="0">
                <a:solidFill>
                  <a:schemeClr val="bg1"/>
                </a:solidFill>
                <a:latin typeface="Cambria" panose="02040503050406030204" pitchFamily="18" charset="0"/>
                <a:ea typeface="Cambria" panose="02040503050406030204" pitchFamily="18" charset="0"/>
              </a:rPr>
              <a:t>line Personality Disorder </a:t>
            </a:r>
            <a:endParaRPr kumimoji="0" lang="it-IT" sz="2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a:p>
            <a:pPr marL="342900" indent="-342900" algn="ctr">
              <a:buFont typeface="Arial" panose="020B0604020202020204" pitchFamily="34" charset="0"/>
              <a:buChar char="•"/>
            </a:pPr>
            <a:r>
              <a:rPr kumimoji="0" lang="it-IT" sz="2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Eating </a:t>
            </a:r>
            <a:r>
              <a:rPr lang="it-IT" sz="2800" b="1" dirty="0">
                <a:solidFill>
                  <a:schemeClr val="bg1"/>
                </a:solidFill>
                <a:latin typeface="Cambria" panose="02040503050406030204" pitchFamily="18" charset="0"/>
                <a:ea typeface="Cambria" panose="02040503050406030204" pitchFamily="18" charset="0"/>
              </a:rPr>
              <a:t>disorders </a:t>
            </a:r>
            <a:endParaRPr kumimoji="0" lang="it-IT" sz="2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a:p>
            <a:pPr marL="342900" indent="-342900" algn="ctr">
              <a:buFont typeface="Arial" panose="020B0604020202020204" pitchFamily="34" charset="0"/>
              <a:buChar char="•"/>
            </a:pPr>
            <a:r>
              <a:rPr kumimoji="0" lang="it-IT" sz="2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Atypical </a:t>
            </a:r>
            <a:r>
              <a:rPr kumimoji="0" lang="it-IT" sz="28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mn-cs"/>
              </a:rPr>
              <a:t>depression</a:t>
            </a:r>
            <a:endParaRPr lang="it-IT"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it-IT"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it-IT" sz="2800" dirty="0">
              <a:solidFill>
                <a:schemeClr val="bg1"/>
              </a:solidFill>
              <a:latin typeface="Cambria" panose="02040503050406030204" pitchFamily="18" charset="0"/>
              <a:ea typeface="Cambria" panose="02040503050406030204" pitchFamily="18" charset="0"/>
            </a:endParaRPr>
          </a:p>
        </p:txBody>
      </p:sp>
      <p:sp>
        <p:nvSpPr>
          <p:cNvPr id="3" name="Text Box 2"/>
          <p:cNvSpPr txBox="1"/>
          <p:nvPr/>
        </p:nvSpPr>
        <p:spPr>
          <a:xfrm>
            <a:off x="4214191" y="6463030"/>
            <a:ext cx="8286419" cy="395605"/>
          </a:xfrm>
          <a:prstGeom prst="rect">
            <a:avLst/>
          </a:prstGeom>
          <a:noFill/>
        </p:spPr>
        <p:txBody>
          <a:bodyPr wrap="square" rtlCol="0">
            <a:noAutofit/>
          </a:bodyPr>
          <a:lstStyle/>
          <a:p>
            <a:r>
              <a:rPr lang="it-IT" altLang="en-US" dirty="0"/>
              <a:t>Given to non-consensus, </a:t>
            </a:r>
            <a:r>
              <a:rPr lang="it-IT" altLang="en-US" dirty="0" err="1"/>
              <a:t>photos</a:t>
            </a:r>
            <a:r>
              <a:rPr lang="it-IT" altLang="en-US" dirty="0"/>
              <a:t> and </a:t>
            </a:r>
            <a:r>
              <a:rPr lang="it-IT" altLang="en-US" dirty="0" err="1"/>
              <a:t>videos</a:t>
            </a:r>
            <a:r>
              <a:rPr lang="it-IT" altLang="en-US" dirty="0"/>
              <a:t> are </a:t>
            </a:r>
            <a:r>
              <a:rPr lang="it-IT" altLang="en-US" dirty="0" err="1"/>
              <a:t>missing</a:t>
            </a:r>
            <a:r>
              <a:rPr lang="it-IT" altLang="en-US" dirty="0"/>
              <a:t>. The name is </a:t>
            </a:r>
            <a:r>
              <a:rPr lang="it-IT" altLang="en-US" dirty="0" err="1"/>
              <a:t>fictional</a:t>
            </a:r>
            <a:endParaRPr lang="it-IT"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7280032" y="2543908"/>
          <a:ext cx="4337538" cy="3938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ma 2"/>
          <p:cNvGraphicFramePr/>
          <p:nvPr>
            <p:extLst>
              <p:ext uri="{D42A27DB-BD31-4B8C-83A1-F6EECF244321}">
                <p14:modId xmlns:p14="http://schemas.microsoft.com/office/powerpoint/2010/main" val="1535447231"/>
              </p:ext>
            </p:extLst>
          </p:nvPr>
        </p:nvGraphicFramePr>
        <p:xfrm>
          <a:off x="-593968" y="2543908"/>
          <a:ext cx="6816494" cy="40796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Callout con freccia in giù 3"/>
          <p:cNvSpPr/>
          <p:nvPr/>
        </p:nvSpPr>
        <p:spPr>
          <a:xfrm>
            <a:off x="1118176" y="1312043"/>
            <a:ext cx="3391785" cy="1320618"/>
          </a:xfrm>
          <a:prstGeom prst="downArrow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BIO-PSYCHO-SOCIAL ECLECTIC MODEL</a:t>
            </a:r>
          </a:p>
        </p:txBody>
      </p:sp>
      <p:sp>
        <p:nvSpPr>
          <p:cNvPr id="5" name="Callout con freccia in giù 4"/>
          <p:cNvSpPr/>
          <p:nvPr/>
        </p:nvSpPr>
        <p:spPr>
          <a:xfrm>
            <a:off x="7703290" y="1206154"/>
            <a:ext cx="3491021" cy="1320618"/>
          </a:xfrm>
          <a:prstGeom prst="downArrow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BIO-PSYCHO-SOCIAL STRUCTURAL MODEL</a:t>
            </a:r>
          </a:p>
        </p:txBody>
      </p:sp>
      <p:sp>
        <p:nvSpPr>
          <p:cNvPr id="6" name="Rettangolo 5"/>
          <p:cNvSpPr/>
          <p:nvPr/>
        </p:nvSpPr>
        <p:spPr>
          <a:xfrm>
            <a:off x="0" y="0"/>
            <a:ext cx="12192000" cy="914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1.3.2 ANTHROPOLOGICAL DIFFERENCES </a:t>
            </a:r>
          </a:p>
          <a:p>
            <a:pPr algn="ctr"/>
            <a:r>
              <a:rPr lang="it-IT" dirty="0">
                <a:solidFill>
                  <a:schemeClr val="tx1"/>
                </a:solidFill>
              </a:rPr>
              <a:t>THE RESULTING ANTHROPOLOGICAL MODELS</a:t>
            </a:r>
          </a:p>
        </p:txBody>
      </p:sp>
      <p:cxnSp>
        <p:nvCxnSpPr>
          <p:cNvPr id="8" name="Connettore 2 7"/>
          <p:cNvCxnSpPr/>
          <p:nvPr/>
        </p:nvCxnSpPr>
        <p:spPr>
          <a:xfrm>
            <a:off x="6949440" y="2435629"/>
            <a:ext cx="0" cy="359941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11809134" y="2297084"/>
            <a:ext cx="0" cy="359941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8398625" y="4854632"/>
            <a:ext cx="0" cy="61514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a:off x="10451870" y="4854632"/>
            <a:ext cx="0" cy="54032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a:off x="9055331" y="3557847"/>
            <a:ext cx="0" cy="53894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a:off x="9972852" y="3557847"/>
            <a:ext cx="0" cy="53894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6"/>
          <p:cNvSpPr/>
          <p:nvPr/>
        </p:nvSpPr>
        <p:spPr>
          <a:xfrm>
            <a:off x="0" y="-19251"/>
            <a:ext cx="7845874"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it-IT"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Treatment: </a:t>
            </a:r>
            <a:r>
              <a:rPr lang="it-IT" sz="3200" b="1" dirty="0" err="1">
                <a:solidFill>
                  <a:srgbClr val="C00000"/>
                </a:solidFill>
                <a:latin typeface="Cambria" panose="02040503050406030204" pitchFamily="18" charset="0"/>
                <a:ea typeface="Cambria" panose="02040503050406030204" pitchFamily="18" charset="0"/>
              </a:rPr>
              <a:t>Ph</a:t>
            </a:r>
            <a:r>
              <a:rPr kumimoji="0" lang="it-IT"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ase</a:t>
            </a:r>
            <a:r>
              <a:rPr kumimoji="0" lang="it-IT"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lang="it-IT" sz="3200" b="1" dirty="0">
                <a:solidFill>
                  <a:srgbClr val="C00000"/>
                </a:solidFill>
                <a:latin typeface="Cambria" panose="02040503050406030204" pitchFamily="18" charset="0"/>
                <a:ea typeface="Cambria" panose="02040503050406030204" pitchFamily="18" charset="0"/>
              </a:rPr>
              <a:t>1-2</a:t>
            </a:r>
            <a:endParaRPr kumimoji="0" lang="it-IT"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lang="it-IT" sz="3200" b="1" dirty="0">
                <a:solidFill>
                  <a:srgbClr val="C00000"/>
                </a:solidFill>
                <a:latin typeface="Cambria" panose="02040503050406030204" pitchFamily="18" charset="0"/>
                <a:ea typeface="Cambria" panose="02040503050406030204" pitchFamily="18" charset="0"/>
              </a:rPr>
              <a:t>DISORDER AWARENESS </a:t>
            </a:r>
            <a:endParaRPr kumimoji="0" lang="it-IT"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6" name="Diagram 5"/>
          <p:cNvGraphicFramePr/>
          <p:nvPr/>
        </p:nvGraphicFramePr>
        <p:xfrm>
          <a:off x="93345" y="1057910"/>
          <a:ext cx="8782050" cy="5800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asellaDiTesto 7"/>
          <p:cNvSpPr txBox="1"/>
          <p:nvPr/>
        </p:nvSpPr>
        <p:spPr>
          <a:xfrm>
            <a:off x="9087485" y="258445"/>
            <a:ext cx="2628265" cy="620966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oAutofit/>
          </a:bodyPr>
          <a:lstStyle/>
          <a:p>
            <a:pPr algn="ctr"/>
            <a:endParaRPr lang="it-IT"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it-IT" sz="3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a:t>
            </a:r>
          </a:p>
          <a:p>
            <a:pPr algn="ctr"/>
            <a:r>
              <a:rPr lang="it-IT" sz="3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a:t>
            </a:r>
          </a:p>
          <a:p>
            <a:pPr algn="ctr"/>
            <a:r>
              <a:rPr lang="it-IT" sz="3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t>
            </a:r>
          </a:p>
          <a:p>
            <a:pPr algn="ctr"/>
            <a:r>
              <a:rPr lang="it-IT" sz="3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a:t>
            </a:r>
          </a:p>
          <a:p>
            <a:pPr algn="ctr"/>
            <a:r>
              <a:rPr lang="it-IT" sz="3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a:t>
            </a:r>
          </a:p>
          <a:p>
            <a:pPr algn="ctr"/>
            <a:r>
              <a:rPr lang="it-IT" sz="3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a:t>
            </a:r>
          </a:p>
          <a:p>
            <a:pPr algn="ctr"/>
            <a:r>
              <a:rPr lang="it-IT" sz="3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a:t>
            </a:r>
          </a:p>
          <a:p>
            <a:pPr algn="ctr"/>
            <a:r>
              <a:rPr lang="it-IT" sz="3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a:t>
            </a:r>
          </a:p>
          <a:p>
            <a:pPr algn="ctr"/>
            <a:endParaRPr lang="it-IT" sz="3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endParaRPr lang="it-IT" sz="3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1713023891"/>
              </p:ext>
            </p:extLst>
          </p:nvPr>
        </p:nvGraphicFramePr>
        <p:xfrm>
          <a:off x="0" y="88265"/>
          <a:ext cx="12191365" cy="676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ma 10"/>
          <p:cNvGraphicFramePr/>
          <p:nvPr>
            <p:extLst>
              <p:ext uri="{D42A27DB-BD31-4B8C-83A1-F6EECF244321}">
                <p14:modId xmlns:p14="http://schemas.microsoft.com/office/powerpoint/2010/main" val="2750425638"/>
              </p:ext>
            </p:extLst>
          </p:nvPr>
        </p:nvGraphicFramePr>
        <p:xfrm>
          <a:off x="279131" y="125128"/>
          <a:ext cx="12060455" cy="6732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1552419467"/>
              </p:ext>
            </p:extLst>
          </p:nvPr>
        </p:nvGraphicFramePr>
        <p:xfrm>
          <a:off x="819216" y="115503"/>
          <a:ext cx="11780254" cy="6535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p:cNvGraphicFramePr/>
          <p:nvPr>
            <p:extLst>
              <p:ext uri="{D42A27DB-BD31-4B8C-83A1-F6EECF244321}">
                <p14:modId xmlns:p14="http://schemas.microsoft.com/office/powerpoint/2010/main" val="1791717938"/>
              </p:ext>
            </p:extLst>
          </p:nvPr>
        </p:nvGraphicFramePr>
        <p:xfrm>
          <a:off x="617087" y="231006"/>
          <a:ext cx="1178025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a 6"/>
          <p:cNvGraphicFramePr/>
          <p:nvPr>
            <p:extLst>
              <p:ext uri="{D42A27DB-BD31-4B8C-83A1-F6EECF244321}">
                <p14:modId xmlns:p14="http://schemas.microsoft.com/office/powerpoint/2010/main" val="2551499305"/>
              </p:ext>
            </p:extLst>
          </p:nvPr>
        </p:nvGraphicFramePr>
        <p:xfrm>
          <a:off x="1956689" y="1896177"/>
          <a:ext cx="8977609" cy="3804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Box 7"/>
          <p:cNvSpPr txBox="1"/>
          <p:nvPr/>
        </p:nvSpPr>
        <p:spPr>
          <a:xfrm>
            <a:off x="4451158" y="5103674"/>
            <a:ext cx="3879215" cy="1754326"/>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it-IT" altLang="en-US"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Oppositional homeostatic equilibrium </a:t>
            </a:r>
          </a:p>
        </p:txBody>
      </p:sp>
      <p:sp>
        <p:nvSpPr>
          <p:cNvPr id="9" name="Text Box 8"/>
          <p:cNvSpPr txBox="1"/>
          <p:nvPr/>
        </p:nvSpPr>
        <p:spPr>
          <a:xfrm>
            <a:off x="4645450" y="2056571"/>
            <a:ext cx="3846830" cy="52197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it-IT" altLang="en-US" sz="2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RIGID</a:t>
            </a:r>
          </a:p>
        </p:txBody>
      </p:sp>
      <p:graphicFrame>
        <p:nvGraphicFramePr>
          <p:cNvPr id="7" name="Segnaposto contenuto 5"/>
          <p:cNvGraphicFramePr>
            <a:graphicFrameLocks noGrp="1"/>
          </p:cNvGraphicFramePr>
          <p:nvPr>
            <p:ph sz="quarter" idx="4294967295"/>
          </p:nvPr>
        </p:nvGraphicFramePr>
        <p:xfrm>
          <a:off x="412211" y="137209"/>
          <a:ext cx="9823099" cy="17589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p:cNvGraphicFramePr/>
          <p:nvPr>
            <p:extLst>
              <p:ext uri="{D42A27DB-BD31-4B8C-83A1-F6EECF244321}">
                <p14:modId xmlns:p14="http://schemas.microsoft.com/office/powerpoint/2010/main" val="2626623865"/>
              </p:ext>
            </p:extLst>
          </p:nvPr>
        </p:nvGraphicFramePr>
        <p:xfrm>
          <a:off x="617087" y="231006"/>
          <a:ext cx="1178025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824339" y="29852"/>
            <a:ext cx="8874493" cy="1384995"/>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800" b="1" dirty="0">
                <a:effectLst>
                  <a:outerShdw blurRad="38100" dist="38100" dir="2700000" algn="tl">
                    <a:srgbClr val="000000">
                      <a:alpha val="43137"/>
                    </a:srgbClr>
                  </a:outerShdw>
                </a:effectLst>
                <a:latin typeface="+mj-lt"/>
                <a:ea typeface="Cambria" panose="02040503050406030204" pitchFamily="18" charset="0"/>
              </a:rPr>
              <a:t>INTEGRATED PHARMACOTHERAPY: required modifications in accordance with the therapeutic process </a:t>
            </a:r>
          </a:p>
        </p:txBody>
      </p:sp>
      <p:grpSp>
        <p:nvGrpSpPr>
          <p:cNvPr id="9" name="Gruppo 8"/>
          <p:cNvGrpSpPr/>
          <p:nvPr/>
        </p:nvGrpSpPr>
        <p:grpSpPr>
          <a:xfrm>
            <a:off x="397205" y="983959"/>
            <a:ext cx="11794796" cy="5844189"/>
            <a:chOff x="397205" y="983959"/>
            <a:chExt cx="11794796" cy="5844189"/>
          </a:xfrm>
        </p:grpSpPr>
        <p:sp>
          <p:nvSpPr>
            <p:cNvPr id="10" name="Figura a mano libera: forma 9"/>
            <p:cNvSpPr/>
            <p:nvPr/>
          </p:nvSpPr>
          <p:spPr>
            <a:xfrm>
              <a:off x="397205" y="983959"/>
              <a:ext cx="4453927" cy="4450310"/>
            </a:xfrm>
            <a:custGeom>
              <a:avLst/>
              <a:gdLst>
                <a:gd name="connsiteX0" fmla="*/ 0 w 3706870"/>
                <a:gd name="connsiteY0" fmla="*/ 370687 h 4450310"/>
                <a:gd name="connsiteX1" fmla="*/ 370687 w 3706870"/>
                <a:gd name="connsiteY1" fmla="*/ 0 h 4450310"/>
                <a:gd name="connsiteX2" fmla="*/ 3336183 w 3706870"/>
                <a:gd name="connsiteY2" fmla="*/ 0 h 4450310"/>
                <a:gd name="connsiteX3" fmla="*/ 3706870 w 3706870"/>
                <a:gd name="connsiteY3" fmla="*/ 370687 h 4450310"/>
                <a:gd name="connsiteX4" fmla="*/ 3706870 w 3706870"/>
                <a:gd name="connsiteY4" fmla="*/ 4079623 h 4450310"/>
                <a:gd name="connsiteX5" fmla="*/ 3336183 w 3706870"/>
                <a:gd name="connsiteY5" fmla="*/ 4450310 h 4450310"/>
                <a:gd name="connsiteX6" fmla="*/ 370687 w 3706870"/>
                <a:gd name="connsiteY6" fmla="*/ 4450310 h 4450310"/>
                <a:gd name="connsiteX7" fmla="*/ 0 w 3706870"/>
                <a:gd name="connsiteY7" fmla="*/ 4079623 h 4450310"/>
                <a:gd name="connsiteX8" fmla="*/ 0 w 3706870"/>
                <a:gd name="connsiteY8" fmla="*/ 370687 h 445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6870" h="4450310">
                  <a:moveTo>
                    <a:pt x="0" y="370687"/>
                  </a:moveTo>
                  <a:cubicBezTo>
                    <a:pt x="0" y="165962"/>
                    <a:pt x="165962" y="0"/>
                    <a:pt x="370687" y="0"/>
                  </a:cubicBezTo>
                  <a:lnTo>
                    <a:pt x="3336183" y="0"/>
                  </a:lnTo>
                  <a:cubicBezTo>
                    <a:pt x="3540908" y="0"/>
                    <a:pt x="3706870" y="165962"/>
                    <a:pt x="3706870" y="370687"/>
                  </a:cubicBezTo>
                  <a:lnTo>
                    <a:pt x="3706870" y="4079623"/>
                  </a:lnTo>
                  <a:cubicBezTo>
                    <a:pt x="3706870" y="4284348"/>
                    <a:pt x="3540908" y="4450310"/>
                    <a:pt x="3336183" y="4450310"/>
                  </a:cubicBezTo>
                  <a:lnTo>
                    <a:pt x="370687" y="4450310"/>
                  </a:lnTo>
                  <a:cubicBezTo>
                    <a:pt x="165962" y="4450310"/>
                    <a:pt x="0" y="4284348"/>
                    <a:pt x="0" y="4079623"/>
                  </a:cubicBezTo>
                  <a:lnTo>
                    <a:pt x="0" y="370687"/>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239" tIns="226239" rIns="226239" bIns="1179877" numCol="1" spcCol="1270" anchor="t" anchorCtr="0">
              <a:noAutofit/>
            </a:bodyPr>
            <a:lstStyle/>
            <a:p>
              <a:pPr marL="171450" lvl="1" indent="-171450" algn="l" defTabSz="711200">
                <a:lnSpc>
                  <a:spcPct val="90000"/>
                </a:lnSpc>
                <a:spcBef>
                  <a:spcPct val="0"/>
                </a:spcBef>
                <a:spcAft>
                  <a:spcPct val="15000"/>
                </a:spcAft>
                <a:buChar char="•"/>
              </a:pPr>
              <a:r>
                <a:rPr lang="it-IT" sz="2400" kern="1200" dirty="0">
                  <a:solidFill>
                    <a:schemeClr val="tx1"/>
                  </a:solidFill>
                  <a:latin typeface="Cambria" panose="02040503050406030204" pitchFamily="18" charset="0"/>
                  <a:ea typeface="Cambria" panose="02040503050406030204" pitchFamily="18" charset="0"/>
                </a:rPr>
                <a:t>Aripiprazole</a:t>
              </a:r>
              <a:r>
                <a:rPr lang="it-IT" sz="1600" kern="1200" dirty="0">
                  <a:solidFill>
                    <a:schemeClr val="tx1"/>
                  </a:solidFill>
                  <a:latin typeface="Cambria" panose="02040503050406030204" pitchFamily="18" charset="0"/>
                  <a:ea typeface="Cambria" panose="02040503050406030204" pitchFamily="18" charset="0"/>
                </a:rPr>
                <a:t> 20mg daily</a:t>
              </a:r>
            </a:p>
            <a:p>
              <a:pPr marL="0" lvl="1" algn="l" defTabSz="711200">
                <a:lnSpc>
                  <a:spcPct val="90000"/>
                </a:lnSpc>
                <a:spcBef>
                  <a:spcPct val="0"/>
                </a:spcBef>
                <a:spcAft>
                  <a:spcPct val="15000"/>
                </a:spcAft>
              </a:pPr>
              <a:r>
                <a:rPr lang="it-IT" sz="1600" kern="1200" dirty="0">
                  <a:solidFill>
                    <a:schemeClr val="tx1"/>
                  </a:solidFill>
                  <a:latin typeface="Cambria" panose="02040503050406030204" pitchFamily="18" charset="0"/>
                  <a:ea typeface="Cambria" panose="02040503050406030204" pitchFamily="18" charset="0"/>
                </a:rPr>
                <a:t> (</a:t>
              </a:r>
              <a:r>
                <a:rPr lang="it-IT" sz="16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EXCESSIVE </a:t>
              </a:r>
              <a:r>
                <a:rPr lang="it-IT" sz="16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COGNITIVE, AFFECTIVE, PSYCHOMOTOR FUNCTION </a:t>
              </a:r>
              <a:r>
                <a:rPr lang="it-IT" sz="16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Wingdings" panose="05000000000000000000" pitchFamily="2" charset="2"/>
                </a:rPr>
                <a:t></a:t>
              </a:r>
              <a:r>
                <a:rPr lang="it-IT" sz="16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REDUCTION</a:t>
              </a:r>
            </a:p>
            <a:p>
              <a:pPr marL="171450" lvl="1" indent="-171450" algn="l" defTabSz="711200">
                <a:lnSpc>
                  <a:spcPct val="90000"/>
                </a:lnSpc>
                <a:spcBef>
                  <a:spcPct val="0"/>
                </a:spcBef>
                <a:spcAft>
                  <a:spcPct val="15000"/>
                </a:spcAft>
                <a:buChar char="•"/>
              </a:pPr>
              <a:endParaRPr lang="it-IT" sz="1600" kern="1200" dirty="0">
                <a:solidFill>
                  <a:schemeClr val="tx1"/>
                </a:solidFill>
                <a:latin typeface="Cambria" panose="02040503050406030204" pitchFamily="18" charset="0"/>
                <a:ea typeface="Cambria" panose="02040503050406030204" pitchFamily="18" charset="0"/>
              </a:endParaRPr>
            </a:p>
            <a:p>
              <a:pPr marL="171450" lvl="1" indent="-171450" algn="l" defTabSz="711200">
                <a:lnSpc>
                  <a:spcPct val="90000"/>
                </a:lnSpc>
                <a:spcBef>
                  <a:spcPct val="0"/>
                </a:spcBef>
                <a:spcAft>
                  <a:spcPct val="15000"/>
                </a:spcAft>
                <a:buChar char="•"/>
              </a:pPr>
              <a:r>
                <a:rPr lang="it-IT" sz="2400" kern="1200" dirty="0">
                  <a:solidFill>
                    <a:schemeClr val="tx1"/>
                  </a:solidFill>
                  <a:latin typeface="Cambria" panose="02040503050406030204" pitchFamily="18" charset="0"/>
                  <a:ea typeface="Cambria" panose="02040503050406030204" pitchFamily="18" charset="0"/>
                </a:rPr>
                <a:t>Oxcarbazepine </a:t>
              </a:r>
              <a:r>
                <a:rPr lang="it-IT" sz="1600" kern="1200" dirty="0">
                  <a:solidFill>
                    <a:schemeClr val="tx1"/>
                  </a:solidFill>
                  <a:latin typeface="Cambria" panose="02040503050406030204" pitchFamily="18" charset="0"/>
                  <a:ea typeface="Cambria" panose="02040503050406030204" pitchFamily="18" charset="0"/>
                </a:rPr>
                <a:t>450mg daily (</a:t>
              </a:r>
              <a:r>
                <a:rPr lang="it-IT" sz="16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EXCESSIVE PSYCHOMTOR FUCNTION </a:t>
              </a:r>
              <a:r>
                <a:rPr lang="it-IT" sz="16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Wingdings" panose="05000000000000000000" pitchFamily="2" charset="2"/>
                </a:rPr>
                <a:t> </a:t>
              </a:r>
              <a:r>
                <a:rPr lang="it-IT" sz="16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REDUCTION</a:t>
              </a:r>
              <a:r>
                <a:rPr lang="it-IT" sz="1600" kern="1200" dirty="0">
                  <a:solidFill>
                    <a:schemeClr val="tx1"/>
                  </a:solidFill>
                  <a:latin typeface="Cambria" panose="02040503050406030204" pitchFamily="18" charset="0"/>
                  <a:ea typeface="Cambria" panose="02040503050406030204" pitchFamily="18" charset="0"/>
                </a:rPr>
                <a:t>)</a:t>
              </a:r>
            </a:p>
            <a:p>
              <a:pPr marL="171450" lvl="1" indent="-171450" algn="l" defTabSz="711200">
                <a:lnSpc>
                  <a:spcPct val="90000"/>
                </a:lnSpc>
                <a:spcBef>
                  <a:spcPct val="0"/>
                </a:spcBef>
                <a:spcAft>
                  <a:spcPct val="15000"/>
                </a:spcAft>
                <a:buChar char="•"/>
              </a:pPr>
              <a:endParaRPr lang="it-IT" sz="1600" kern="1200" dirty="0">
                <a:solidFill>
                  <a:schemeClr val="tx1"/>
                </a:solidFill>
                <a:latin typeface="Cambria" panose="02040503050406030204" pitchFamily="18" charset="0"/>
                <a:ea typeface="Cambria" panose="02040503050406030204" pitchFamily="18" charset="0"/>
              </a:endParaRPr>
            </a:p>
            <a:p>
              <a:pPr marL="171450" lvl="1" indent="-171450" algn="l" defTabSz="711200">
                <a:lnSpc>
                  <a:spcPct val="90000"/>
                </a:lnSpc>
                <a:spcBef>
                  <a:spcPct val="0"/>
                </a:spcBef>
                <a:spcAft>
                  <a:spcPct val="15000"/>
                </a:spcAft>
                <a:buChar char="•"/>
              </a:pPr>
              <a:r>
                <a:rPr lang="it-IT" sz="2400" kern="1200" dirty="0">
                  <a:solidFill>
                    <a:schemeClr val="tx1"/>
                  </a:solidFill>
                  <a:latin typeface="Cambria" panose="02040503050406030204" pitchFamily="18" charset="0"/>
                  <a:ea typeface="Cambria" panose="02040503050406030204" pitchFamily="18" charset="0"/>
                </a:rPr>
                <a:t>Delorazepam</a:t>
              </a:r>
              <a:r>
                <a:rPr lang="it-IT" sz="1600" kern="1200" dirty="0">
                  <a:solidFill>
                    <a:schemeClr val="tx1"/>
                  </a:solidFill>
                  <a:latin typeface="Cambria" panose="02040503050406030204" pitchFamily="18" charset="0"/>
                  <a:ea typeface="Cambria" panose="02040503050406030204" pitchFamily="18" charset="0"/>
                </a:rPr>
                <a:t> 6mg daily (</a:t>
              </a:r>
              <a:r>
                <a:rPr lang="it-IT" sz="16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EXCESSIVE AFFECTIVE FUNCTION</a:t>
              </a:r>
              <a:r>
                <a:rPr lang="it-IT" sz="1600" kern="1200" dirty="0">
                  <a:solidFill>
                    <a:schemeClr val="tx1"/>
                  </a:solidFill>
                  <a:latin typeface="Cambria" panose="02040503050406030204" pitchFamily="18" charset="0"/>
                  <a:ea typeface="Cambria" panose="02040503050406030204" pitchFamily="18" charset="0"/>
                </a:rPr>
                <a:t> </a:t>
              </a:r>
              <a:r>
                <a:rPr lang="it-IT" sz="16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Wingdings" panose="05000000000000000000" pitchFamily="2" charset="2"/>
                </a:rPr>
                <a:t></a:t>
              </a:r>
              <a:r>
                <a:rPr lang="it-IT" sz="1600" b="1" kern="1200"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DISTRESS REDUCTION)</a:t>
              </a:r>
            </a:p>
            <a:p>
              <a:pPr marL="171450" lvl="1" indent="-171450" algn="l" defTabSz="711200">
                <a:lnSpc>
                  <a:spcPct val="90000"/>
                </a:lnSpc>
                <a:spcBef>
                  <a:spcPct val="0"/>
                </a:spcBef>
                <a:spcAft>
                  <a:spcPct val="15000"/>
                </a:spcAft>
                <a:buChar char="•"/>
              </a:pPr>
              <a:endParaRPr lang="it-IT" sz="1600" kern="1200" dirty="0">
                <a:solidFill>
                  <a:schemeClr val="tx1"/>
                </a:solidFill>
                <a:latin typeface="Cambria" panose="02040503050406030204" pitchFamily="18" charset="0"/>
                <a:ea typeface="Cambria" panose="02040503050406030204" pitchFamily="18" charset="0"/>
              </a:endParaRPr>
            </a:p>
            <a:p>
              <a:pPr marL="171450" lvl="1" indent="-171450" algn="l" defTabSz="711200">
                <a:lnSpc>
                  <a:spcPct val="90000"/>
                </a:lnSpc>
                <a:spcBef>
                  <a:spcPct val="0"/>
                </a:spcBef>
                <a:spcAft>
                  <a:spcPct val="15000"/>
                </a:spcAft>
                <a:buChar char="•"/>
              </a:pPr>
              <a:r>
                <a:rPr lang="it-IT" sz="2400" kern="1200" dirty="0">
                  <a:solidFill>
                    <a:schemeClr val="tx1"/>
                  </a:solidFill>
                  <a:latin typeface="Cambria" panose="02040503050406030204" pitchFamily="18" charset="0"/>
                  <a:ea typeface="Cambria" panose="02040503050406030204" pitchFamily="18" charset="0"/>
                </a:rPr>
                <a:t>Aripiprazole</a:t>
              </a:r>
              <a:r>
                <a:rPr lang="it-IT" sz="1600" kern="1200" dirty="0">
                  <a:solidFill>
                    <a:schemeClr val="tx1"/>
                  </a:solidFill>
                  <a:latin typeface="Cambria" panose="02040503050406030204" pitchFamily="18" charset="0"/>
                  <a:ea typeface="Cambria" panose="02040503050406030204" pitchFamily="18" charset="0"/>
                </a:rPr>
                <a:t> monthly </a:t>
              </a:r>
              <a:r>
                <a:rPr lang="it-IT" sz="1600" kern="1200" dirty="0" err="1">
                  <a:solidFill>
                    <a:schemeClr val="tx1"/>
                  </a:solidFill>
                  <a:latin typeface="Cambria" panose="02040503050406030204" pitchFamily="18" charset="0"/>
                  <a:ea typeface="Cambria" panose="02040503050406030204" pitchFamily="18" charset="0"/>
                </a:rPr>
                <a:t>vial</a:t>
              </a:r>
              <a:r>
                <a:rPr lang="it-IT" sz="1600" kern="1200" dirty="0">
                  <a:solidFill>
                    <a:schemeClr val="tx1"/>
                  </a:solidFill>
                  <a:latin typeface="Cambria" panose="02040503050406030204" pitchFamily="18" charset="0"/>
                  <a:ea typeface="Cambria" panose="02040503050406030204" pitchFamily="18" charset="0"/>
                </a:rPr>
                <a:t>  400mg </a:t>
              </a:r>
            </a:p>
            <a:p>
              <a:pPr marL="171450" lvl="1" indent="-171450" algn="l" defTabSz="711200">
                <a:lnSpc>
                  <a:spcPct val="90000"/>
                </a:lnSpc>
                <a:spcBef>
                  <a:spcPct val="0"/>
                </a:spcBef>
                <a:spcAft>
                  <a:spcPct val="15000"/>
                </a:spcAft>
                <a:buChar char="•"/>
              </a:pPr>
              <a:endParaRPr lang="it-IT" sz="1600" kern="1200" dirty="0">
                <a:solidFill>
                  <a:schemeClr val="tx1"/>
                </a:solidFill>
                <a:latin typeface="Cambria" panose="02040503050406030204" pitchFamily="18" charset="0"/>
                <a:ea typeface="Cambria" panose="02040503050406030204" pitchFamily="18" charset="0"/>
              </a:endParaRPr>
            </a:p>
            <a:p>
              <a:pPr marL="171450" lvl="1" indent="-171450" algn="l" defTabSz="711200">
                <a:lnSpc>
                  <a:spcPct val="90000"/>
                </a:lnSpc>
                <a:spcBef>
                  <a:spcPct val="0"/>
                </a:spcBef>
                <a:spcAft>
                  <a:spcPct val="15000"/>
                </a:spcAft>
                <a:buChar char="•"/>
              </a:pPr>
              <a:endParaRPr lang="it-IT" sz="1600" kern="1200" dirty="0">
                <a:solidFill>
                  <a:schemeClr val="tx1"/>
                </a:solidFill>
                <a:latin typeface="Cambria" panose="02040503050406030204" pitchFamily="18" charset="0"/>
                <a:ea typeface="Cambria" panose="02040503050406030204" pitchFamily="18" charset="0"/>
              </a:endParaRPr>
            </a:p>
            <a:p>
              <a:pPr marL="171450" lvl="1" indent="-171450" algn="l" defTabSz="711200">
                <a:lnSpc>
                  <a:spcPct val="90000"/>
                </a:lnSpc>
                <a:spcBef>
                  <a:spcPct val="0"/>
                </a:spcBef>
                <a:spcAft>
                  <a:spcPct val="15000"/>
                </a:spcAft>
                <a:buChar char="•"/>
              </a:pPr>
              <a:endParaRPr lang="it-IT" sz="1600" kern="1200" dirty="0">
                <a:solidFill>
                  <a:schemeClr val="tx1"/>
                </a:solidFill>
                <a:latin typeface="Cambria" panose="02040503050406030204" pitchFamily="18" charset="0"/>
                <a:ea typeface="Cambria" panose="02040503050406030204" pitchFamily="18" charset="0"/>
              </a:endParaRPr>
            </a:p>
          </p:txBody>
        </p:sp>
        <p:sp>
          <p:nvSpPr>
            <p:cNvPr id="12" name="Figura a mano libera: forma 11"/>
            <p:cNvSpPr/>
            <p:nvPr/>
          </p:nvSpPr>
          <p:spPr>
            <a:xfrm>
              <a:off x="846974" y="5167790"/>
              <a:ext cx="3452038" cy="1660358"/>
            </a:xfrm>
            <a:custGeom>
              <a:avLst/>
              <a:gdLst>
                <a:gd name="connsiteX0" fmla="*/ 0 w 3294995"/>
                <a:gd name="connsiteY0" fmla="*/ 207687 h 2076869"/>
                <a:gd name="connsiteX1" fmla="*/ 207687 w 3294995"/>
                <a:gd name="connsiteY1" fmla="*/ 0 h 2076869"/>
                <a:gd name="connsiteX2" fmla="*/ 3087308 w 3294995"/>
                <a:gd name="connsiteY2" fmla="*/ 0 h 2076869"/>
                <a:gd name="connsiteX3" fmla="*/ 3294995 w 3294995"/>
                <a:gd name="connsiteY3" fmla="*/ 207687 h 2076869"/>
                <a:gd name="connsiteX4" fmla="*/ 3294995 w 3294995"/>
                <a:gd name="connsiteY4" fmla="*/ 1869182 h 2076869"/>
                <a:gd name="connsiteX5" fmla="*/ 3087308 w 3294995"/>
                <a:gd name="connsiteY5" fmla="*/ 2076869 h 2076869"/>
                <a:gd name="connsiteX6" fmla="*/ 207687 w 3294995"/>
                <a:gd name="connsiteY6" fmla="*/ 2076869 h 2076869"/>
                <a:gd name="connsiteX7" fmla="*/ 0 w 3294995"/>
                <a:gd name="connsiteY7" fmla="*/ 1869182 h 2076869"/>
                <a:gd name="connsiteX8" fmla="*/ 0 w 3294995"/>
                <a:gd name="connsiteY8" fmla="*/ 207687 h 207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995" h="2076869">
                  <a:moveTo>
                    <a:pt x="0" y="207687"/>
                  </a:moveTo>
                  <a:cubicBezTo>
                    <a:pt x="0" y="92985"/>
                    <a:pt x="92985" y="0"/>
                    <a:pt x="207687" y="0"/>
                  </a:cubicBezTo>
                  <a:lnTo>
                    <a:pt x="3087308" y="0"/>
                  </a:lnTo>
                  <a:cubicBezTo>
                    <a:pt x="3202010" y="0"/>
                    <a:pt x="3294995" y="92985"/>
                    <a:pt x="3294995" y="207687"/>
                  </a:cubicBezTo>
                  <a:lnTo>
                    <a:pt x="3294995" y="1869182"/>
                  </a:lnTo>
                  <a:cubicBezTo>
                    <a:pt x="3294995" y="1983884"/>
                    <a:pt x="3202010" y="2076869"/>
                    <a:pt x="3087308" y="2076869"/>
                  </a:cubicBezTo>
                  <a:lnTo>
                    <a:pt x="207687" y="2076869"/>
                  </a:lnTo>
                  <a:cubicBezTo>
                    <a:pt x="92985" y="2076869"/>
                    <a:pt x="0" y="1983884"/>
                    <a:pt x="0" y="1869182"/>
                  </a:cubicBezTo>
                  <a:lnTo>
                    <a:pt x="0" y="207687"/>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98929" tIns="86229" rIns="98929" bIns="86229"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PHARMACOTHERAPY BEFORE RESTRUCTURING REHABILITAION =</a:t>
              </a:r>
            </a:p>
            <a:p>
              <a:pPr marL="0" lvl="0" indent="0" algn="ctr" defTabSz="889000">
                <a:lnSpc>
                  <a:spcPct val="90000"/>
                </a:lnSpc>
                <a:spcBef>
                  <a:spcPct val="0"/>
                </a:spcBef>
                <a:spcAft>
                  <a:spcPct val="35000"/>
                </a:spcAft>
                <a:buNone/>
              </a:pPr>
              <a:r>
                <a:rPr lang="it-IT" sz="2000" b="1" u="sng" kern="1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ACTION ON FRAGMENTED FUNCTIONS </a:t>
              </a:r>
              <a:endParaRPr lang="it-IT" sz="2000" b="1" u="sng" kern="1200" dirty="0">
                <a:solidFill>
                  <a:schemeClr val="bg1"/>
                </a:solidFill>
                <a:effectLst>
                  <a:outerShdw blurRad="38100" dist="38100" dir="2700000" algn="tl">
                    <a:srgbClr val="000000">
                      <a:alpha val="43137"/>
                    </a:srgbClr>
                  </a:outerShdw>
                </a:effectLst>
                <a:highlight>
                  <a:srgbClr val="FF00FF"/>
                </a:highlight>
                <a:latin typeface="Cambria" panose="02040503050406030204" pitchFamily="18" charset="0"/>
                <a:ea typeface="Cambria" panose="02040503050406030204" pitchFamily="18" charset="0"/>
              </a:endParaRPr>
            </a:p>
          </p:txBody>
        </p:sp>
        <p:sp>
          <p:nvSpPr>
            <p:cNvPr id="13" name="Figura a mano libera: forma 12"/>
            <p:cNvSpPr/>
            <p:nvPr/>
          </p:nvSpPr>
          <p:spPr>
            <a:xfrm>
              <a:off x="7198929" y="1116418"/>
              <a:ext cx="4993072" cy="4019108"/>
            </a:xfrm>
            <a:custGeom>
              <a:avLst/>
              <a:gdLst>
                <a:gd name="connsiteX0" fmla="*/ 0 w 3706870"/>
                <a:gd name="connsiteY0" fmla="*/ 305739 h 3057392"/>
                <a:gd name="connsiteX1" fmla="*/ 305739 w 3706870"/>
                <a:gd name="connsiteY1" fmla="*/ 0 h 3057392"/>
                <a:gd name="connsiteX2" fmla="*/ 3401131 w 3706870"/>
                <a:gd name="connsiteY2" fmla="*/ 0 h 3057392"/>
                <a:gd name="connsiteX3" fmla="*/ 3706870 w 3706870"/>
                <a:gd name="connsiteY3" fmla="*/ 305739 h 3057392"/>
                <a:gd name="connsiteX4" fmla="*/ 3706870 w 3706870"/>
                <a:gd name="connsiteY4" fmla="*/ 2751653 h 3057392"/>
                <a:gd name="connsiteX5" fmla="*/ 3401131 w 3706870"/>
                <a:gd name="connsiteY5" fmla="*/ 3057392 h 3057392"/>
                <a:gd name="connsiteX6" fmla="*/ 305739 w 3706870"/>
                <a:gd name="connsiteY6" fmla="*/ 3057392 h 3057392"/>
                <a:gd name="connsiteX7" fmla="*/ 0 w 3706870"/>
                <a:gd name="connsiteY7" fmla="*/ 2751653 h 3057392"/>
                <a:gd name="connsiteX8" fmla="*/ 0 w 3706870"/>
                <a:gd name="connsiteY8" fmla="*/ 305739 h 305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6870" h="3057392">
                  <a:moveTo>
                    <a:pt x="0" y="305739"/>
                  </a:moveTo>
                  <a:cubicBezTo>
                    <a:pt x="0" y="136884"/>
                    <a:pt x="136884" y="0"/>
                    <a:pt x="305739" y="0"/>
                  </a:cubicBezTo>
                  <a:lnTo>
                    <a:pt x="3401131" y="0"/>
                  </a:lnTo>
                  <a:cubicBezTo>
                    <a:pt x="3569986" y="0"/>
                    <a:pt x="3706870" y="136884"/>
                    <a:pt x="3706870" y="305739"/>
                  </a:cubicBezTo>
                  <a:lnTo>
                    <a:pt x="3706870" y="2751653"/>
                  </a:lnTo>
                  <a:cubicBezTo>
                    <a:pt x="3706870" y="2920508"/>
                    <a:pt x="3569986" y="3057392"/>
                    <a:pt x="3401131" y="3057392"/>
                  </a:cubicBezTo>
                  <a:lnTo>
                    <a:pt x="305739" y="3057392"/>
                  </a:lnTo>
                  <a:cubicBezTo>
                    <a:pt x="136884" y="3057392"/>
                    <a:pt x="0" y="2920508"/>
                    <a:pt x="0" y="2751653"/>
                  </a:cubicBezTo>
                  <a:lnTo>
                    <a:pt x="0" y="305739"/>
                  </a:lnTo>
                  <a:close/>
                </a:path>
              </a:pathLst>
            </a:custGeom>
          </p:spPr>
          <p:style>
            <a:lnRef idx="2">
              <a:schemeClr val="accent2">
                <a:hueOff val="453165"/>
                <a:satOff val="-47975"/>
                <a:lumOff val="-115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4184" tIns="849339" rIns="194184" bIns="194184" numCol="1" spcCol="1270" anchor="t" anchorCtr="0">
              <a:noAutofit/>
            </a:bodyPr>
            <a:lstStyle/>
            <a:p>
              <a:pPr marL="285750" lvl="1" indent="-285750" algn="l" defTabSz="711200">
                <a:lnSpc>
                  <a:spcPct val="90000"/>
                </a:lnSpc>
                <a:spcBef>
                  <a:spcPct val="0"/>
                </a:spcBef>
                <a:spcAft>
                  <a:spcPct val="15000"/>
                </a:spcAft>
                <a:buFont typeface="Arial" panose="020B0604020202020204" pitchFamily="34" charset="0"/>
                <a:buChar char="•"/>
              </a:pPr>
              <a:r>
                <a:rPr lang="it-IT" sz="2400" dirty="0">
                  <a:solidFill>
                    <a:schemeClr val="tx1"/>
                  </a:solidFill>
                  <a:latin typeface="Cambria" panose="02040503050406030204" pitchFamily="18" charset="0"/>
                  <a:ea typeface="Cambria" panose="02040503050406030204" pitchFamily="18" charset="0"/>
                </a:rPr>
                <a:t>Aloperidole </a:t>
              </a:r>
              <a:r>
                <a:rPr lang="it-IT" sz="1600" dirty="0">
                  <a:solidFill>
                    <a:schemeClr val="tx1"/>
                  </a:solidFill>
                  <a:latin typeface="Cambria" panose="02040503050406030204" pitchFamily="18" charset="0"/>
                  <a:ea typeface="Cambria" panose="02040503050406030204" pitchFamily="18" charset="0"/>
                </a:rPr>
                <a:t>10 mg daily</a:t>
              </a:r>
            </a:p>
            <a:p>
              <a:pPr marL="0" lvl="1" algn="l" defTabSz="711200">
                <a:lnSpc>
                  <a:spcPct val="90000"/>
                </a:lnSpc>
                <a:spcBef>
                  <a:spcPct val="0"/>
                </a:spcBef>
                <a:spcAft>
                  <a:spcPct val="15000"/>
                </a:spcAft>
              </a:pPr>
              <a:r>
                <a:rPr lang="it-IT" sz="1600" dirty="0">
                  <a:solidFill>
                    <a:schemeClr val="tx1"/>
                  </a:solidFill>
                  <a:latin typeface="Cambria" panose="02040503050406030204" pitchFamily="18" charset="0"/>
                  <a:ea typeface="Cambria" panose="02040503050406030204" pitchFamily="18" charset="0"/>
                </a:rPr>
                <a:t> (</a:t>
              </a:r>
              <a:r>
                <a:rPr lang="it-IT" sz="16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WEAKER BUT STILL DOMINANT COGNITIVE FUNCTION </a:t>
              </a:r>
              <a:r>
                <a:rPr lang="it-IT" sz="16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Wingdings" panose="05000000000000000000" pitchFamily="2" charset="2"/>
                </a:rPr>
                <a:t></a:t>
              </a:r>
              <a:r>
                <a:rPr lang="it-IT" sz="16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REDUCTION OF THOUGHT RIGIDITY</a:t>
              </a:r>
              <a:r>
                <a:rPr lang="it-IT" sz="1600" dirty="0">
                  <a:solidFill>
                    <a:schemeClr val="tx1"/>
                  </a:solidFill>
                  <a:latin typeface="Cambria" panose="02040503050406030204" pitchFamily="18" charset="0"/>
                  <a:ea typeface="Cambria" panose="02040503050406030204" pitchFamily="18" charset="0"/>
                </a:rPr>
                <a:t>)</a:t>
              </a:r>
            </a:p>
            <a:p>
              <a:pPr marL="285750" lvl="1" indent="-285750" algn="l" defTabSz="711200">
                <a:lnSpc>
                  <a:spcPct val="90000"/>
                </a:lnSpc>
                <a:spcBef>
                  <a:spcPct val="0"/>
                </a:spcBef>
                <a:spcAft>
                  <a:spcPct val="15000"/>
                </a:spcAft>
                <a:buFont typeface="Arial" panose="020B0604020202020204" pitchFamily="34" charset="0"/>
                <a:buChar char="•"/>
              </a:pPr>
              <a:r>
                <a:rPr lang="it-IT" sz="2400" kern="1200" dirty="0">
                  <a:solidFill>
                    <a:schemeClr val="tx1"/>
                  </a:solidFill>
                  <a:latin typeface="Cambria" panose="02040503050406030204" pitchFamily="18" charset="0"/>
                  <a:ea typeface="Cambria" panose="02040503050406030204" pitchFamily="18" charset="0"/>
                </a:rPr>
                <a:t>Clotiapine</a:t>
              </a:r>
              <a:r>
                <a:rPr lang="it-IT" sz="1600" kern="1200" dirty="0">
                  <a:solidFill>
                    <a:schemeClr val="tx1"/>
                  </a:solidFill>
                  <a:latin typeface="Cambria" panose="02040503050406030204" pitchFamily="18" charset="0"/>
                  <a:ea typeface="Cambria" panose="02040503050406030204" pitchFamily="18" charset="0"/>
                </a:rPr>
                <a:t> 5 mg daily </a:t>
              </a:r>
              <a:r>
                <a:rPr lang="it-IT" sz="16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(EXCESSIVE AFFECTIVE AND PSYCHOMOTOR FUNCTIONS </a:t>
              </a:r>
              <a:r>
                <a:rPr lang="it-IT" sz="16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Wingdings" panose="05000000000000000000" pitchFamily="2" charset="2"/>
                </a:rPr>
                <a:t> REDUCTION</a:t>
              </a:r>
              <a:r>
                <a:rPr lang="it-IT" sz="1600" dirty="0">
                  <a:solidFill>
                    <a:schemeClr val="tx1"/>
                  </a:solidFill>
                  <a:latin typeface="Cambria" panose="02040503050406030204" pitchFamily="18" charset="0"/>
                  <a:ea typeface="Cambria" panose="02040503050406030204" pitchFamily="18" charset="0"/>
                </a:rPr>
                <a:t>)</a:t>
              </a:r>
            </a:p>
            <a:p>
              <a:pPr marL="285750" lvl="1" indent="-285750" algn="l" defTabSz="711200">
                <a:lnSpc>
                  <a:spcPct val="90000"/>
                </a:lnSpc>
                <a:spcBef>
                  <a:spcPct val="0"/>
                </a:spcBef>
                <a:spcAft>
                  <a:spcPct val="15000"/>
                </a:spcAft>
                <a:buFont typeface="Arial" panose="020B0604020202020204" pitchFamily="34" charset="0"/>
                <a:buChar char="•"/>
              </a:pPr>
              <a:endParaRPr lang="it-IT" sz="1600" dirty="0">
                <a:solidFill>
                  <a:schemeClr val="tx1"/>
                </a:solidFill>
                <a:latin typeface="Cambria" panose="02040503050406030204" pitchFamily="18" charset="0"/>
                <a:ea typeface="Cambria" panose="02040503050406030204" pitchFamily="18" charset="0"/>
              </a:endParaRPr>
            </a:p>
            <a:p>
              <a:pPr marL="285750" lvl="1" indent="-285750" algn="l" defTabSz="711200">
                <a:lnSpc>
                  <a:spcPct val="90000"/>
                </a:lnSpc>
                <a:spcBef>
                  <a:spcPct val="0"/>
                </a:spcBef>
                <a:spcAft>
                  <a:spcPct val="15000"/>
                </a:spcAft>
                <a:buFont typeface="Arial" panose="020B0604020202020204" pitchFamily="34" charset="0"/>
                <a:buChar char="•"/>
              </a:pPr>
              <a:r>
                <a:rPr lang="it-IT" sz="2000" kern="1200" dirty="0">
                  <a:solidFill>
                    <a:schemeClr val="tx1"/>
                  </a:solidFill>
                  <a:latin typeface="Cambria" panose="02040503050406030204" pitchFamily="18" charset="0"/>
                  <a:ea typeface="Cambria" panose="02040503050406030204" pitchFamily="18" charset="0"/>
                </a:rPr>
                <a:t>Discotninuation of benzodiazepine, oxcarbazepine, aripiprazole </a:t>
              </a:r>
            </a:p>
          </p:txBody>
        </p:sp>
        <p:sp>
          <p:nvSpPr>
            <p:cNvPr id="14" name="Figura a mano libera: forma 13"/>
            <p:cNvSpPr/>
            <p:nvPr/>
          </p:nvSpPr>
          <p:spPr>
            <a:xfrm>
              <a:off x="8132058" y="4804315"/>
              <a:ext cx="3294995" cy="2023833"/>
            </a:xfrm>
            <a:custGeom>
              <a:avLst/>
              <a:gdLst>
                <a:gd name="connsiteX0" fmla="*/ 0 w 3294995"/>
                <a:gd name="connsiteY0" fmla="*/ 131031 h 1310311"/>
                <a:gd name="connsiteX1" fmla="*/ 131031 w 3294995"/>
                <a:gd name="connsiteY1" fmla="*/ 0 h 1310311"/>
                <a:gd name="connsiteX2" fmla="*/ 3163964 w 3294995"/>
                <a:gd name="connsiteY2" fmla="*/ 0 h 1310311"/>
                <a:gd name="connsiteX3" fmla="*/ 3294995 w 3294995"/>
                <a:gd name="connsiteY3" fmla="*/ 131031 h 1310311"/>
                <a:gd name="connsiteX4" fmla="*/ 3294995 w 3294995"/>
                <a:gd name="connsiteY4" fmla="*/ 1179280 h 1310311"/>
                <a:gd name="connsiteX5" fmla="*/ 3163964 w 3294995"/>
                <a:gd name="connsiteY5" fmla="*/ 1310311 h 1310311"/>
                <a:gd name="connsiteX6" fmla="*/ 131031 w 3294995"/>
                <a:gd name="connsiteY6" fmla="*/ 1310311 h 1310311"/>
                <a:gd name="connsiteX7" fmla="*/ 0 w 3294995"/>
                <a:gd name="connsiteY7" fmla="*/ 1179280 h 1310311"/>
                <a:gd name="connsiteX8" fmla="*/ 0 w 3294995"/>
                <a:gd name="connsiteY8" fmla="*/ 131031 h 131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995" h="1310311">
                  <a:moveTo>
                    <a:pt x="0" y="131031"/>
                  </a:moveTo>
                  <a:cubicBezTo>
                    <a:pt x="0" y="58665"/>
                    <a:pt x="58665" y="0"/>
                    <a:pt x="131031" y="0"/>
                  </a:cubicBezTo>
                  <a:lnTo>
                    <a:pt x="3163964" y="0"/>
                  </a:lnTo>
                  <a:cubicBezTo>
                    <a:pt x="3236330" y="0"/>
                    <a:pt x="3294995" y="58665"/>
                    <a:pt x="3294995" y="131031"/>
                  </a:cubicBezTo>
                  <a:lnTo>
                    <a:pt x="3294995" y="1179280"/>
                  </a:lnTo>
                  <a:cubicBezTo>
                    <a:pt x="3294995" y="1251646"/>
                    <a:pt x="3236330" y="1310311"/>
                    <a:pt x="3163964" y="1310311"/>
                  </a:cubicBezTo>
                  <a:lnTo>
                    <a:pt x="131031" y="1310311"/>
                  </a:lnTo>
                  <a:cubicBezTo>
                    <a:pt x="58665" y="1310311"/>
                    <a:pt x="0" y="1251646"/>
                    <a:pt x="0" y="1179280"/>
                  </a:cubicBezTo>
                  <a:lnTo>
                    <a:pt x="0" y="131031"/>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68858" tIns="58698" rIns="68858" bIns="58698" numCol="1" spcCol="1270" anchor="ctr" anchorCtr="0">
              <a:noAutofit/>
            </a:bodyPr>
            <a:lstStyle/>
            <a:p>
              <a:pPr marL="0" lvl="0" indent="0" algn="ctr" defTabSz="711200">
                <a:lnSpc>
                  <a:spcPct val="90000"/>
                </a:lnSpc>
                <a:spcBef>
                  <a:spcPct val="0"/>
                </a:spcBef>
                <a:spcAft>
                  <a:spcPct val="35000"/>
                </a:spcAft>
                <a:buNone/>
              </a:pPr>
              <a:r>
                <a:rPr lang="it-IT" sz="2000" b="1" kern="1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PHARMACOTHERAPY DURING RESTRUCTURING TREATMENT = </a:t>
              </a:r>
            </a:p>
            <a:p>
              <a:pPr marL="0" lvl="0" indent="0" algn="ctr" defTabSz="711200">
                <a:lnSpc>
                  <a:spcPct val="90000"/>
                </a:lnSpc>
                <a:spcBef>
                  <a:spcPct val="0"/>
                </a:spcBef>
                <a:spcAft>
                  <a:spcPct val="35000"/>
                </a:spcAft>
                <a:buNone/>
              </a:pPr>
              <a:r>
                <a:rPr lang="it-IT" sz="2000" b="1" kern="1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2000" b="1" u="sng" kern="1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Wingdings" panose="05000000000000000000" pitchFamily="2" charset="2"/>
                </a:rPr>
                <a:t>ACTION </a:t>
              </a:r>
              <a:r>
                <a:rPr lang="it-IT" sz="20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Wingdings" panose="05000000000000000000" pitchFamily="2" charset="2"/>
                </a:rPr>
                <a:t>ON INTEGRATED FUNCTIONS</a:t>
              </a:r>
              <a:r>
                <a:rPr lang="it-IT" sz="2000" b="1" u="sng" kern="1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Wingdings" panose="05000000000000000000" pitchFamily="2" charset="2"/>
                </a:rPr>
                <a:t>  </a:t>
              </a:r>
              <a:endParaRPr lang="it-IT" sz="2000" b="1" u="sng" kern="1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
        <p:nvSpPr>
          <p:cNvPr id="5" name="Freccia a destra 4"/>
          <p:cNvSpPr/>
          <p:nvPr/>
        </p:nvSpPr>
        <p:spPr>
          <a:xfrm>
            <a:off x="4993072" y="2790291"/>
            <a:ext cx="2117558" cy="671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i="1" dirty="0">
                <a:latin typeface="Cambria" panose="02040503050406030204" pitchFamily="18" charset="0"/>
                <a:ea typeface="Cambria" panose="02040503050406030204" pitchFamily="18" charset="0"/>
              </a:rPr>
              <a:t>gradually</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712018640"/>
              </p:ext>
            </p:extLst>
          </p:nvPr>
        </p:nvGraphicFramePr>
        <p:xfrm>
          <a:off x="137160" y="719455"/>
          <a:ext cx="10022840" cy="6038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Box 3"/>
          <p:cNvSpPr txBox="1"/>
          <p:nvPr/>
        </p:nvSpPr>
        <p:spPr>
          <a:xfrm>
            <a:off x="137160" y="5021580"/>
            <a:ext cx="2908300" cy="1574277"/>
          </a:xfrm>
          <a:prstGeom prst="rect">
            <a:avLst/>
          </a:prstGeom>
          <a:solidFill>
            <a:schemeClr val="accent1">
              <a:lumMod val="50000"/>
            </a:schemeClr>
          </a:solidFill>
        </p:spPr>
        <p:txBody>
          <a:bodyPr wrap="square" rtlCol="0" anchor="t">
            <a:spAutoFit/>
          </a:bodyPr>
          <a:lstStyle/>
          <a:p>
            <a:pPr lvl="0" algn="ctr">
              <a:lnSpc>
                <a:spcPct val="100000"/>
              </a:lnSpc>
              <a:spcBef>
                <a:spcPct val="0"/>
              </a:spcBef>
              <a:spcAft>
                <a:spcPct val="35000"/>
              </a:spcAft>
            </a:pPr>
            <a:r>
              <a:rPr lang="it-IT"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mn-ea"/>
              </a:rPr>
              <a:t>ENGAGEMENT</a:t>
            </a:r>
            <a:endParaRPr lang="it-IT" sz="18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lvl="0" algn="ctr">
              <a:lnSpc>
                <a:spcPct val="100000"/>
              </a:lnSpc>
              <a:spcBef>
                <a:spcPct val="0"/>
              </a:spcBef>
              <a:spcAft>
                <a:spcPct val="35000"/>
              </a:spcAft>
            </a:pPr>
            <a:r>
              <a:rPr lang="it-IT"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mn-ea"/>
              </a:rPr>
              <a:t>Figure out what is important to the patient: maintaining control (=only I exist)</a:t>
            </a:r>
          </a:p>
        </p:txBody>
      </p:sp>
      <p:sp>
        <p:nvSpPr>
          <p:cNvPr id="8" name="Text Box 7"/>
          <p:cNvSpPr txBox="1"/>
          <p:nvPr/>
        </p:nvSpPr>
        <p:spPr>
          <a:xfrm>
            <a:off x="6823710" y="1966595"/>
            <a:ext cx="2470785" cy="646331"/>
          </a:xfrm>
          <a:prstGeom prst="rect">
            <a:avLst/>
          </a:prstGeom>
          <a:noFill/>
        </p:spPr>
        <p:txBody>
          <a:bodyPr wrap="square" rtlCol="0">
            <a:spAutoFit/>
          </a:bodyPr>
          <a:lstStyle/>
          <a:p>
            <a:pPr lvl="0">
              <a:lnSpc>
                <a:spcPct val="100000"/>
              </a:lnSpc>
              <a:spcBef>
                <a:spcPct val="0"/>
              </a:spcBef>
              <a:spcAft>
                <a:spcPct val="35000"/>
              </a:spcAft>
              <a:buNone/>
            </a:pPr>
            <a:r>
              <a:rPr lang="it-IT" b="1" u="sng"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mn-ea"/>
              </a:rPr>
              <a:t>AWARENESS PHASE 1-2</a:t>
            </a:r>
            <a:endParaRPr lang="en-US" dirty="0"/>
          </a:p>
        </p:txBody>
      </p:sp>
      <p:sp>
        <p:nvSpPr>
          <p:cNvPr id="9" name="CasellaDiTesto 7"/>
          <p:cNvSpPr txBox="1"/>
          <p:nvPr/>
        </p:nvSpPr>
        <p:spPr>
          <a:xfrm>
            <a:off x="10160000" y="0"/>
            <a:ext cx="2031365" cy="415417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it-IT"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it-IT"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a:t>
            </a:r>
          </a:p>
          <a:p>
            <a:pPr algn="ctr"/>
            <a:r>
              <a:rPr lang="it-IT"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a:t>
            </a:r>
          </a:p>
          <a:p>
            <a:pPr algn="ctr"/>
            <a:r>
              <a:rPr lang="it-IT"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t>
            </a:r>
          </a:p>
          <a:p>
            <a:pPr algn="ctr"/>
            <a:r>
              <a:rPr lang="it-IT"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a:t>
            </a:r>
          </a:p>
          <a:p>
            <a:pPr algn="ctr"/>
            <a:r>
              <a:rPr lang="it-IT"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a:t>
            </a:r>
          </a:p>
          <a:p>
            <a:pPr algn="ctr"/>
            <a:r>
              <a:rPr lang="it-IT"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a:t>
            </a:r>
          </a:p>
          <a:p>
            <a:pPr algn="ctr"/>
            <a:r>
              <a:rPr lang="it-IT"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a:t>
            </a:r>
          </a:p>
          <a:p>
            <a:pPr algn="ctr"/>
            <a:r>
              <a:rPr lang="it-IT"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a:t>
            </a:r>
          </a:p>
          <a:p>
            <a:pPr algn="ctr"/>
            <a:endParaRPr lang="it-IT"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endParaRPr lang="it-IT"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0" name="Freccia in giù 9"/>
          <p:cNvSpPr/>
          <p:nvPr/>
        </p:nvSpPr>
        <p:spPr>
          <a:xfrm>
            <a:off x="11035531" y="4331400"/>
            <a:ext cx="385011" cy="690095"/>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ln w="22225">
                <a:solidFill>
                  <a:schemeClr val="accent2"/>
                </a:solidFill>
                <a:prstDash val="solid"/>
              </a:ln>
              <a:solidFill>
                <a:schemeClr val="accent2">
                  <a:lumMod val="40000"/>
                  <a:lumOff val="60000"/>
                </a:schemeClr>
              </a:solidFill>
            </a:endParaRPr>
          </a:p>
        </p:txBody>
      </p:sp>
      <p:sp>
        <p:nvSpPr>
          <p:cNvPr id="11" name="CasellaDiTesto 8"/>
          <p:cNvSpPr txBox="1"/>
          <p:nvPr/>
        </p:nvSpPr>
        <p:spPr>
          <a:xfrm>
            <a:off x="10530037" y="4850392"/>
            <a:ext cx="1645920"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Lia is on the fence whether to continue or interrupt treatment</a:t>
            </a:r>
          </a:p>
        </p:txBody>
      </p:sp>
      <p:sp>
        <p:nvSpPr>
          <p:cNvPr id="12" name="Rettangolo 6"/>
          <p:cNvSpPr/>
          <p:nvPr/>
        </p:nvSpPr>
        <p:spPr>
          <a:xfrm>
            <a:off x="0" y="-19251"/>
            <a:ext cx="7845874"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it-IT"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Treatment: </a:t>
            </a:r>
            <a:r>
              <a:rPr lang="it-IT" sz="3200" b="1" dirty="0" err="1">
                <a:solidFill>
                  <a:srgbClr val="C00000"/>
                </a:solidFill>
                <a:latin typeface="Cambria" panose="02040503050406030204" pitchFamily="18" charset="0"/>
                <a:ea typeface="Cambria" panose="02040503050406030204" pitchFamily="18" charset="0"/>
              </a:rPr>
              <a:t>Ph</a:t>
            </a:r>
            <a:r>
              <a:rPr kumimoji="0" lang="it-IT"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ase</a:t>
            </a:r>
            <a:r>
              <a:rPr kumimoji="0" lang="it-IT"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 </a:t>
            </a:r>
          </a:p>
          <a:p>
            <a:pPr marL="0" marR="0" lvl="0" indent="0" algn="ctr" defTabSz="457200" rtl="0" eaLnBrk="1" fontAlgn="auto" latinLnBrk="0" hangingPunct="1">
              <a:lnSpc>
                <a:spcPct val="100000"/>
              </a:lnSpc>
              <a:spcBef>
                <a:spcPts val="0"/>
              </a:spcBef>
              <a:spcAft>
                <a:spcPts val="0"/>
              </a:spcAft>
              <a:buClrTx/>
              <a:buSzTx/>
              <a:buFontTx/>
              <a:buNone/>
              <a:defRPr/>
            </a:pPr>
            <a:r>
              <a:rPr lang="it-IT" sz="3200" b="1" dirty="0">
                <a:solidFill>
                  <a:srgbClr val="C00000"/>
                </a:solidFill>
                <a:latin typeface="Cambria" panose="02040503050406030204" pitchFamily="18" charset="0"/>
                <a:ea typeface="Cambria" panose="02040503050406030204" pitchFamily="18" charset="0"/>
              </a:rPr>
              <a:t>DISORDER AWARENESS</a:t>
            </a:r>
            <a:endParaRPr kumimoji="0" lang="it-IT"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ma 10"/>
          <p:cNvGraphicFramePr/>
          <p:nvPr>
            <p:extLst>
              <p:ext uri="{D42A27DB-BD31-4B8C-83A1-F6EECF244321}">
                <p14:modId xmlns:p14="http://schemas.microsoft.com/office/powerpoint/2010/main" val="3347727835"/>
              </p:ext>
            </p:extLst>
          </p:nvPr>
        </p:nvGraphicFramePr>
        <p:xfrm>
          <a:off x="83185" y="125095"/>
          <a:ext cx="12024995" cy="6641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con due angoli in diagonale arrotondati 1"/>
          <p:cNvSpPr/>
          <p:nvPr/>
        </p:nvSpPr>
        <p:spPr>
          <a:xfrm>
            <a:off x="1148227" y="2329934"/>
            <a:ext cx="2474259" cy="914400"/>
          </a:xfrm>
          <a:prstGeom prst="round2Diag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FUNCTION</a:t>
            </a:r>
          </a:p>
        </p:txBody>
      </p:sp>
      <p:sp>
        <p:nvSpPr>
          <p:cNvPr id="3" name="Rettangolo con due angoli in diagonale arrotondati 2"/>
          <p:cNvSpPr/>
          <p:nvPr/>
        </p:nvSpPr>
        <p:spPr>
          <a:xfrm>
            <a:off x="7896112" y="2248348"/>
            <a:ext cx="2678653" cy="914400"/>
          </a:xfrm>
          <a:prstGeom prst="round2Diag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LANGUAGE</a:t>
            </a:r>
          </a:p>
        </p:txBody>
      </p:sp>
      <p:sp>
        <p:nvSpPr>
          <p:cNvPr id="4" name="CasellaDiTesto 3"/>
          <p:cNvSpPr txBox="1"/>
          <p:nvPr/>
        </p:nvSpPr>
        <p:spPr>
          <a:xfrm>
            <a:off x="735269" y="3596236"/>
            <a:ext cx="3591717" cy="646331"/>
          </a:xfrm>
          <a:prstGeom prst="rect">
            <a:avLst/>
          </a:prstGeom>
          <a:solidFill>
            <a:schemeClr val="bg1"/>
          </a:solidFill>
          <a:ln>
            <a:solidFill>
              <a:schemeClr val="accent2">
                <a:lumMod val="75000"/>
              </a:schemeClr>
            </a:solidFill>
          </a:ln>
        </p:spPr>
        <p:txBody>
          <a:bodyPr wrap="square" rtlCol="0">
            <a:spAutoFit/>
          </a:bodyPr>
          <a:lstStyle/>
          <a:p>
            <a:pPr algn="ctr"/>
            <a:r>
              <a:rPr lang="it-IT" dirty="0"/>
              <a:t>FUNCTION EXISTS IF REFERRED TO A STRUCTURE </a:t>
            </a:r>
          </a:p>
        </p:txBody>
      </p:sp>
      <p:sp>
        <p:nvSpPr>
          <p:cNvPr id="5" name="CasellaDiTesto 4"/>
          <p:cNvSpPr txBox="1"/>
          <p:nvPr/>
        </p:nvSpPr>
        <p:spPr>
          <a:xfrm>
            <a:off x="7501846" y="3267378"/>
            <a:ext cx="3791401" cy="1200329"/>
          </a:xfrm>
          <a:prstGeom prst="rect">
            <a:avLst/>
          </a:prstGeom>
          <a:solidFill>
            <a:schemeClr val="bg1"/>
          </a:solidFill>
          <a:ln>
            <a:gradFill>
              <a:gsLst>
                <a:gs pos="0">
                  <a:srgbClr val="FE4444"/>
                </a:gs>
                <a:gs pos="100000">
                  <a:srgbClr val="832B2B"/>
                </a:gs>
              </a:gsLst>
            </a:gradFill>
          </a:ln>
        </p:spPr>
        <p:txBody>
          <a:bodyPr wrap="square" rtlCol="0">
            <a:spAutoFit/>
          </a:bodyPr>
          <a:lstStyle/>
          <a:p>
            <a:pPr algn="ctr"/>
            <a:r>
              <a:rPr lang="en-US" dirty="0"/>
              <a:t>STRUCTURED TOTALITY MADE UP OF ELEMENTS LINKED BY RULES (SYNTAX) WITH A MEANING (SEMANTICS)</a:t>
            </a:r>
            <a:endParaRPr lang="it-IT" dirty="0"/>
          </a:p>
        </p:txBody>
      </p:sp>
      <p:sp>
        <p:nvSpPr>
          <p:cNvPr id="7" name="Rettangolo 6"/>
          <p:cNvSpPr/>
          <p:nvPr/>
        </p:nvSpPr>
        <p:spPr>
          <a:xfrm>
            <a:off x="727191" y="78705"/>
            <a:ext cx="10316582" cy="945094"/>
          </a:xfrm>
          <a:prstGeom prst="rect">
            <a:avLst/>
          </a:prstGeom>
          <a:solidFill>
            <a:schemeClr val="bg1"/>
          </a:solidFill>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600" dirty="0">
                <a:ln w="0"/>
                <a:solidFill>
                  <a:schemeClr val="tx1"/>
                </a:solidFill>
                <a:effectLst>
                  <a:outerShdw blurRad="38100" dist="19050" dir="2700000" algn="tl" rotWithShape="0">
                    <a:schemeClr val="dk1">
                      <a:alpha val="40000"/>
                    </a:schemeClr>
                  </a:outerShdw>
                </a:effectLst>
              </a:rPr>
              <a:t>1.3.2.1 CONSEQUENCES IN ANTHROPOLOGY: </a:t>
            </a:r>
          </a:p>
          <a:p>
            <a:pPr algn="ctr"/>
            <a:r>
              <a:rPr lang="it-IT" sz="2400" b="1" dirty="0">
                <a:solidFill>
                  <a:srgbClr val="C00000"/>
                </a:solidFill>
              </a:rPr>
              <a:t>VIEW OF THE HEALTHY HUMAN BEING </a:t>
            </a:r>
          </a:p>
          <a:p>
            <a:pPr algn="ctr"/>
            <a:r>
              <a:rPr lang="it-IT" sz="1400" dirty="0">
                <a:solidFill>
                  <a:schemeClr val="tx1"/>
                </a:solidFill>
              </a:rPr>
              <a:t>                                            </a:t>
            </a:r>
          </a:p>
        </p:txBody>
      </p:sp>
      <p:sp>
        <p:nvSpPr>
          <p:cNvPr id="8" name="Unisci 7"/>
          <p:cNvSpPr/>
          <p:nvPr/>
        </p:nvSpPr>
        <p:spPr>
          <a:xfrm>
            <a:off x="137524" y="1175291"/>
            <a:ext cx="4456670" cy="1003151"/>
          </a:xfrm>
          <a:prstGeom prst="flowChartMerg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a:p>
            <a:pPr algn="ctr"/>
            <a:r>
              <a:rPr lang="it-IT" dirty="0"/>
              <a:t>ECLECTIC MODEL (</a:t>
            </a:r>
            <a:r>
              <a:rPr lang="it-IT" b="1" dirty="0" err="1"/>
              <a:t>medical</a:t>
            </a:r>
            <a:r>
              <a:rPr lang="it-IT" b="1" dirty="0"/>
              <a:t>)</a:t>
            </a:r>
          </a:p>
        </p:txBody>
      </p:sp>
      <p:sp>
        <p:nvSpPr>
          <p:cNvPr id="10" name="Unisci 9"/>
          <p:cNvSpPr/>
          <p:nvPr/>
        </p:nvSpPr>
        <p:spPr>
          <a:xfrm>
            <a:off x="7106589" y="1180734"/>
            <a:ext cx="4581914" cy="962984"/>
          </a:xfrm>
          <a:prstGeom prst="flowChartMerg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a:p>
            <a:pPr algn="ctr"/>
            <a:r>
              <a:rPr lang="it-IT" sz="1600" dirty="0"/>
              <a:t>STRUCTURAL MODEL</a:t>
            </a:r>
          </a:p>
          <a:p>
            <a:pPr algn="ctr"/>
            <a:r>
              <a:rPr lang="it-IT" sz="1600" b="1" dirty="0"/>
              <a:t>( I.S.M.</a:t>
            </a:r>
            <a:r>
              <a:rPr lang="it-IT" sz="2000" b="1" dirty="0"/>
              <a:t>)</a:t>
            </a:r>
          </a:p>
        </p:txBody>
      </p:sp>
      <p:sp>
        <p:nvSpPr>
          <p:cNvPr id="13" name="Callout con freccia in giù 12"/>
          <p:cNvSpPr/>
          <p:nvPr/>
        </p:nvSpPr>
        <p:spPr>
          <a:xfrm>
            <a:off x="338300" y="4609653"/>
            <a:ext cx="4275391" cy="914400"/>
          </a:xfrm>
          <a:prstGeom prst="downArrowCallo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it-IT" dirty="0"/>
              <a:t>HUMAN BEING</a:t>
            </a:r>
          </a:p>
        </p:txBody>
      </p:sp>
      <p:sp>
        <p:nvSpPr>
          <p:cNvPr id="16" name="Ovale 15"/>
          <p:cNvSpPr/>
          <p:nvPr/>
        </p:nvSpPr>
        <p:spPr>
          <a:xfrm>
            <a:off x="0" y="5284721"/>
            <a:ext cx="2066677" cy="1494574"/>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t>BIOLOGICAL</a:t>
            </a:r>
          </a:p>
          <a:p>
            <a:pPr algn="ctr"/>
            <a:r>
              <a:rPr lang="it-IT" sz="1600" dirty="0"/>
              <a:t>LEVEL </a:t>
            </a:r>
          </a:p>
        </p:txBody>
      </p:sp>
      <p:sp>
        <p:nvSpPr>
          <p:cNvPr id="18" name="Ovale 17"/>
          <p:cNvSpPr/>
          <p:nvPr/>
        </p:nvSpPr>
        <p:spPr>
          <a:xfrm>
            <a:off x="9713844" y="5178191"/>
            <a:ext cx="2448486" cy="1646974"/>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t>PSYCHOLOGICAL LEVEL</a:t>
            </a:r>
          </a:p>
        </p:txBody>
      </p:sp>
      <p:sp>
        <p:nvSpPr>
          <p:cNvPr id="21" name="Freccia destra 20"/>
          <p:cNvSpPr/>
          <p:nvPr/>
        </p:nvSpPr>
        <p:spPr>
          <a:xfrm>
            <a:off x="2103217" y="5759362"/>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  </a:t>
            </a:r>
          </a:p>
        </p:txBody>
      </p:sp>
      <p:sp>
        <p:nvSpPr>
          <p:cNvPr id="22" name="Freccia bidirezionale orizzontale 21"/>
          <p:cNvSpPr/>
          <p:nvPr/>
        </p:nvSpPr>
        <p:spPr>
          <a:xfrm>
            <a:off x="8779798" y="5759362"/>
            <a:ext cx="934046" cy="484632"/>
          </a:xfrm>
          <a:prstGeom prst="lef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llout con freccia in giù 22"/>
          <p:cNvSpPr/>
          <p:nvPr/>
        </p:nvSpPr>
        <p:spPr>
          <a:xfrm>
            <a:off x="7358161" y="4572337"/>
            <a:ext cx="4094111" cy="784917"/>
          </a:xfrm>
          <a:prstGeom prst="downArrowCallout">
            <a:avLst>
              <a:gd name="adj1" fmla="val 34676"/>
              <a:gd name="adj2" fmla="val 30462"/>
              <a:gd name="adj3" fmla="val 7432"/>
              <a:gd name="adj4" fmla="val 6497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it-IT" dirty="0"/>
              <a:t>HUMAN BEING</a:t>
            </a:r>
          </a:p>
        </p:txBody>
      </p:sp>
      <p:sp>
        <p:nvSpPr>
          <p:cNvPr id="24" name="Ovale 23"/>
          <p:cNvSpPr/>
          <p:nvPr/>
        </p:nvSpPr>
        <p:spPr>
          <a:xfrm>
            <a:off x="6731167" y="5178191"/>
            <a:ext cx="2048631" cy="1646974"/>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t>BIOLOGICAL LEVEL</a:t>
            </a:r>
          </a:p>
        </p:txBody>
      </p:sp>
      <p:sp>
        <p:nvSpPr>
          <p:cNvPr id="25" name="Ovale 24"/>
          <p:cNvSpPr/>
          <p:nvPr/>
        </p:nvSpPr>
        <p:spPr>
          <a:xfrm>
            <a:off x="3138655" y="5284721"/>
            <a:ext cx="2417587" cy="1494574"/>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t>PSYCHOLOGICAL LEVEL</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a 2"/>
          <p:cNvGraphicFramePr/>
          <p:nvPr>
            <p:extLst>
              <p:ext uri="{D42A27DB-BD31-4B8C-83A1-F6EECF244321}">
                <p14:modId xmlns:p14="http://schemas.microsoft.com/office/powerpoint/2010/main" val="3411759100"/>
              </p:ext>
            </p:extLst>
          </p:nvPr>
        </p:nvGraphicFramePr>
        <p:xfrm>
          <a:off x="0" y="485775"/>
          <a:ext cx="8603615" cy="6372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sellaDiTesto 4"/>
          <p:cNvSpPr txBox="1"/>
          <p:nvPr/>
        </p:nvSpPr>
        <p:spPr>
          <a:xfrm>
            <a:off x="51335" y="89562"/>
            <a:ext cx="6044665" cy="523220"/>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it-IT" sz="2800" b="1" u="sng"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INTEGRATION OF THE DECISIONS </a:t>
            </a:r>
          </a:p>
        </p:txBody>
      </p:sp>
      <p:sp>
        <p:nvSpPr>
          <p:cNvPr id="4" name="Parentesi graffa chiusa 3"/>
          <p:cNvSpPr/>
          <p:nvPr/>
        </p:nvSpPr>
        <p:spPr>
          <a:xfrm>
            <a:off x="8354728" y="216568"/>
            <a:ext cx="875899" cy="6559618"/>
          </a:xfrm>
          <a:prstGeom prst="rightBrace">
            <a:avLst>
              <a:gd name="adj1" fmla="val 8333"/>
              <a:gd name="adj2" fmla="val 51321"/>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 name="CasellaDiTesto 5"/>
          <p:cNvSpPr txBox="1"/>
          <p:nvPr/>
        </p:nvSpPr>
        <p:spPr>
          <a:xfrm>
            <a:off x="9461633" y="523220"/>
            <a:ext cx="2329314" cy="572464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it-IT" b="1" cap="all"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GOAL </a:t>
            </a:r>
            <a:r>
              <a:rPr lang="en-US" b="1" cap="all"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of the first phase of the  restructuring rehabilitation:</a:t>
            </a:r>
            <a:endParaRPr lang="it-IT" sz="2000" b="1" cap="all"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endParaRPr lang="it-IT" b="1" cap="all"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endPar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endPar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endPar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endPar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it-IT" b="1" i="1" dirty="0">
                <a:solidFill>
                  <a:srgbClr val="002060"/>
                </a:solidFill>
                <a:latin typeface="Cambria" panose="02040503050406030204" pitchFamily="18" charset="0"/>
                <a:ea typeface="Cambria" panose="02040503050406030204" pitchFamily="18" charset="0"/>
              </a:rPr>
              <a:t>Increased disorder awareness</a:t>
            </a:r>
          </a:p>
          <a:p>
            <a:pPr algn="ctr"/>
            <a:endPar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endPar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endPar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endPar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it-IT"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DECISION</a:t>
            </a:r>
          </a:p>
          <a:p>
            <a:pPr algn="ctr"/>
            <a:endParaRPr lang="it-IT"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it-IT"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p:txBody>
      </p:sp>
      <p:sp>
        <p:nvSpPr>
          <p:cNvPr id="2" name="Freccia in giù 1"/>
          <p:cNvSpPr/>
          <p:nvPr/>
        </p:nvSpPr>
        <p:spPr>
          <a:xfrm>
            <a:off x="10461055" y="2153529"/>
            <a:ext cx="462013" cy="587141"/>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in giù 16"/>
          <p:cNvSpPr/>
          <p:nvPr/>
        </p:nvSpPr>
        <p:spPr>
          <a:xfrm>
            <a:off x="10461055" y="3907125"/>
            <a:ext cx="462013" cy="587141"/>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sz="quarter" idx="4294967295"/>
          </p:nvPr>
        </p:nvGraphicFramePr>
        <p:xfrm>
          <a:off x="3938963" y="1203159"/>
          <a:ext cx="7339263" cy="4539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Ovale 9"/>
          <p:cNvSpPr/>
          <p:nvPr/>
        </p:nvSpPr>
        <p:spPr>
          <a:xfrm>
            <a:off x="521368" y="1203159"/>
            <a:ext cx="3328737" cy="4403557"/>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2400" b="1" dirty="0">
                <a:latin typeface="Cambria" panose="02040503050406030204" pitchFamily="18" charset="0"/>
                <a:ea typeface="Cambria" panose="02040503050406030204" pitchFamily="18" charset="0"/>
              </a:rPr>
              <a:t>DECISION </a:t>
            </a:r>
          </a:p>
          <a:p>
            <a:pPr algn="ctr"/>
            <a:r>
              <a:rPr lang="it-IT" sz="2400" b="1" dirty="0">
                <a:latin typeface="Cambria" panose="02040503050406030204" pitchFamily="18" charset="0"/>
                <a:ea typeface="Cambria" panose="02040503050406030204" pitchFamily="18" charset="0"/>
              </a:rPr>
              <a:t>= </a:t>
            </a:r>
          </a:p>
          <a:p>
            <a:pPr algn="ctr"/>
            <a:r>
              <a:rPr lang="it-IT" sz="2400" b="1" dirty="0">
                <a:latin typeface="Cambria" panose="02040503050406030204" pitchFamily="18" charset="0"/>
                <a:ea typeface="Cambria" panose="02040503050406030204" pitchFamily="18" charset="0"/>
              </a:rPr>
              <a:t>MAJORITY RULE</a:t>
            </a:r>
          </a:p>
        </p:txBody>
      </p:sp>
      <p:sp>
        <p:nvSpPr>
          <p:cNvPr id="4" name="Rectangles 3"/>
          <p:cNvSpPr/>
          <p:nvPr/>
        </p:nvSpPr>
        <p:spPr>
          <a:xfrm>
            <a:off x="5805805" y="2858770"/>
            <a:ext cx="4989830" cy="121602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it-IT" altLang="en-US" sz="2400" dirty="0">
                <a:latin typeface="Cambria" panose="02040503050406030204" pitchFamily="18" charset="0"/>
              </a:rPr>
              <a:t>PUBLIC MENTAL HEALTHCARE SERVICES  </a:t>
            </a:r>
          </a:p>
        </p:txBody>
      </p:sp>
      <p:sp>
        <p:nvSpPr>
          <p:cNvPr id="8" name="Meno 7"/>
          <p:cNvSpPr/>
          <p:nvPr/>
        </p:nvSpPr>
        <p:spPr>
          <a:xfrm>
            <a:off x="4304944" y="2186151"/>
            <a:ext cx="451945" cy="474070"/>
          </a:xfrm>
          <a:prstGeom prst="mathMin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Meno 10"/>
          <p:cNvSpPr/>
          <p:nvPr/>
        </p:nvSpPr>
        <p:spPr>
          <a:xfrm>
            <a:off x="4631605" y="3501053"/>
            <a:ext cx="451945" cy="474070"/>
          </a:xfrm>
          <a:prstGeom prst="mathMin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Più 11"/>
          <p:cNvSpPr/>
          <p:nvPr/>
        </p:nvSpPr>
        <p:spPr>
          <a:xfrm>
            <a:off x="4322508" y="4409093"/>
            <a:ext cx="472965" cy="550964"/>
          </a:xfrm>
          <a:prstGeom prst="mathPl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3" name="Picture 102"/>
          <p:cNvPicPr/>
          <p:nvPr/>
        </p:nvPicPr>
        <p:blipFill>
          <a:blip r:embed="rId2"/>
          <a:stretch>
            <a:fillRect/>
          </a:stretch>
        </p:blipFill>
        <p:spPr>
          <a:xfrm>
            <a:off x="635" y="0"/>
            <a:ext cx="12191365" cy="6858635"/>
          </a:xfrm>
          <a:prstGeom prst="rect">
            <a:avLst/>
          </a:prstGeom>
          <a:noFill/>
          <a:ln w="9525">
            <a:noFill/>
          </a:ln>
        </p:spPr>
      </p:pic>
      <p:sp>
        <p:nvSpPr>
          <p:cNvPr id="4" name="CasellaDiTesto 3"/>
          <p:cNvSpPr txBox="1"/>
          <p:nvPr/>
        </p:nvSpPr>
        <p:spPr>
          <a:xfrm>
            <a:off x="735330" y="1417955"/>
            <a:ext cx="10847070" cy="3563620"/>
          </a:xfrm>
          <a:prstGeom prst="rect">
            <a:avLst/>
          </a:prstGeom>
          <a:gradFill flip="none" rotWithShape="1">
            <a:gsLst>
              <a:gs pos="0">
                <a:srgbClr val="6C0000">
                  <a:shade val="30000"/>
                  <a:satMod val="115000"/>
                </a:srgbClr>
              </a:gs>
              <a:gs pos="50000">
                <a:srgbClr val="6C0000">
                  <a:shade val="67500"/>
                  <a:satMod val="115000"/>
                </a:srgbClr>
              </a:gs>
              <a:gs pos="100000">
                <a:srgbClr val="6C0000">
                  <a:shade val="100000"/>
                  <a:satMod val="115000"/>
                </a:srgbClr>
              </a:gs>
            </a:gsLst>
            <a:path path="circle">
              <a:fillToRect t="100000" r="100000"/>
            </a:path>
            <a:tileRect l="-100000" b="-100000"/>
          </a:gradFill>
          <a:ln>
            <a:noFill/>
          </a:ln>
        </p:spPr>
        <p:style>
          <a:lnRef idx="0">
            <a:scrgbClr r="0" g="0" b="0"/>
          </a:lnRef>
          <a:fillRef idx="0">
            <a:scrgbClr r="0" g="0" b="0"/>
          </a:fillRef>
          <a:effectRef idx="0">
            <a:scrgbClr r="0" g="0" b="0"/>
          </a:effectRef>
          <a:fontRef idx="minor">
            <a:schemeClr val="lt1"/>
          </a:fontRef>
        </p:style>
        <p:txBody>
          <a:bodyPr wrap="square" rtlCol="0">
            <a:noAutofit/>
          </a:bodyPr>
          <a:lstStyle/>
          <a:p>
            <a:pPr algn="ctr"/>
            <a:endParaRPr lang="it-IT" sz="3200"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endParaRPr lang="it-IT" sz="3200"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en-US" sz="3200"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 few weeks after discharge the patient was admitted to another facility under voluntary medical treatment.</a:t>
            </a:r>
            <a:r>
              <a:rPr lang="it-IT" sz="3200" b="1" i="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it-IT" sz="3200" i="1" dirty="0">
              <a:latin typeface="Cambria" panose="02040503050406030204" pitchFamily="18" charset="0"/>
              <a:ea typeface="Cambria" panose="02040503050406030204" pitchFamily="18"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r="43109" b="6142"/>
          <a:stretch>
            <a:fillRect/>
          </a:stretch>
        </p:blipFill>
        <p:spPr>
          <a:xfrm>
            <a:off x="-635" y="-635"/>
            <a:ext cx="12350115" cy="6858635"/>
          </a:xfrm>
          <a:prstGeom prst="rect">
            <a:avLst/>
          </a:prstGeom>
        </p:spPr>
      </p:pic>
      <p:sp>
        <p:nvSpPr>
          <p:cNvPr id="6" name="Content Placeholder 1"/>
          <p:cNvSpPr>
            <a:spLocks noGrp="1"/>
          </p:cNvSpPr>
          <p:nvPr/>
        </p:nvSpPr>
        <p:spPr>
          <a:xfrm>
            <a:off x="520065" y="274955"/>
            <a:ext cx="10972800" cy="1325245"/>
          </a:xfrm>
          <a:prstGeom prst="rect">
            <a:avLst/>
          </a:prstGeom>
          <a:gradFill>
            <a:gsLst>
              <a:gs pos="0">
                <a:srgbClr val="007BD3"/>
              </a:gs>
              <a:gs pos="100000">
                <a:srgbClr val="034373"/>
              </a:gs>
            </a:gsLst>
            <a:lin scaled="0"/>
          </a:grad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buNone/>
            </a:pPr>
            <a:r>
              <a:rPr lang="it-IT" altLang="en-US" dirty="0"/>
              <a:t>        </a:t>
            </a:r>
            <a:r>
              <a:rPr lang="it-IT" altLang="en-US" dirty="0">
                <a:solidFill>
                  <a:schemeClr val="bg1"/>
                </a:solidFill>
              </a:rPr>
              <a:t>DIFFERENT FATE FOR DIFFERENT CHOICES</a:t>
            </a:r>
            <a:r>
              <a:rPr lang="it-IT" altLang="en-US" dirty="0">
                <a:solidFill>
                  <a:schemeClr val="bg1"/>
                </a:solidFill>
                <a:highlight>
                  <a:srgbClr val="0000FF"/>
                </a:highlight>
              </a:rPr>
              <a:t> </a:t>
            </a:r>
          </a:p>
        </p:txBody>
      </p:sp>
      <p:sp>
        <p:nvSpPr>
          <p:cNvPr id="7" name="Text Box 6"/>
          <p:cNvSpPr txBox="1"/>
          <p:nvPr/>
        </p:nvSpPr>
        <p:spPr>
          <a:xfrm>
            <a:off x="1884680" y="3528695"/>
            <a:ext cx="4064000" cy="646331"/>
          </a:xfrm>
          <a:prstGeom prst="rect">
            <a:avLst/>
          </a:prstGeom>
          <a:solidFill>
            <a:schemeClr val="bg1"/>
          </a:solidFill>
        </p:spPr>
        <p:txBody>
          <a:bodyPr wrap="square" rtlCol="0">
            <a:spAutoFit/>
          </a:bodyPr>
          <a:lstStyle/>
          <a:p>
            <a:pPr algn="ctr"/>
            <a:r>
              <a:rPr lang="it-IT" altLang="en-US" dirty="0"/>
              <a:t>LUISA AND LIA</a:t>
            </a:r>
          </a:p>
          <a:p>
            <a:pPr algn="ctr"/>
            <a:r>
              <a:rPr lang="it-IT" altLang="en-US" dirty="0"/>
              <a:t>ARE BACK TO THE VICIOUS CYCLE</a:t>
            </a:r>
          </a:p>
        </p:txBody>
      </p:sp>
      <p:sp>
        <p:nvSpPr>
          <p:cNvPr id="8" name="Text Box 7"/>
          <p:cNvSpPr txBox="1"/>
          <p:nvPr/>
        </p:nvSpPr>
        <p:spPr>
          <a:xfrm>
            <a:off x="6334125" y="3528695"/>
            <a:ext cx="4064000" cy="645160"/>
          </a:xfrm>
          <a:prstGeom prst="rect">
            <a:avLst/>
          </a:prstGeom>
          <a:solidFill>
            <a:schemeClr val="bg1"/>
          </a:solidFill>
        </p:spPr>
        <p:txBody>
          <a:bodyPr wrap="square" rtlCol="0">
            <a:spAutoFit/>
          </a:bodyPr>
          <a:lstStyle/>
          <a:p>
            <a:pPr algn="ctr"/>
            <a:r>
              <a:rPr lang="it-IT" altLang="en-US" dirty="0"/>
              <a:t>MATTEO</a:t>
            </a:r>
          </a:p>
          <a:p>
            <a:pPr algn="ctr"/>
            <a:r>
              <a:rPr lang="it-IT" altLang="en-US" dirty="0"/>
              <a:t>CONTINUES HIS TREATMENT</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AB7EEE-208B-CB00-C188-DBDDD606D34D}"/>
              </a:ext>
            </a:extLst>
          </p:cNvPr>
          <p:cNvSpPr>
            <a:spLocks noGrp="1"/>
          </p:cNvSpPr>
          <p:nvPr>
            <p:ph type="title"/>
          </p:nvPr>
        </p:nvSpPr>
        <p:spPr/>
        <p:txBody>
          <a:bodyPr/>
          <a:lstStyle/>
          <a:p>
            <a:endParaRPr lang="it-IT"/>
          </a:p>
        </p:txBody>
      </p:sp>
      <p:pic>
        <p:nvPicPr>
          <p:cNvPr id="3" name="Content Placeholder 3">
            <a:extLst>
              <a:ext uri="{FF2B5EF4-FFF2-40B4-BE49-F238E27FC236}">
                <a16:creationId xmlns:a16="http://schemas.microsoft.com/office/drawing/2014/main" id="{0861ED8F-F17A-976C-B4C0-0841CF5BF309}"/>
              </a:ext>
            </a:extLst>
          </p:cNvPr>
          <p:cNvPicPr>
            <a:picLocks noChangeAspect="1"/>
          </p:cNvPicPr>
          <p:nvPr/>
        </p:nvPicPr>
        <p:blipFill>
          <a:blip r:embed="rId2"/>
          <a:stretch>
            <a:fillRect/>
          </a:stretch>
        </p:blipFill>
        <p:spPr>
          <a:xfrm>
            <a:off x="0" y="635"/>
            <a:ext cx="12192000" cy="6858000"/>
          </a:xfrm>
          <a:prstGeom prst="rect">
            <a:avLst/>
          </a:prstGeom>
        </p:spPr>
      </p:pic>
      <p:sp>
        <p:nvSpPr>
          <p:cNvPr id="4" name="Text Box 3">
            <a:extLst>
              <a:ext uri="{FF2B5EF4-FFF2-40B4-BE49-F238E27FC236}">
                <a16:creationId xmlns:a16="http://schemas.microsoft.com/office/drawing/2014/main" id="{A4C160D5-FC62-EA34-622C-D5F22E7F9147}"/>
              </a:ext>
            </a:extLst>
          </p:cNvPr>
          <p:cNvSpPr txBox="1"/>
          <p:nvPr/>
        </p:nvSpPr>
        <p:spPr>
          <a:xfrm>
            <a:off x="8203096" y="0"/>
            <a:ext cx="3988904" cy="2089785"/>
          </a:xfrm>
          <a:prstGeom prst="rect">
            <a:avLst/>
          </a:prstGeom>
          <a:noFill/>
          <a:scene3d>
            <a:camera prst="obliqueTopRight"/>
            <a:lightRig rig="threePt" dir="t"/>
          </a:scene3d>
        </p:spPr>
        <p:txBody>
          <a:bodyPr wrap="square" rtlCol="0">
            <a:noAutofit/>
          </a:bodyPr>
          <a:lstStyle/>
          <a:p>
            <a:endParaRPr lang="it-IT" altLang="en-US" dirty="0"/>
          </a:p>
          <a:p>
            <a:endParaRPr lang="it-IT" altLang="en-US" dirty="0"/>
          </a:p>
          <a:p>
            <a:pPr algn="ctr"/>
            <a:r>
              <a:rPr lang="it-IT" altLang="en-US" sz="3600" dirty="0"/>
              <a:t>THANKS FOR YOUR ATTENTION</a:t>
            </a:r>
          </a:p>
        </p:txBody>
      </p:sp>
    </p:spTree>
    <p:extLst>
      <p:ext uri="{BB962C8B-B14F-4D97-AF65-F5344CB8AC3E}">
        <p14:creationId xmlns:p14="http://schemas.microsoft.com/office/powerpoint/2010/main" val="4107548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angoli arrotondati sullo stesso lato 2"/>
          <p:cNvSpPr/>
          <p:nvPr/>
        </p:nvSpPr>
        <p:spPr>
          <a:xfrm>
            <a:off x="82550" y="1"/>
            <a:ext cx="12108815" cy="1962150"/>
          </a:xfrm>
          <a:prstGeom prst="round2SameRect">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t-IT" sz="2800" dirty="0">
              <a:solidFill>
                <a:schemeClr val="tx1"/>
              </a:solidFill>
            </a:endParaRPr>
          </a:p>
          <a:p>
            <a:pPr algn="ctr"/>
            <a:endParaRPr lang="it-IT" sz="2800" dirty="0">
              <a:solidFill>
                <a:schemeClr val="tx1"/>
              </a:solidFill>
            </a:endParaRPr>
          </a:p>
          <a:p>
            <a:pPr algn="ctr"/>
            <a:endParaRPr lang="it-IT" sz="2800" dirty="0">
              <a:solidFill>
                <a:schemeClr val="tx1"/>
              </a:solidFill>
            </a:endParaRPr>
          </a:p>
          <a:p>
            <a:pPr algn="ctr"/>
            <a:r>
              <a:rPr lang="it-IT" sz="2800" dirty="0">
                <a:solidFill>
                  <a:schemeClr val="tx1"/>
                </a:solidFill>
              </a:rPr>
              <a:t>1.1.1.1.3 PSYCHOPATHOLOGICAL DIFFERENCES </a:t>
            </a:r>
          </a:p>
          <a:p>
            <a:pPr algn="ctr"/>
            <a:r>
              <a:rPr lang="it-IT" sz="2800" dirty="0">
                <a:solidFill>
                  <a:schemeClr val="tx1"/>
                </a:solidFill>
              </a:rPr>
              <a:t> </a:t>
            </a:r>
            <a:r>
              <a:rPr lang="it-IT" sz="2000" dirty="0">
                <a:solidFill>
                  <a:schemeClr val="tx1"/>
                </a:solidFill>
              </a:rPr>
              <a:t>CONSEQUENCES IN PSYCHOPATHOLOGY</a:t>
            </a:r>
          </a:p>
          <a:p>
            <a:pPr algn="ctr"/>
            <a:r>
              <a:rPr lang="it-IT" sz="2800" b="1" dirty="0">
                <a:solidFill>
                  <a:srgbClr val="C00000"/>
                </a:solidFill>
              </a:rPr>
              <a:t>VIEW OF THE ILL HUMAN BEING</a:t>
            </a:r>
            <a:endParaRPr lang="it-IT" sz="2800" b="1" dirty="0">
              <a:solidFill>
                <a:schemeClr val="tx1"/>
              </a:solidFill>
            </a:endParaRPr>
          </a:p>
          <a:p>
            <a:pPr algn="ctr"/>
            <a:endParaRPr lang="it-IT" sz="4000" b="1" dirty="0">
              <a:solidFill>
                <a:schemeClr val="tx1"/>
              </a:solidFill>
            </a:endParaRPr>
          </a:p>
          <a:p>
            <a:pPr algn="ctr"/>
            <a:endParaRPr lang="it-IT" sz="2800" dirty="0">
              <a:solidFill>
                <a:schemeClr val="tx1"/>
              </a:solidFill>
            </a:endParaRPr>
          </a:p>
          <a:p>
            <a:pPr algn="ctr"/>
            <a:endParaRPr lang="it-IT" sz="2800" dirty="0">
              <a:solidFill>
                <a:schemeClr val="tx1"/>
              </a:solidFill>
            </a:endParaRPr>
          </a:p>
        </p:txBody>
      </p:sp>
      <p:pic>
        <p:nvPicPr>
          <p:cNvPr id="100" name="Picture 99"/>
          <p:cNvPicPr/>
          <p:nvPr/>
        </p:nvPicPr>
        <p:blipFill>
          <a:blip r:embed="rId2"/>
          <a:stretch>
            <a:fillRect/>
          </a:stretch>
        </p:blipFill>
        <p:spPr>
          <a:xfrm>
            <a:off x="-151765" y="1962785"/>
            <a:ext cx="12432665" cy="4895215"/>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angoli arrotondati sullo stesso lato 2"/>
          <p:cNvSpPr/>
          <p:nvPr/>
        </p:nvSpPr>
        <p:spPr>
          <a:xfrm>
            <a:off x="316523" y="1277814"/>
            <a:ext cx="2520462" cy="4161693"/>
          </a:xfrm>
          <a:prstGeom prst="round2SameRect">
            <a:avLst/>
          </a:prstGeom>
          <a:scene3d>
            <a:camera prst="perspectiveContrastingRightFacing"/>
            <a:lightRig rig="threePt" dir="t"/>
          </a:scene3d>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it-IT" sz="2600" dirty="0"/>
              <a:t>1.3.3.1</a:t>
            </a:r>
          </a:p>
          <a:p>
            <a:pPr algn="ctr"/>
            <a:r>
              <a:rPr lang="it-IT" sz="2600" dirty="0"/>
              <a:t>ECLECTIC MODEL  (MEDICAL)</a:t>
            </a:r>
          </a:p>
        </p:txBody>
      </p:sp>
      <p:graphicFrame>
        <p:nvGraphicFramePr>
          <p:cNvPr id="4" name="Segnaposto contenuto 3"/>
          <p:cNvGraphicFramePr>
            <a:graphicFrameLocks noGrp="1"/>
          </p:cNvGraphicFramePr>
          <p:nvPr>
            <p:ph idx="1"/>
          </p:nvPr>
        </p:nvGraphicFramePr>
        <p:xfrm>
          <a:off x="2976021" y="468923"/>
          <a:ext cx="7551302" cy="5873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567354" y="653493"/>
            <a:ext cx="3119717" cy="4306007"/>
          </a:xfrm>
          <a:solidFill>
            <a:schemeClr val="tx1"/>
          </a:solidFill>
          <a:scene3d>
            <a:camera prst="perspectiveFront"/>
            <a:lightRig rig="threePt" dir="t"/>
          </a:scene3d>
        </p:spPr>
        <p:txBody>
          <a:bodyPr vert="horz" lIns="109728" tIns="109728" rIns="109728" bIns="91440" rtlCol="0" anchor="ctr">
            <a:normAutofit/>
          </a:bodyPr>
          <a:lstStyle/>
          <a:p>
            <a:r>
              <a:rPr lang="en-US" sz="2800" dirty="0">
                <a:solidFill>
                  <a:schemeClr val="bg1"/>
                </a:solidFill>
              </a:rPr>
              <a:t> ORIGIN OF SYMPTOMS ACCORDING TO THE ECLECTIC MODEL</a:t>
            </a:r>
            <a:br>
              <a:rPr lang="en-US" sz="2800" dirty="0">
                <a:solidFill>
                  <a:schemeClr val="bg1"/>
                </a:solidFill>
              </a:rPr>
            </a:br>
            <a:r>
              <a:rPr lang="en-US" sz="2800" cap="none" spc="0" dirty="0">
                <a:solidFill>
                  <a:schemeClr val="bg1"/>
                </a:solidFill>
              </a:rPr>
              <a:t>(</a:t>
            </a:r>
            <a:r>
              <a:rPr lang="en-US" sz="2000" dirty="0">
                <a:solidFill>
                  <a:schemeClr val="bg1"/>
                </a:solidFill>
              </a:rPr>
              <a:t>m</a:t>
            </a:r>
            <a:r>
              <a:rPr lang="en-US" sz="2000" cap="none" spc="0" dirty="0">
                <a:solidFill>
                  <a:schemeClr val="bg1"/>
                </a:solidFill>
              </a:rPr>
              <a:t>edical-</a:t>
            </a:r>
            <a:r>
              <a:rPr lang="en-US" sz="2000" dirty="0">
                <a:solidFill>
                  <a:schemeClr val="bg1"/>
                </a:solidFill>
              </a:rPr>
              <a:t>p</a:t>
            </a:r>
            <a:r>
              <a:rPr lang="en-US" sz="2000" cap="none" spc="0" dirty="0">
                <a:solidFill>
                  <a:schemeClr val="bg1"/>
                </a:solidFill>
              </a:rPr>
              <a:t>sychiatric)</a:t>
            </a:r>
            <a:endParaRPr lang="en-US" sz="2800" spc="0" dirty="0">
              <a:solidFill>
                <a:schemeClr val="bg1"/>
              </a:solidFill>
            </a:endParaRPr>
          </a:p>
        </p:txBody>
      </p:sp>
      <p:graphicFrame>
        <p:nvGraphicFramePr>
          <p:cNvPr id="7" name="CasellaDiTesto 2"/>
          <p:cNvGraphicFramePr/>
          <p:nvPr>
            <p:extLst>
              <p:ext uri="{D42A27DB-BD31-4B8C-83A1-F6EECF244321}">
                <p14:modId xmlns:p14="http://schemas.microsoft.com/office/powerpoint/2010/main" val="2651218473"/>
              </p:ext>
            </p:extLst>
          </p:nvPr>
        </p:nvGraphicFramePr>
        <p:xfrm>
          <a:off x="4758055" y="2094865"/>
          <a:ext cx="6790690" cy="4356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797187" y="2378075"/>
            <a:ext cx="2164080" cy="1250315"/>
          </a:xfrm>
          <a:prstGeom prst="rect">
            <a:avLst/>
          </a:prstGeom>
          <a:noFill/>
        </p:spPr>
        <p:txBody>
          <a:bodyPr wrap="square" rtlCol="0">
            <a:noAutofit/>
          </a:bodyPr>
          <a:lstStyle/>
          <a:p>
            <a:endParaRPr lang="en-US"/>
          </a:p>
        </p:txBody>
      </p:sp>
      <p:sp>
        <p:nvSpPr>
          <p:cNvPr id="8" name="Oval 7"/>
          <p:cNvSpPr/>
          <p:nvPr/>
        </p:nvSpPr>
        <p:spPr>
          <a:xfrm>
            <a:off x="71755" y="1495425"/>
            <a:ext cx="2507615" cy="218694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it-IT" altLang="en-US" sz="1500" dirty="0">
                <a:solidFill>
                  <a:schemeClr val="tx1"/>
                </a:solidFill>
              </a:rPr>
              <a:t>PSYCHOMOTOR </a:t>
            </a:r>
          </a:p>
          <a:p>
            <a:pPr algn="ctr"/>
            <a:r>
              <a:rPr lang="it-IT" altLang="en-US" sz="1500" dirty="0">
                <a:solidFill>
                  <a:schemeClr val="tx1"/>
                </a:solidFill>
              </a:rPr>
              <a:t>FUNCTION </a:t>
            </a:r>
          </a:p>
        </p:txBody>
      </p:sp>
      <p:sp>
        <p:nvSpPr>
          <p:cNvPr id="9" name="Plus 8"/>
          <p:cNvSpPr/>
          <p:nvPr/>
        </p:nvSpPr>
        <p:spPr>
          <a:xfrm>
            <a:off x="2382271" y="1799590"/>
            <a:ext cx="914400" cy="914400"/>
          </a:xfrm>
          <a:prstGeom prst="mathPlus">
            <a:avLst/>
          </a:prstGeom>
          <a:gradFill>
            <a:gsLst>
              <a:gs pos="0">
                <a:srgbClr val="E30000"/>
              </a:gs>
              <a:gs pos="100000">
                <a:srgbClr val="760303"/>
              </a:gs>
            </a:gsLst>
            <a:lin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 name="Minus 9"/>
          <p:cNvSpPr/>
          <p:nvPr/>
        </p:nvSpPr>
        <p:spPr>
          <a:xfrm>
            <a:off x="2390360" y="2514600"/>
            <a:ext cx="914400" cy="914400"/>
          </a:xfrm>
          <a:prstGeom prst="mathMinus">
            <a:avLst/>
          </a:prstGeom>
          <a:gradFill>
            <a:gsLst>
              <a:gs pos="0">
                <a:srgbClr val="FE4444"/>
              </a:gs>
              <a:gs pos="100000">
                <a:srgbClr val="832B2B"/>
              </a:gs>
            </a:gsLst>
            <a:lin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1" name="Oval 10"/>
          <p:cNvSpPr/>
          <p:nvPr/>
        </p:nvSpPr>
        <p:spPr>
          <a:xfrm>
            <a:off x="3255616" y="1440815"/>
            <a:ext cx="2243455" cy="2187575"/>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it-IT" altLang="en-US" sz="1600" dirty="0">
                <a:solidFill>
                  <a:schemeClr val="tx1"/>
                </a:solidFill>
                <a:highlight>
                  <a:srgbClr val="FFFFFF"/>
                </a:highlight>
              </a:rPr>
              <a:t>AFFECTIVE AND </a:t>
            </a:r>
          </a:p>
          <a:p>
            <a:pPr algn="ctr"/>
            <a:r>
              <a:rPr lang="it-IT" altLang="en-US" sz="1600" dirty="0">
                <a:solidFill>
                  <a:schemeClr val="tx1"/>
                </a:solidFill>
                <a:highlight>
                  <a:srgbClr val="FFFFFF"/>
                </a:highlight>
              </a:rPr>
              <a:t>MOOD FUNCTION </a:t>
            </a:r>
          </a:p>
        </p:txBody>
      </p:sp>
      <p:sp>
        <p:nvSpPr>
          <p:cNvPr id="12" name="Plus 11"/>
          <p:cNvSpPr/>
          <p:nvPr/>
        </p:nvSpPr>
        <p:spPr>
          <a:xfrm>
            <a:off x="5486083" y="1799590"/>
            <a:ext cx="914400" cy="914400"/>
          </a:xfrm>
          <a:prstGeom prst="mathPlus">
            <a:avLst/>
          </a:prstGeom>
          <a:gradFill>
            <a:gsLst>
              <a:gs pos="0">
                <a:srgbClr val="E30000"/>
              </a:gs>
              <a:gs pos="100000">
                <a:srgbClr val="760303"/>
              </a:gs>
            </a:gsLst>
            <a:lin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3" name="Minus 12"/>
          <p:cNvSpPr/>
          <p:nvPr/>
        </p:nvSpPr>
        <p:spPr>
          <a:xfrm>
            <a:off x="5499872" y="2514600"/>
            <a:ext cx="914400" cy="914400"/>
          </a:xfrm>
          <a:prstGeom prst="mathMinus">
            <a:avLst/>
          </a:prstGeom>
          <a:gradFill>
            <a:gsLst>
              <a:gs pos="0">
                <a:srgbClr val="FE4444"/>
              </a:gs>
              <a:gs pos="100000">
                <a:srgbClr val="832B2B"/>
              </a:gs>
            </a:gsLst>
            <a:lin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Oval 13"/>
          <p:cNvSpPr/>
          <p:nvPr/>
        </p:nvSpPr>
        <p:spPr>
          <a:xfrm>
            <a:off x="6414135" y="1440815"/>
            <a:ext cx="2310130" cy="2186940"/>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it-IT" altLang="en-US" sz="1600" dirty="0">
                <a:solidFill>
                  <a:schemeClr val="tx1"/>
                </a:solidFill>
              </a:rPr>
              <a:t>COGNITIVE FUNCTION </a:t>
            </a:r>
          </a:p>
        </p:txBody>
      </p:sp>
      <p:sp>
        <p:nvSpPr>
          <p:cNvPr id="15" name="Minus 14"/>
          <p:cNvSpPr/>
          <p:nvPr/>
        </p:nvSpPr>
        <p:spPr>
          <a:xfrm>
            <a:off x="8698230" y="2378075"/>
            <a:ext cx="914400" cy="914400"/>
          </a:xfrm>
          <a:prstGeom prst="mathMinus">
            <a:avLst/>
          </a:prstGeom>
          <a:gradFill>
            <a:gsLst>
              <a:gs pos="0">
                <a:srgbClr val="FE4444"/>
              </a:gs>
              <a:gs pos="100000">
                <a:srgbClr val="832B2B"/>
              </a:gs>
            </a:gsLst>
            <a:lin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6" name="Minus 15"/>
          <p:cNvSpPr/>
          <p:nvPr/>
        </p:nvSpPr>
        <p:spPr>
          <a:xfrm>
            <a:off x="8698230" y="1799590"/>
            <a:ext cx="914400" cy="914400"/>
          </a:xfrm>
          <a:prstGeom prst="mathMinus">
            <a:avLst/>
          </a:prstGeom>
          <a:gradFill>
            <a:gsLst>
              <a:gs pos="0">
                <a:srgbClr val="FE4444"/>
              </a:gs>
              <a:gs pos="100000">
                <a:srgbClr val="832B2B"/>
              </a:gs>
            </a:gsLst>
            <a:lin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7" name="Rectangles 16"/>
          <p:cNvSpPr/>
          <p:nvPr/>
        </p:nvSpPr>
        <p:spPr>
          <a:xfrm>
            <a:off x="9665970" y="1541145"/>
            <a:ext cx="2159000" cy="2087245"/>
          </a:xfrm>
          <a:prstGeom prst="rect">
            <a:avLst/>
          </a:prstGeom>
          <a:gradFill>
            <a:gsLst>
              <a:gs pos="0">
                <a:srgbClr val="FBFB11"/>
              </a:gs>
              <a:gs pos="100000">
                <a:srgbClr val="838309"/>
              </a:gs>
            </a:gsLst>
            <a:lin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it-IT" altLang="en-US" sz="2400" dirty="0">
                <a:solidFill>
                  <a:schemeClr val="tx1"/>
                </a:solidFill>
              </a:rPr>
              <a:t>SYMPTOMS</a:t>
            </a:r>
          </a:p>
        </p:txBody>
      </p:sp>
      <p:sp>
        <p:nvSpPr>
          <p:cNvPr id="18" name="Rettangolo con due angoli in diagonale arrotondati 3"/>
          <p:cNvSpPr/>
          <p:nvPr/>
        </p:nvSpPr>
        <p:spPr>
          <a:xfrm>
            <a:off x="7161530" y="5125085"/>
            <a:ext cx="4664075" cy="1382395"/>
          </a:xfrm>
          <a:prstGeom prst="round2DiagRect">
            <a:avLst/>
          </a:prstGeom>
          <a:solidFill>
            <a:schemeClr val="tx1"/>
          </a:solidFill>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000" b="1" dirty="0"/>
              <a:t>DISORDER</a:t>
            </a:r>
          </a:p>
        </p:txBody>
      </p:sp>
      <p:sp>
        <p:nvSpPr>
          <p:cNvPr id="19" name="Down Arrow 18"/>
          <p:cNvSpPr/>
          <p:nvPr/>
        </p:nvSpPr>
        <p:spPr>
          <a:xfrm>
            <a:off x="10502900" y="3986530"/>
            <a:ext cx="485775" cy="979170"/>
          </a:xfrm>
          <a:prstGeom prst="downArrow">
            <a:avLst/>
          </a:prstGeom>
          <a:gradFill>
            <a:gsLst>
              <a:gs pos="0">
                <a:srgbClr val="FE4444"/>
              </a:gs>
              <a:gs pos="100000">
                <a:srgbClr val="832B2B"/>
              </a:gs>
            </a:gsLst>
            <a:lin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3616036" y="282633"/>
          <a:ext cx="7768503" cy="6126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ttangolo con angoli arrotondati sullo stesso lato 6"/>
          <p:cNvSpPr/>
          <p:nvPr/>
        </p:nvSpPr>
        <p:spPr>
          <a:xfrm>
            <a:off x="807461" y="1024028"/>
            <a:ext cx="2956156" cy="4457700"/>
          </a:xfrm>
          <a:prstGeom prst="round2SameRect">
            <a:avLst/>
          </a:prstGeom>
          <a:solidFill>
            <a:schemeClr val="tx1"/>
          </a:solidFill>
          <a:scene3d>
            <a:camera prst="perspectiveContrastingRightFacing"/>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1.3.3.2 </a:t>
            </a:r>
          </a:p>
          <a:p>
            <a:pPr algn="ctr"/>
            <a:endParaRPr lang="it-IT" dirty="0"/>
          </a:p>
          <a:p>
            <a:pPr algn="ctr"/>
            <a:r>
              <a:rPr lang="it-IT" sz="2400" dirty="0"/>
              <a:t> INTEGRATED</a:t>
            </a:r>
          </a:p>
          <a:p>
            <a:pPr algn="ctr"/>
            <a:r>
              <a:rPr lang="it-IT" sz="2400" dirty="0">
                <a:sym typeface="+mn-ea"/>
              </a:rPr>
              <a:t> STRUCTURAL</a:t>
            </a:r>
          </a:p>
          <a:p>
            <a:pPr algn="ctr"/>
            <a:r>
              <a:rPr lang="it-IT" sz="2400" dirty="0"/>
              <a:t>MODEL </a:t>
            </a:r>
          </a:p>
          <a:p>
            <a:pPr algn="ctr"/>
            <a:r>
              <a:rPr lang="it-IT" sz="2400" dirty="0"/>
              <a:t>(I.S.M.)</a:t>
            </a:r>
            <a:endParaRPr lang="it-IT"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645459" y="552528"/>
            <a:ext cx="3119717" cy="4306007"/>
          </a:xfr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109728" tIns="109728" rIns="109728" bIns="91440" rtlCol="0" anchor="ctr">
            <a:normAutofit/>
          </a:bodyPr>
          <a:lstStyle/>
          <a:p>
            <a:r>
              <a:rPr lang="en-US" sz="2800" dirty="0">
                <a:solidFill>
                  <a:schemeClr val="bg1"/>
                </a:solidFill>
              </a:rPr>
              <a:t> ORIGIN OF  SYMPTOMS ACCORDING TO THE STRUCTURAL MODEL</a:t>
            </a:r>
            <a:r>
              <a:rPr lang="en-US" sz="2800" spc="0" dirty="0">
                <a:solidFill>
                  <a:schemeClr val="bg1"/>
                </a:solidFill>
              </a:rPr>
              <a:t/>
            </a:r>
            <a:br>
              <a:rPr lang="en-US" sz="2800" spc="0" dirty="0">
                <a:solidFill>
                  <a:schemeClr val="bg1"/>
                </a:solidFill>
              </a:rPr>
            </a:br>
            <a:r>
              <a:rPr lang="en-US" sz="2800" cap="none" spc="0" dirty="0">
                <a:solidFill>
                  <a:schemeClr val="bg1"/>
                </a:solidFill>
              </a:rPr>
              <a:t> (</a:t>
            </a:r>
            <a:r>
              <a:rPr lang="en-US" sz="2800" dirty="0">
                <a:solidFill>
                  <a:schemeClr val="bg1"/>
                </a:solidFill>
              </a:rPr>
              <a:t>I.S.M.</a:t>
            </a:r>
            <a:r>
              <a:rPr lang="en-US" sz="2800" cap="none" spc="0" dirty="0">
                <a:solidFill>
                  <a:schemeClr val="bg1"/>
                </a:solidFill>
              </a:rPr>
              <a:t>)</a:t>
            </a:r>
            <a:endParaRPr lang="en-US" sz="2800" spc="0" dirty="0">
              <a:solidFill>
                <a:schemeClr val="bg1"/>
              </a:solidFill>
            </a:endParaRPr>
          </a:p>
        </p:txBody>
      </p:sp>
      <p:graphicFrame>
        <p:nvGraphicFramePr>
          <p:cNvPr id="7" name="CasellaDiTesto 2"/>
          <p:cNvGraphicFramePr/>
          <p:nvPr/>
        </p:nvGraphicFramePr>
        <p:xfrm>
          <a:off x="4780154" y="1848492"/>
          <a:ext cx="6790606" cy="4378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4412616" y="456883"/>
          <a:ext cx="7043738" cy="565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ttangolo con angoli arrotondati sullo stesso lato 6"/>
          <p:cNvSpPr/>
          <p:nvPr/>
        </p:nvSpPr>
        <p:spPr>
          <a:xfrm>
            <a:off x="799148" y="1057279"/>
            <a:ext cx="2937965" cy="4457700"/>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it-IT" dirty="0"/>
          </a:p>
          <a:p>
            <a:pPr algn="ctr"/>
            <a:r>
              <a:rPr lang="it-IT" sz="2400" dirty="0"/>
              <a:t>INTEGRATED STRUCTURAL MODEL </a:t>
            </a:r>
          </a:p>
          <a:p>
            <a:pPr algn="ctr"/>
            <a:r>
              <a:rPr lang="it-IT" sz="2400" dirty="0"/>
              <a:t>(I.S.M.)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15706" y="933413"/>
            <a:ext cx="9404723" cy="811539"/>
          </a:xfrm>
        </p:spPr>
        <p:txBody>
          <a:bodyPr>
            <a:normAutofit fontScale="90000"/>
          </a:bodyPr>
          <a:lstStyle/>
          <a:p>
            <a:pPr algn="ctr"/>
            <a:r>
              <a:rPr lang="it-IT" b="1" dirty="0"/>
              <a:t/>
            </a:r>
            <a:br>
              <a:rPr lang="it-IT" b="1" dirty="0"/>
            </a:br>
            <a:r>
              <a:rPr lang="it-IT" sz="4000" b="1" dirty="0"/>
              <a:t>WARNING</a:t>
            </a:r>
          </a:p>
        </p:txBody>
      </p:sp>
      <p:sp>
        <p:nvSpPr>
          <p:cNvPr id="3" name="Segnaposto contenuto 2"/>
          <p:cNvSpPr>
            <a:spLocks noGrp="1"/>
          </p:cNvSpPr>
          <p:nvPr>
            <p:ph idx="1"/>
          </p:nvPr>
        </p:nvSpPr>
        <p:spPr>
          <a:xfrm>
            <a:off x="737937" y="1941095"/>
            <a:ext cx="10475495" cy="4796589"/>
          </a:xfrm>
        </p:spPr>
        <p:txBody>
          <a:bodyPr>
            <a:normAutofit/>
          </a:bodyPr>
          <a:lstStyle/>
          <a:p>
            <a:pPr algn="ctr"/>
            <a:endParaRPr lang="it-IT" sz="3200" b="1" dirty="0"/>
          </a:p>
          <a:p>
            <a:pPr marR="0" lvl="0" algn="just"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it-IT" altLang="it-IT" sz="3200" b="1" i="0" u="none" strike="noStrike" cap="none" normalizeH="0" baseline="0" dirty="0">
                <a:ln>
                  <a:noFill/>
                </a:ln>
                <a:solidFill>
                  <a:srgbClr val="1F1F1F"/>
                </a:solidFill>
                <a:effectLst/>
              </a:rPr>
              <a:t>This presentation contains videos showing </a:t>
            </a:r>
            <a:r>
              <a:rPr kumimoji="0" lang="it-IT" altLang="it-IT" sz="3200" b="1" i="0" u="none" strike="noStrike" cap="none" normalizeH="0" baseline="0" dirty="0">
                <a:ln>
                  <a:noFill/>
                </a:ln>
                <a:solidFill>
                  <a:srgbClr val="1F1F1F"/>
                </a:solidFill>
                <a:effectLst/>
                <a:highlight>
                  <a:srgbClr val="FFFFFF"/>
                </a:highlight>
              </a:rPr>
              <a:t>real</a:t>
            </a:r>
            <a:r>
              <a:rPr kumimoji="0" lang="it-IT" altLang="it-IT" sz="3200" b="1" i="0" u="none" strike="noStrike" cap="none" normalizeH="0" baseline="0" dirty="0">
                <a:ln>
                  <a:noFill/>
                </a:ln>
                <a:solidFill>
                  <a:srgbClr val="1F1F1F"/>
                </a:solidFill>
                <a:effectLst/>
              </a:rPr>
              <a:t> patients </a:t>
            </a:r>
          </a:p>
          <a:p>
            <a:pPr marR="0" lvl="0" algn="just"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it-IT" altLang="it-IT" sz="3200" b="1" i="0" u="none" strike="noStrike" cap="none" normalizeH="0" baseline="0" dirty="0">
                <a:ln>
                  <a:noFill/>
                </a:ln>
                <a:solidFill>
                  <a:srgbClr val="1F1F1F"/>
                </a:solidFill>
                <a:effectLst/>
              </a:rPr>
              <a:t>We have permission to use the material only for scientific purposes  </a:t>
            </a:r>
          </a:p>
          <a:p>
            <a:pPr marR="0" lvl="0" algn="just"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it-IT" altLang="it-IT" sz="3200" b="1" i="0" u="none" strike="noStrike" cap="none" normalizeH="0" baseline="0" dirty="0">
                <a:ln>
                  <a:noFill/>
                </a:ln>
                <a:solidFill>
                  <a:srgbClr val="1F1F1F"/>
                </a:solidFill>
                <a:effectLst/>
              </a:rPr>
              <a:t>Audio or video recording is not allowed </a:t>
            </a:r>
          </a:p>
          <a:p>
            <a:pPr marR="0" lvl="0" algn="just"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it-IT" altLang="it-IT" sz="3200" b="1" i="0" u="none" strike="noStrike" cap="none" normalizeH="0" baseline="0" dirty="0">
                <a:ln>
                  <a:noFill/>
                </a:ln>
                <a:solidFill>
                  <a:srgbClr val="1F1F1F"/>
                </a:solidFill>
                <a:effectLst/>
                <a:highlight>
                  <a:srgbClr val="FFFFFF"/>
                </a:highlight>
              </a:rPr>
              <a:t>As for the recording by the ISPS</a:t>
            </a:r>
            <a:r>
              <a:rPr kumimoji="0" lang="it-IT" altLang="it-IT" sz="3200" b="1" i="0" u="none" strike="noStrike" cap="none" normalizeH="0" baseline="0" dirty="0">
                <a:ln>
                  <a:noFill/>
                </a:ln>
                <a:solidFill>
                  <a:srgbClr val="1F1F1F"/>
                </a:solidFill>
                <a:effectLst/>
              </a:rPr>
              <a:t>, its dissemination on  the Internet or in non-scientific contexts is strictly prohibited</a:t>
            </a:r>
            <a:r>
              <a:rPr kumimoji="0" lang="it-IT" altLang="it-IT" sz="3200" b="1" i="0" u="none" strike="noStrike" cap="none" normalizeH="0" baseline="0" dirty="0">
                <a:ln>
                  <a:noFill/>
                </a:ln>
                <a:solidFill>
                  <a:schemeClr val="tx1"/>
                </a:solidFill>
                <a:effectLst/>
              </a:rPr>
              <a:t> </a:t>
            </a:r>
          </a:p>
        </p:txBody>
      </p:sp>
      <p:pic>
        <p:nvPicPr>
          <p:cNvPr id="11"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17104" t="13435" r="20427" b="17933"/>
          <a:stretch>
            <a:fillRect/>
          </a:stretch>
        </p:blipFill>
        <p:spPr bwMode="auto">
          <a:xfrm>
            <a:off x="21" y="158"/>
            <a:ext cx="3083973" cy="23789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SPS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900" y="319815"/>
            <a:ext cx="3784600" cy="2082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con angoli arrotondati sullo stesso lato 5"/>
          <p:cNvSpPr/>
          <p:nvPr/>
        </p:nvSpPr>
        <p:spPr>
          <a:xfrm>
            <a:off x="322038" y="3742913"/>
            <a:ext cx="3859619" cy="2801814"/>
          </a:xfrm>
          <a:prstGeom prst="round2Same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it-IT" sz="2800" dirty="0"/>
              <a:t>REGAIN STABILITY </a:t>
            </a:r>
          </a:p>
        </p:txBody>
      </p:sp>
      <p:sp>
        <p:nvSpPr>
          <p:cNvPr id="3" name="Freccia giù 2"/>
          <p:cNvSpPr/>
          <p:nvPr/>
        </p:nvSpPr>
        <p:spPr>
          <a:xfrm>
            <a:off x="1858442" y="2121195"/>
            <a:ext cx="786810" cy="1307805"/>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ctangles 16"/>
          <p:cNvSpPr/>
          <p:nvPr/>
        </p:nvSpPr>
        <p:spPr>
          <a:xfrm>
            <a:off x="770890" y="313055"/>
            <a:ext cx="3338195" cy="1417320"/>
          </a:xfrm>
          <a:prstGeom prst="rect">
            <a:avLst/>
          </a:prstGeom>
          <a:gradFill>
            <a:gsLst>
              <a:gs pos="0">
                <a:srgbClr val="FBFB11"/>
              </a:gs>
              <a:gs pos="100000">
                <a:srgbClr val="838309"/>
              </a:gs>
            </a:gsLst>
            <a:lin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it-IT" altLang="en-US" sz="3600" dirty="0">
                <a:solidFill>
                  <a:schemeClr val="tx1"/>
                </a:solidFill>
              </a:rPr>
              <a:t>PURPOSE OF SYMPTOMS</a:t>
            </a:r>
          </a:p>
        </p:txBody>
      </p:sp>
      <p:graphicFrame>
        <p:nvGraphicFramePr>
          <p:cNvPr id="10" name="Diagramma 1"/>
          <p:cNvGraphicFramePr/>
          <p:nvPr/>
        </p:nvGraphicFramePr>
        <p:xfrm>
          <a:off x="4420870" y="560070"/>
          <a:ext cx="7526020" cy="6005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a 2"/>
          <p:cNvGraphicFramePr/>
          <p:nvPr/>
        </p:nvGraphicFramePr>
        <p:xfrm>
          <a:off x="-490463" y="2778223"/>
          <a:ext cx="6455507" cy="4079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llout con freccia in giù 3"/>
          <p:cNvSpPr/>
          <p:nvPr/>
        </p:nvSpPr>
        <p:spPr>
          <a:xfrm>
            <a:off x="1019908" y="666974"/>
            <a:ext cx="3434861" cy="1642472"/>
          </a:xfrm>
          <a:prstGeom prst="downArrow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ECLECTIC MODEL (</a:t>
            </a:r>
            <a:r>
              <a:rPr lang="it-IT" dirty="0" err="1"/>
              <a:t>medical</a:t>
            </a:r>
            <a:r>
              <a:rPr lang="it-IT" dirty="0"/>
              <a:t>)</a:t>
            </a:r>
          </a:p>
          <a:p>
            <a:pPr algn="ctr"/>
            <a:r>
              <a:rPr lang="it-IT" b="1" i="1" dirty="0"/>
              <a:t>»SAFE FAILING MODEL»</a:t>
            </a:r>
          </a:p>
        </p:txBody>
      </p:sp>
      <p:sp>
        <p:nvSpPr>
          <p:cNvPr id="5" name="Callout con freccia in giù 4"/>
          <p:cNvSpPr/>
          <p:nvPr/>
        </p:nvSpPr>
        <p:spPr>
          <a:xfrm>
            <a:off x="7479423" y="667609"/>
            <a:ext cx="3434859" cy="1642472"/>
          </a:xfrm>
          <a:prstGeom prst="downArrow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INTEGRATED MODEL       </a:t>
            </a:r>
          </a:p>
          <a:p>
            <a:pPr algn="ctr"/>
            <a:r>
              <a:rPr lang="it-IT" dirty="0"/>
              <a:t>(I.S.M.)</a:t>
            </a:r>
          </a:p>
          <a:p>
            <a:pPr algn="ctr"/>
            <a:r>
              <a:rPr lang="it-IT" b="1" i="1" dirty="0"/>
              <a:t>«RESTRUCTURING MODEL»</a:t>
            </a:r>
          </a:p>
        </p:txBody>
      </p:sp>
      <p:sp>
        <p:nvSpPr>
          <p:cNvPr id="6" name="Rettangolo 5"/>
          <p:cNvSpPr/>
          <p:nvPr/>
        </p:nvSpPr>
        <p:spPr>
          <a:xfrm>
            <a:off x="0" y="0"/>
            <a:ext cx="12192000" cy="66738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a:p>
            <a:pPr algn="ctr"/>
            <a:r>
              <a:rPr lang="it-IT" sz="2800" dirty="0">
                <a:solidFill>
                  <a:schemeClr val="tx1"/>
                </a:solidFill>
              </a:rPr>
              <a:t>1.4  THE RESULTING REHABILITATION MODELS</a:t>
            </a:r>
          </a:p>
          <a:p>
            <a:pPr algn="ctr"/>
            <a:endParaRPr lang="it-IT" sz="2800" dirty="0">
              <a:solidFill>
                <a:schemeClr val="tx1"/>
              </a:solidFill>
            </a:endParaRPr>
          </a:p>
        </p:txBody>
      </p:sp>
      <p:graphicFrame>
        <p:nvGraphicFramePr>
          <p:cNvPr id="7" name="Diagramma 1"/>
          <p:cNvGraphicFramePr/>
          <p:nvPr/>
        </p:nvGraphicFramePr>
        <p:xfrm>
          <a:off x="6471920" y="2456815"/>
          <a:ext cx="5467985" cy="42379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37560"/>
            <a:ext cx="5614670" cy="2059215"/>
          </a:xfrm>
        </p:spPr>
        <p:txBody>
          <a:bodyPr vert="horz" lIns="91440" tIns="45720" rIns="91440" bIns="45720" rtlCol="0" anchor="b">
            <a:normAutofit fontScale="90000"/>
          </a:bodyPr>
          <a:lstStyle/>
          <a:p>
            <a:r>
              <a:rPr lang="it-IT" sz="3800" dirty="0">
                <a:gradFill>
                  <a:gsLst>
                    <a:gs pos="0">
                      <a:srgbClr val="E30000"/>
                    </a:gs>
                    <a:gs pos="100000">
                      <a:srgbClr val="760303"/>
                    </a:gs>
                  </a:gsLst>
                  <a:lin scaled="0"/>
                </a:gradFill>
                <a:sym typeface="+mn-ea"/>
              </a:rPr>
              <a:t/>
            </a:r>
            <a:br>
              <a:rPr lang="it-IT" sz="3800" dirty="0">
                <a:gradFill>
                  <a:gsLst>
                    <a:gs pos="0">
                      <a:srgbClr val="E30000"/>
                    </a:gs>
                    <a:gs pos="100000">
                      <a:srgbClr val="760303"/>
                    </a:gs>
                  </a:gsLst>
                  <a:lin scaled="0"/>
                </a:gradFill>
                <a:sym typeface="+mn-ea"/>
              </a:rPr>
            </a:br>
            <a:r>
              <a:rPr lang="it-IT" sz="3800" dirty="0">
                <a:gradFill>
                  <a:gsLst>
                    <a:gs pos="0">
                      <a:srgbClr val="E30000"/>
                    </a:gs>
                    <a:gs pos="100000">
                      <a:srgbClr val="760303"/>
                    </a:gs>
                  </a:gsLst>
                  <a:lin scaled="0"/>
                </a:gradFill>
                <a:sym typeface="+mn-ea"/>
              </a:rPr>
              <a:t/>
            </a:r>
            <a:br>
              <a:rPr lang="it-IT" sz="3800" dirty="0">
                <a:gradFill>
                  <a:gsLst>
                    <a:gs pos="0">
                      <a:srgbClr val="E30000"/>
                    </a:gs>
                    <a:gs pos="100000">
                      <a:srgbClr val="760303"/>
                    </a:gs>
                  </a:gsLst>
                  <a:lin scaled="0"/>
                </a:gradFill>
                <a:sym typeface="+mn-ea"/>
              </a:rPr>
            </a:br>
            <a:r>
              <a:rPr lang="it-IT" sz="3800" dirty="0">
                <a:gradFill>
                  <a:gsLst>
                    <a:gs pos="0">
                      <a:srgbClr val="E30000"/>
                    </a:gs>
                    <a:gs pos="100000">
                      <a:srgbClr val="760303"/>
                    </a:gs>
                  </a:gsLst>
                  <a:lin scaled="0"/>
                </a:gradFill>
                <a:sym typeface="+mn-ea"/>
              </a:rPr>
              <a:t/>
            </a:r>
            <a:br>
              <a:rPr lang="it-IT" sz="3800" dirty="0">
                <a:gradFill>
                  <a:gsLst>
                    <a:gs pos="0">
                      <a:srgbClr val="E30000"/>
                    </a:gs>
                    <a:gs pos="100000">
                      <a:srgbClr val="760303"/>
                    </a:gs>
                  </a:gsLst>
                  <a:lin scaled="0"/>
                </a:gradFill>
                <a:sym typeface="+mn-ea"/>
              </a:rPr>
            </a:br>
            <a:r>
              <a:rPr lang="it-IT" dirty="0">
                <a:gradFill>
                  <a:gsLst>
                    <a:gs pos="0">
                      <a:srgbClr val="E30000"/>
                    </a:gs>
                    <a:gs pos="100000">
                      <a:srgbClr val="760303"/>
                    </a:gs>
                  </a:gsLst>
                  <a:lin scaled="0"/>
                </a:gradFill>
                <a:sym typeface="+mn-ea"/>
              </a:rPr>
              <a:t>2.</a:t>
            </a:r>
            <a:r>
              <a:rPr lang="en-US" sz="4900" dirty="0">
                <a:gradFill>
                  <a:gsLst>
                    <a:gs pos="0">
                      <a:srgbClr val="E30000"/>
                    </a:gs>
                    <a:gs pos="100000">
                      <a:srgbClr val="760303"/>
                    </a:gs>
                  </a:gsLst>
                  <a:lin scaled="0"/>
                </a:gradFill>
                <a:sym typeface="+mn-ea"/>
              </a:rPr>
              <a:t>T</a:t>
            </a:r>
            <a:r>
              <a:rPr lang="it-IT" sz="4900" dirty="0">
                <a:gradFill>
                  <a:gsLst>
                    <a:gs pos="0">
                      <a:srgbClr val="E30000"/>
                    </a:gs>
                    <a:gs pos="100000">
                      <a:srgbClr val="760303"/>
                    </a:gs>
                  </a:gsLst>
                  <a:lin scaled="0"/>
                </a:gradFill>
                <a:sym typeface="+mn-ea"/>
              </a:rPr>
              <a:t>HREE</a:t>
            </a:r>
            <a:r>
              <a:rPr lang="en-US" sz="4900" dirty="0">
                <a:gradFill>
                  <a:gsLst>
                    <a:gs pos="0">
                      <a:srgbClr val="E30000"/>
                    </a:gs>
                    <a:gs pos="100000">
                      <a:srgbClr val="760303"/>
                    </a:gs>
                  </a:gsLst>
                  <a:lin scaled="0"/>
                </a:gradFill>
                <a:sym typeface="+mn-ea"/>
              </a:rPr>
              <a:t> PSYCOTIC PATIENS</a:t>
            </a:r>
            <a:r>
              <a:rPr lang="en-US" sz="3600" dirty="0">
                <a:gradFill>
                  <a:gsLst>
                    <a:gs pos="0">
                      <a:srgbClr val="E30000"/>
                    </a:gs>
                    <a:gs pos="100000">
                      <a:srgbClr val="760303"/>
                    </a:gs>
                  </a:gsLst>
                  <a:lin scaled="0"/>
                </a:gradFill>
                <a:sym typeface="+mn-ea"/>
              </a:rPr>
              <a:t/>
            </a:r>
            <a:br>
              <a:rPr lang="en-US" sz="3600" dirty="0">
                <a:gradFill>
                  <a:gsLst>
                    <a:gs pos="0">
                      <a:srgbClr val="E30000"/>
                    </a:gs>
                    <a:gs pos="100000">
                      <a:srgbClr val="760303"/>
                    </a:gs>
                  </a:gsLst>
                  <a:lin scaled="0"/>
                </a:gradFill>
                <a:sym typeface="+mn-ea"/>
              </a:rPr>
            </a:br>
            <a:r>
              <a:rPr lang="en-US" sz="3600" dirty="0">
                <a:gradFill>
                  <a:gsLst>
                    <a:gs pos="0">
                      <a:srgbClr val="E30000"/>
                    </a:gs>
                    <a:gs pos="100000">
                      <a:srgbClr val="760303"/>
                    </a:gs>
                  </a:gsLst>
                  <a:lin scaled="0"/>
                </a:gradFill>
                <a:sym typeface="+mn-ea"/>
              </a:rPr>
              <a:t/>
            </a:r>
            <a:br>
              <a:rPr lang="en-US" sz="3600" dirty="0">
                <a:gradFill>
                  <a:gsLst>
                    <a:gs pos="0">
                      <a:srgbClr val="E30000"/>
                    </a:gs>
                    <a:gs pos="100000">
                      <a:srgbClr val="760303"/>
                    </a:gs>
                  </a:gsLst>
                  <a:lin scaled="0"/>
                </a:gradFill>
                <a:sym typeface="+mn-ea"/>
              </a:rPr>
            </a:br>
            <a:r>
              <a:rPr lang="en-US" sz="3800" dirty="0">
                <a:gradFill>
                  <a:gsLst>
                    <a:gs pos="0">
                      <a:srgbClr val="E30000"/>
                    </a:gs>
                    <a:gs pos="100000">
                      <a:srgbClr val="760303"/>
                    </a:gs>
                  </a:gsLst>
                  <a:lin scaled="0"/>
                </a:gradFill>
                <a:sym typeface="+mn-ea"/>
              </a:rPr>
              <a:t>a common fate or the</a:t>
            </a:r>
            <a:r>
              <a:rPr lang="it-IT" altLang="en-US" sz="3800" dirty="0">
                <a:gradFill>
                  <a:gsLst>
                    <a:gs pos="0">
                      <a:srgbClr val="E30000"/>
                    </a:gs>
                    <a:gs pos="100000">
                      <a:srgbClr val="760303"/>
                    </a:gs>
                  </a:gsLst>
                  <a:lin scaled="0"/>
                </a:gradFill>
                <a:sym typeface="+mn-ea"/>
              </a:rPr>
              <a:t> opportunity</a:t>
            </a:r>
            <a:r>
              <a:rPr lang="en-US" sz="3800" dirty="0">
                <a:gradFill>
                  <a:gsLst>
                    <a:gs pos="0">
                      <a:srgbClr val="E30000"/>
                    </a:gs>
                    <a:gs pos="100000">
                      <a:srgbClr val="760303"/>
                    </a:gs>
                  </a:gsLst>
                  <a:lin scaled="0"/>
                </a:gradFill>
                <a:sym typeface="+mn-ea"/>
              </a:rPr>
              <a:t> to change fate</a:t>
            </a:r>
            <a:r>
              <a:rPr lang="it-IT" sz="3800" dirty="0">
                <a:gradFill>
                  <a:gsLst>
                    <a:gs pos="0">
                      <a:srgbClr val="E30000"/>
                    </a:gs>
                    <a:gs pos="100000">
                      <a:srgbClr val="760303"/>
                    </a:gs>
                  </a:gsLst>
                  <a:lin scaled="0"/>
                </a:gradFill>
                <a:sym typeface="+mn-ea"/>
              </a:rPr>
              <a:t/>
            </a:r>
            <a:br>
              <a:rPr lang="it-IT" sz="3800" dirty="0">
                <a:gradFill>
                  <a:gsLst>
                    <a:gs pos="0">
                      <a:srgbClr val="E30000"/>
                    </a:gs>
                    <a:gs pos="100000">
                      <a:srgbClr val="760303"/>
                    </a:gs>
                  </a:gsLst>
                  <a:lin scaled="0"/>
                </a:gradFill>
                <a:sym typeface="+mn-ea"/>
              </a:rPr>
            </a:br>
            <a:r>
              <a:rPr lang="en-US" sz="3800" dirty="0">
                <a:gradFill>
                  <a:gsLst>
                    <a:gs pos="0">
                      <a:srgbClr val="E30000"/>
                    </a:gs>
                    <a:gs pos="100000">
                      <a:srgbClr val="760303"/>
                    </a:gs>
                  </a:gsLst>
                  <a:lin scaled="0"/>
                </a:gradFill>
              </a:rPr>
              <a:t/>
            </a:r>
            <a:br>
              <a:rPr lang="en-US" sz="3800" dirty="0">
                <a:gradFill>
                  <a:gsLst>
                    <a:gs pos="0">
                      <a:srgbClr val="E30000"/>
                    </a:gs>
                    <a:gs pos="100000">
                      <a:srgbClr val="760303"/>
                    </a:gs>
                  </a:gsLst>
                  <a:lin scaled="0"/>
                </a:gradFill>
              </a:rPr>
            </a:br>
            <a:endParaRPr lang="en-US" sz="3800" dirty="0">
              <a:gradFill>
                <a:gsLst>
                  <a:gs pos="0">
                    <a:srgbClr val="E30000"/>
                  </a:gs>
                  <a:gs pos="100000">
                    <a:srgbClr val="760303"/>
                  </a:gs>
                </a:gsLst>
                <a:lin scaled="0"/>
              </a:gradFill>
            </a:endParaRPr>
          </a:p>
        </p:txBody>
      </p:sp>
      <p:pic>
        <p:nvPicPr>
          <p:cNvPr id="4" name="Picture 3"/>
          <p:cNvPicPr>
            <a:picLocks noChangeAspect="1"/>
          </p:cNvPicPr>
          <p:nvPr/>
        </p:nvPicPr>
        <p:blipFill>
          <a:blip r:embed="rId2"/>
          <a:stretch>
            <a:fillRect/>
          </a:stretch>
        </p:blipFill>
        <p:spPr>
          <a:xfrm>
            <a:off x="6710045" y="4225925"/>
            <a:ext cx="4986655" cy="2393950"/>
          </a:xfrm>
          <a:prstGeom prst="rect">
            <a:avLst/>
          </a:prstGeom>
        </p:spPr>
      </p:pic>
      <p:pic>
        <p:nvPicPr>
          <p:cNvPr id="5" name="Picture 4"/>
          <p:cNvPicPr>
            <a:picLocks noChangeAspect="1"/>
          </p:cNvPicPr>
          <p:nvPr/>
        </p:nvPicPr>
        <p:blipFill>
          <a:blip r:embed="rId3"/>
          <a:stretch>
            <a:fillRect/>
          </a:stretch>
        </p:blipFill>
        <p:spPr>
          <a:xfrm>
            <a:off x="5615305" y="520700"/>
            <a:ext cx="4587240" cy="2301240"/>
          </a:xfrm>
          <a:prstGeom prst="rect">
            <a:avLst/>
          </a:prstGeom>
        </p:spPr>
      </p:pic>
      <p:sp>
        <p:nvSpPr>
          <p:cNvPr id="6" name="Text Box 5"/>
          <p:cNvSpPr txBox="1"/>
          <p:nvPr/>
        </p:nvSpPr>
        <p:spPr>
          <a:xfrm>
            <a:off x="382270" y="4558755"/>
            <a:ext cx="5871210" cy="1426091"/>
          </a:xfrm>
          <a:prstGeom prst="rect">
            <a:avLst/>
          </a:prstGeom>
          <a:noFill/>
        </p:spPr>
        <p:txBody>
          <a:bodyPr wrap="square" rtlCol="0">
            <a:noAutofit/>
          </a:bodyPr>
          <a:lstStyle/>
          <a:p>
            <a:pPr algn="ctr"/>
            <a:endParaRPr lang="it-IT" altLang="en-US" sz="2800" dirty="0"/>
          </a:p>
          <a:p>
            <a:pPr algn="ctr"/>
            <a:r>
              <a:rPr lang="it-IT" altLang="en-US" sz="2800" dirty="0"/>
              <a:t>TREATMENT EXPERIENCE WITHIN THE TWO MODELS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33185" y="1929765"/>
            <a:ext cx="5070475" cy="1082040"/>
          </a:xfrm>
        </p:spPr>
        <p:txBody>
          <a:bodyPr anchor="b">
            <a:normAutofit fontScale="90000"/>
          </a:bodyPr>
          <a:lstStyle/>
          <a:p>
            <a:pPr algn="ctr">
              <a:lnSpc>
                <a:spcPct val="120000"/>
              </a:lnSpc>
            </a:pPr>
            <a:r>
              <a:rPr lang="it-IT" sz="2000" dirty="0"/>
              <a:t>2.1 ANAMNESIS AND CLINICAL DESCRIPTION OF THE THREE PATIENTS</a:t>
            </a:r>
            <a:br>
              <a:rPr lang="it-IT" sz="2000" dirty="0"/>
            </a:br>
            <a:endParaRPr lang="it-IT" sz="2000" dirty="0"/>
          </a:p>
        </p:txBody>
      </p:sp>
      <p:pic>
        <p:nvPicPr>
          <p:cNvPr id="5" name="Picture 4" descr="Immagine che contiene cerchio, Policromia, arte, modello&#10;&#10;Descrizione generata automaticamente"/>
          <p:cNvPicPr>
            <a:picLocks noChangeAspect="1"/>
          </p:cNvPicPr>
          <p:nvPr/>
        </p:nvPicPr>
        <p:blipFill rotWithShape="1">
          <a:blip r:embed="rId2"/>
          <a:srcRect l="2371" r="7626" b="-3"/>
          <a:stretch>
            <a:fillRect/>
          </a:stretch>
        </p:blipFill>
        <p:spPr>
          <a:xfrm>
            <a:off x="794802" y="990456"/>
            <a:ext cx="4478193" cy="4478193"/>
          </a:xfrm>
          <a:custGeom>
            <a:avLst/>
            <a:gdLst/>
            <a:ahLst/>
            <a:cxnLst/>
            <a:rect l="l" t="t" r="r" b="b"/>
            <a:pathLst>
              <a:path w="4625350" h="4625350">
                <a:moveTo>
                  <a:pt x="2312675" y="0"/>
                </a:moveTo>
                <a:cubicBezTo>
                  <a:pt x="3589930" y="0"/>
                  <a:pt x="4625350" y="1035420"/>
                  <a:pt x="4625350" y="2312675"/>
                </a:cubicBezTo>
                <a:cubicBezTo>
                  <a:pt x="4625350" y="3589930"/>
                  <a:pt x="3589930" y="4625350"/>
                  <a:pt x="2312675" y="4625350"/>
                </a:cubicBezTo>
                <a:cubicBezTo>
                  <a:pt x="1035420" y="4625350"/>
                  <a:pt x="0" y="3589930"/>
                  <a:pt x="0" y="2312675"/>
                </a:cubicBezTo>
                <a:cubicBezTo>
                  <a:pt x="0" y="1035420"/>
                  <a:pt x="1035420" y="0"/>
                  <a:pt x="2312675" y="0"/>
                </a:cubicBezTo>
                <a:close/>
              </a:path>
            </a:pathLst>
          </a:custGeom>
          <a:noFill/>
          <a:ln>
            <a:solidFill>
              <a:schemeClr val="accent1"/>
            </a:solidFill>
          </a:ln>
          <a:effectLst>
            <a:outerShdw dist="177800" dir="12600000" algn="tr" rotWithShape="0">
              <a:schemeClr val="tx1"/>
            </a:outerShdw>
          </a:effectLst>
        </p:spPr>
      </p:pic>
      <p:sp>
        <p:nvSpPr>
          <p:cNvPr id="17" name="Rectangle 16"/>
          <p:cNvSpPr>
            <a:spLocks noGrp="1" noRot="1" noChangeAspect="1" noMove="1" noResize="1" noEditPoints="1" noAdjustHandles="1" noChangeArrowheads="1" noChangeShapeType="1" noTextEdit="1"/>
          </p:cNvSpPr>
          <p:nvPr/>
        </p:nvSpPr>
        <p:spPr>
          <a:xfrm flipH="1">
            <a:off x="5805805" y="1929765"/>
            <a:ext cx="6228080" cy="3232150"/>
          </a:xfrm>
          <a:prstGeom prst="rect">
            <a:avLst/>
          </a:prstGeom>
          <a:ln>
            <a:solidFill>
              <a:schemeClr val="tx1"/>
            </a:solidFill>
          </a:ln>
        </p:spPr>
        <p:style>
          <a:lnRef idx="2">
            <a:schemeClr val="accent1"/>
          </a:lnRef>
          <a:fillRef idx="0">
            <a:srgbClr val="FFFFFF"/>
          </a:fillRef>
          <a:effectRef idx="0">
            <a:srgbClr val="FFFFFF"/>
          </a:effectRef>
          <a:fontRef idx="minor">
            <a:schemeClr val="dk1"/>
          </a:fontRef>
        </p:style>
        <p:txBody>
          <a:bodyPr rtlCol="0" anchor="ctr"/>
          <a:lstStyle/>
          <a:p>
            <a:pPr algn="ctr"/>
            <a:endParaRPr lang="en-US"/>
          </a:p>
        </p:txBody>
      </p:sp>
      <p:sp>
        <p:nvSpPr>
          <p:cNvPr id="4" name="Rectangles 3"/>
          <p:cNvSpPr/>
          <p:nvPr/>
        </p:nvSpPr>
        <p:spPr>
          <a:xfrm>
            <a:off x="6195695" y="3569970"/>
            <a:ext cx="5545455" cy="1416685"/>
          </a:xfrm>
          <a:prstGeom prst="rect">
            <a:avLst/>
          </a:prstGeom>
          <a:ln w="6350" cap="flat" cmpd="sng" algn="ctr">
            <a:solidFill>
              <a:schemeClr val="bg1"/>
            </a:solidFill>
            <a:prstDash val="dash"/>
            <a:miter lim="800000"/>
          </a:ln>
        </p:spPr>
        <p:style>
          <a:lnRef idx="0">
            <a:schemeClr val="accent1"/>
          </a:lnRef>
          <a:fillRef idx="0">
            <a:srgbClr val="FFFFFF"/>
          </a:fillRef>
          <a:effectRef idx="0">
            <a:srgbClr val="FFFFFF"/>
          </a:effectRef>
          <a:fontRef idx="minor">
            <a:schemeClr val="dk1"/>
          </a:fontRef>
        </p:style>
        <p:txBody>
          <a:bodyPr rtlCol="0" anchor="ctr"/>
          <a:lstStyle/>
          <a:p>
            <a:pPr algn="ctr"/>
            <a:r>
              <a:rPr lang="it-IT" sz="2800" dirty="0">
                <a:solidFill>
                  <a:schemeClr val="tx1"/>
                </a:solidFill>
                <a:sym typeface="+mn-ea"/>
              </a:rPr>
              <a:t>Presentation of the patients’ common history during the </a:t>
            </a:r>
            <a:r>
              <a:rPr lang="it-IT" sz="2800" dirty="0" err="1">
                <a:solidFill>
                  <a:schemeClr val="tx1"/>
                </a:solidFill>
                <a:sym typeface="+mn-ea"/>
              </a:rPr>
              <a:t>rehabilitation</a:t>
            </a:r>
            <a:r>
              <a:rPr lang="it-IT" sz="2800" dirty="0">
                <a:solidFill>
                  <a:schemeClr val="tx1"/>
                </a:solidFill>
                <a:sym typeface="+mn-ea"/>
              </a:rPr>
              <a:t> pathway called</a:t>
            </a:r>
          </a:p>
          <a:p>
            <a:pPr algn="ctr"/>
            <a:r>
              <a:rPr lang="it-IT" sz="4000" dirty="0">
                <a:solidFill>
                  <a:schemeClr val="tx1"/>
                </a:solidFill>
                <a:sym typeface="+mn-ea"/>
              </a:rPr>
              <a:t> </a:t>
            </a:r>
            <a:r>
              <a:rPr lang="it-IT" sz="4800" b="1" dirty="0">
                <a:solidFill>
                  <a:srgbClr val="D57B3F"/>
                </a:solidFill>
                <a:sym typeface="+mn-ea"/>
              </a:rPr>
              <a:t>«safe failing»</a:t>
            </a:r>
            <a:endParaRPr lang="it-IT" sz="3200" b="1" dirty="0">
              <a:solidFill>
                <a:srgbClr val="D57B3F"/>
              </a:solidFill>
              <a:highlight>
                <a:srgbClr val="0000FF"/>
              </a:highlight>
              <a:sym typeface="+mn-ea"/>
            </a:endParaRPr>
          </a:p>
        </p:txBody>
      </p:sp>
      <p:pic>
        <p:nvPicPr>
          <p:cNvPr id="3" name="Picture 2"/>
          <p:cNvPicPr>
            <a:picLocks noChangeAspect="1"/>
          </p:cNvPicPr>
          <p:nvPr/>
        </p:nvPicPr>
        <p:blipFill>
          <a:blip r:embed="rId3"/>
          <a:stretch>
            <a:fillRect/>
          </a:stretch>
        </p:blipFill>
        <p:spPr>
          <a:xfrm>
            <a:off x="718820" y="991235"/>
            <a:ext cx="4554220" cy="4478020"/>
          </a:xfrm>
          <a:prstGeom prst="ellipse">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con due angoli in diagonale arrotondati 19"/>
          <p:cNvSpPr/>
          <p:nvPr/>
        </p:nvSpPr>
        <p:spPr>
          <a:xfrm>
            <a:off x="2178685" y="2637155"/>
            <a:ext cx="9519920" cy="3841115"/>
          </a:xfrm>
          <a:prstGeom prst="round2DiagRect">
            <a:avLst/>
          </a:prstGeom>
          <a:solidFill>
            <a:schemeClr val="bg1">
              <a:lumMod val="95000"/>
            </a:schemeClr>
          </a:solidFill>
          <a:ln>
            <a:gradFill>
              <a:gsLst>
                <a:gs pos="0">
                  <a:srgbClr val="FE4444"/>
                </a:gs>
                <a:gs pos="100000">
                  <a:srgbClr val="832B2B"/>
                </a:gs>
              </a:gsLs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b="1" dirty="0">
                <a:solidFill>
                  <a:schemeClr val="tx1"/>
                </a:solidFill>
                <a:effectLst/>
                <a:latin typeface="Segoe UI" panose="020B0502040204020203" pitchFamily="34" charset="0"/>
                <a:ea typeface="Calibri" panose="020F0502020204030204" charset="0"/>
                <a:sym typeface="+mn-ea"/>
              </a:rPr>
              <a:t>ONSET</a:t>
            </a:r>
            <a:r>
              <a:rPr lang="it-IT" dirty="0">
                <a:solidFill>
                  <a:schemeClr val="tx1"/>
                </a:solidFill>
                <a:effectLst/>
                <a:latin typeface="Segoe UI" panose="020B0502040204020203" pitchFamily="34" charset="0"/>
                <a:ea typeface="Calibri" panose="020F0502020204030204" charset="0"/>
                <a:sym typeface="+mn-ea"/>
              </a:rPr>
              <a:t> 2011: </a:t>
            </a:r>
            <a:r>
              <a:rPr lang="it-IT" b="1" dirty="0">
                <a:solidFill>
                  <a:schemeClr val="tx1"/>
                </a:solidFill>
                <a:effectLst/>
                <a:latin typeface="Segoe UI" panose="020B0502040204020203" pitchFamily="34" charset="0"/>
                <a:ea typeface="Calibri" panose="020F0502020204030204" charset="0"/>
                <a:sym typeface="+mn-ea"/>
              </a:rPr>
              <a:t> DIAGNOSIS: </a:t>
            </a:r>
            <a:r>
              <a:rPr lang="it-IT" dirty="0">
                <a:solidFill>
                  <a:schemeClr val="tx1"/>
                </a:solidFill>
                <a:effectLst/>
                <a:latin typeface="Segoe UI" panose="020B0502040204020203" pitchFamily="34" charset="0"/>
                <a:ea typeface="Calibri" panose="020F0502020204030204" charset="0"/>
                <a:sym typeface="+mn-ea"/>
              </a:rPr>
              <a:t>MISSING</a:t>
            </a:r>
          </a:p>
          <a:p>
            <a:r>
              <a:rPr lang="it-IT" dirty="0">
                <a:solidFill>
                  <a:schemeClr val="tx1"/>
                </a:solidFill>
                <a:effectLst/>
                <a:latin typeface="Segoe UI" panose="020B0502040204020203" pitchFamily="34" charset="0"/>
                <a:ea typeface="Calibri" panose="020F0502020204030204" charset="0"/>
                <a:sym typeface="+mn-ea"/>
              </a:rPr>
              <a:t>At the age of 21</a:t>
            </a:r>
            <a:endParaRPr lang="it-IT" dirty="0">
              <a:solidFill>
                <a:schemeClr val="tx1"/>
              </a:solidFill>
              <a:effectLst/>
              <a:latin typeface="Segoe UI" panose="020B0502040204020203" pitchFamily="34" charset="0"/>
              <a:ea typeface="Calibri" panose="020F0502020204030204" charset="0"/>
            </a:endParaRPr>
          </a:p>
          <a:p>
            <a:r>
              <a:rPr lang="it-IT" b="1" dirty="0">
                <a:solidFill>
                  <a:schemeClr val="tx1"/>
                </a:solidFill>
                <a:effectLst/>
                <a:latin typeface="Segoe UI" panose="020B0502040204020203" pitchFamily="34" charset="0"/>
                <a:ea typeface="Calibri" panose="020F0502020204030204" charset="0"/>
                <a:sym typeface="+mn-ea"/>
              </a:rPr>
              <a:t> </a:t>
            </a:r>
            <a:endParaRPr lang="it-IT" dirty="0">
              <a:solidFill>
                <a:schemeClr val="tx1"/>
              </a:solidFill>
              <a:effectLst/>
              <a:latin typeface="Segoe UI" panose="020B0502040204020203" pitchFamily="34" charset="0"/>
              <a:ea typeface="Calibri" panose="020F0502020204030204" charset="0"/>
              <a:sym typeface="+mn-ea"/>
            </a:endParaRPr>
          </a:p>
          <a:p>
            <a:pPr marL="171450" indent="-171450">
              <a:buFont typeface="Arial" panose="020B0604020202020204" pitchFamily="34" charset="0"/>
              <a:buChar char="•"/>
            </a:pPr>
            <a:r>
              <a:rPr lang="it-IT" dirty="0">
                <a:solidFill>
                  <a:schemeClr val="tx1"/>
                </a:solidFill>
                <a:effectLst/>
                <a:latin typeface="Segoe UI" panose="020B0502040204020203" pitchFamily="34" charset="0"/>
                <a:ea typeface="Calibri" panose="020F0502020204030204" charset="0"/>
                <a:sym typeface="+mn-ea"/>
              </a:rPr>
              <a:t>AGITATION </a:t>
            </a:r>
          </a:p>
          <a:p>
            <a:pPr marL="171450" indent="-171450">
              <a:buFont typeface="Arial" panose="020B0604020202020204" pitchFamily="34" charset="0"/>
              <a:buChar char="•"/>
            </a:pPr>
            <a:r>
              <a:rPr lang="it-IT" dirty="0">
                <a:solidFill>
                  <a:schemeClr val="tx1"/>
                </a:solidFill>
                <a:effectLst/>
                <a:latin typeface="Segoe UI" panose="020B0502040204020203" pitchFamily="34" charset="0"/>
                <a:ea typeface="Calibri" panose="020F0502020204030204" charset="0"/>
                <a:sym typeface="+mn-ea"/>
              </a:rPr>
              <a:t>HASHISH, MARIJUANA AND ALCOHOL-INDUCED EUPHORIA</a:t>
            </a:r>
          </a:p>
          <a:p>
            <a:pPr marL="171450" indent="-171450">
              <a:buFont typeface="Arial" panose="020B0604020202020204" pitchFamily="34" charset="0"/>
              <a:buChar char="•"/>
            </a:pPr>
            <a:r>
              <a:rPr lang="it-IT" dirty="0">
                <a:solidFill>
                  <a:schemeClr val="tx1"/>
                </a:solidFill>
                <a:effectLst/>
                <a:latin typeface="Segoe UI" panose="020B0502040204020203" pitchFamily="34" charset="0"/>
                <a:ea typeface="Calibri" panose="020F0502020204030204" charset="0"/>
                <a:sym typeface="+mn-ea"/>
              </a:rPr>
              <a:t>DELUSION OF PERSECUTION AND OMNIPOTENCE </a:t>
            </a:r>
          </a:p>
          <a:p>
            <a:pPr indent="0">
              <a:buFont typeface="Arial" panose="020B0604020202020204" pitchFamily="34" charset="0"/>
              <a:buNone/>
            </a:pPr>
            <a:endParaRPr lang="it-IT" dirty="0">
              <a:solidFill>
                <a:schemeClr val="tx1"/>
              </a:solidFill>
              <a:effectLst/>
              <a:latin typeface="Segoe UI" panose="020B0502040204020203" pitchFamily="34" charset="0"/>
              <a:ea typeface="Calibri" panose="020F0502020204030204" charset="0"/>
              <a:sym typeface="+mn-ea"/>
            </a:endParaRPr>
          </a:p>
          <a:p>
            <a:pPr indent="0">
              <a:buFont typeface="Arial" panose="020B0604020202020204" pitchFamily="34" charset="0"/>
              <a:buNone/>
            </a:pPr>
            <a:r>
              <a:rPr lang="it-IT" b="1" dirty="0">
                <a:solidFill>
                  <a:schemeClr val="tx1"/>
                </a:solidFill>
                <a:effectLst/>
                <a:latin typeface="Segoe UI" panose="020B0502040204020203" pitchFamily="34" charset="0"/>
                <a:ea typeface="Calibri" panose="020F0502020204030204" charset="0"/>
                <a:sym typeface="+mn-ea"/>
              </a:rPr>
              <a:t>THERAPY: </a:t>
            </a:r>
            <a:r>
              <a:rPr lang="it-IT" dirty="0">
                <a:solidFill>
                  <a:schemeClr val="tx1"/>
                </a:solidFill>
                <a:effectLst/>
                <a:latin typeface="Segoe UI" panose="020B0502040204020203" pitchFamily="34" charset="0"/>
                <a:ea typeface="Calibri" panose="020F0502020204030204" charset="0"/>
                <a:sym typeface="+mn-ea"/>
              </a:rPr>
              <a:t> VALPROIC ACID 1200mg , RISPERIDONE 2mg, DIAZEPAM 10mg, RISPERIDONE 37.5mg</a:t>
            </a:r>
            <a:r>
              <a:rPr lang="it-IT" b="1" dirty="0">
                <a:solidFill>
                  <a:schemeClr val="tx1"/>
                </a:solidFill>
                <a:effectLst/>
                <a:latin typeface="Segoe UI" panose="020B0502040204020203" pitchFamily="34" charset="0"/>
                <a:ea typeface="Calibri" panose="020F0502020204030204" charset="0"/>
                <a:sym typeface="+mn-ea"/>
              </a:rPr>
              <a:t>  </a:t>
            </a:r>
          </a:p>
          <a:p>
            <a:pPr indent="0">
              <a:buFont typeface="Arial" panose="020B0604020202020204" pitchFamily="34" charset="0"/>
              <a:buNone/>
            </a:pPr>
            <a:endParaRPr lang="it-IT" b="1" dirty="0">
              <a:solidFill>
                <a:schemeClr val="tx1"/>
              </a:solidFill>
              <a:effectLst/>
              <a:latin typeface="Segoe UI" panose="020B0502040204020203" pitchFamily="34" charset="0"/>
              <a:ea typeface="Calibri" panose="020F0502020204030204" charset="0"/>
              <a:sym typeface="+mn-ea"/>
            </a:endParaRPr>
          </a:p>
          <a:p>
            <a:pPr indent="0">
              <a:buFont typeface="Arial" panose="020B0604020202020204" pitchFamily="34" charset="0"/>
              <a:buNone/>
            </a:pPr>
            <a:r>
              <a:rPr lang="it-IT" b="1" dirty="0">
                <a:solidFill>
                  <a:schemeClr val="tx1"/>
                </a:solidFill>
                <a:effectLst/>
                <a:latin typeface="Segoe UI" panose="020B0502040204020203" pitchFamily="34" charset="0"/>
                <a:ea typeface="Calibri" panose="020F0502020204030204" charset="0"/>
                <a:sym typeface="+mn-ea"/>
              </a:rPr>
              <a:t> HOSPITALISATION AT </a:t>
            </a:r>
            <a:r>
              <a:rPr lang="it-IT" b="1" dirty="0">
                <a:solidFill>
                  <a:schemeClr val="tx1"/>
                </a:solidFill>
                <a:latin typeface="Segoe UI" panose="020B0502040204020203" pitchFamily="34" charset="0"/>
                <a:ea typeface="Calibri" panose="020F0502020204030204" charset="0"/>
                <a:sym typeface="+mn-ea"/>
              </a:rPr>
              <a:t>P</a:t>
            </a:r>
            <a:r>
              <a:rPr lang="en-US" b="1" dirty="0">
                <a:solidFill>
                  <a:schemeClr val="tx1"/>
                </a:solidFill>
                <a:latin typeface="Segoe UI" panose="020B0502040204020203" pitchFamily="34" charset="0"/>
                <a:ea typeface="Calibri" panose="020F0502020204030204" charset="0"/>
                <a:sym typeface="+mn-ea"/>
              </a:rPr>
              <a:t>SYCHIATRIC DIAGNOSIS AND TREATMENT SERVICE</a:t>
            </a:r>
            <a:endParaRPr lang="it-IT" dirty="0">
              <a:solidFill>
                <a:schemeClr val="tx1"/>
              </a:solidFill>
            </a:endParaRPr>
          </a:p>
          <a:p>
            <a:endParaRPr lang="it-IT" dirty="0">
              <a:solidFill>
                <a:schemeClr val="tx1"/>
              </a:solidFill>
              <a:effectLst/>
              <a:latin typeface="Segoe UI" panose="020B0502040204020203" pitchFamily="34" charset="0"/>
              <a:ea typeface="Calibri" panose="020F0502020204030204" charset="0"/>
            </a:endParaRPr>
          </a:p>
        </p:txBody>
      </p:sp>
      <p:sp>
        <p:nvSpPr>
          <p:cNvPr id="2" name="Horizontal Scroll 1"/>
          <p:cNvSpPr/>
          <p:nvPr/>
        </p:nvSpPr>
        <p:spPr>
          <a:xfrm>
            <a:off x="406400" y="422275"/>
            <a:ext cx="2479675" cy="1346200"/>
          </a:xfrm>
          <a:prstGeom prst="horizontalScroll">
            <a:avLst/>
          </a:prstGeom>
          <a:gradFill>
            <a:gsLst>
              <a:gs pos="0">
                <a:srgbClr val="FECF40"/>
              </a:gs>
              <a:gs pos="100000">
                <a:srgbClr val="846C21"/>
              </a:gs>
            </a:gsLst>
            <a:lin scaled="0"/>
          </a:gradFill>
          <a:ln>
            <a:gradFill>
              <a:gsLst>
                <a:gs pos="0">
                  <a:srgbClr val="FE4444"/>
                </a:gs>
                <a:gs pos="100000">
                  <a:srgbClr val="832B2B"/>
                </a:gs>
              </a:gsLst>
            </a:gradFill>
          </a:ln>
          <a:scene3d>
            <a:camera prst="perspectiveContrastingRightFacing"/>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indent="0" algn="ctr">
              <a:buNone/>
            </a:pPr>
            <a:endParaRPr lang="it-IT" b="1" dirty="0">
              <a:sym typeface="+mn-ea"/>
            </a:endParaRPr>
          </a:p>
          <a:p>
            <a:pPr marL="0" indent="0" algn="ctr">
              <a:buNone/>
            </a:pPr>
            <a:r>
              <a:rPr lang="it-IT" b="1" dirty="0">
                <a:sym typeface="+mn-ea"/>
              </a:rPr>
              <a:t>PATIENT 1</a:t>
            </a:r>
          </a:p>
          <a:p>
            <a:pPr marL="0" indent="0" algn="ctr">
              <a:buNone/>
            </a:pPr>
            <a:r>
              <a:rPr lang="it-IT" b="1" dirty="0">
                <a:sym typeface="+mn-ea"/>
              </a:rPr>
              <a:t>MATTEO</a:t>
            </a:r>
            <a:endParaRPr lang="it-IT" b="1" dirty="0"/>
          </a:p>
          <a:p>
            <a:pPr marL="0" indent="0" algn="ctr">
              <a:buNone/>
            </a:pPr>
            <a:endParaRPr lang="en-US" b="1" dirty="0"/>
          </a:p>
        </p:txBody>
      </p:sp>
      <p:sp>
        <p:nvSpPr>
          <p:cNvPr id="4" name="Content Placeholder 2"/>
          <p:cNvSpPr>
            <a:spLocks noGrp="1"/>
          </p:cNvSpPr>
          <p:nvPr/>
        </p:nvSpPr>
        <p:spPr>
          <a:xfrm>
            <a:off x="4764405" y="422274"/>
            <a:ext cx="4191000" cy="151049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j-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j-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j-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j-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altLang="en-US" dirty="0">
              <a:ln>
                <a:solidFill>
                  <a:sysClr val="windowText" lastClr="000000"/>
                </a:solidFill>
              </a:ln>
            </a:endParaRPr>
          </a:p>
          <a:p>
            <a:pPr marL="0" indent="0" algn="ctr">
              <a:buNone/>
            </a:pPr>
            <a:r>
              <a:rPr lang="it-IT" altLang="en-US" sz="16000" b="1" dirty="0">
                <a:sym typeface="+mn-ea"/>
              </a:rPr>
              <a:t>PATHOLOGICAL ANAMNESIS</a:t>
            </a:r>
            <a:endParaRPr lang="en-US" sz="16000" b="1" dirty="0">
              <a:ln>
                <a:solidFill>
                  <a:sysClr val="windowText" lastClr="000000"/>
                </a:solidFill>
              </a:ln>
            </a:endParaRPr>
          </a:p>
          <a:p>
            <a:pPr algn="ctr"/>
            <a:endParaRPr lang="en-US" sz="4000" b="1" dirty="0">
              <a:ln>
                <a:solidFill>
                  <a:sysClr val="windowText" lastClr="000000"/>
                </a:solidFill>
              </a:ln>
            </a:endParaRPr>
          </a:p>
          <a:p>
            <a:pPr algn="ctr"/>
            <a:endParaRPr lang="en-US" dirty="0">
              <a:ln>
                <a:solidFill>
                  <a:sysClr val="windowText" lastClr="000000"/>
                </a:solidFill>
              </a:ln>
            </a:endParaRPr>
          </a:p>
          <a:p>
            <a:endParaRPr lang="en-US" dirty="0">
              <a:ln>
                <a:solidFill>
                  <a:sysClr val="windowText" lastClr="000000"/>
                </a:solidFill>
              </a:l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con due angoli in diagonale arrotondati 1"/>
          <p:cNvSpPr/>
          <p:nvPr/>
        </p:nvSpPr>
        <p:spPr>
          <a:xfrm>
            <a:off x="113030" y="777875"/>
            <a:ext cx="3657600" cy="6080760"/>
          </a:xfrm>
          <a:prstGeom prst="round2Diag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indent="0" algn="l" rtl="0">
              <a:spcBef>
                <a:spcPts val="0"/>
              </a:spcBef>
              <a:spcAft>
                <a:spcPts val="0"/>
              </a:spcAft>
              <a:buFont typeface="Arial" panose="020B0604020202020204" pitchFamily="34" charset="0"/>
              <a:buNone/>
            </a:pPr>
            <a:endParaRPr lang="it-IT" sz="1600" b="1" dirty="0">
              <a:solidFill>
                <a:schemeClr val="dk1"/>
              </a:solidFill>
              <a:latin typeface="Avenir"/>
              <a:ea typeface="Avenir"/>
              <a:cs typeface="Avenir"/>
              <a:sym typeface="Avenir"/>
            </a:endParaRPr>
          </a:p>
          <a:p>
            <a:pPr marL="285750" lvl="0" indent="-285750" algn="l" rtl="0">
              <a:spcBef>
                <a:spcPts val="0"/>
              </a:spcBef>
              <a:spcAft>
                <a:spcPts val="0"/>
              </a:spcAft>
              <a:buFont typeface="Arial" panose="020B0604020202020204" pitchFamily="34" charset="0"/>
              <a:buChar char="•"/>
            </a:pPr>
            <a:endParaRPr lang="it-IT" sz="1600" dirty="0">
              <a:solidFill>
                <a:schemeClr val="dk1"/>
              </a:solidFill>
              <a:latin typeface="Avenir"/>
              <a:ea typeface="Avenir"/>
              <a:cs typeface="Avenir"/>
              <a:sym typeface="Avenir"/>
            </a:endParaRPr>
          </a:p>
          <a:p>
            <a:pPr marL="285750" lvl="0" indent="-285750" algn="l" rtl="0">
              <a:spcBef>
                <a:spcPts val="0"/>
              </a:spcBef>
              <a:spcAft>
                <a:spcPts val="0"/>
              </a:spcAft>
              <a:buFont typeface="Arial" panose="020B0604020202020204" pitchFamily="34" charset="0"/>
              <a:buChar char="•"/>
            </a:pPr>
            <a:endParaRPr lang="it-IT" sz="1600" dirty="0">
              <a:solidFill>
                <a:schemeClr val="dk1"/>
              </a:solidFill>
              <a:latin typeface="Avenir"/>
              <a:ea typeface="Avenir"/>
              <a:cs typeface="Avenir"/>
              <a:sym typeface="Avenir"/>
            </a:endParaRPr>
          </a:p>
          <a:p>
            <a:pPr marL="285750" lvl="0" indent="-285750" algn="l" rtl="0">
              <a:spcBef>
                <a:spcPts val="0"/>
              </a:spcBef>
              <a:spcAft>
                <a:spcPts val="0"/>
              </a:spcAft>
              <a:buFont typeface="Arial" panose="020B0604020202020204" pitchFamily="34" charset="0"/>
              <a:buChar char="•"/>
            </a:pPr>
            <a:endParaRPr lang="it-IT" sz="1600" dirty="0">
              <a:solidFill>
                <a:schemeClr val="dk1"/>
              </a:solidFill>
              <a:latin typeface="Avenir"/>
              <a:ea typeface="Avenir"/>
              <a:cs typeface="Avenir"/>
              <a:sym typeface="Avenir"/>
            </a:endParaRPr>
          </a:p>
          <a:p>
            <a:pPr marL="285750" lvl="0" indent="-285750" algn="l" rtl="0">
              <a:spcBef>
                <a:spcPts val="0"/>
              </a:spcBef>
              <a:spcAft>
                <a:spcPts val="0"/>
              </a:spcAft>
              <a:buFont typeface="Arial" panose="020B0604020202020204" pitchFamily="34" charset="0"/>
              <a:buChar char="•"/>
            </a:pPr>
            <a:endParaRPr lang="it-IT" sz="1600" dirty="0">
              <a:solidFill>
                <a:schemeClr val="dk1"/>
              </a:solidFill>
              <a:latin typeface="Avenir"/>
              <a:ea typeface="Avenir"/>
              <a:cs typeface="Avenir"/>
              <a:sym typeface="Avenir"/>
            </a:endParaRPr>
          </a:p>
          <a:p>
            <a:pPr marL="285750" lvl="0" indent="-285750" algn="l" rtl="0">
              <a:spcBef>
                <a:spcPts val="0"/>
              </a:spcBef>
              <a:spcAft>
                <a:spcPts val="0"/>
              </a:spcAft>
              <a:buFont typeface="Arial" panose="020B0604020202020204" pitchFamily="34" charset="0"/>
              <a:buChar char="•"/>
            </a:pPr>
            <a:endParaRPr lang="it-IT" sz="1600" dirty="0">
              <a:solidFill>
                <a:schemeClr val="dk1"/>
              </a:solidFill>
              <a:latin typeface="Avenir"/>
              <a:ea typeface="Avenir"/>
              <a:cs typeface="Avenir"/>
              <a:sym typeface="Avenir"/>
            </a:endParaRPr>
          </a:p>
          <a:p>
            <a:pPr marL="285750" lvl="0" indent="-285750" algn="l" rtl="0">
              <a:spcBef>
                <a:spcPts val="0"/>
              </a:spcBef>
              <a:spcAft>
                <a:spcPts val="0"/>
              </a:spcAft>
              <a:buFont typeface="Arial" panose="020B0604020202020204" pitchFamily="34" charset="0"/>
              <a:buChar char="•"/>
            </a:pPr>
            <a:endParaRPr lang="it-IT" sz="1600" dirty="0">
              <a:solidFill>
                <a:schemeClr val="dk1"/>
              </a:solidFill>
              <a:latin typeface="Avenir"/>
              <a:ea typeface="Avenir"/>
              <a:cs typeface="Avenir"/>
              <a:sym typeface="Avenir"/>
            </a:endParaRPr>
          </a:p>
          <a:p>
            <a:pPr marL="285750" lvl="0" indent="-285750" algn="l" rtl="0">
              <a:spcBef>
                <a:spcPts val="0"/>
              </a:spcBef>
              <a:spcAft>
                <a:spcPts val="0"/>
              </a:spcAft>
              <a:buFont typeface="Arial" panose="020B0604020202020204" pitchFamily="34" charset="0"/>
              <a:buChar char="•"/>
            </a:pPr>
            <a:endParaRPr lang="it-IT" sz="1600" dirty="0">
              <a:solidFill>
                <a:schemeClr val="dk1"/>
              </a:solidFill>
              <a:latin typeface="Avenir"/>
              <a:ea typeface="Avenir"/>
              <a:cs typeface="Avenir"/>
              <a:sym typeface="Avenir"/>
            </a:endParaRPr>
          </a:p>
          <a:p>
            <a:pPr marL="285750" lvl="0" indent="-285750" algn="l" rtl="0">
              <a:spcBef>
                <a:spcPts val="0"/>
              </a:spcBef>
              <a:spcAft>
                <a:spcPts val="0"/>
              </a:spcAft>
              <a:buFont typeface="Arial" panose="020B0604020202020204" pitchFamily="34" charset="0"/>
              <a:buChar char="•"/>
            </a:pPr>
            <a:endParaRPr lang="it-IT" sz="1600" dirty="0">
              <a:solidFill>
                <a:schemeClr val="dk1"/>
              </a:solidFill>
              <a:latin typeface="Avenir"/>
              <a:ea typeface="Avenir"/>
              <a:cs typeface="Avenir"/>
              <a:sym typeface="Avenir"/>
            </a:endParaRPr>
          </a:p>
          <a:p>
            <a:pPr marL="285750" lvl="0" indent="-285750" algn="l" rtl="0">
              <a:spcBef>
                <a:spcPts val="0"/>
              </a:spcBef>
              <a:spcAft>
                <a:spcPts val="0"/>
              </a:spcAft>
              <a:buFont typeface="Arial" panose="020B0604020202020204" pitchFamily="34" charset="0"/>
              <a:buChar char="•"/>
            </a:pPr>
            <a:r>
              <a:rPr lang="it-IT" sz="1600" dirty="0">
                <a:solidFill>
                  <a:schemeClr val="dk1"/>
                </a:solidFill>
                <a:latin typeface="Avenir"/>
                <a:ea typeface="Avenir"/>
                <a:cs typeface="Avenir"/>
                <a:sym typeface="Avenir"/>
              </a:rPr>
              <a:t>April, 2012</a:t>
            </a:r>
            <a:r>
              <a:rPr lang="it-IT" sz="1600" b="1" dirty="0">
                <a:solidFill>
                  <a:schemeClr val="dk1"/>
                </a:solidFill>
                <a:latin typeface="Avenir"/>
                <a:ea typeface="Avenir"/>
                <a:cs typeface="Avenir"/>
                <a:sym typeface="Avenir"/>
              </a:rPr>
              <a:t>: PSYCHOSIS  NOT OTHERWISE SPECIFIED</a:t>
            </a:r>
          </a:p>
          <a:p>
            <a:pPr marL="285750" lvl="0" indent="-285750" algn="l" rtl="0">
              <a:spcBef>
                <a:spcPts val="0"/>
              </a:spcBef>
              <a:spcAft>
                <a:spcPts val="0"/>
              </a:spcAft>
              <a:buFont typeface="Arial" panose="020B0604020202020204" pitchFamily="34" charset="0"/>
              <a:buChar char="•"/>
            </a:pPr>
            <a:endParaRPr lang="it-IT" sz="1600" dirty="0">
              <a:solidFill>
                <a:schemeClr val="dk1"/>
              </a:solidFill>
              <a:latin typeface="Avenir"/>
              <a:ea typeface="Avenir"/>
              <a:cs typeface="Avenir"/>
              <a:sym typeface="Avenir"/>
            </a:endParaRPr>
          </a:p>
          <a:p>
            <a:pPr marL="285750" lvl="0" indent="-285750" algn="l" rtl="0">
              <a:spcBef>
                <a:spcPts val="0"/>
              </a:spcBef>
              <a:spcAft>
                <a:spcPts val="0"/>
              </a:spcAft>
              <a:buFont typeface="Arial" panose="020B0604020202020204" pitchFamily="34" charset="0"/>
              <a:buChar char="•"/>
            </a:pPr>
            <a:endParaRPr lang="it-IT" sz="1600" dirty="0">
              <a:solidFill>
                <a:schemeClr val="dk1"/>
              </a:solidFill>
              <a:latin typeface="Avenir"/>
              <a:ea typeface="Avenir"/>
              <a:cs typeface="Avenir"/>
              <a:sym typeface="Avenir"/>
            </a:endParaRPr>
          </a:p>
          <a:p>
            <a:pPr marL="285750" lvl="0" indent="-285750" algn="l" rtl="0">
              <a:spcBef>
                <a:spcPts val="0"/>
              </a:spcBef>
              <a:spcAft>
                <a:spcPts val="0"/>
              </a:spcAft>
              <a:buFont typeface="Arial" panose="020B0604020202020204" pitchFamily="34" charset="0"/>
              <a:buChar char="•"/>
            </a:pPr>
            <a:endParaRPr lang="it-IT" sz="1600" dirty="0">
              <a:solidFill>
                <a:schemeClr val="dk1"/>
              </a:solidFill>
              <a:latin typeface="Avenir"/>
              <a:ea typeface="Avenir"/>
              <a:cs typeface="Avenir"/>
              <a:sym typeface="Avenir"/>
            </a:endParaRPr>
          </a:p>
          <a:p>
            <a:pPr marL="285750" lvl="0" indent="-285750" algn="l" rtl="0">
              <a:spcBef>
                <a:spcPts val="0"/>
              </a:spcBef>
              <a:spcAft>
                <a:spcPts val="0"/>
              </a:spcAft>
              <a:buFont typeface="Arial" panose="020B0604020202020204" pitchFamily="34" charset="0"/>
              <a:buChar char="•"/>
            </a:pPr>
            <a:r>
              <a:rPr lang="it-IT" sz="1600" dirty="0">
                <a:solidFill>
                  <a:schemeClr val="dk1"/>
                </a:solidFill>
                <a:latin typeface="Avenir"/>
                <a:ea typeface="Avenir"/>
                <a:cs typeface="Avenir"/>
                <a:sym typeface="Avenir"/>
              </a:rPr>
              <a:t>From May 2013 to May 2014: </a:t>
            </a:r>
            <a:r>
              <a:rPr lang="it-IT" sz="1600" b="1" dirty="0">
                <a:solidFill>
                  <a:schemeClr val="dk1"/>
                </a:solidFill>
                <a:latin typeface="Avenir"/>
                <a:ea typeface="Avenir"/>
                <a:cs typeface="Avenir"/>
                <a:sym typeface="Avenir"/>
              </a:rPr>
              <a:t>PSYCHOSIS NOT OTHERWISE SPECIFIED</a:t>
            </a:r>
          </a:p>
          <a:p>
            <a:pPr lvl="0" algn="l" rtl="0">
              <a:spcBef>
                <a:spcPts val="0"/>
              </a:spcBef>
              <a:spcAft>
                <a:spcPts val="0"/>
              </a:spcAft>
            </a:pPr>
            <a:endParaRPr lang="it-IT" sz="1600" b="1" dirty="0">
              <a:solidFill>
                <a:schemeClr val="dk1"/>
              </a:solidFill>
              <a:latin typeface="Avenir"/>
              <a:ea typeface="Avenir"/>
              <a:cs typeface="Avenir"/>
              <a:sym typeface="Avenir"/>
            </a:endParaRPr>
          </a:p>
          <a:p>
            <a:pPr lvl="0" algn="l" rtl="0">
              <a:spcBef>
                <a:spcPts val="0"/>
              </a:spcBef>
              <a:spcAft>
                <a:spcPts val="0"/>
              </a:spcAft>
            </a:pPr>
            <a:endParaRPr lang="it-IT" sz="1600" b="1" dirty="0">
              <a:solidFill>
                <a:schemeClr val="dk1"/>
              </a:solidFill>
              <a:latin typeface="Avenir"/>
              <a:ea typeface="Avenir"/>
              <a:cs typeface="Avenir"/>
              <a:sym typeface="Avenir"/>
            </a:endParaRPr>
          </a:p>
          <a:p>
            <a:pPr marL="285750" indent="-285750" algn="l">
              <a:buFont typeface="Arial" panose="020B0604020202020204" pitchFamily="34" charset="0"/>
              <a:buChar char="•"/>
            </a:pPr>
            <a:r>
              <a:rPr lang="it-IT" sz="1600" dirty="0">
                <a:solidFill>
                  <a:schemeClr val="tx1"/>
                </a:solidFill>
                <a:sym typeface="+mn-ea"/>
              </a:rPr>
              <a:t>FROM 2014 TO 2017: </a:t>
            </a:r>
            <a:r>
              <a:rPr lang="it-IT" sz="1600" b="1" dirty="0">
                <a:solidFill>
                  <a:schemeClr val="dk1"/>
                </a:solidFill>
                <a:latin typeface="Avenir"/>
                <a:ea typeface="Avenir"/>
                <a:cs typeface="Avenir"/>
                <a:sym typeface="Avenir"/>
              </a:rPr>
              <a:t>PSYCHOSIS  NOT OTHERWISE SPECIFIED</a:t>
            </a:r>
          </a:p>
          <a:p>
            <a:pPr marL="285750" indent="-285750" algn="l">
              <a:buFont typeface="Arial" panose="020B0604020202020204" pitchFamily="34" charset="0"/>
              <a:buChar char="•"/>
            </a:pPr>
            <a:endParaRPr lang="it-IT" sz="1600" dirty="0">
              <a:solidFill>
                <a:schemeClr val="tx1"/>
              </a:solidFill>
              <a:sym typeface="+mn-ea"/>
            </a:endParaRPr>
          </a:p>
          <a:p>
            <a:pPr marL="285750" indent="-285750" algn="l">
              <a:buFont typeface="Arial" panose="020B0604020202020204" pitchFamily="34" charset="0"/>
              <a:buChar char="•"/>
            </a:pPr>
            <a:r>
              <a:rPr lang="it-IT" sz="1600" dirty="0">
                <a:solidFill>
                  <a:schemeClr val="tx1"/>
                </a:solidFill>
                <a:sym typeface="+mn-ea"/>
              </a:rPr>
              <a:t>FROM 2017 TO 2019: </a:t>
            </a:r>
            <a:r>
              <a:rPr lang="it-IT" sz="1600" b="1" dirty="0">
                <a:solidFill>
                  <a:schemeClr val="dk1"/>
                </a:solidFill>
                <a:latin typeface="Avenir"/>
                <a:ea typeface="Avenir"/>
                <a:cs typeface="Avenir"/>
                <a:sym typeface="Avenir"/>
              </a:rPr>
              <a:t>PSYCHOSIS NOT OTHERWISE SPECIFIED</a:t>
            </a:r>
          </a:p>
          <a:p>
            <a:pPr marL="285750" indent="-285750" algn="l">
              <a:buFont typeface="Arial" panose="020B0604020202020204" pitchFamily="34" charset="0"/>
              <a:buChar char="•"/>
            </a:pPr>
            <a:endParaRPr lang="it-IT" sz="1600" dirty="0">
              <a:solidFill>
                <a:schemeClr val="tx1"/>
              </a:solidFill>
              <a:sym typeface="+mn-ea"/>
            </a:endParaRPr>
          </a:p>
          <a:p>
            <a:pPr algn="ctr"/>
            <a:endParaRPr lang="it-IT" sz="1600" dirty="0">
              <a:solidFill>
                <a:schemeClr val="tx1"/>
              </a:solidFill>
              <a:sym typeface="+mn-ea"/>
            </a:endParaRPr>
          </a:p>
          <a:p>
            <a:pPr marL="285750" indent="-285750" algn="ctr">
              <a:buFont typeface="Arial" panose="020B0604020202020204" pitchFamily="34" charset="0"/>
              <a:buChar char="•"/>
            </a:pPr>
            <a:endParaRPr lang="it-IT" sz="1600" dirty="0">
              <a:solidFill>
                <a:schemeClr val="tx1"/>
              </a:solidFill>
              <a:sym typeface="+mn-ea"/>
            </a:endParaRPr>
          </a:p>
          <a:p>
            <a:pPr marL="285750" indent="-285750" algn="ctr">
              <a:buFont typeface="Arial" panose="020B0604020202020204" pitchFamily="34" charset="0"/>
              <a:buChar char="•"/>
            </a:pPr>
            <a:r>
              <a:rPr lang="it-IT" sz="1600" dirty="0">
                <a:solidFill>
                  <a:schemeClr val="tx1"/>
                </a:solidFill>
                <a:sym typeface="+mn-ea"/>
              </a:rPr>
              <a:t>2019-2022 :</a:t>
            </a:r>
            <a:r>
              <a:rPr lang="it-IT" sz="1600" b="1" i="1" u="sng" dirty="0">
                <a:solidFill>
                  <a:srgbClr val="002060"/>
                </a:solidFill>
                <a:sym typeface="+mn-ea"/>
              </a:rPr>
              <a:t> CHRONIC TREATMENT-RESISTANT PSYCHOSIS </a:t>
            </a:r>
          </a:p>
          <a:p>
            <a:pPr marL="285750" indent="-285750" algn="ctr">
              <a:buFont typeface="Arial" panose="020B0604020202020204" pitchFamily="34" charset="0"/>
              <a:buChar char="•"/>
            </a:pPr>
            <a:endParaRPr lang="it-IT" sz="1600" b="1" i="1" u="sng" dirty="0">
              <a:solidFill>
                <a:srgbClr val="002060"/>
              </a:solidFill>
              <a:sym typeface="+mn-ea"/>
            </a:endParaRPr>
          </a:p>
          <a:p>
            <a:pPr marL="285750" indent="-285750" algn="ctr">
              <a:buFont typeface="Arial" panose="020B0604020202020204" pitchFamily="34" charset="0"/>
              <a:buChar char="•"/>
            </a:pPr>
            <a:endParaRPr lang="it-IT" sz="1600" b="1" i="1" u="sng" dirty="0">
              <a:solidFill>
                <a:srgbClr val="002060"/>
              </a:solidFill>
              <a:sym typeface="+mn-ea"/>
            </a:endParaRPr>
          </a:p>
          <a:p>
            <a:pPr marL="285750" indent="-285750" algn="ctr">
              <a:buFont typeface="Arial" panose="020B0604020202020204" pitchFamily="34" charset="0"/>
              <a:buChar char="•"/>
            </a:pPr>
            <a:endParaRPr lang="it-IT" sz="1600" b="1" i="1" u="sng" dirty="0">
              <a:solidFill>
                <a:srgbClr val="002060"/>
              </a:solidFill>
              <a:sym typeface="+mn-ea"/>
            </a:endParaRPr>
          </a:p>
          <a:p>
            <a:pPr marL="285750" indent="-285750" algn="ctr">
              <a:buFont typeface="Arial" panose="020B0604020202020204" pitchFamily="34" charset="0"/>
              <a:buChar char="•"/>
            </a:pPr>
            <a:endParaRPr lang="it-IT" sz="1600" b="1" i="1" u="sng" dirty="0">
              <a:solidFill>
                <a:srgbClr val="002060"/>
              </a:solidFill>
              <a:sym typeface="+mn-ea"/>
            </a:endParaRPr>
          </a:p>
          <a:p>
            <a:pPr marL="285750" indent="-285750" algn="ctr">
              <a:buFont typeface="Arial" panose="020B0604020202020204" pitchFamily="34" charset="0"/>
              <a:buChar char="•"/>
            </a:pPr>
            <a:endParaRPr lang="it-IT" sz="1600" b="1" i="1" u="sng" dirty="0">
              <a:solidFill>
                <a:srgbClr val="002060"/>
              </a:solidFill>
            </a:endParaRPr>
          </a:p>
          <a:p>
            <a:pPr algn="ctr"/>
            <a:endParaRPr lang="it-IT" sz="1600" b="1" i="1" u="sng" dirty="0">
              <a:solidFill>
                <a:srgbClr val="002060"/>
              </a:solidFill>
            </a:endParaRPr>
          </a:p>
          <a:p>
            <a:pPr lvl="0" indent="0" algn="l" rtl="0">
              <a:spcBef>
                <a:spcPts val="0"/>
              </a:spcBef>
              <a:spcAft>
                <a:spcPts val="0"/>
              </a:spcAft>
              <a:buFont typeface="Arial" panose="020B0604020202020204" pitchFamily="34" charset="0"/>
              <a:buNone/>
            </a:pPr>
            <a:endParaRPr lang="it-IT" sz="1600" b="1" dirty="0">
              <a:solidFill>
                <a:schemeClr val="dk1"/>
              </a:solidFill>
              <a:latin typeface="Avenir"/>
              <a:ea typeface="Avenir"/>
              <a:cs typeface="Avenir"/>
              <a:sym typeface="Avenir"/>
            </a:endParaRPr>
          </a:p>
          <a:p>
            <a:pPr marL="285750" lvl="0" indent="-285750" algn="l" rtl="0">
              <a:spcBef>
                <a:spcPts val="0"/>
              </a:spcBef>
              <a:spcAft>
                <a:spcPts val="0"/>
              </a:spcAft>
              <a:buFont typeface="Arial" panose="020B0604020202020204" pitchFamily="34" charset="0"/>
              <a:buChar char="•"/>
            </a:pPr>
            <a:endParaRPr lang="it-IT" altLang="en-US" sz="1600" b="1" kern="150" dirty="0">
              <a:solidFill>
                <a:schemeClr val="tx1"/>
              </a:solidFill>
              <a:effectLst/>
              <a:latin typeface="Calibri" panose="020F0502020204030204" charset="0"/>
              <a:ea typeface="SimSun" panose="02010600030101010101" pitchFamily="2" charset="-122"/>
              <a:cs typeface="F"/>
              <a:sym typeface="+mn-ea"/>
            </a:endParaRPr>
          </a:p>
        </p:txBody>
      </p:sp>
      <p:sp>
        <p:nvSpPr>
          <p:cNvPr id="3" name="Rettangolo con due angoli in diagonale arrotondati 2"/>
          <p:cNvSpPr/>
          <p:nvPr/>
        </p:nvSpPr>
        <p:spPr>
          <a:xfrm>
            <a:off x="4463627" y="389255"/>
            <a:ext cx="3657600" cy="6593205"/>
          </a:xfrm>
          <a:prstGeom prst="round2Diag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lvl="1" indent="-285750" algn="l">
              <a:lnSpc>
                <a:spcPct val="100000"/>
              </a:lnSpc>
              <a:spcBef>
                <a:spcPct val="0"/>
              </a:spcBef>
              <a:spcAft>
                <a:spcPct val="15000"/>
              </a:spcAft>
              <a:buFont typeface="Arial" panose="020B0604020202020204" pitchFamily="34" charset="0"/>
              <a:buChar char="•"/>
            </a:pPr>
            <a:r>
              <a:rPr lang="it-IT" sz="1400" dirty="0">
                <a:solidFill>
                  <a:schemeClr val="dk1"/>
                </a:solidFill>
                <a:sym typeface="+mn-ea"/>
              </a:rPr>
              <a:t>Thought disturbance </a:t>
            </a:r>
          </a:p>
          <a:p>
            <a:pPr lvl="1" algn="l">
              <a:lnSpc>
                <a:spcPct val="100000"/>
              </a:lnSpc>
              <a:spcBef>
                <a:spcPct val="0"/>
              </a:spcBef>
              <a:spcAft>
                <a:spcPct val="15000"/>
              </a:spcAft>
            </a:pPr>
            <a:r>
              <a:rPr lang="it-IT" sz="1400" dirty="0">
                <a:solidFill>
                  <a:schemeClr val="dk1"/>
                </a:solidFill>
                <a:sym typeface="+mn-ea"/>
              </a:rPr>
              <a:t>Auditory hallucinations, panic attacks, substance use</a:t>
            </a:r>
          </a:p>
          <a:p>
            <a:pPr marL="742950" lvl="1" indent="-285750" algn="l">
              <a:lnSpc>
                <a:spcPct val="100000"/>
              </a:lnSpc>
              <a:spcBef>
                <a:spcPct val="0"/>
              </a:spcBef>
              <a:spcAft>
                <a:spcPct val="15000"/>
              </a:spcAft>
              <a:buFont typeface="Arial" panose="020B0604020202020204" pitchFamily="34" charset="0"/>
              <a:buChar char="•"/>
            </a:pPr>
            <a:endParaRPr lang="it-IT" sz="1400" dirty="0">
              <a:solidFill>
                <a:schemeClr val="dk1"/>
              </a:solidFill>
              <a:sym typeface="+mn-ea"/>
            </a:endParaRPr>
          </a:p>
          <a:p>
            <a:pPr marL="742950" lvl="1" indent="-285750" algn="l">
              <a:lnSpc>
                <a:spcPct val="100000"/>
              </a:lnSpc>
              <a:spcBef>
                <a:spcPct val="0"/>
              </a:spcBef>
              <a:spcAft>
                <a:spcPct val="15000"/>
              </a:spcAft>
              <a:buFont typeface="Arial" panose="020B0604020202020204" pitchFamily="34" charset="0"/>
              <a:buChar char="•"/>
            </a:pPr>
            <a:r>
              <a:rPr lang="it-IT" sz="1400" dirty="0">
                <a:solidFill>
                  <a:schemeClr val="dk1"/>
                </a:solidFill>
                <a:sym typeface="+mn-ea"/>
              </a:rPr>
              <a:t>Thought disturbances </a:t>
            </a:r>
          </a:p>
          <a:p>
            <a:pPr lvl="1" algn="l">
              <a:lnSpc>
                <a:spcPct val="100000"/>
              </a:lnSpc>
              <a:spcBef>
                <a:spcPct val="0"/>
              </a:spcBef>
              <a:spcAft>
                <a:spcPct val="15000"/>
              </a:spcAft>
            </a:pPr>
            <a:r>
              <a:rPr lang="it-IT" sz="1400" dirty="0">
                <a:solidFill>
                  <a:schemeClr val="dk1"/>
                </a:solidFill>
                <a:sym typeface="+mn-ea"/>
              </a:rPr>
              <a:t>Auditory disperceptions </a:t>
            </a:r>
          </a:p>
          <a:p>
            <a:pPr lvl="1" algn="l">
              <a:lnSpc>
                <a:spcPct val="100000"/>
              </a:lnSpc>
              <a:spcBef>
                <a:spcPct val="0"/>
              </a:spcBef>
              <a:spcAft>
                <a:spcPct val="15000"/>
              </a:spcAft>
            </a:pPr>
            <a:r>
              <a:rPr lang="it-IT" sz="1400" dirty="0">
                <a:solidFill>
                  <a:schemeClr val="dk1"/>
                </a:solidFill>
                <a:sym typeface="+mn-ea"/>
              </a:rPr>
              <a:t>Panic attacks</a:t>
            </a:r>
          </a:p>
          <a:p>
            <a:pPr lvl="1" algn="l">
              <a:lnSpc>
                <a:spcPct val="100000"/>
              </a:lnSpc>
              <a:spcBef>
                <a:spcPct val="0"/>
              </a:spcBef>
              <a:spcAft>
                <a:spcPct val="15000"/>
              </a:spcAft>
            </a:pPr>
            <a:r>
              <a:rPr lang="it-IT" sz="1400" dirty="0">
                <a:solidFill>
                  <a:schemeClr val="dk1"/>
                </a:solidFill>
                <a:sym typeface="+mn-ea"/>
              </a:rPr>
              <a:t>Social withdrawal </a:t>
            </a:r>
          </a:p>
          <a:p>
            <a:pPr lvl="1" algn="l">
              <a:lnSpc>
                <a:spcPct val="100000"/>
              </a:lnSpc>
              <a:spcBef>
                <a:spcPct val="0"/>
              </a:spcBef>
              <a:spcAft>
                <a:spcPct val="15000"/>
              </a:spcAft>
            </a:pPr>
            <a:r>
              <a:rPr lang="it-IT" sz="1400" dirty="0">
                <a:solidFill>
                  <a:schemeClr val="dk1"/>
                </a:solidFill>
                <a:sym typeface="+mn-ea"/>
              </a:rPr>
              <a:t>Hyperphagia</a:t>
            </a:r>
          </a:p>
          <a:p>
            <a:pPr marL="742950" lvl="1" indent="-285750" algn="l">
              <a:lnSpc>
                <a:spcPct val="100000"/>
              </a:lnSpc>
              <a:spcBef>
                <a:spcPct val="0"/>
              </a:spcBef>
              <a:spcAft>
                <a:spcPct val="15000"/>
              </a:spcAft>
              <a:buFont typeface="Arial" panose="020B0604020202020204" pitchFamily="34" charset="0"/>
              <a:buChar char="•"/>
            </a:pPr>
            <a:endParaRPr lang="it-IT" sz="1400" dirty="0">
              <a:solidFill>
                <a:schemeClr val="dk1"/>
              </a:solidFill>
              <a:sym typeface="+mn-ea"/>
            </a:endParaRPr>
          </a:p>
          <a:p>
            <a:pPr marL="742950" lvl="1" indent="-285750" algn="l">
              <a:lnSpc>
                <a:spcPct val="100000"/>
              </a:lnSpc>
              <a:spcBef>
                <a:spcPct val="0"/>
              </a:spcBef>
              <a:spcAft>
                <a:spcPct val="15000"/>
              </a:spcAft>
              <a:buFont typeface="Arial" panose="020B0604020202020204" pitchFamily="34" charset="0"/>
              <a:buChar char="•"/>
            </a:pPr>
            <a:r>
              <a:rPr lang="it-IT" sz="1400" dirty="0">
                <a:solidFill>
                  <a:schemeClr val="dk1"/>
                </a:solidFill>
                <a:sym typeface="+mn-ea"/>
              </a:rPr>
              <a:t>PERSECUTORY DELUSION </a:t>
            </a:r>
          </a:p>
          <a:p>
            <a:pPr marL="742950" lvl="1" indent="-285750" algn="l">
              <a:lnSpc>
                <a:spcPct val="100000"/>
              </a:lnSpc>
              <a:spcBef>
                <a:spcPct val="0"/>
              </a:spcBef>
              <a:spcAft>
                <a:spcPct val="15000"/>
              </a:spcAft>
              <a:buFont typeface="Arial" panose="020B0604020202020204" pitchFamily="34" charset="0"/>
              <a:buChar char="•"/>
            </a:pPr>
            <a:endParaRPr lang="it-IT" sz="1400" dirty="0">
              <a:solidFill>
                <a:schemeClr val="dk1"/>
              </a:solidFill>
              <a:sym typeface="+mn-ea"/>
            </a:endParaRPr>
          </a:p>
          <a:p>
            <a:pPr lvl="1" algn="l">
              <a:lnSpc>
                <a:spcPct val="100000"/>
              </a:lnSpc>
              <a:spcBef>
                <a:spcPct val="0"/>
              </a:spcBef>
              <a:spcAft>
                <a:spcPct val="15000"/>
              </a:spcAft>
            </a:pPr>
            <a:endParaRPr lang="it-IT" sz="1400" dirty="0">
              <a:solidFill>
                <a:schemeClr val="dk1"/>
              </a:solidFill>
              <a:sym typeface="+mn-ea"/>
            </a:endParaRPr>
          </a:p>
          <a:p>
            <a:pPr marL="742950" lvl="1" indent="-285750" algn="l">
              <a:lnSpc>
                <a:spcPct val="100000"/>
              </a:lnSpc>
              <a:spcBef>
                <a:spcPct val="0"/>
              </a:spcBef>
              <a:spcAft>
                <a:spcPct val="15000"/>
              </a:spcAft>
              <a:buFont typeface="Arial" panose="020B0604020202020204" pitchFamily="34" charset="0"/>
              <a:buChar char="•"/>
            </a:pPr>
            <a:r>
              <a:rPr lang="it-IT" sz="1400" dirty="0">
                <a:solidFill>
                  <a:schemeClr val="dk1"/>
                </a:solidFill>
                <a:sym typeface="+mn-ea"/>
              </a:rPr>
              <a:t>PERSECUTORY DELUSION </a:t>
            </a:r>
          </a:p>
          <a:p>
            <a:pPr lvl="1" algn="l">
              <a:lnSpc>
                <a:spcPct val="100000"/>
              </a:lnSpc>
              <a:spcBef>
                <a:spcPct val="0"/>
              </a:spcBef>
              <a:spcAft>
                <a:spcPct val="15000"/>
              </a:spcAft>
            </a:pPr>
            <a:r>
              <a:rPr lang="it-IT" sz="1400" dirty="0">
                <a:solidFill>
                  <a:schemeClr val="dk1"/>
                </a:solidFill>
                <a:sym typeface="+mn-ea"/>
              </a:rPr>
              <a:t>PSYCHOMOTOR AGITATION</a:t>
            </a:r>
          </a:p>
          <a:p>
            <a:pPr lvl="1" algn="l">
              <a:lnSpc>
                <a:spcPct val="100000"/>
              </a:lnSpc>
              <a:spcBef>
                <a:spcPct val="0"/>
              </a:spcBef>
              <a:spcAft>
                <a:spcPct val="15000"/>
              </a:spcAft>
            </a:pPr>
            <a:r>
              <a:rPr lang="it-IT" sz="1400" dirty="0">
                <a:solidFill>
                  <a:schemeClr val="dk1"/>
                </a:solidFill>
                <a:sym typeface="+mn-ea"/>
              </a:rPr>
              <a:t>HYPERPHAGIA</a:t>
            </a:r>
          </a:p>
          <a:p>
            <a:pPr lvl="1" algn="l">
              <a:lnSpc>
                <a:spcPct val="100000"/>
              </a:lnSpc>
              <a:spcBef>
                <a:spcPct val="0"/>
              </a:spcBef>
              <a:spcAft>
                <a:spcPct val="15000"/>
              </a:spcAft>
            </a:pPr>
            <a:r>
              <a:rPr lang="it-IT" sz="1400" dirty="0">
                <a:solidFill>
                  <a:schemeClr val="dk1"/>
                </a:solidFill>
                <a:sym typeface="+mn-ea"/>
              </a:rPr>
              <a:t>PANIC ATTACKS</a:t>
            </a:r>
          </a:p>
          <a:p>
            <a:pPr lvl="1" algn="l">
              <a:lnSpc>
                <a:spcPct val="100000"/>
              </a:lnSpc>
              <a:spcBef>
                <a:spcPct val="0"/>
              </a:spcBef>
              <a:spcAft>
                <a:spcPct val="15000"/>
              </a:spcAft>
            </a:pPr>
            <a:endParaRPr lang="it-IT" altLang="en-US" sz="1400" kern="150" dirty="0">
              <a:solidFill>
                <a:schemeClr val="dk1"/>
              </a:solidFill>
              <a:effectLst/>
              <a:latin typeface="Calibri" panose="020F0502020204030204" charset="0"/>
              <a:ea typeface="SimSun" panose="02010600030101010101" pitchFamily="2" charset="-122"/>
              <a:cs typeface="F"/>
              <a:sym typeface="+mn-ea"/>
            </a:endParaRPr>
          </a:p>
          <a:p>
            <a:pPr lvl="1" algn="l">
              <a:lnSpc>
                <a:spcPct val="100000"/>
              </a:lnSpc>
              <a:spcBef>
                <a:spcPct val="0"/>
              </a:spcBef>
              <a:spcAft>
                <a:spcPct val="15000"/>
              </a:spcAft>
            </a:pPr>
            <a:endParaRPr lang="it-IT" altLang="en-US" sz="1400" kern="150" dirty="0">
              <a:solidFill>
                <a:schemeClr val="dk1"/>
              </a:solidFill>
              <a:effectLst/>
              <a:latin typeface="Calibri" panose="020F0502020204030204" charset="0"/>
              <a:ea typeface="SimSun" panose="02010600030101010101" pitchFamily="2" charset="-122"/>
              <a:cs typeface="F"/>
              <a:sym typeface="+mn-ea"/>
            </a:endParaRPr>
          </a:p>
          <a:p>
            <a:pPr lvl="1" algn="l">
              <a:lnSpc>
                <a:spcPct val="100000"/>
              </a:lnSpc>
              <a:spcBef>
                <a:spcPct val="0"/>
              </a:spcBef>
              <a:spcAft>
                <a:spcPct val="15000"/>
              </a:spcAft>
              <a:buChar char="•"/>
            </a:pPr>
            <a:r>
              <a:rPr lang="it-IT" altLang="en-US" sz="1400" kern="150" dirty="0">
                <a:solidFill>
                  <a:schemeClr val="dk1"/>
                </a:solidFill>
                <a:effectLst/>
                <a:latin typeface="Calibri" panose="020F0502020204030204" charset="0"/>
                <a:ea typeface="SimSun" panose="02010600030101010101" pitchFamily="2" charset="-122"/>
                <a:cs typeface="F"/>
                <a:sym typeface="+mn-ea"/>
              </a:rPr>
              <a:t>PSYCHOMOTOR AGITATION </a:t>
            </a:r>
          </a:p>
          <a:p>
            <a:pPr lvl="1" algn="l">
              <a:lnSpc>
                <a:spcPct val="100000"/>
              </a:lnSpc>
              <a:spcBef>
                <a:spcPct val="0"/>
              </a:spcBef>
              <a:spcAft>
                <a:spcPct val="15000"/>
              </a:spcAft>
            </a:pPr>
            <a:r>
              <a:rPr lang="it-IT" altLang="en-US" sz="1400" kern="150" dirty="0">
                <a:solidFill>
                  <a:schemeClr val="dk1"/>
                </a:solidFill>
                <a:effectLst/>
                <a:latin typeface="Calibri" panose="020F0502020204030204" charset="0"/>
                <a:ea typeface="SimSun" panose="02010600030101010101" pitchFamily="2" charset="-122"/>
                <a:cs typeface="F"/>
                <a:sym typeface="+mn-ea"/>
              </a:rPr>
              <a:t>AGGRESSION</a:t>
            </a:r>
          </a:p>
          <a:p>
            <a:pPr lvl="1" algn="l">
              <a:lnSpc>
                <a:spcPct val="100000"/>
              </a:lnSpc>
              <a:spcBef>
                <a:spcPct val="0"/>
              </a:spcBef>
              <a:spcAft>
                <a:spcPct val="15000"/>
              </a:spcAft>
            </a:pPr>
            <a:r>
              <a:rPr lang="it-IT" altLang="en-US" sz="1400" kern="150" dirty="0">
                <a:solidFill>
                  <a:schemeClr val="dk1"/>
                </a:solidFill>
                <a:latin typeface="Calibri" panose="020F0502020204030204" charset="0"/>
                <a:ea typeface="SimSun" panose="02010600030101010101" pitchFamily="2" charset="-122"/>
                <a:cs typeface="F"/>
                <a:sym typeface="+mn-ea"/>
              </a:rPr>
              <a:t>SOCIAL WITHDRAWAL</a:t>
            </a:r>
            <a:endParaRPr lang="it-IT" altLang="en-US" sz="1400" kern="150" dirty="0">
              <a:solidFill>
                <a:schemeClr val="dk1"/>
              </a:solidFill>
              <a:effectLst/>
              <a:latin typeface="Calibri" panose="020F0502020204030204" charset="0"/>
              <a:ea typeface="SimSun" panose="02010600030101010101" pitchFamily="2" charset="-122"/>
              <a:cs typeface="F"/>
              <a:sym typeface="+mn-ea"/>
            </a:endParaRPr>
          </a:p>
          <a:p>
            <a:pPr lvl="1" algn="l">
              <a:lnSpc>
                <a:spcPct val="100000"/>
              </a:lnSpc>
              <a:spcBef>
                <a:spcPct val="0"/>
              </a:spcBef>
              <a:spcAft>
                <a:spcPct val="15000"/>
              </a:spcAft>
            </a:pPr>
            <a:endParaRPr lang="it-IT" altLang="en-US" sz="1400" kern="150" dirty="0">
              <a:solidFill>
                <a:schemeClr val="dk1"/>
              </a:solidFill>
              <a:effectLst/>
              <a:latin typeface="Calibri" panose="020F0502020204030204" charset="0"/>
              <a:ea typeface="SimSun" panose="02010600030101010101" pitchFamily="2" charset="-122"/>
              <a:cs typeface="F"/>
              <a:sym typeface="+mn-ea"/>
            </a:endParaRPr>
          </a:p>
        </p:txBody>
      </p:sp>
      <p:sp>
        <p:nvSpPr>
          <p:cNvPr id="4" name="Rettangolo con angoli arrotondati sullo stesso lato 3"/>
          <p:cNvSpPr/>
          <p:nvPr/>
        </p:nvSpPr>
        <p:spPr>
          <a:xfrm>
            <a:off x="8813800" y="635635"/>
            <a:ext cx="3402330" cy="6223635"/>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indent="0">
              <a:lnSpc>
                <a:spcPct val="100000"/>
              </a:lnSpc>
              <a:spcBef>
                <a:spcPct val="0"/>
              </a:spcBef>
              <a:spcAft>
                <a:spcPct val="15000"/>
              </a:spcAft>
              <a:buNone/>
            </a:pPr>
            <a:endParaRPr lang="it-IT" sz="1200" dirty="0">
              <a:solidFill>
                <a:schemeClr val="bg1"/>
              </a:solidFill>
              <a:sym typeface="+mn-ea"/>
            </a:endParaRPr>
          </a:p>
          <a:p>
            <a:pPr marL="0" lvl="1" indent="0">
              <a:lnSpc>
                <a:spcPct val="100000"/>
              </a:lnSpc>
              <a:spcBef>
                <a:spcPct val="0"/>
              </a:spcBef>
              <a:spcAft>
                <a:spcPct val="15000"/>
              </a:spcAft>
              <a:buNone/>
            </a:pPr>
            <a:endParaRPr lang="it-IT" sz="1200" dirty="0">
              <a:solidFill>
                <a:schemeClr val="bg1"/>
              </a:solidFill>
              <a:sym typeface="+mn-ea"/>
            </a:endParaRPr>
          </a:p>
          <a:p>
            <a:pPr marL="0" lvl="1" indent="0">
              <a:lnSpc>
                <a:spcPct val="100000"/>
              </a:lnSpc>
              <a:spcBef>
                <a:spcPct val="0"/>
              </a:spcBef>
              <a:spcAft>
                <a:spcPct val="15000"/>
              </a:spcAft>
              <a:buNone/>
            </a:pPr>
            <a:endParaRPr lang="it-IT" sz="1200" dirty="0">
              <a:solidFill>
                <a:schemeClr val="bg1"/>
              </a:solidFill>
              <a:sym typeface="+mn-ea"/>
            </a:endParaRPr>
          </a:p>
          <a:p>
            <a:pPr marL="0" lvl="1" indent="0">
              <a:lnSpc>
                <a:spcPct val="100000"/>
              </a:lnSpc>
              <a:spcBef>
                <a:spcPct val="0"/>
              </a:spcBef>
              <a:spcAft>
                <a:spcPct val="15000"/>
              </a:spcAft>
              <a:buNone/>
            </a:pPr>
            <a:endParaRPr lang="it-IT" sz="1200" dirty="0">
              <a:solidFill>
                <a:schemeClr val="bg1"/>
              </a:solidFill>
              <a:sym typeface="+mn-ea"/>
            </a:endParaRPr>
          </a:p>
          <a:p>
            <a:pPr marL="0" lvl="1" indent="0">
              <a:lnSpc>
                <a:spcPct val="100000"/>
              </a:lnSpc>
              <a:spcBef>
                <a:spcPct val="0"/>
              </a:spcBef>
              <a:spcAft>
                <a:spcPct val="15000"/>
              </a:spcAft>
              <a:buNone/>
            </a:pPr>
            <a:endParaRPr lang="it-IT" sz="1200" dirty="0">
              <a:solidFill>
                <a:schemeClr val="bg1"/>
              </a:solidFill>
              <a:sym typeface="+mn-ea"/>
            </a:endParaRPr>
          </a:p>
          <a:p>
            <a:pPr marL="0" lvl="1" indent="0">
              <a:lnSpc>
                <a:spcPct val="100000"/>
              </a:lnSpc>
              <a:spcBef>
                <a:spcPct val="0"/>
              </a:spcBef>
              <a:spcAft>
                <a:spcPct val="15000"/>
              </a:spcAft>
              <a:buNone/>
            </a:pPr>
            <a:endParaRPr lang="it-IT" sz="1200" dirty="0">
              <a:solidFill>
                <a:schemeClr val="bg1"/>
              </a:solidFill>
              <a:sym typeface="+mn-ea"/>
            </a:endParaRPr>
          </a:p>
          <a:p>
            <a:pPr marL="171450" lvl="1" indent="-171450">
              <a:lnSpc>
                <a:spcPct val="100000"/>
              </a:lnSpc>
              <a:spcBef>
                <a:spcPct val="0"/>
              </a:spcBef>
              <a:spcAft>
                <a:spcPct val="15000"/>
              </a:spcAft>
              <a:buFont typeface="Wingdings" panose="05000000000000000000" pitchFamily="2" charset="2"/>
              <a:buChar char="§"/>
            </a:pPr>
            <a:r>
              <a:rPr lang="it-IT" sz="1200" dirty="0">
                <a:solidFill>
                  <a:schemeClr val="bg1"/>
                </a:solidFill>
                <a:sym typeface="+mn-ea"/>
              </a:rPr>
              <a:t>VALPROIC ACID 500mg</a:t>
            </a:r>
          </a:p>
          <a:p>
            <a:pPr marL="0" lvl="1" indent="0">
              <a:lnSpc>
                <a:spcPct val="100000"/>
              </a:lnSpc>
              <a:spcBef>
                <a:spcPct val="0"/>
              </a:spcBef>
              <a:spcAft>
                <a:spcPct val="15000"/>
              </a:spcAft>
              <a:buNone/>
            </a:pPr>
            <a:r>
              <a:rPr lang="it-IT" sz="1200" dirty="0">
                <a:solidFill>
                  <a:schemeClr val="bg1"/>
                </a:solidFill>
                <a:sym typeface="+mn-ea"/>
              </a:rPr>
              <a:t>ARIPIPRAZOLE 30mg</a:t>
            </a:r>
          </a:p>
          <a:p>
            <a:pPr marL="0" lvl="1" indent="0">
              <a:lnSpc>
                <a:spcPct val="100000"/>
              </a:lnSpc>
              <a:spcBef>
                <a:spcPct val="0"/>
              </a:spcBef>
              <a:spcAft>
                <a:spcPct val="15000"/>
              </a:spcAft>
              <a:buNone/>
            </a:pPr>
            <a:r>
              <a:rPr lang="it-IT" sz="1200" dirty="0">
                <a:solidFill>
                  <a:schemeClr val="bg1"/>
                </a:solidFill>
                <a:sym typeface="+mn-ea"/>
              </a:rPr>
              <a:t>LORAZEPAM 2.5mg</a:t>
            </a:r>
          </a:p>
          <a:p>
            <a:pPr marL="0" lvl="1" indent="0">
              <a:lnSpc>
                <a:spcPct val="100000"/>
              </a:lnSpc>
              <a:spcBef>
                <a:spcPct val="0"/>
              </a:spcBef>
              <a:spcAft>
                <a:spcPct val="15000"/>
              </a:spcAft>
              <a:buNone/>
            </a:pPr>
            <a:endParaRPr lang="it-IT" sz="1200" dirty="0">
              <a:solidFill>
                <a:schemeClr val="bg1"/>
              </a:solidFill>
              <a:sym typeface="+mn-ea"/>
            </a:endParaRPr>
          </a:p>
          <a:p>
            <a:pPr marL="171450" lvl="1" indent="-171450">
              <a:lnSpc>
                <a:spcPct val="100000"/>
              </a:lnSpc>
              <a:spcBef>
                <a:spcPct val="0"/>
              </a:spcBef>
              <a:spcAft>
                <a:spcPct val="15000"/>
              </a:spcAft>
              <a:buFont typeface="Wingdings" panose="05000000000000000000" pitchFamily="2" charset="2"/>
              <a:buChar char="§"/>
            </a:pPr>
            <a:r>
              <a:rPr lang="it-IT" sz="1200" dirty="0">
                <a:solidFill>
                  <a:schemeClr val="bg1"/>
                </a:solidFill>
                <a:sym typeface="+mn-ea"/>
              </a:rPr>
              <a:t>ARIPIPRAZOLE 30mg</a:t>
            </a:r>
          </a:p>
          <a:p>
            <a:pPr marL="0" lvl="1" indent="0">
              <a:lnSpc>
                <a:spcPct val="100000"/>
              </a:lnSpc>
              <a:spcBef>
                <a:spcPct val="0"/>
              </a:spcBef>
              <a:spcAft>
                <a:spcPct val="15000"/>
              </a:spcAft>
              <a:buNone/>
            </a:pPr>
            <a:r>
              <a:rPr lang="it-IT" sz="1200" dirty="0">
                <a:solidFill>
                  <a:schemeClr val="bg1"/>
                </a:solidFill>
                <a:sym typeface="+mn-ea"/>
              </a:rPr>
              <a:t>VALPROIC ACID 1000mg</a:t>
            </a:r>
          </a:p>
          <a:p>
            <a:pPr marL="0" lvl="1" indent="0">
              <a:lnSpc>
                <a:spcPct val="100000"/>
              </a:lnSpc>
              <a:spcBef>
                <a:spcPct val="0"/>
              </a:spcBef>
              <a:spcAft>
                <a:spcPct val="15000"/>
              </a:spcAft>
              <a:buNone/>
            </a:pPr>
            <a:r>
              <a:rPr lang="it-IT" sz="1200" dirty="0">
                <a:solidFill>
                  <a:schemeClr val="bg1"/>
                </a:solidFill>
                <a:sym typeface="+mn-ea"/>
              </a:rPr>
              <a:t>LORAZEPAM 2.5mg</a:t>
            </a:r>
          </a:p>
          <a:p>
            <a:pPr marL="0" lvl="1" indent="0">
              <a:lnSpc>
                <a:spcPct val="100000"/>
              </a:lnSpc>
              <a:spcBef>
                <a:spcPct val="0"/>
              </a:spcBef>
              <a:spcAft>
                <a:spcPct val="15000"/>
              </a:spcAft>
              <a:buNone/>
            </a:pPr>
            <a:endParaRPr lang="it-IT" sz="1200" dirty="0">
              <a:solidFill>
                <a:schemeClr val="bg1"/>
              </a:solidFill>
              <a:sym typeface="+mn-ea"/>
            </a:endParaRPr>
          </a:p>
          <a:p>
            <a:pPr marL="0" lvl="1" indent="0">
              <a:lnSpc>
                <a:spcPct val="100000"/>
              </a:lnSpc>
              <a:spcBef>
                <a:spcPct val="0"/>
              </a:spcBef>
              <a:spcAft>
                <a:spcPct val="15000"/>
              </a:spcAft>
              <a:buNone/>
            </a:pPr>
            <a:endParaRPr lang="it-IT" sz="1200" dirty="0">
              <a:solidFill>
                <a:schemeClr val="bg1"/>
              </a:solidFill>
              <a:sym typeface="+mn-ea"/>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171450" lvl="1" indent="-171450">
              <a:lnSpc>
                <a:spcPct val="100000"/>
              </a:lnSpc>
              <a:spcBef>
                <a:spcPct val="0"/>
              </a:spcBef>
              <a:spcAft>
                <a:spcPct val="15000"/>
              </a:spcAft>
              <a:buFont typeface="Wingdings" panose="05000000000000000000" pitchFamily="2" charset="2"/>
              <a:buChar char="§"/>
            </a:pPr>
            <a:r>
              <a:rPr lang="it-IT" sz="1200" dirty="0">
                <a:solidFill>
                  <a:schemeClr val="bg1"/>
                </a:solidFill>
                <a:sym typeface="+mn-ea"/>
              </a:rPr>
              <a:t>ARIPIPRAZOLE 30 MG</a:t>
            </a:r>
          </a:p>
          <a:p>
            <a:pPr marL="0" lvl="1" indent="0">
              <a:lnSpc>
                <a:spcPct val="100000"/>
              </a:lnSpc>
              <a:spcBef>
                <a:spcPct val="0"/>
              </a:spcBef>
              <a:spcAft>
                <a:spcPct val="15000"/>
              </a:spcAft>
              <a:buNone/>
            </a:pPr>
            <a:endParaRPr lang="it-IT" sz="1200" dirty="0">
              <a:solidFill>
                <a:schemeClr val="bg1"/>
              </a:solidFill>
              <a:sym typeface="+mn-ea"/>
            </a:endParaRPr>
          </a:p>
          <a:p>
            <a:pPr marL="0" lvl="1" indent="0">
              <a:lnSpc>
                <a:spcPct val="100000"/>
              </a:lnSpc>
              <a:spcBef>
                <a:spcPct val="0"/>
              </a:spcBef>
              <a:spcAft>
                <a:spcPct val="15000"/>
              </a:spcAft>
              <a:buNone/>
            </a:pPr>
            <a:endParaRPr lang="it-IT" sz="1200" dirty="0">
              <a:solidFill>
                <a:schemeClr val="bg1"/>
              </a:solidFill>
              <a:sym typeface="+mn-ea"/>
            </a:endParaRPr>
          </a:p>
          <a:p>
            <a:pPr marL="171450" lvl="1" indent="-171450">
              <a:lnSpc>
                <a:spcPct val="100000"/>
              </a:lnSpc>
              <a:spcBef>
                <a:spcPct val="0"/>
              </a:spcBef>
              <a:spcAft>
                <a:spcPct val="15000"/>
              </a:spcAft>
              <a:buFont typeface="Wingdings" panose="05000000000000000000" pitchFamily="2" charset="2"/>
              <a:buChar char="§"/>
            </a:pPr>
            <a:r>
              <a:rPr lang="it-IT" sz="1200" dirty="0">
                <a:solidFill>
                  <a:schemeClr val="bg1"/>
                </a:solidFill>
                <a:sym typeface="+mn-ea"/>
              </a:rPr>
              <a:t>VALPROIC ACID 1000mg</a:t>
            </a:r>
          </a:p>
          <a:p>
            <a:pPr marL="0" lvl="1">
              <a:lnSpc>
                <a:spcPct val="100000"/>
              </a:lnSpc>
              <a:spcBef>
                <a:spcPct val="0"/>
              </a:spcBef>
              <a:spcAft>
                <a:spcPct val="15000"/>
              </a:spcAft>
            </a:pPr>
            <a:r>
              <a:rPr lang="it-IT" sz="1200" dirty="0">
                <a:solidFill>
                  <a:schemeClr val="bg1"/>
                </a:solidFill>
                <a:sym typeface="+mn-ea"/>
              </a:rPr>
              <a:t>ARIPIPRAZOLE 30mg</a:t>
            </a:r>
          </a:p>
          <a:p>
            <a:pPr marL="0" lvl="1">
              <a:lnSpc>
                <a:spcPct val="100000"/>
              </a:lnSpc>
              <a:spcBef>
                <a:spcPct val="0"/>
              </a:spcBef>
              <a:spcAft>
                <a:spcPct val="15000"/>
              </a:spcAft>
            </a:pPr>
            <a:r>
              <a:rPr lang="it-IT" sz="1200" dirty="0">
                <a:solidFill>
                  <a:schemeClr val="bg1"/>
                </a:solidFill>
                <a:sym typeface="+mn-ea"/>
              </a:rPr>
              <a:t>LORAZEPAM 2.5mg</a:t>
            </a:r>
          </a:p>
          <a:p>
            <a:pPr marL="0" lvl="1">
              <a:lnSpc>
                <a:spcPct val="100000"/>
              </a:lnSpc>
              <a:spcBef>
                <a:spcPct val="0"/>
              </a:spcBef>
              <a:spcAft>
                <a:spcPct val="15000"/>
              </a:spcAft>
            </a:pPr>
            <a:r>
              <a:rPr lang="it-IT" sz="1200" dirty="0">
                <a:solidFill>
                  <a:schemeClr val="bg1"/>
                </a:solidFill>
                <a:sym typeface="+mn-ea"/>
              </a:rPr>
              <a:t>LATER REPLACEMENT OF ARIPIPRAZOLE WITH QUETIAPINE </a:t>
            </a:r>
          </a:p>
          <a:p>
            <a:pPr marL="0" lvl="1">
              <a:lnSpc>
                <a:spcPct val="100000"/>
              </a:lnSpc>
              <a:spcBef>
                <a:spcPct val="0"/>
              </a:spcBef>
              <a:spcAft>
                <a:spcPct val="15000"/>
              </a:spcAft>
            </a:pPr>
            <a:r>
              <a:rPr lang="it-IT" sz="1200" dirty="0">
                <a:solidFill>
                  <a:schemeClr val="bg1"/>
                </a:solidFill>
                <a:sym typeface="+mn-ea"/>
              </a:rPr>
              <a:t>ADDITION AND THEN DISCONTINUATION OF ESCITALOPRAM</a:t>
            </a:r>
          </a:p>
          <a:p>
            <a:pPr marL="114300" lvl="1" indent="-114300">
              <a:lnSpc>
                <a:spcPct val="100000"/>
              </a:lnSpc>
              <a:spcBef>
                <a:spcPct val="0"/>
              </a:spcBef>
              <a:spcAft>
                <a:spcPct val="15000"/>
              </a:spcAft>
              <a:buChar char="•"/>
            </a:pPr>
            <a:endParaRPr lang="it-IT" sz="1200" dirty="0">
              <a:solidFill>
                <a:schemeClr val="bg1"/>
              </a:solidFill>
              <a:sym typeface="+mn-ea"/>
            </a:endParaRPr>
          </a:p>
          <a:p>
            <a:pPr marL="285750" lvl="1" indent="-285750">
              <a:lnSpc>
                <a:spcPct val="100000"/>
              </a:lnSpc>
              <a:spcBef>
                <a:spcPct val="0"/>
              </a:spcBef>
              <a:spcAft>
                <a:spcPct val="15000"/>
              </a:spcAft>
              <a:buFont typeface="Wingdings" panose="05000000000000000000" pitchFamily="2" charset="2"/>
              <a:buChar char="§"/>
            </a:pPr>
            <a:r>
              <a:rPr lang="it-IT" dirty="0">
                <a:solidFill>
                  <a:schemeClr val="bg1"/>
                </a:solidFill>
                <a:sym typeface="+mn-ea"/>
              </a:rPr>
              <a:t>ESK proposal</a:t>
            </a:r>
          </a:p>
          <a:p>
            <a:pPr marL="0" lvl="1" indent="0">
              <a:lnSpc>
                <a:spcPct val="100000"/>
              </a:lnSpc>
              <a:spcBef>
                <a:spcPct val="0"/>
              </a:spcBef>
              <a:spcAft>
                <a:spcPct val="15000"/>
              </a:spcAft>
              <a:buNone/>
            </a:pPr>
            <a:r>
              <a:rPr lang="it-IT" dirty="0">
                <a:solidFill>
                  <a:schemeClr val="bg1"/>
                </a:solidFill>
                <a:sym typeface="+mn-ea"/>
              </a:rPr>
              <a:t>And CLOZAPINE</a:t>
            </a:r>
          </a:p>
          <a:p>
            <a:pPr marL="0" lvl="1" indent="0">
              <a:lnSpc>
                <a:spcPct val="100000"/>
              </a:lnSpc>
              <a:spcBef>
                <a:spcPct val="0"/>
              </a:spcBef>
              <a:spcAft>
                <a:spcPct val="15000"/>
              </a:spcAft>
              <a:buNone/>
            </a:pPr>
            <a:endParaRPr sz="700" dirty="0">
              <a:solidFill>
                <a:schemeClr val="bg1"/>
              </a:solidFill>
            </a:endParaRPr>
          </a:p>
          <a:p>
            <a:pPr marL="114300" lvl="1" indent="-114300">
              <a:lnSpc>
                <a:spcPct val="100000"/>
              </a:lnSpc>
              <a:spcBef>
                <a:spcPct val="0"/>
              </a:spcBef>
              <a:spcAft>
                <a:spcPct val="15000"/>
              </a:spcAft>
              <a:buChar char="•"/>
            </a:pPr>
            <a:endParaRPr lang="it-IT" sz="900" dirty="0">
              <a:solidFill>
                <a:schemeClr val="bg1"/>
              </a:solidFill>
              <a:sym typeface="+mn-ea"/>
            </a:endParaRPr>
          </a:p>
          <a:p>
            <a:pPr marL="114300" lvl="1" indent="-114300">
              <a:lnSpc>
                <a:spcPct val="100000"/>
              </a:lnSpc>
              <a:spcBef>
                <a:spcPct val="0"/>
              </a:spcBef>
              <a:spcAft>
                <a:spcPct val="15000"/>
              </a:spcAft>
              <a:buChar char="•"/>
            </a:pPr>
            <a:endParaRPr sz="1200" dirty="0">
              <a:solidFill>
                <a:schemeClr val="bg1"/>
              </a:solidFill>
            </a:endParaRPr>
          </a:p>
          <a:p>
            <a:pPr marL="171450" lvl="1" indent="-171450">
              <a:lnSpc>
                <a:spcPct val="100000"/>
              </a:lnSpc>
              <a:spcBef>
                <a:spcPct val="0"/>
              </a:spcBef>
              <a:spcAft>
                <a:spcPct val="15000"/>
              </a:spcAft>
              <a:buChar char="•"/>
            </a:pPr>
            <a:endParaRPr sz="1200" dirty="0">
              <a:solidFill>
                <a:schemeClr val="bg1"/>
              </a:solidFill>
              <a:sym typeface="+mn-ea"/>
            </a:endParaRPr>
          </a:p>
          <a:p>
            <a:pPr marL="171450" lvl="1" indent="-171450">
              <a:lnSpc>
                <a:spcPct val="100000"/>
              </a:lnSpc>
              <a:spcBef>
                <a:spcPct val="0"/>
              </a:spcBef>
              <a:spcAft>
                <a:spcPct val="15000"/>
              </a:spcAft>
              <a:buChar char="•"/>
            </a:pPr>
            <a:endParaRPr sz="1200" dirty="0">
              <a:solidFill>
                <a:schemeClr val="bg1"/>
              </a:solidFill>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0" lvl="1" indent="0">
              <a:lnSpc>
                <a:spcPct val="100000"/>
              </a:lnSpc>
              <a:spcBef>
                <a:spcPct val="0"/>
              </a:spcBef>
              <a:spcAft>
                <a:spcPct val="15000"/>
              </a:spcAft>
              <a:buNone/>
            </a:pPr>
            <a:endParaRPr lang="it-IT" sz="1200" kern="150" dirty="0">
              <a:solidFill>
                <a:schemeClr val="bg1"/>
              </a:solidFill>
              <a:effectLst/>
              <a:latin typeface="Calibri" panose="020F0502020204030204" charset="0"/>
              <a:ea typeface="SimSun" panose="02010600030101010101" pitchFamily="2" charset="-122"/>
              <a:cs typeface="F"/>
              <a:sym typeface="+mn-ea"/>
            </a:endParaRPr>
          </a:p>
          <a:p>
            <a:pPr marL="0" lvl="1" indent="0">
              <a:lnSpc>
                <a:spcPct val="100000"/>
              </a:lnSpc>
              <a:spcBef>
                <a:spcPct val="0"/>
              </a:spcBef>
              <a:spcAft>
                <a:spcPct val="15000"/>
              </a:spcAft>
              <a:buNone/>
            </a:pPr>
            <a:endParaRPr lang="it-IT" sz="1200" kern="150" dirty="0">
              <a:solidFill>
                <a:schemeClr val="bg1"/>
              </a:solidFill>
              <a:effectLst/>
              <a:latin typeface="Calibri" panose="020F0502020204030204" charset="0"/>
              <a:ea typeface="SimSun" panose="02010600030101010101" pitchFamily="2" charset="-122"/>
              <a:cs typeface="F"/>
              <a:sym typeface="+mn-ea"/>
            </a:endParaRPr>
          </a:p>
        </p:txBody>
      </p:sp>
      <p:sp>
        <p:nvSpPr>
          <p:cNvPr id="5" name="Freccia destra 4"/>
          <p:cNvSpPr/>
          <p:nvPr/>
        </p:nvSpPr>
        <p:spPr>
          <a:xfrm>
            <a:off x="3770366" y="3359049"/>
            <a:ext cx="693261" cy="484632"/>
          </a:xfrm>
          <a:prstGeom prst="right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destra 5"/>
          <p:cNvSpPr/>
          <p:nvPr/>
        </p:nvSpPr>
        <p:spPr>
          <a:xfrm>
            <a:off x="8194274" y="3359049"/>
            <a:ext cx="737077" cy="484632"/>
          </a:xfrm>
          <a:prstGeom prst="right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  </a:t>
            </a:r>
          </a:p>
        </p:txBody>
      </p:sp>
      <p:sp>
        <p:nvSpPr>
          <p:cNvPr id="7" name="Rectangles 6"/>
          <p:cNvSpPr/>
          <p:nvPr/>
        </p:nvSpPr>
        <p:spPr>
          <a:xfrm>
            <a:off x="9343390" y="0"/>
            <a:ext cx="2343785" cy="635635"/>
          </a:xfrm>
          <a:prstGeom prst="rect">
            <a:avLst/>
          </a:prstGeom>
          <a:solidFill>
            <a:schemeClr val="tx1">
              <a:lumMod val="50000"/>
              <a:lumOff val="50000"/>
            </a:schemeClr>
          </a:solidFill>
          <a:ln w="9525" cap="flat" cmpd="sng" algn="ctr">
            <a:noFill/>
            <a:prstDash val="solid"/>
            <a:round/>
            <a:headEnd type="none" w="med" len="med"/>
            <a:tailEnd type="none" w="med" len="med"/>
          </a:ln>
        </p:spPr>
        <p:txBody>
          <a:bodyPr vert="horz" wrap="none" lIns="91440" tIns="45720" rIns="91440" bIns="45720" numCol="1" anchor="ctr" anchorCtr="0" compatLnSpc="1"/>
          <a:lstStyle/>
          <a:p>
            <a:pPr lvl="0" algn="l">
              <a:lnSpc>
                <a:spcPct val="100000"/>
              </a:lnSpc>
              <a:spcBef>
                <a:spcPct val="0"/>
              </a:spcBef>
              <a:spcAft>
                <a:spcPct val="35000"/>
              </a:spcAft>
            </a:pPr>
            <a:r>
              <a:rPr lang="it-IT" altLang="en-US" dirty="0">
                <a:sym typeface="+mn-ea"/>
              </a:rPr>
              <a:t>    </a:t>
            </a:r>
            <a:r>
              <a:rPr lang="it-IT" altLang="en-US" dirty="0">
                <a:latin typeface="Arial" panose="020B0604020202020204" pitchFamily="34" charset="0"/>
                <a:cs typeface="Arial" panose="020B0604020202020204" pitchFamily="34" charset="0"/>
                <a:sym typeface="+mn-ea"/>
              </a:rPr>
              <a:t>THERAPY</a:t>
            </a:r>
            <a:endParaRPr kumimoji="0" lang="it-IT" altLang="en-US" sz="18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sym typeface="+mn-ea"/>
            </a:endParaRPr>
          </a:p>
        </p:txBody>
      </p:sp>
      <p:sp>
        <p:nvSpPr>
          <p:cNvPr id="8" name="Rectangles 7"/>
          <p:cNvSpPr/>
          <p:nvPr/>
        </p:nvSpPr>
        <p:spPr>
          <a:xfrm>
            <a:off x="676910" y="0"/>
            <a:ext cx="2343785" cy="635635"/>
          </a:xfrm>
          <a:prstGeom prst="rect">
            <a:avLst/>
          </a:prstGeom>
          <a:solidFill>
            <a:schemeClr val="tx1">
              <a:lumMod val="50000"/>
              <a:lumOff val="50000"/>
            </a:schemeClr>
          </a:solidFill>
          <a:ln w="12700" cap="flat" cmpd="sng" algn="ctr">
            <a:noFill/>
            <a:prstDash val="sysDot"/>
            <a:round/>
            <a:headEnd type="none" w="med" len="med"/>
            <a:tailEnd type="none" w="med" len="med"/>
          </a:ln>
        </p:spPr>
        <p:txBody>
          <a:bodyPr vert="horz" wrap="none" lIns="91440" tIns="45720" rIns="91440" bIns="45720" numCol="1" anchor="ctr" anchorCtr="0" compatLnSpc="1"/>
          <a:lstStyle/>
          <a:p>
            <a:pPr lvl="0" algn="l">
              <a:lnSpc>
                <a:spcPct val="100000"/>
              </a:lnSpc>
              <a:spcBef>
                <a:spcPct val="0"/>
              </a:spcBef>
              <a:spcAft>
                <a:spcPct val="35000"/>
              </a:spcAft>
            </a:pPr>
            <a:r>
              <a:rPr lang="it-IT" dirty="0">
                <a:sym typeface="+mn-ea"/>
              </a:rPr>
              <a:t>    </a:t>
            </a:r>
            <a:r>
              <a:rPr kumimoji="0" lang="it-IT" altLang="zh-CN" sz="1800" b="0" i="0" u="none" strike="noStrike" cap="none" normalizeH="0" baseline="0" dirty="0">
                <a:ln>
                  <a:noFill/>
                </a:ln>
                <a:solidFill>
                  <a:schemeClr val="tx1"/>
                </a:solidFill>
                <a:effectLst/>
                <a:latin typeface="Arial" panose="020B0604020202020204" pitchFamily="34" charset="0"/>
                <a:ea typeface="SimSun" panose="02010600030101010101" pitchFamily="2" charset="-122"/>
              </a:rPr>
              <a:t>DIAGNOSIS</a:t>
            </a:r>
          </a:p>
        </p:txBody>
      </p:sp>
      <p:sp>
        <p:nvSpPr>
          <p:cNvPr id="9" name="Rectangles 8"/>
          <p:cNvSpPr/>
          <p:nvPr/>
        </p:nvSpPr>
        <p:spPr>
          <a:xfrm>
            <a:off x="5204460" y="0"/>
            <a:ext cx="2343785" cy="635635"/>
          </a:xfrm>
          <a:prstGeom prst="rect">
            <a:avLst/>
          </a:prstGeom>
          <a:solidFill>
            <a:schemeClr val="tx1">
              <a:lumMod val="50000"/>
              <a:lumOff val="50000"/>
            </a:schemeClr>
          </a:solidFill>
          <a:ln w="9525" cap="flat" cmpd="sng" algn="ctr">
            <a:noFill/>
            <a:prstDash val="solid"/>
            <a:round/>
            <a:headEnd type="none" w="med" len="med"/>
            <a:tailEnd type="none" w="med" len="med"/>
          </a:ln>
        </p:spPr>
        <p:txBody>
          <a:bodyPr vert="horz" wrap="none" lIns="91440" tIns="45720" rIns="91440" bIns="45720" numCol="1" anchor="ctr" anchorCtr="0" compatLnSpc="1"/>
          <a:lstStyle/>
          <a:p>
            <a:pPr lvl="0" algn="l">
              <a:lnSpc>
                <a:spcPct val="100000"/>
              </a:lnSpc>
              <a:spcBef>
                <a:spcPct val="0"/>
              </a:spcBef>
              <a:spcAft>
                <a:spcPct val="35000"/>
              </a:spcAft>
            </a:pPr>
            <a:r>
              <a:rPr lang="it-IT" dirty="0">
                <a:sym typeface="+mn-ea"/>
              </a:rPr>
              <a:t>     </a:t>
            </a:r>
            <a:r>
              <a:rPr dirty="0">
                <a:latin typeface="Arial" panose="020B0604020202020204" pitchFamily="34" charset="0"/>
                <a:cs typeface="Arial" panose="020B0604020202020204" pitchFamily="34" charset="0"/>
                <a:sym typeface="+mn-ea"/>
              </a:rPr>
              <a:t>S</a:t>
            </a:r>
            <a:r>
              <a:rPr lang="it-IT" dirty="0">
                <a:latin typeface="Arial" panose="020B0604020202020204" pitchFamily="34" charset="0"/>
                <a:cs typeface="Arial" panose="020B0604020202020204" pitchFamily="34" charset="0"/>
                <a:sym typeface="+mn-ea"/>
              </a:rPr>
              <a:t>YMPTOMS</a:t>
            </a:r>
            <a:endParaRPr kumimoji="0" lang="it-IT" sz="18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sym typeface="+mn-ea"/>
            </a:endParaRPr>
          </a:p>
        </p:txBody>
      </p:sp>
      <p:sp>
        <p:nvSpPr>
          <p:cNvPr id="10" name="Horizontal Scroll 9"/>
          <p:cNvSpPr/>
          <p:nvPr/>
        </p:nvSpPr>
        <p:spPr>
          <a:xfrm>
            <a:off x="-99695" y="0"/>
            <a:ext cx="984250" cy="527050"/>
          </a:xfrm>
          <a:prstGeom prst="horizontalScroll">
            <a:avLst/>
          </a:prstGeom>
          <a:gradFill>
            <a:gsLst>
              <a:gs pos="0">
                <a:srgbClr val="FECF40"/>
              </a:gs>
              <a:gs pos="100000">
                <a:srgbClr val="846C21"/>
              </a:gs>
            </a:gsLst>
            <a:lin scaled="0"/>
          </a:gradFill>
          <a:scene3d>
            <a:camera prst="perspectiveContrastingRightFacing"/>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indent="0" algn="ctr">
              <a:buNone/>
            </a:pPr>
            <a:endParaRPr lang="it-IT" dirty="0">
              <a:sym typeface="+mn-ea"/>
            </a:endParaRPr>
          </a:p>
          <a:p>
            <a:pPr marL="0" indent="0" algn="ctr">
              <a:buNone/>
            </a:pPr>
            <a:r>
              <a:rPr lang="it-IT" dirty="0">
                <a:sym typeface="+mn-ea"/>
              </a:rPr>
              <a:t> </a:t>
            </a:r>
            <a:r>
              <a:rPr lang="it-IT" b="1" dirty="0">
                <a:sym typeface="+mn-ea"/>
              </a:rPr>
              <a:t>PT1</a:t>
            </a:r>
            <a:endParaRPr lang="it-IT" b="1" dirty="0"/>
          </a:p>
          <a:p>
            <a:pPr marL="0" indent="0" algn="ctr">
              <a:buNone/>
            </a:pPr>
            <a:endParaRPr lang="en-US"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0" y="635"/>
            <a:ext cx="2609850" cy="68573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Wingdings" panose="05000000000000000000" pitchFamily="2" charset="2"/>
              <a:buNone/>
            </a:pPr>
            <a:r>
              <a:rPr lang="it-IT" altLang="en-US" sz="2400" dirty="0"/>
              <a:t>TO SUM UP</a:t>
            </a:r>
            <a:endParaRPr lang="it-IT" altLang="en-US" sz="2800" dirty="0"/>
          </a:p>
        </p:txBody>
      </p:sp>
      <p:sp>
        <p:nvSpPr>
          <p:cNvPr id="6" name="Rectangles 5"/>
          <p:cNvSpPr/>
          <p:nvPr/>
        </p:nvSpPr>
        <p:spPr>
          <a:xfrm>
            <a:off x="2887345" y="1677035"/>
            <a:ext cx="4057015" cy="4535170"/>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rtlCol="0" anchor="ctr"/>
          <a:lstStyle/>
          <a:p>
            <a:pPr algn="ctr"/>
            <a:endParaRPr lang="it-IT" altLang="en-US" dirty="0"/>
          </a:p>
          <a:p>
            <a:pPr algn="ctr"/>
            <a:endParaRPr lang="it-IT" altLang="en-US" dirty="0"/>
          </a:p>
          <a:p>
            <a:pPr algn="ctr"/>
            <a:endParaRPr lang="it-IT" altLang="en-US" b="1" i="1" u="sng" dirty="0">
              <a:solidFill>
                <a:srgbClr val="002060"/>
              </a:solidFill>
              <a:sym typeface="+mn-ea"/>
            </a:endParaRPr>
          </a:p>
          <a:p>
            <a:pPr algn="ctr"/>
            <a:r>
              <a:rPr lang="it-IT" b="1" i="1" u="sng" dirty="0">
                <a:solidFill>
                  <a:srgbClr val="002060"/>
                </a:solidFill>
                <a:sym typeface="+mn-ea"/>
              </a:rPr>
              <a:t> </a:t>
            </a:r>
            <a:endParaRPr lang="it-IT" b="1" i="1" u="sng" dirty="0">
              <a:solidFill>
                <a:srgbClr val="002060"/>
              </a:solidFill>
            </a:endParaRPr>
          </a:p>
          <a:p>
            <a:pPr algn="ctr"/>
            <a:endParaRPr lang="it-IT" b="1" i="1" u="sng" dirty="0">
              <a:solidFill>
                <a:srgbClr val="002060"/>
              </a:solidFill>
            </a:endParaRPr>
          </a:p>
          <a:p>
            <a:pPr algn="ctr"/>
            <a:endParaRPr lang="it-IT" b="1" i="1" u="sng" dirty="0">
              <a:solidFill>
                <a:schemeClr val="tx1"/>
              </a:solidFill>
            </a:endParaRPr>
          </a:p>
          <a:p>
            <a:pPr algn="ctr"/>
            <a:endParaRPr lang="it-IT" dirty="0">
              <a:solidFill>
                <a:srgbClr val="002060"/>
              </a:solidFill>
              <a:sym typeface="+mn-ea"/>
            </a:endParaRPr>
          </a:p>
          <a:p>
            <a:pPr algn="ctr"/>
            <a:endParaRPr lang="it-IT" dirty="0">
              <a:solidFill>
                <a:srgbClr val="002060"/>
              </a:solidFill>
            </a:endParaRPr>
          </a:p>
          <a:p>
            <a:pPr algn="ctr"/>
            <a:endParaRPr lang="it-IT" b="1" i="1" u="sng" dirty="0">
              <a:solidFill>
                <a:srgbClr val="002060"/>
              </a:solidFill>
            </a:endParaRPr>
          </a:p>
          <a:p>
            <a:pPr algn="ctr"/>
            <a:endParaRPr lang="it-IT" b="1" i="1" u="sng" dirty="0">
              <a:solidFill>
                <a:srgbClr val="002060"/>
              </a:solidFill>
            </a:endParaRPr>
          </a:p>
          <a:p>
            <a:pPr algn="ctr"/>
            <a:endParaRPr lang="it-IT" b="1" i="1" u="sng" dirty="0">
              <a:solidFill>
                <a:srgbClr val="002060"/>
              </a:solidFill>
            </a:endParaRPr>
          </a:p>
          <a:p>
            <a:pPr algn="ctr"/>
            <a:r>
              <a:rPr lang="it-IT" altLang="en-US" dirty="0"/>
              <a:t> </a:t>
            </a:r>
          </a:p>
        </p:txBody>
      </p:sp>
      <p:sp>
        <p:nvSpPr>
          <p:cNvPr id="5" name="Text Box 4"/>
          <p:cNvSpPr txBox="1"/>
          <p:nvPr/>
        </p:nvSpPr>
        <p:spPr>
          <a:xfrm>
            <a:off x="2898486" y="2040601"/>
            <a:ext cx="4815840" cy="4312920"/>
          </a:xfrm>
          <a:prstGeom prst="rect">
            <a:avLst/>
          </a:prstGeom>
          <a:noFill/>
        </p:spPr>
        <p:txBody>
          <a:bodyPr wrap="square" rtlCol="0" anchor="t">
            <a:noAutofit/>
          </a:bodyPr>
          <a:lstStyle/>
          <a:p>
            <a:pPr>
              <a:spcAft>
                <a:spcPts val="600"/>
              </a:spcAft>
            </a:pPr>
            <a:r>
              <a:rPr lang="it-IT" altLang="en-US" sz="4000" dirty="0">
                <a:latin typeface="+mj-lt"/>
                <a:ea typeface="+mj-ea"/>
                <a:cs typeface="+mj-cs"/>
                <a:sym typeface="+mn-ea"/>
              </a:rPr>
              <a:t>-</a:t>
            </a:r>
            <a:r>
              <a:rPr lang="en-US" sz="3200" dirty="0">
                <a:latin typeface="+mj-lt"/>
                <a:ea typeface="+mj-ea"/>
                <a:cs typeface="+mj-cs"/>
                <a:sym typeface="+mn-ea"/>
              </a:rPr>
              <a:t>Psychosis NOS</a:t>
            </a:r>
            <a:br>
              <a:rPr lang="en-US" sz="3200" dirty="0">
                <a:latin typeface="+mj-lt"/>
                <a:ea typeface="+mj-ea"/>
                <a:cs typeface="+mj-cs"/>
                <a:sym typeface="+mn-ea"/>
              </a:rPr>
            </a:br>
            <a:r>
              <a:rPr lang="en-US" sz="3200" dirty="0">
                <a:latin typeface="+mj-lt"/>
                <a:ea typeface="+mj-ea"/>
                <a:cs typeface="+mj-cs"/>
                <a:sym typeface="+mn-ea"/>
              </a:rPr>
              <a:t>- Substance-induced psychosis</a:t>
            </a:r>
            <a:br>
              <a:rPr lang="en-US" sz="3200" dirty="0">
                <a:latin typeface="+mj-lt"/>
                <a:ea typeface="+mj-ea"/>
                <a:cs typeface="+mj-cs"/>
                <a:sym typeface="+mn-ea"/>
              </a:rPr>
            </a:br>
            <a:r>
              <a:rPr lang="en-US" sz="3200" dirty="0">
                <a:latin typeface="+mj-lt"/>
                <a:ea typeface="+mj-ea"/>
                <a:cs typeface="+mj-cs"/>
                <a:sym typeface="+mn-ea"/>
              </a:rPr>
              <a:t>-Chronic treatment-resistant psychosis</a:t>
            </a:r>
            <a:endParaRPr lang="en-US" sz="4000" dirty="0">
              <a:latin typeface="+mj-lt"/>
              <a:ea typeface="+mj-ea"/>
              <a:cs typeface="+mj-cs"/>
              <a:sym typeface="+mn-ea"/>
            </a:endParaRPr>
          </a:p>
        </p:txBody>
      </p:sp>
      <p:sp>
        <p:nvSpPr>
          <p:cNvPr id="9" name="Rectangles 8"/>
          <p:cNvSpPr/>
          <p:nvPr/>
        </p:nvSpPr>
        <p:spPr>
          <a:xfrm>
            <a:off x="7221855" y="1677035"/>
            <a:ext cx="4057015" cy="4535170"/>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rtlCol="0" anchor="ctr"/>
          <a:lstStyle/>
          <a:p>
            <a:pPr algn="ctr"/>
            <a:endParaRPr lang="it-IT" altLang="en-US" dirty="0"/>
          </a:p>
          <a:p>
            <a:pPr algn="ctr"/>
            <a:endParaRPr lang="it-IT" altLang="en-US" dirty="0"/>
          </a:p>
          <a:p>
            <a:pPr algn="ctr"/>
            <a:endParaRPr lang="it-IT" altLang="en-US" b="1" i="1" u="sng" dirty="0">
              <a:solidFill>
                <a:srgbClr val="002060"/>
              </a:solidFill>
              <a:sym typeface="+mn-ea"/>
            </a:endParaRPr>
          </a:p>
          <a:p>
            <a:pPr algn="ctr"/>
            <a:r>
              <a:rPr lang="it-IT" b="1" i="1" u="sng" dirty="0">
                <a:solidFill>
                  <a:srgbClr val="002060"/>
                </a:solidFill>
                <a:sym typeface="+mn-ea"/>
              </a:rPr>
              <a:t> </a:t>
            </a:r>
            <a:endParaRPr lang="it-IT" b="1" i="1" u="sng" dirty="0">
              <a:solidFill>
                <a:srgbClr val="002060"/>
              </a:solidFill>
            </a:endParaRPr>
          </a:p>
          <a:p>
            <a:pPr algn="ctr"/>
            <a:endParaRPr lang="it-IT" b="1" i="1" u="sng" dirty="0">
              <a:solidFill>
                <a:srgbClr val="002060"/>
              </a:solidFill>
            </a:endParaRPr>
          </a:p>
          <a:p>
            <a:pPr algn="ctr"/>
            <a:endParaRPr lang="it-IT" b="1" i="1" u="sng" dirty="0">
              <a:solidFill>
                <a:schemeClr val="tx1"/>
              </a:solidFill>
            </a:endParaRPr>
          </a:p>
          <a:p>
            <a:pPr algn="ctr"/>
            <a:endParaRPr lang="it-IT" dirty="0">
              <a:solidFill>
                <a:srgbClr val="002060"/>
              </a:solidFill>
              <a:sym typeface="+mn-ea"/>
            </a:endParaRPr>
          </a:p>
          <a:p>
            <a:pPr algn="ctr"/>
            <a:endParaRPr lang="it-IT" dirty="0">
              <a:solidFill>
                <a:srgbClr val="002060"/>
              </a:solidFill>
            </a:endParaRPr>
          </a:p>
          <a:p>
            <a:pPr algn="ctr"/>
            <a:endParaRPr lang="it-IT" b="1" i="1" u="sng" dirty="0">
              <a:solidFill>
                <a:srgbClr val="002060"/>
              </a:solidFill>
            </a:endParaRPr>
          </a:p>
          <a:p>
            <a:pPr algn="ctr"/>
            <a:endParaRPr lang="it-IT" b="1" i="1" u="sng" dirty="0">
              <a:solidFill>
                <a:srgbClr val="002060"/>
              </a:solidFill>
            </a:endParaRPr>
          </a:p>
          <a:p>
            <a:pPr algn="ctr"/>
            <a:endParaRPr lang="it-IT" b="1" i="1" u="sng" dirty="0">
              <a:solidFill>
                <a:srgbClr val="002060"/>
              </a:solidFill>
            </a:endParaRPr>
          </a:p>
          <a:p>
            <a:pPr algn="ctr"/>
            <a:r>
              <a:rPr lang="it-IT" altLang="en-US" dirty="0"/>
              <a:t> </a:t>
            </a:r>
          </a:p>
        </p:txBody>
      </p:sp>
      <p:sp>
        <p:nvSpPr>
          <p:cNvPr id="12" name="Text Box 11"/>
          <p:cNvSpPr txBox="1"/>
          <p:nvPr/>
        </p:nvSpPr>
        <p:spPr>
          <a:xfrm>
            <a:off x="7221855" y="1676400"/>
            <a:ext cx="4065905" cy="4536440"/>
          </a:xfrm>
          <a:prstGeom prst="rect">
            <a:avLst/>
          </a:prstGeom>
          <a:noFill/>
        </p:spPr>
        <p:txBody>
          <a:bodyPr wrap="square" rtlCol="0">
            <a:noAutofit/>
          </a:bodyPr>
          <a:lstStyle/>
          <a:p>
            <a:endParaRPr lang="en-US" dirty="0">
              <a:sym typeface="+mn-ea"/>
            </a:endParaRPr>
          </a:p>
          <a:p>
            <a:r>
              <a:rPr lang="it-IT" altLang="en-US" sz="2400" dirty="0">
                <a:sym typeface="+mn-ea"/>
              </a:rPr>
              <a:t>-</a:t>
            </a:r>
            <a:r>
              <a:rPr lang="en-US" sz="2400" dirty="0">
                <a:sym typeface="+mn-ea"/>
              </a:rPr>
              <a:t>RISPERIDONE</a:t>
            </a:r>
          </a:p>
          <a:p>
            <a:r>
              <a:rPr lang="it-IT" altLang="en-US" sz="2400" dirty="0">
                <a:sym typeface="+mn-ea"/>
              </a:rPr>
              <a:t>-VALPROIC ACID</a:t>
            </a:r>
            <a:endParaRPr lang="en-US" sz="2400" dirty="0">
              <a:sym typeface="+mn-ea"/>
            </a:endParaRPr>
          </a:p>
          <a:p>
            <a:r>
              <a:rPr lang="it-IT" altLang="en-US" sz="2400" dirty="0">
                <a:sym typeface="+mn-ea"/>
              </a:rPr>
              <a:t>-</a:t>
            </a:r>
            <a:r>
              <a:rPr lang="en-US" sz="2400" dirty="0">
                <a:sym typeface="+mn-ea"/>
              </a:rPr>
              <a:t>DIAZEPAM</a:t>
            </a:r>
          </a:p>
          <a:p>
            <a:r>
              <a:rPr lang="it-IT" altLang="en-US" sz="2400" dirty="0">
                <a:sym typeface="+mn-ea"/>
              </a:rPr>
              <a:t>-</a:t>
            </a:r>
            <a:r>
              <a:rPr lang="en-US" sz="2400" dirty="0">
                <a:sym typeface="+mn-ea"/>
              </a:rPr>
              <a:t>ARIPIPRAZOLE</a:t>
            </a:r>
          </a:p>
          <a:p>
            <a:r>
              <a:rPr lang="it-IT" altLang="en-US" sz="2400" dirty="0">
                <a:sym typeface="+mn-ea"/>
              </a:rPr>
              <a:t>-</a:t>
            </a:r>
            <a:r>
              <a:rPr lang="en-US" sz="2400" dirty="0">
                <a:sym typeface="+mn-ea"/>
              </a:rPr>
              <a:t>ESCITALOPRAM</a:t>
            </a:r>
          </a:p>
          <a:p>
            <a:r>
              <a:rPr lang="it-IT" altLang="en-US" sz="2400" dirty="0">
                <a:sym typeface="+mn-ea"/>
              </a:rPr>
              <a:t>-</a:t>
            </a:r>
            <a:r>
              <a:rPr lang="en-US" sz="2400" dirty="0">
                <a:sym typeface="+mn-ea"/>
              </a:rPr>
              <a:t>PALIPERIDONE</a:t>
            </a:r>
          </a:p>
          <a:p>
            <a:r>
              <a:rPr lang="it-IT" altLang="en-US" sz="2400" dirty="0">
                <a:sym typeface="+mn-ea"/>
              </a:rPr>
              <a:t>-</a:t>
            </a:r>
            <a:r>
              <a:rPr lang="en-US" sz="2400" dirty="0">
                <a:sym typeface="+mn-ea"/>
              </a:rPr>
              <a:t>QUETIAPINE</a:t>
            </a:r>
          </a:p>
          <a:p>
            <a:r>
              <a:rPr lang="it-IT" altLang="en-US" sz="2400" dirty="0">
                <a:sym typeface="+mn-ea"/>
              </a:rPr>
              <a:t>-H</a:t>
            </a:r>
            <a:r>
              <a:rPr lang="en-US" sz="2400" dirty="0">
                <a:sym typeface="+mn-ea"/>
              </a:rPr>
              <a:t>ALOPERIDOL</a:t>
            </a:r>
          </a:p>
          <a:p>
            <a:r>
              <a:rPr lang="it-IT" altLang="en-US" sz="2400" dirty="0">
                <a:sym typeface="+mn-ea"/>
              </a:rPr>
              <a:t>-</a:t>
            </a:r>
            <a:r>
              <a:rPr lang="en-US" sz="2400" dirty="0">
                <a:sym typeface="+mn-ea"/>
              </a:rPr>
              <a:t>OLANZAPINE</a:t>
            </a:r>
          </a:p>
          <a:p>
            <a:r>
              <a:rPr lang="it-IT" altLang="en-US" sz="2400" dirty="0">
                <a:sym typeface="+mn-ea"/>
              </a:rPr>
              <a:t>-</a:t>
            </a:r>
            <a:r>
              <a:rPr lang="en-US" sz="2400" dirty="0">
                <a:sym typeface="+mn-ea"/>
              </a:rPr>
              <a:t>LAMOTRIGINE</a:t>
            </a:r>
          </a:p>
          <a:p>
            <a:r>
              <a:rPr lang="it-IT" altLang="en-US" sz="2400" dirty="0">
                <a:sym typeface="+mn-ea"/>
              </a:rPr>
              <a:t>-</a:t>
            </a:r>
            <a:r>
              <a:rPr lang="en-US" sz="2400" dirty="0">
                <a:sym typeface="+mn-ea"/>
              </a:rPr>
              <a:t>CLOZAPINE</a:t>
            </a:r>
          </a:p>
          <a:p>
            <a:endParaRPr lang="en-US" dirty="0">
              <a:sym typeface="+mn-ea"/>
            </a:endParaRPr>
          </a:p>
          <a:p>
            <a:endParaRPr lang="en-US" dirty="0">
              <a:sym typeface="+mn-ea"/>
            </a:endParaRPr>
          </a:p>
        </p:txBody>
      </p:sp>
      <p:sp>
        <p:nvSpPr>
          <p:cNvPr id="13" name="Text Box 12"/>
          <p:cNvSpPr txBox="1"/>
          <p:nvPr/>
        </p:nvSpPr>
        <p:spPr>
          <a:xfrm>
            <a:off x="3352800" y="245110"/>
            <a:ext cx="3125470" cy="1084580"/>
          </a:xfrm>
          <a:prstGeom prst="rect">
            <a:avLst/>
          </a:prstGeom>
          <a:noFill/>
        </p:spPr>
        <p:txBody>
          <a:bodyPr wrap="square" rtlCol="0">
            <a:noAutofit/>
          </a:bodyPr>
          <a:lstStyle/>
          <a:p>
            <a:pPr algn="ctr"/>
            <a:r>
              <a:rPr lang="it-IT" altLang="en-US" sz="3600" dirty="0">
                <a:highlight>
                  <a:srgbClr val="FFFF00"/>
                </a:highlight>
              </a:rPr>
              <a:t>DIAGNOSES</a:t>
            </a:r>
          </a:p>
        </p:txBody>
      </p:sp>
      <p:sp>
        <p:nvSpPr>
          <p:cNvPr id="14" name="Text Box 13"/>
          <p:cNvSpPr txBox="1"/>
          <p:nvPr/>
        </p:nvSpPr>
        <p:spPr>
          <a:xfrm>
            <a:off x="7612380" y="245110"/>
            <a:ext cx="3125470" cy="1084580"/>
          </a:xfrm>
          <a:prstGeom prst="rect">
            <a:avLst/>
          </a:prstGeom>
          <a:noFill/>
        </p:spPr>
        <p:txBody>
          <a:bodyPr wrap="square" rtlCol="0">
            <a:noAutofit/>
          </a:bodyPr>
          <a:lstStyle/>
          <a:p>
            <a:pPr algn="ctr"/>
            <a:r>
              <a:rPr lang="it-IT" altLang="en-US" sz="3600" dirty="0">
                <a:highlight>
                  <a:srgbClr val="FFFF00"/>
                </a:highlight>
              </a:rPr>
              <a:t>THERAPIES</a:t>
            </a:r>
          </a:p>
        </p:txBody>
      </p:sp>
      <p:sp>
        <p:nvSpPr>
          <p:cNvPr id="10" name="Horizontal Scroll 9"/>
          <p:cNvSpPr/>
          <p:nvPr/>
        </p:nvSpPr>
        <p:spPr>
          <a:xfrm>
            <a:off x="128905" y="635"/>
            <a:ext cx="1637665" cy="1023620"/>
          </a:xfrm>
          <a:prstGeom prst="horizontalScroll">
            <a:avLst/>
          </a:prstGeom>
          <a:gradFill>
            <a:gsLst>
              <a:gs pos="0">
                <a:srgbClr val="FECF40"/>
              </a:gs>
              <a:gs pos="100000">
                <a:srgbClr val="846C21"/>
              </a:gs>
            </a:gsLst>
            <a:lin scaled="0"/>
          </a:gradFill>
          <a:scene3d>
            <a:camera prst="perspectiveContrastingRightFacing"/>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indent="0" algn="ctr">
              <a:buNone/>
            </a:pPr>
            <a:endParaRPr lang="it-IT" dirty="0">
              <a:sym typeface="+mn-ea"/>
            </a:endParaRPr>
          </a:p>
          <a:p>
            <a:pPr marL="0" indent="0" algn="ctr">
              <a:buNone/>
            </a:pPr>
            <a:r>
              <a:rPr lang="it-IT" dirty="0">
                <a:sym typeface="+mn-ea"/>
              </a:rPr>
              <a:t> </a:t>
            </a:r>
            <a:r>
              <a:rPr lang="it-IT" b="1" dirty="0">
                <a:sym typeface="+mn-ea"/>
              </a:rPr>
              <a:t>PT 1</a:t>
            </a:r>
            <a:endParaRPr lang="it-IT" b="1" dirty="0"/>
          </a:p>
          <a:p>
            <a:pPr marL="0" indent="0" algn="ctr">
              <a:buNone/>
            </a:pPr>
            <a:endParaRPr lang="en-US"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406400" y="422275"/>
            <a:ext cx="3609975" cy="2131695"/>
          </a:xfrm>
          <a:prstGeom prst="horizontalScroll">
            <a:avLst/>
          </a:prstGeom>
          <a:gradFill>
            <a:gsLst>
              <a:gs pos="0">
                <a:srgbClr val="007BD3"/>
              </a:gs>
              <a:gs pos="100000">
                <a:srgbClr val="034373"/>
              </a:gs>
            </a:gsLst>
            <a:lin scaled="0"/>
          </a:gradFill>
          <a:ln>
            <a:gradFill>
              <a:gsLst>
                <a:gs pos="0">
                  <a:srgbClr val="007BD3"/>
                </a:gs>
                <a:gs pos="100000">
                  <a:srgbClr val="034373"/>
                </a:gs>
              </a:gsLst>
            </a:gradFill>
          </a:ln>
          <a:scene3d>
            <a:camera prst="perspectiveContrastingRightFacing"/>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indent="0" algn="ctr">
              <a:buNone/>
            </a:pPr>
            <a:endParaRPr lang="it-IT" dirty="0">
              <a:sym typeface="+mn-ea"/>
            </a:endParaRPr>
          </a:p>
          <a:p>
            <a:pPr marL="0" indent="0" algn="ctr">
              <a:buNone/>
            </a:pPr>
            <a:r>
              <a:rPr lang="it-IT" b="1" dirty="0">
                <a:sym typeface="+mn-ea"/>
              </a:rPr>
              <a:t>PATIENT 2</a:t>
            </a:r>
          </a:p>
          <a:p>
            <a:pPr marL="0" indent="0" algn="ctr">
              <a:buNone/>
            </a:pPr>
            <a:r>
              <a:rPr lang="it-IT" b="1" dirty="0"/>
              <a:t>LUISA</a:t>
            </a:r>
            <a:endParaRPr lang="it-IT" dirty="0"/>
          </a:p>
          <a:p>
            <a:pPr marL="0" indent="0" algn="ctr">
              <a:buNone/>
            </a:pPr>
            <a:endParaRPr lang="en-US" dirty="0"/>
          </a:p>
        </p:txBody>
      </p:sp>
      <p:sp>
        <p:nvSpPr>
          <p:cNvPr id="3" name="Rettangolo con due angoli in diagonale arrotondati 19"/>
          <p:cNvSpPr/>
          <p:nvPr/>
        </p:nvSpPr>
        <p:spPr>
          <a:xfrm>
            <a:off x="5127625" y="510540"/>
            <a:ext cx="6367689" cy="3577590"/>
          </a:xfrm>
          <a:prstGeom prst="round2DiagRect">
            <a:avLst/>
          </a:prstGeom>
          <a:solidFill>
            <a:schemeClr val="bg1">
              <a:lumMod val="95000"/>
            </a:schemeClr>
          </a:solidFill>
          <a:ln>
            <a:gradFill>
              <a:gsLst>
                <a:gs pos="0">
                  <a:srgbClr val="007BD3"/>
                </a:gs>
                <a:gs pos="100000">
                  <a:srgbClr val="034373"/>
                </a:gs>
              </a:gsLs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1200" dirty="0">
              <a:solidFill>
                <a:schemeClr val="tx1"/>
              </a:solidFill>
              <a:effectLst/>
              <a:latin typeface="Segoe UI" panose="020B0502040204020203" pitchFamily="34" charset="0"/>
              <a:ea typeface="Calibri" panose="020F0502020204030204" charset="0"/>
              <a:sym typeface="+mn-ea"/>
            </a:endParaRPr>
          </a:p>
          <a:p>
            <a:endParaRPr lang="it-IT" sz="2400" b="1" dirty="0">
              <a:solidFill>
                <a:schemeClr val="tx1"/>
              </a:solidFill>
              <a:effectLst/>
              <a:latin typeface="Segoe UI" panose="020B0502040204020203" pitchFamily="34" charset="0"/>
              <a:ea typeface="Calibri" panose="020F0502020204030204" charset="0"/>
              <a:sym typeface="+mn-ea"/>
            </a:endParaRPr>
          </a:p>
          <a:p>
            <a:r>
              <a:rPr lang="it-IT" sz="3200" b="1" dirty="0">
                <a:solidFill>
                  <a:schemeClr val="tx1"/>
                </a:solidFill>
                <a:latin typeface="Segoe UI" panose="020B0502040204020203" pitchFamily="34" charset="0"/>
                <a:ea typeface="Calibri" panose="020F0502020204030204" charset="0"/>
                <a:sym typeface="+mn-ea"/>
              </a:rPr>
              <a:t>ONSET</a:t>
            </a:r>
            <a:r>
              <a:rPr lang="it-IT" sz="3200" dirty="0">
                <a:solidFill>
                  <a:schemeClr val="tx1"/>
                </a:solidFill>
                <a:effectLst/>
                <a:latin typeface="Segoe UI" panose="020B0502040204020203" pitchFamily="34" charset="0"/>
                <a:ea typeface="Calibri" panose="020F0502020204030204" charset="0"/>
                <a:sym typeface="+mn-ea"/>
              </a:rPr>
              <a:t> 1996</a:t>
            </a:r>
            <a:r>
              <a:rPr lang="it-IT" sz="1600" b="1" dirty="0">
                <a:solidFill>
                  <a:schemeClr val="tx1"/>
                </a:solidFill>
                <a:effectLst/>
                <a:latin typeface="Segoe UI" panose="020B0502040204020203" pitchFamily="34" charset="0"/>
                <a:ea typeface="Calibri" panose="020F0502020204030204" charset="0"/>
                <a:sym typeface="+mn-ea"/>
              </a:rPr>
              <a:t>  </a:t>
            </a:r>
            <a:r>
              <a:rPr lang="it-IT" sz="2400" b="1" dirty="0">
                <a:solidFill>
                  <a:schemeClr val="tx1"/>
                </a:solidFill>
                <a:effectLst/>
                <a:latin typeface="Segoe UI" panose="020B0502040204020203" pitchFamily="34" charset="0"/>
                <a:ea typeface="Calibri" panose="020F0502020204030204" charset="0"/>
                <a:sym typeface="+mn-ea"/>
              </a:rPr>
              <a:t> DIAGNOSIS: </a:t>
            </a:r>
            <a:r>
              <a:rPr lang="it-IT" sz="2400" dirty="0">
                <a:solidFill>
                  <a:schemeClr val="tx1"/>
                </a:solidFill>
                <a:effectLst/>
                <a:latin typeface="Segoe UI" panose="020B0502040204020203" pitchFamily="34" charset="0"/>
                <a:ea typeface="Calibri" panose="020F0502020204030204" charset="0"/>
                <a:sym typeface="+mn-ea"/>
              </a:rPr>
              <a:t>MISSING</a:t>
            </a:r>
            <a:endParaRPr lang="it-IT" sz="2400" dirty="0">
              <a:solidFill>
                <a:schemeClr val="tx1"/>
              </a:solidFill>
              <a:effectLst/>
              <a:latin typeface="Segoe UI" panose="020B0502040204020203" pitchFamily="34" charset="0"/>
              <a:ea typeface="Calibri" panose="020F0502020204030204" charset="0"/>
            </a:endParaRPr>
          </a:p>
          <a:p>
            <a:endParaRPr lang="it-IT" sz="1600" dirty="0">
              <a:solidFill>
                <a:schemeClr val="tx1"/>
              </a:solidFill>
              <a:effectLst/>
              <a:latin typeface="Segoe UI" panose="020B0502040204020203" pitchFamily="34" charset="0"/>
              <a:ea typeface="Calibri" panose="020F0502020204030204" charset="0"/>
            </a:endParaRPr>
          </a:p>
          <a:p>
            <a:r>
              <a:rPr lang="it-IT" sz="2400" dirty="0">
                <a:solidFill>
                  <a:schemeClr val="tx1"/>
                </a:solidFill>
                <a:latin typeface="Segoe UI" panose="020B0502040204020203" pitchFamily="34" charset="0"/>
                <a:ea typeface="Calibri" panose="020F0502020204030204" charset="0"/>
                <a:sym typeface="+mn-ea"/>
              </a:rPr>
              <a:t>AT THE AGE OF 18</a:t>
            </a:r>
            <a:r>
              <a:rPr lang="it-IT" sz="2400" dirty="0">
                <a:solidFill>
                  <a:schemeClr val="tx1"/>
                </a:solidFill>
                <a:effectLst/>
                <a:latin typeface="Segoe UI" panose="020B0502040204020203" pitchFamily="34" charset="0"/>
                <a:ea typeface="Calibri" panose="020F0502020204030204" charset="0"/>
                <a:sym typeface="+mn-ea"/>
              </a:rPr>
              <a:t> </a:t>
            </a:r>
            <a:endParaRPr lang="it-IT" sz="2400" dirty="0">
              <a:solidFill>
                <a:schemeClr val="tx1"/>
              </a:solidFill>
              <a:effectLst/>
              <a:latin typeface="Segoe UI" panose="020B0502040204020203" pitchFamily="34" charset="0"/>
              <a:ea typeface="Calibri" panose="020F0502020204030204" charset="0"/>
            </a:endParaRPr>
          </a:p>
          <a:p>
            <a:endParaRPr lang="it-IT" sz="2400" dirty="0">
              <a:solidFill>
                <a:schemeClr val="tx1"/>
              </a:solidFill>
              <a:effectLst/>
              <a:latin typeface="Segoe UI" panose="020B0502040204020203" pitchFamily="34" charset="0"/>
              <a:ea typeface="Calibri" panose="020F0502020204030204" charset="0"/>
              <a:sym typeface="+mn-ea"/>
            </a:endParaRPr>
          </a:p>
          <a:p>
            <a:r>
              <a:rPr lang="it-IT" sz="1600" dirty="0">
                <a:solidFill>
                  <a:schemeClr val="tx1"/>
                </a:solidFill>
                <a:effectLst/>
                <a:latin typeface="Segoe UI" panose="020B0502040204020203" pitchFamily="34" charset="0"/>
                <a:ea typeface="Calibri" panose="020F0502020204030204" charset="0"/>
                <a:sym typeface="+mn-ea"/>
              </a:rPr>
              <a:t>     </a:t>
            </a:r>
            <a:r>
              <a:rPr lang="it-IT" sz="1600" b="1" dirty="0">
                <a:solidFill>
                  <a:schemeClr val="tx1"/>
                </a:solidFill>
                <a:effectLst/>
                <a:latin typeface="Segoe UI" panose="020B0502040204020203" pitchFamily="34" charset="0"/>
                <a:ea typeface="Calibri" panose="020F0502020204030204" charset="0"/>
                <a:sym typeface="+mn-ea"/>
              </a:rPr>
              <a:t>      </a:t>
            </a:r>
          </a:p>
          <a:p>
            <a:r>
              <a:rPr lang="it-IT" sz="2000" b="1" dirty="0">
                <a:solidFill>
                  <a:schemeClr val="tx1"/>
                </a:solidFill>
                <a:effectLst/>
                <a:latin typeface="Segoe UI" panose="020B0502040204020203" pitchFamily="34" charset="0"/>
                <a:ea typeface="Calibri" panose="020F0502020204030204" charset="0"/>
                <a:sym typeface="+mn-ea"/>
              </a:rPr>
              <a:t>Symptoms</a:t>
            </a:r>
            <a:r>
              <a:rPr lang="it-IT" sz="2000" dirty="0">
                <a:solidFill>
                  <a:schemeClr val="tx1"/>
                </a:solidFill>
                <a:effectLst/>
                <a:latin typeface="Segoe UI" panose="020B0502040204020203" pitchFamily="34" charset="0"/>
                <a:ea typeface="Calibri" panose="020F0502020204030204" charset="0"/>
                <a:sym typeface="+mn-ea"/>
              </a:rPr>
              <a:t>: </a:t>
            </a:r>
            <a:r>
              <a:rPr lang="it-IT" sz="2400" dirty="0">
                <a:solidFill>
                  <a:schemeClr val="tx1"/>
                </a:solidFill>
                <a:effectLst/>
                <a:latin typeface="Segoe UI" panose="020B0502040204020203" pitchFamily="34" charset="0"/>
                <a:ea typeface="Calibri" panose="020F0502020204030204" charset="0"/>
                <a:sym typeface="+mn-ea"/>
              </a:rPr>
              <a:t>generalised fear</a:t>
            </a:r>
            <a:endParaRPr lang="it-IT" sz="2400" dirty="0">
              <a:solidFill>
                <a:schemeClr val="tx1"/>
              </a:solidFill>
              <a:effectLst/>
              <a:latin typeface="Segoe UI" panose="020B0502040204020203" pitchFamily="34" charset="0"/>
              <a:ea typeface="Calibri" panose="020F0502020204030204" charset="0"/>
            </a:endParaRPr>
          </a:p>
          <a:p>
            <a:r>
              <a:rPr lang="it-IT" sz="2400" dirty="0">
                <a:solidFill>
                  <a:schemeClr val="tx1"/>
                </a:solidFill>
                <a:effectLst/>
                <a:latin typeface="Segoe UI" panose="020B0502040204020203" pitchFamily="34" charset="0"/>
                <a:ea typeface="Calibri" panose="020F0502020204030204" charset="0"/>
                <a:sym typeface="+mn-ea"/>
              </a:rPr>
              <a:t>                  psychomotor agitation </a:t>
            </a:r>
          </a:p>
          <a:p>
            <a:endParaRPr lang="it-IT" dirty="0">
              <a:solidFill>
                <a:schemeClr val="tx1"/>
              </a:solidFill>
              <a:effectLst/>
              <a:latin typeface="Segoe UI" panose="020B0502040204020203" pitchFamily="34" charset="0"/>
              <a:ea typeface="Calibri" panose="020F0502020204030204" charset="0"/>
              <a:sym typeface="+mn-ea"/>
            </a:endParaRPr>
          </a:p>
          <a:p>
            <a:r>
              <a:rPr lang="it-IT" sz="1600" b="1" dirty="0">
                <a:solidFill>
                  <a:schemeClr val="tx1"/>
                </a:solidFill>
                <a:effectLst/>
                <a:latin typeface="Segoe UI" panose="020B0502040204020203" pitchFamily="34" charset="0"/>
                <a:ea typeface="Calibri" panose="020F0502020204030204" charset="0"/>
                <a:sym typeface="+mn-ea"/>
              </a:rPr>
              <a:t>                                   </a:t>
            </a:r>
          </a:p>
          <a:p>
            <a:r>
              <a:rPr lang="it-IT" sz="1600" b="1" dirty="0">
                <a:solidFill>
                  <a:schemeClr val="tx1"/>
                </a:solidFill>
                <a:effectLst/>
                <a:latin typeface="Segoe UI" panose="020B0502040204020203" pitchFamily="34" charset="0"/>
                <a:ea typeface="Calibri" panose="020F0502020204030204" charset="0"/>
                <a:sym typeface="+mn-ea"/>
              </a:rPr>
              <a:t>                                                   </a:t>
            </a:r>
            <a:r>
              <a:rPr lang="it-IT" sz="2000" b="1" dirty="0">
                <a:solidFill>
                  <a:schemeClr val="tx1"/>
                </a:solidFill>
                <a:effectLst/>
                <a:latin typeface="Segoe UI" panose="020B0502040204020203" pitchFamily="34" charset="0"/>
                <a:ea typeface="Calibri" panose="020F0502020204030204" charset="0"/>
                <a:sym typeface="+mn-ea"/>
              </a:rPr>
              <a:t> PHARMACOTHERAPY</a:t>
            </a:r>
            <a:r>
              <a:rPr lang="it-IT" sz="2000" dirty="0">
                <a:solidFill>
                  <a:schemeClr val="tx1"/>
                </a:solidFill>
                <a:effectLst/>
                <a:latin typeface="Segoe UI" panose="020B0502040204020203" pitchFamily="34" charset="0"/>
                <a:ea typeface="Calibri" panose="020F0502020204030204" charset="0"/>
                <a:sym typeface="+mn-ea"/>
              </a:rPr>
              <a:t>:</a:t>
            </a:r>
            <a:endParaRPr lang="it-IT" sz="2000" dirty="0">
              <a:solidFill>
                <a:schemeClr val="tx1"/>
              </a:solidFill>
              <a:effectLst/>
              <a:latin typeface="Segoe UI" panose="020B0502040204020203" pitchFamily="34" charset="0"/>
              <a:ea typeface="Calibri" panose="020F0502020204030204" charset="0"/>
            </a:endParaRPr>
          </a:p>
          <a:p>
            <a:pPr algn="ctr"/>
            <a:r>
              <a:rPr lang="it-IT" sz="2000" dirty="0">
                <a:solidFill>
                  <a:schemeClr val="tx1"/>
                </a:solidFill>
                <a:effectLst/>
                <a:latin typeface="Segoe UI" panose="020B0502040204020203" pitchFamily="34" charset="0"/>
                <a:ea typeface="Calibri" panose="020F0502020204030204" charset="0"/>
                <a:sym typeface="+mn-ea"/>
              </a:rPr>
              <a:t>                    HALOPERIDOL </a:t>
            </a:r>
            <a:r>
              <a:rPr lang="it-IT" sz="2000" dirty="0">
                <a:solidFill>
                  <a:schemeClr val="tx1"/>
                </a:solidFill>
                <a:latin typeface="Segoe UI" panose="020B0502040204020203" pitchFamily="34" charset="0"/>
                <a:ea typeface="Calibri" panose="020F0502020204030204" charset="0"/>
                <a:sym typeface="+mn-ea"/>
              </a:rPr>
              <a:t>AND</a:t>
            </a:r>
            <a:r>
              <a:rPr lang="it-IT" sz="2000" dirty="0">
                <a:solidFill>
                  <a:schemeClr val="tx1"/>
                </a:solidFill>
                <a:effectLst/>
                <a:latin typeface="Segoe UI" panose="020B0502040204020203" pitchFamily="34" charset="0"/>
                <a:ea typeface="Calibri" panose="020F0502020204030204" charset="0"/>
                <a:sym typeface="+mn-ea"/>
              </a:rPr>
              <a:t> FLUOXETINE</a:t>
            </a:r>
          </a:p>
          <a:p>
            <a:pPr algn="ctr"/>
            <a:r>
              <a:rPr lang="it-IT" sz="1600" b="1" dirty="0">
                <a:solidFill>
                  <a:schemeClr val="tx1"/>
                </a:solidFill>
                <a:effectLst/>
                <a:latin typeface="Segoe UI" panose="020B0502040204020203" pitchFamily="34" charset="0"/>
                <a:ea typeface="Calibri" panose="020F0502020204030204" charset="0"/>
                <a:sym typeface="+mn-ea"/>
              </a:rPr>
              <a:t>   </a:t>
            </a:r>
          </a:p>
          <a:p>
            <a:pPr algn="ctr"/>
            <a:endParaRPr lang="it-IT" sz="1200" b="1" dirty="0">
              <a:solidFill>
                <a:schemeClr val="tx1"/>
              </a:solidFill>
            </a:endParaRPr>
          </a:p>
          <a:p>
            <a:endParaRPr lang="it-IT" sz="1200" b="1" dirty="0">
              <a:solidFill>
                <a:schemeClr val="tx1"/>
              </a:solidFill>
              <a:effectLst/>
              <a:latin typeface="Segoe UI" panose="020B0502040204020203" pitchFamily="34" charset="0"/>
              <a:ea typeface="Calibri" panose="020F0502020204030204" charset="0"/>
            </a:endParaRPr>
          </a:p>
        </p:txBody>
      </p:sp>
      <p:sp>
        <p:nvSpPr>
          <p:cNvPr id="4" name="Text Box 4"/>
          <p:cNvSpPr txBox="1"/>
          <p:nvPr/>
        </p:nvSpPr>
        <p:spPr>
          <a:xfrm>
            <a:off x="113665" y="4088130"/>
            <a:ext cx="9551670" cy="2475230"/>
          </a:xfrm>
          <a:prstGeom prst="rect">
            <a:avLst/>
          </a:prstGeom>
          <a:noFill/>
        </p:spPr>
        <p:txBody>
          <a:bodyPr wrap="square" rtlCol="0" anchor="t">
            <a:noAutofit/>
          </a:bodyPr>
          <a:lstStyle/>
          <a:p>
            <a:pPr marL="285750" indent="-285750">
              <a:buFont typeface="Wingdings" panose="05000000000000000000" pitchFamily="2" charset="2"/>
              <a:buChar char="§"/>
            </a:pPr>
            <a:endParaRPr lang="it-IT" sz="1400" dirty="0">
              <a:solidFill>
                <a:schemeClr val="tx1"/>
              </a:solidFill>
              <a:sym typeface="+mn-ea"/>
            </a:endParaRPr>
          </a:p>
          <a:p>
            <a:pPr marL="285750" indent="-285750" algn="just">
              <a:buFont typeface="Wingdings" panose="05000000000000000000" charset="0"/>
              <a:buChar char="o"/>
            </a:pPr>
            <a:r>
              <a:rPr lang="it-IT" sz="1400" dirty="0">
                <a:solidFill>
                  <a:schemeClr val="tx1"/>
                </a:solidFill>
                <a:sym typeface="+mn-ea"/>
              </a:rPr>
              <a:t> </a:t>
            </a:r>
            <a:r>
              <a:rPr lang="it-IT" sz="1600" dirty="0">
                <a:solidFill>
                  <a:schemeClr val="tx1"/>
                </a:solidFill>
                <a:sym typeface="+mn-ea"/>
              </a:rPr>
              <a:t>Until 2001 </a:t>
            </a:r>
            <a:r>
              <a:rPr lang="it-IT" sz="1600" dirty="0">
                <a:solidFill>
                  <a:schemeClr val="tx1"/>
                </a:solidFill>
                <a:highlight>
                  <a:srgbClr val="FF00FF"/>
                </a:highlight>
                <a:sym typeface="+mn-ea"/>
              </a:rPr>
              <a:t>compensation (</a:t>
            </a:r>
            <a:r>
              <a:rPr lang="it-IT" sz="1600" dirty="0" err="1">
                <a:solidFill>
                  <a:schemeClr val="tx1"/>
                </a:solidFill>
                <a:highlight>
                  <a:srgbClr val="FF00FF"/>
                </a:highlight>
                <a:sym typeface="+mn-ea"/>
              </a:rPr>
              <a:t>precarious</a:t>
            </a:r>
            <a:r>
              <a:rPr lang="it-IT" sz="1600" dirty="0">
                <a:solidFill>
                  <a:schemeClr val="tx1"/>
                </a:solidFill>
                <a:highlight>
                  <a:srgbClr val="FF00FF"/>
                </a:highlight>
                <a:sym typeface="+mn-ea"/>
              </a:rPr>
              <a:t>) </a:t>
            </a:r>
            <a:r>
              <a:rPr lang="it-IT" sz="1600" dirty="0">
                <a:solidFill>
                  <a:schemeClr val="tx1"/>
                </a:solidFill>
                <a:sym typeface="+mn-ea"/>
              </a:rPr>
              <a:t>with mild </a:t>
            </a:r>
            <a:r>
              <a:rPr lang="it-IT" sz="1600" dirty="0" err="1">
                <a:solidFill>
                  <a:schemeClr val="tx1"/>
                </a:solidFill>
                <a:sym typeface="+mn-ea"/>
              </a:rPr>
              <a:t>anxiety</a:t>
            </a:r>
            <a:r>
              <a:rPr lang="it-IT" sz="1600" dirty="0">
                <a:solidFill>
                  <a:schemeClr val="tx1"/>
                </a:solidFill>
                <a:sym typeface="+mn-ea"/>
              </a:rPr>
              <a:t>. </a:t>
            </a:r>
          </a:p>
          <a:p>
            <a:pPr marL="285750" indent="-285750" algn="just">
              <a:buFont typeface="Wingdings" panose="05000000000000000000" charset="0"/>
              <a:buChar char="o"/>
            </a:pPr>
            <a:endParaRPr lang="it-IT" sz="1600" dirty="0">
              <a:solidFill>
                <a:schemeClr val="tx1"/>
              </a:solidFill>
              <a:sym typeface="+mn-ea"/>
            </a:endParaRPr>
          </a:p>
          <a:p>
            <a:pPr marL="285750" indent="-285750" algn="just">
              <a:buFont typeface="Wingdings" panose="05000000000000000000" charset="0"/>
              <a:buChar char="o"/>
            </a:pPr>
            <a:r>
              <a:rPr lang="it-IT" sz="1600" dirty="0">
                <a:solidFill>
                  <a:schemeClr val="tx1"/>
                </a:solidFill>
                <a:sym typeface="+mn-ea"/>
              </a:rPr>
              <a:t>In 2001 interruption of the pharmacotherapy. </a:t>
            </a:r>
            <a:r>
              <a:rPr lang="it-IT" sz="1600" dirty="0">
                <a:solidFill>
                  <a:schemeClr val="tx1"/>
                </a:solidFill>
                <a:highlight>
                  <a:srgbClr val="FF00FF"/>
                </a:highlight>
                <a:sym typeface="+mn-ea"/>
              </a:rPr>
              <a:t>Regression </a:t>
            </a:r>
            <a:r>
              <a:rPr lang="it-IT" sz="1600" dirty="0" err="1">
                <a:solidFill>
                  <a:schemeClr val="tx1"/>
                </a:solidFill>
                <a:highlight>
                  <a:srgbClr val="FF00FF"/>
                </a:highlight>
                <a:sym typeface="+mn-ea"/>
              </a:rPr>
              <a:t>crisis</a:t>
            </a:r>
            <a:r>
              <a:rPr lang="it-IT" sz="1600" dirty="0">
                <a:solidFill>
                  <a:schemeClr val="tx1"/>
                </a:solidFill>
                <a:highlight>
                  <a:srgbClr val="FF00FF"/>
                </a:highlight>
                <a:sym typeface="+mn-ea"/>
              </a:rPr>
              <a:t> </a:t>
            </a:r>
            <a:r>
              <a:rPr lang="it-IT" sz="1600" dirty="0">
                <a:solidFill>
                  <a:schemeClr val="tx1"/>
                </a:solidFill>
                <a:sym typeface="+mn-ea"/>
              </a:rPr>
              <a:t>with hospitalisation at </a:t>
            </a:r>
            <a:r>
              <a:rPr lang="it-IT" sz="1600" dirty="0">
                <a:sym typeface="+mn-ea"/>
              </a:rPr>
              <a:t>P</a:t>
            </a:r>
            <a:r>
              <a:rPr lang="en-US" sz="1600" dirty="0"/>
              <a:t>sychiatric Diagnosis and Treatment Service</a:t>
            </a:r>
            <a:r>
              <a:rPr lang="it-IT" sz="1600" dirty="0">
                <a:sym typeface="+mn-ea"/>
              </a:rPr>
              <a:t>. </a:t>
            </a:r>
            <a:endParaRPr lang="it-IT" sz="1600" dirty="0"/>
          </a:p>
          <a:p>
            <a:pPr marL="285750" indent="-285750" algn="just">
              <a:buFont typeface="Wingdings" panose="05000000000000000000" charset="0"/>
              <a:buChar char="o"/>
            </a:pPr>
            <a:endParaRPr lang="it-IT" sz="1600" dirty="0">
              <a:solidFill>
                <a:schemeClr val="tx1"/>
              </a:solidFill>
            </a:endParaRPr>
          </a:p>
          <a:p>
            <a:pPr marL="285750" indent="-285750" algn="just">
              <a:buFont typeface="Wingdings" panose="05000000000000000000" charset="0"/>
              <a:buChar char="o"/>
            </a:pPr>
            <a:r>
              <a:rPr lang="it-IT" sz="1600" dirty="0">
                <a:solidFill>
                  <a:schemeClr val="tx1"/>
                </a:solidFill>
                <a:sym typeface="+mn-ea"/>
              </a:rPr>
              <a:t>From 2004 to 2007 drug</a:t>
            </a:r>
            <a:r>
              <a:rPr lang="it-IT" sz="1600" dirty="0">
                <a:sym typeface="+mn-ea"/>
              </a:rPr>
              <a:t>-</a:t>
            </a:r>
            <a:r>
              <a:rPr lang="it-IT" sz="1600" dirty="0">
                <a:solidFill>
                  <a:schemeClr val="tx1"/>
                </a:solidFill>
                <a:sym typeface="+mn-ea"/>
              </a:rPr>
              <a:t>treated </a:t>
            </a:r>
            <a:r>
              <a:rPr lang="it-IT" sz="1600" dirty="0" err="1">
                <a:solidFill>
                  <a:schemeClr val="tx1"/>
                </a:solidFill>
                <a:sym typeface="+mn-ea"/>
              </a:rPr>
              <a:t>anxiety</a:t>
            </a:r>
            <a:r>
              <a:rPr lang="it-IT" sz="1600" dirty="0">
                <a:solidFill>
                  <a:schemeClr val="tx1"/>
                </a:solidFill>
                <a:sym typeface="+mn-ea"/>
              </a:rPr>
              <a:t>.</a:t>
            </a:r>
          </a:p>
          <a:p>
            <a:pPr marL="285750" indent="-285750" algn="just">
              <a:buFont typeface="Wingdings" panose="05000000000000000000" charset="0"/>
              <a:buChar char="o"/>
            </a:pPr>
            <a:endParaRPr lang="it-IT" sz="1600" dirty="0">
              <a:solidFill>
                <a:schemeClr val="tx1"/>
              </a:solidFill>
            </a:endParaRPr>
          </a:p>
          <a:p>
            <a:pPr marL="285750" indent="-285750" algn="just">
              <a:buFont typeface="Wingdings" panose="05000000000000000000" charset="0"/>
              <a:buChar char="o"/>
            </a:pPr>
            <a:r>
              <a:rPr lang="it-IT" sz="1600" dirty="0">
                <a:solidFill>
                  <a:schemeClr val="tx1"/>
                </a:solidFill>
                <a:sym typeface="+mn-ea"/>
              </a:rPr>
              <a:t>In 2008 first work experience. Anxiety and fear. </a:t>
            </a:r>
            <a:r>
              <a:rPr lang="it-IT" sz="1600" dirty="0">
                <a:solidFill>
                  <a:schemeClr val="bg1"/>
                </a:solidFill>
                <a:sym typeface="+mn-ea"/>
              </a:rPr>
              <a:t>2008 prima esperienza lavorativa. Ansia e paura. </a:t>
            </a:r>
            <a:endParaRPr lang="it-IT" sz="1600" dirty="0">
              <a:solidFill>
                <a:schemeClr val="bg1"/>
              </a:solidFill>
            </a:endParaRPr>
          </a:p>
          <a:p>
            <a:pPr marL="285750" indent="-285750" algn="ctr">
              <a:buFont typeface="Wingdings" panose="05000000000000000000" charset="0"/>
              <a:buChar char="o"/>
            </a:pPr>
            <a:endParaRPr lang="it-IT" altLang="en-US" sz="1600" dirty="0">
              <a:solidFill>
                <a:schemeClr val="tx1"/>
              </a:solidFill>
            </a:endParaRPr>
          </a:p>
          <a:p>
            <a:pPr marL="285750" indent="-285750" algn="ctr">
              <a:buFont typeface="Wingdings" panose="05000000000000000000" charset="0"/>
              <a:buChar char="o"/>
            </a:pPr>
            <a:endParaRPr lang="it-IT" altLang="en-US" sz="1600" dirty="0">
              <a:solidFill>
                <a:schemeClr val="tx1"/>
              </a:solidFill>
              <a:sym typeface="+mn-ea"/>
            </a:endParaRPr>
          </a:p>
          <a:p>
            <a:pPr algn="ctr"/>
            <a:endParaRPr lang="it-IT" altLang="en-US" sz="1600" dirty="0">
              <a:solidFill>
                <a:schemeClr val="tx1"/>
              </a:solidFill>
              <a:sym typeface="+mn-ea"/>
            </a:endParaRPr>
          </a:p>
        </p:txBody>
      </p:sp>
    </p:spTree>
    <p:extLst>
      <p:ext uri="{BB962C8B-B14F-4D97-AF65-F5344CB8AC3E}">
        <p14:creationId xmlns:p14="http://schemas.microsoft.com/office/powerpoint/2010/main" val="584128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con due angoli in diagonale arrotondati 1"/>
          <p:cNvSpPr/>
          <p:nvPr/>
        </p:nvSpPr>
        <p:spPr>
          <a:xfrm>
            <a:off x="112766" y="803301"/>
            <a:ext cx="3657600" cy="6080760"/>
          </a:xfrm>
          <a:prstGeom prst="round2Diag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it-IT" altLang="en-US" sz="1600" dirty="0">
              <a:solidFill>
                <a:schemeClr val="tx1"/>
              </a:solidFill>
              <a:sym typeface="+mn-ea"/>
            </a:endParaRPr>
          </a:p>
          <a:p>
            <a:pPr algn="l"/>
            <a:endParaRPr lang="it-IT" altLang="en-US" sz="1600" dirty="0">
              <a:solidFill>
                <a:schemeClr val="tx1"/>
              </a:solidFill>
              <a:sym typeface="+mn-ea"/>
            </a:endParaRPr>
          </a:p>
          <a:p>
            <a:pPr algn="l"/>
            <a:endParaRPr lang="it-IT" altLang="en-US" sz="1600" dirty="0">
              <a:solidFill>
                <a:schemeClr val="tx1"/>
              </a:solidFill>
              <a:sym typeface="+mn-ea"/>
            </a:endParaRPr>
          </a:p>
          <a:p>
            <a:pPr algn="l"/>
            <a:r>
              <a:rPr lang="it-IT" altLang="en-US" sz="1200" dirty="0">
                <a:solidFill>
                  <a:schemeClr val="tx1"/>
                </a:solidFill>
                <a:sym typeface="+mn-ea"/>
              </a:rPr>
              <a:t>APRIL, 2014 : </a:t>
            </a:r>
            <a:r>
              <a:rPr lang="it-IT" altLang="en-US" sz="1200" b="1" i="1" dirty="0">
                <a:solidFill>
                  <a:schemeClr val="tx1"/>
                </a:solidFill>
                <a:sym typeface="+mn-ea"/>
              </a:rPr>
              <a:t>BIPOLAR DISORDER</a:t>
            </a:r>
            <a:r>
              <a:rPr lang="it-IT" sz="1200" b="1" i="1" dirty="0">
                <a:solidFill>
                  <a:schemeClr val="tx1"/>
                </a:solidFill>
                <a:sym typeface="+mn-ea"/>
              </a:rPr>
              <a:t>,</a:t>
            </a:r>
            <a:endParaRPr lang="it-IT" sz="1200" b="1" i="1" dirty="0">
              <a:solidFill>
                <a:schemeClr val="tx1"/>
              </a:solidFill>
            </a:endParaRPr>
          </a:p>
          <a:p>
            <a:pPr algn="l"/>
            <a:r>
              <a:rPr lang="it-IT" sz="1200" b="1" i="1" dirty="0">
                <a:solidFill>
                  <a:schemeClr val="tx1"/>
                </a:solidFill>
                <a:sym typeface="+mn-ea"/>
              </a:rPr>
              <a:t>DEPRESSIVE PHASE</a:t>
            </a:r>
          </a:p>
          <a:p>
            <a:pPr algn="l"/>
            <a:endParaRPr lang="it-IT" sz="1600" dirty="0">
              <a:solidFill>
                <a:schemeClr val="tx1"/>
              </a:solidFill>
              <a:sym typeface="+mn-ea"/>
            </a:endParaRPr>
          </a:p>
          <a:p>
            <a:pPr algn="l"/>
            <a:r>
              <a:rPr lang="it-IT" sz="1600" dirty="0">
                <a:solidFill>
                  <a:schemeClr val="tx1"/>
                </a:solidFill>
                <a:sym typeface="+mn-ea"/>
              </a:rPr>
              <a:t>MAY, 2014:</a:t>
            </a:r>
            <a:r>
              <a:rPr lang="it-IT" sz="1600" b="1" i="1" dirty="0">
                <a:solidFill>
                  <a:schemeClr val="tx1"/>
                </a:solidFill>
                <a:sym typeface="+mn-ea"/>
              </a:rPr>
              <a:t> BIPOLAR DISORDER, </a:t>
            </a:r>
            <a:endParaRPr lang="it-IT" sz="1600" b="1" i="1" dirty="0">
              <a:solidFill>
                <a:schemeClr val="tx1"/>
              </a:solidFill>
            </a:endParaRPr>
          </a:p>
          <a:p>
            <a:pPr algn="l"/>
            <a:r>
              <a:rPr lang="it-IT" sz="1600" b="1" i="1" dirty="0">
                <a:solidFill>
                  <a:schemeClr val="tx1"/>
                </a:solidFill>
                <a:sym typeface="+mn-ea"/>
              </a:rPr>
              <a:t>MILD MANIC EPISODE </a:t>
            </a:r>
          </a:p>
          <a:p>
            <a:pPr algn="l"/>
            <a:endParaRPr lang="it-IT" sz="1600" b="1" i="1" dirty="0">
              <a:solidFill>
                <a:schemeClr val="tx1"/>
              </a:solidFill>
              <a:sym typeface="+mn-ea"/>
            </a:endParaRPr>
          </a:p>
          <a:p>
            <a:pPr algn="l"/>
            <a:endParaRPr lang="it-IT" sz="1600" dirty="0">
              <a:solidFill>
                <a:schemeClr val="tx1"/>
              </a:solidFill>
              <a:sym typeface="+mn-ea"/>
            </a:endParaRPr>
          </a:p>
          <a:p>
            <a:pPr algn="l"/>
            <a:r>
              <a:rPr lang="it-IT" sz="1600" dirty="0">
                <a:solidFill>
                  <a:schemeClr val="tx1"/>
                </a:solidFill>
                <a:sym typeface="+mn-ea"/>
              </a:rPr>
              <a:t>MAY, 2016: </a:t>
            </a:r>
            <a:r>
              <a:rPr lang="it-IT" sz="1600" b="1" i="1" dirty="0">
                <a:solidFill>
                  <a:schemeClr val="tx1"/>
                </a:solidFill>
                <a:sym typeface="+mn-ea"/>
              </a:rPr>
              <a:t>BIPOLAR DISORDER, </a:t>
            </a:r>
            <a:endParaRPr lang="it-IT" sz="1600" b="1" i="1" dirty="0">
              <a:solidFill>
                <a:schemeClr val="tx1"/>
              </a:solidFill>
            </a:endParaRPr>
          </a:p>
          <a:p>
            <a:pPr algn="l"/>
            <a:r>
              <a:rPr lang="it-IT" sz="1600" b="1" i="1" dirty="0">
                <a:solidFill>
                  <a:schemeClr val="tx1"/>
                </a:solidFill>
                <a:sym typeface="+mn-ea"/>
              </a:rPr>
              <a:t>MANIC PHASE WITH PSYCHOTIC SYMPTOMS  </a:t>
            </a:r>
            <a:endParaRPr lang="it-IT" sz="1600" b="1" i="1" dirty="0">
              <a:solidFill>
                <a:schemeClr val="tx1"/>
              </a:solidFill>
            </a:endParaRPr>
          </a:p>
          <a:p>
            <a:pPr algn="l"/>
            <a:endParaRPr lang="it-IT" sz="1600" b="1" i="1" dirty="0">
              <a:solidFill>
                <a:schemeClr val="tx1"/>
              </a:solidFill>
            </a:endParaRPr>
          </a:p>
          <a:p>
            <a:pPr algn="l"/>
            <a:endParaRPr lang="it-IT" sz="1600" b="1" i="1" dirty="0">
              <a:solidFill>
                <a:schemeClr val="tx1"/>
              </a:solidFill>
            </a:endParaRPr>
          </a:p>
          <a:p>
            <a:pPr algn="l"/>
            <a:r>
              <a:rPr lang="it-IT" sz="1600" dirty="0">
                <a:solidFill>
                  <a:schemeClr val="tx1"/>
                </a:solidFill>
                <a:sym typeface="+mn-ea"/>
              </a:rPr>
              <a:t>APRIL, 2017: </a:t>
            </a:r>
            <a:r>
              <a:rPr lang="it-IT" sz="1600" b="1" i="1" dirty="0">
                <a:solidFill>
                  <a:schemeClr val="tx1"/>
                </a:solidFill>
                <a:sym typeface="+mn-ea"/>
              </a:rPr>
              <a:t>SCHIZOAFFECTIVE</a:t>
            </a:r>
            <a:endParaRPr lang="it-IT" sz="1600" b="1" i="1" dirty="0">
              <a:solidFill>
                <a:schemeClr val="tx1"/>
              </a:solidFill>
            </a:endParaRPr>
          </a:p>
          <a:p>
            <a:pPr algn="l"/>
            <a:r>
              <a:rPr lang="it-IT" sz="1600" b="1" i="1" dirty="0">
                <a:solidFill>
                  <a:schemeClr val="tx1"/>
                </a:solidFill>
                <a:sym typeface="+mn-ea"/>
              </a:rPr>
              <a:t>DELIRIOUS EPISODE</a:t>
            </a:r>
          </a:p>
          <a:p>
            <a:pPr algn="l"/>
            <a:endParaRPr lang="it-IT" sz="1600" b="1" i="1" dirty="0">
              <a:solidFill>
                <a:schemeClr val="tx1"/>
              </a:solidFill>
              <a:sym typeface="+mn-ea"/>
            </a:endParaRPr>
          </a:p>
          <a:p>
            <a:pPr algn="l"/>
            <a:endParaRPr lang="it-IT" sz="1600" dirty="0">
              <a:solidFill>
                <a:schemeClr val="tx1"/>
              </a:solidFill>
              <a:sym typeface="+mn-ea"/>
            </a:endParaRPr>
          </a:p>
          <a:p>
            <a:pPr algn="l"/>
            <a:endParaRPr lang="it-IT" sz="1600" dirty="0">
              <a:solidFill>
                <a:schemeClr val="tx1"/>
              </a:solidFill>
              <a:sym typeface="+mn-ea"/>
            </a:endParaRPr>
          </a:p>
          <a:p>
            <a:pPr algn="l"/>
            <a:r>
              <a:rPr lang="it-IT" sz="1600" dirty="0">
                <a:solidFill>
                  <a:schemeClr val="tx1"/>
                </a:solidFill>
                <a:sym typeface="+mn-ea"/>
              </a:rPr>
              <a:t>AUGUST, 2017: </a:t>
            </a:r>
            <a:r>
              <a:rPr lang="it-IT" sz="1600" b="1" i="1" dirty="0">
                <a:solidFill>
                  <a:schemeClr val="tx1"/>
                </a:solidFill>
                <a:sym typeface="+mn-ea"/>
              </a:rPr>
              <a:t>ANXIOUS-DEPRESSIVE STATE </a:t>
            </a:r>
          </a:p>
          <a:p>
            <a:pPr algn="l"/>
            <a:r>
              <a:rPr lang="it-IT" sz="1600" b="1" i="1" dirty="0">
                <a:solidFill>
                  <a:schemeClr val="tx1"/>
                </a:solidFill>
                <a:sym typeface="+mn-ea"/>
              </a:rPr>
              <a:t>IN SCHIZOAFFECTIVE DISORDER</a:t>
            </a:r>
            <a:endParaRPr lang="it-IT" sz="1600" b="1" i="1" dirty="0">
              <a:solidFill>
                <a:schemeClr val="tx1"/>
              </a:solidFill>
            </a:endParaRPr>
          </a:p>
          <a:p>
            <a:pPr algn="l"/>
            <a:endParaRPr lang="it-IT" sz="1600" b="1" i="1" dirty="0">
              <a:solidFill>
                <a:schemeClr val="tx1"/>
              </a:solidFill>
            </a:endParaRPr>
          </a:p>
          <a:p>
            <a:pPr algn="l"/>
            <a:endParaRPr lang="it-IT" altLang="en-US" sz="1600" b="1" i="1" kern="150" dirty="0">
              <a:solidFill>
                <a:schemeClr val="tx1"/>
              </a:solidFill>
              <a:effectLst/>
              <a:latin typeface="Calibri" panose="020F0502020204030204" charset="0"/>
              <a:ea typeface="SimSun" panose="02010600030101010101" pitchFamily="2" charset="-122"/>
              <a:cs typeface="F"/>
              <a:sym typeface="+mn-ea"/>
            </a:endParaRPr>
          </a:p>
        </p:txBody>
      </p:sp>
      <p:sp>
        <p:nvSpPr>
          <p:cNvPr id="3" name="Rettangolo con due angoli in diagonale arrotondati 2"/>
          <p:cNvSpPr/>
          <p:nvPr/>
        </p:nvSpPr>
        <p:spPr>
          <a:xfrm>
            <a:off x="4472305" y="777874"/>
            <a:ext cx="3657600" cy="6080125"/>
          </a:xfrm>
          <a:prstGeom prst="round2Diag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lvl="1" indent="-285750" algn="ctr">
              <a:lnSpc>
                <a:spcPct val="100000"/>
              </a:lnSpc>
              <a:spcBef>
                <a:spcPct val="0"/>
              </a:spcBef>
              <a:spcAft>
                <a:spcPct val="15000"/>
              </a:spcAft>
              <a:buFont typeface="Arial" panose="020B0604020202020204" pitchFamily="34" charset="0"/>
              <a:buChar char="•"/>
            </a:pPr>
            <a:endParaRPr lang="it-IT" sz="1400" dirty="0">
              <a:solidFill>
                <a:schemeClr val="dk1"/>
              </a:solidFill>
              <a:sym typeface="+mn-ea"/>
            </a:endParaRPr>
          </a:p>
          <a:p>
            <a:pPr marL="742950" lvl="1" indent="-285750" algn="ctr">
              <a:lnSpc>
                <a:spcPct val="100000"/>
              </a:lnSpc>
              <a:spcBef>
                <a:spcPct val="0"/>
              </a:spcBef>
              <a:spcAft>
                <a:spcPct val="15000"/>
              </a:spcAft>
              <a:buFont typeface="Arial" panose="020B0604020202020204" pitchFamily="34" charset="0"/>
              <a:buChar char="•"/>
            </a:pPr>
            <a:endParaRPr lang="it-IT" sz="1400" dirty="0">
              <a:solidFill>
                <a:schemeClr val="dk1"/>
              </a:solidFill>
              <a:sym typeface="+mn-ea"/>
            </a:endParaRPr>
          </a:p>
          <a:p>
            <a:pPr marL="742950" lvl="1" indent="-285750" algn="ctr">
              <a:lnSpc>
                <a:spcPct val="100000"/>
              </a:lnSpc>
              <a:spcBef>
                <a:spcPct val="0"/>
              </a:spcBef>
              <a:spcAft>
                <a:spcPct val="15000"/>
              </a:spcAft>
              <a:buFont typeface="Arial" panose="020B0604020202020204" pitchFamily="34" charset="0"/>
              <a:buChar char="•"/>
            </a:pPr>
            <a:endParaRPr lang="it-IT" sz="1400" dirty="0">
              <a:solidFill>
                <a:schemeClr val="dk1"/>
              </a:solidFill>
              <a:sym typeface="+mn-ea"/>
            </a:endParaRPr>
          </a:p>
          <a:p>
            <a:pPr lvl="1">
              <a:lnSpc>
                <a:spcPct val="100000"/>
              </a:lnSpc>
              <a:spcBef>
                <a:spcPct val="0"/>
              </a:spcBef>
              <a:spcAft>
                <a:spcPct val="15000"/>
              </a:spcAft>
              <a:buChar char="•"/>
            </a:pPr>
            <a:endParaRPr lang="it-IT" sz="1200" dirty="0">
              <a:solidFill>
                <a:schemeClr val="dk1"/>
              </a:solidFill>
              <a:sym typeface="+mn-ea"/>
            </a:endParaRPr>
          </a:p>
          <a:p>
            <a:pPr marL="628650" lvl="1" indent="-171450">
              <a:lnSpc>
                <a:spcPct val="100000"/>
              </a:lnSpc>
              <a:spcBef>
                <a:spcPct val="0"/>
              </a:spcBef>
              <a:spcAft>
                <a:spcPct val="15000"/>
              </a:spcAft>
              <a:buFont typeface="Arial" panose="020B0604020202020204" pitchFamily="34" charset="0"/>
              <a:buChar char="•"/>
            </a:pPr>
            <a:r>
              <a:rPr lang="it-IT" sz="1200" dirty="0">
                <a:solidFill>
                  <a:schemeClr val="dk1"/>
                </a:solidFill>
                <a:sym typeface="+mn-ea"/>
              </a:rPr>
              <a:t>SELF-HARMING </a:t>
            </a:r>
            <a:r>
              <a:rPr lang="it-IT" sz="1200" dirty="0">
                <a:solidFill>
                  <a:schemeClr val="dk1"/>
                </a:solidFill>
                <a:highlight>
                  <a:srgbClr val="FFFFFF"/>
                </a:highlight>
                <a:sym typeface="+mn-ea"/>
              </a:rPr>
              <a:t>I</a:t>
            </a:r>
            <a:r>
              <a:rPr lang="it-IT" sz="1200" dirty="0">
                <a:solidFill>
                  <a:schemeClr val="dk1"/>
                </a:solidFill>
                <a:sym typeface="+mn-ea"/>
              </a:rPr>
              <a:t>DEATION </a:t>
            </a:r>
            <a:endParaRPr lang="en-US" sz="1200" dirty="0">
              <a:solidFill>
                <a:schemeClr val="dk1"/>
              </a:solidFill>
            </a:endParaRPr>
          </a:p>
          <a:p>
            <a:pPr lvl="1">
              <a:lnSpc>
                <a:spcPct val="100000"/>
              </a:lnSpc>
              <a:spcBef>
                <a:spcPct val="0"/>
              </a:spcBef>
              <a:spcAft>
                <a:spcPct val="15000"/>
              </a:spcAft>
            </a:pPr>
            <a:r>
              <a:rPr lang="it-IT" sz="1200" dirty="0">
                <a:solidFill>
                  <a:schemeClr val="dk1"/>
                </a:solidFill>
                <a:sym typeface="+mn-ea"/>
              </a:rPr>
              <a:t>MOOD DEFLECTION</a:t>
            </a:r>
          </a:p>
          <a:p>
            <a:pPr lvl="1">
              <a:lnSpc>
                <a:spcPct val="100000"/>
              </a:lnSpc>
              <a:spcBef>
                <a:spcPct val="0"/>
              </a:spcBef>
              <a:spcAft>
                <a:spcPct val="15000"/>
              </a:spcAft>
            </a:pPr>
            <a:r>
              <a:rPr lang="it-IT" sz="1200" dirty="0">
                <a:solidFill>
                  <a:schemeClr val="dk1"/>
                </a:solidFill>
                <a:sym typeface="+mn-ea"/>
              </a:rPr>
              <a:t> SOCIAL WITHDRAWAL </a:t>
            </a:r>
          </a:p>
          <a:p>
            <a:pPr lvl="1">
              <a:lnSpc>
                <a:spcPct val="100000"/>
              </a:lnSpc>
              <a:spcBef>
                <a:spcPct val="0"/>
              </a:spcBef>
              <a:spcAft>
                <a:spcPct val="15000"/>
              </a:spcAft>
            </a:pPr>
            <a:r>
              <a:rPr lang="it-IT" altLang="en-US" sz="1200" dirty="0">
                <a:solidFill>
                  <a:schemeClr val="dk1"/>
                </a:solidFill>
                <a:sym typeface="+mn-ea"/>
              </a:rPr>
              <a:t>LOSS OF APPETITE </a:t>
            </a:r>
            <a:endParaRPr lang="it-IT" sz="1200" b="1" i="1" u="sng" dirty="0">
              <a:solidFill>
                <a:schemeClr val="dk1"/>
              </a:solidFill>
              <a:sym typeface="+mn-ea"/>
            </a:endParaRPr>
          </a:p>
          <a:p>
            <a:pPr lvl="1">
              <a:lnSpc>
                <a:spcPct val="100000"/>
              </a:lnSpc>
              <a:spcBef>
                <a:spcPct val="0"/>
              </a:spcBef>
              <a:spcAft>
                <a:spcPct val="15000"/>
              </a:spcAft>
              <a:buChar char="•"/>
            </a:pPr>
            <a:endParaRPr lang="en-US" sz="1200" dirty="0">
              <a:solidFill>
                <a:schemeClr val="dk1"/>
              </a:solidFill>
            </a:endParaRPr>
          </a:p>
          <a:p>
            <a:pPr marL="171450" lvl="1" indent="-171450">
              <a:lnSpc>
                <a:spcPct val="100000"/>
              </a:lnSpc>
              <a:spcBef>
                <a:spcPct val="0"/>
              </a:spcBef>
              <a:spcAft>
                <a:spcPct val="15000"/>
              </a:spcAft>
              <a:buChar char="•"/>
            </a:pPr>
            <a:r>
              <a:rPr lang="en-US" sz="1200" dirty="0">
                <a:solidFill>
                  <a:srgbClr val="002060"/>
                </a:solidFill>
                <a:sym typeface="+mn-ea"/>
              </a:rPr>
              <a:t>THOUGHT ACCELERATION</a:t>
            </a:r>
          </a:p>
          <a:p>
            <a:pPr marL="0" lvl="1">
              <a:lnSpc>
                <a:spcPct val="100000"/>
              </a:lnSpc>
              <a:spcBef>
                <a:spcPct val="0"/>
              </a:spcBef>
              <a:spcAft>
                <a:spcPct val="15000"/>
              </a:spcAft>
            </a:pPr>
            <a:r>
              <a:rPr lang="en-US" sz="1200" dirty="0">
                <a:solidFill>
                  <a:schemeClr val="dk1"/>
                </a:solidFill>
                <a:sym typeface="+mn-ea"/>
              </a:rPr>
              <a:t>DISPHORIC MOOD</a:t>
            </a:r>
            <a:endParaRPr lang="en-US" altLang="en-US" sz="1200" dirty="0">
              <a:solidFill>
                <a:schemeClr val="dk1"/>
              </a:solidFill>
            </a:endParaRPr>
          </a:p>
          <a:p>
            <a:pPr marL="0" lvl="1">
              <a:lnSpc>
                <a:spcPct val="100000"/>
              </a:lnSpc>
              <a:spcBef>
                <a:spcPct val="0"/>
              </a:spcBef>
              <a:spcAft>
                <a:spcPct val="15000"/>
              </a:spcAft>
            </a:pPr>
            <a:r>
              <a:rPr lang="en-US" sz="1200" dirty="0">
                <a:solidFill>
                  <a:schemeClr val="dk1"/>
                </a:solidFill>
                <a:sym typeface="+mn-ea"/>
              </a:rPr>
              <a:t>PSYCHOMOTOR AGITATION</a:t>
            </a:r>
            <a:endParaRPr lang="en-US" altLang="en-US" sz="1200" dirty="0">
              <a:solidFill>
                <a:schemeClr val="dk1"/>
              </a:solidFill>
              <a:sym typeface="+mn-ea"/>
            </a:endParaRPr>
          </a:p>
          <a:p>
            <a:pPr marL="0" lvl="1">
              <a:lnSpc>
                <a:spcPct val="100000"/>
              </a:lnSpc>
              <a:spcBef>
                <a:spcPct val="0"/>
              </a:spcBef>
              <a:spcAft>
                <a:spcPct val="15000"/>
              </a:spcAft>
            </a:pPr>
            <a:r>
              <a:rPr lang="en-US" altLang="en-US" sz="1200" dirty="0">
                <a:solidFill>
                  <a:schemeClr val="dk1"/>
                </a:solidFill>
                <a:sym typeface="+mn-ea"/>
              </a:rPr>
              <a:t>LOGO</a:t>
            </a:r>
            <a:r>
              <a:rPr lang="en-US" sz="1200" dirty="0">
                <a:solidFill>
                  <a:schemeClr val="dk1"/>
                </a:solidFill>
                <a:sym typeface="+mn-ea"/>
              </a:rPr>
              <a:t>R</a:t>
            </a:r>
            <a:r>
              <a:rPr lang="en-US" altLang="en-US" sz="1200" dirty="0">
                <a:solidFill>
                  <a:schemeClr val="dk1"/>
                </a:solidFill>
                <a:sym typeface="+mn-ea"/>
              </a:rPr>
              <a:t>RHEA</a:t>
            </a:r>
            <a:endParaRPr lang="en-US" altLang="en-US" sz="1200" dirty="0">
              <a:solidFill>
                <a:schemeClr val="dk1"/>
              </a:solidFill>
            </a:endParaRPr>
          </a:p>
          <a:p>
            <a:pPr marL="0" lvl="1">
              <a:lnSpc>
                <a:spcPct val="100000"/>
              </a:lnSpc>
              <a:spcBef>
                <a:spcPct val="0"/>
              </a:spcBef>
              <a:spcAft>
                <a:spcPct val="15000"/>
              </a:spcAft>
            </a:pPr>
            <a:r>
              <a:rPr lang="en-US" sz="1200" dirty="0">
                <a:solidFill>
                  <a:schemeClr val="dk1"/>
                </a:solidFill>
                <a:sym typeface="+mn-ea"/>
              </a:rPr>
              <a:t>I</a:t>
            </a:r>
            <a:r>
              <a:rPr lang="en-US" altLang="en-US" sz="1200" dirty="0">
                <a:solidFill>
                  <a:schemeClr val="dk1"/>
                </a:solidFill>
                <a:sym typeface="+mn-ea"/>
              </a:rPr>
              <a:t>NSOMNIA</a:t>
            </a:r>
            <a:endParaRPr lang="en-US" altLang="en-US" sz="1200" dirty="0">
              <a:solidFill>
                <a:schemeClr val="dk1"/>
              </a:solidFill>
            </a:endParaRPr>
          </a:p>
          <a:p>
            <a:pPr lvl="1">
              <a:lnSpc>
                <a:spcPct val="100000"/>
              </a:lnSpc>
              <a:spcBef>
                <a:spcPct val="0"/>
              </a:spcBef>
              <a:spcAft>
                <a:spcPct val="15000"/>
              </a:spcAft>
            </a:pPr>
            <a:endParaRPr sz="1200" dirty="0">
              <a:solidFill>
                <a:schemeClr val="dk1"/>
              </a:solidFill>
              <a:sym typeface="+mn-ea"/>
            </a:endParaRPr>
          </a:p>
          <a:p>
            <a:pPr lvl="1">
              <a:lnSpc>
                <a:spcPct val="100000"/>
              </a:lnSpc>
              <a:spcBef>
                <a:spcPct val="0"/>
              </a:spcBef>
              <a:spcAft>
                <a:spcPct val="15000"/>
              </a:spcAft>
              <a:buChar char="•"/>
            </a:pPr>
            <a:endParaRPr sz="1200" dirty="0">
              <a:solidFill>
                <a:schemeClr val="dk1"/>
              </a:solidFill>
              <a:sym typeface="+mn-ea"/>
            </a:endParaRPr>
          </a:p>
          <a:p>
            <a:pPr lvl="1">
              <a:lnSpc>
                <a:spcPct val="100000"/>
              </a:lnSpc>
              <a:spcBef>
                <a:spcPct val="0"/>
              </a:spcBef>
              <a:spcAft>
                <a:spcPct val="15000"/>
              </a:spcAft>
              <a:buChar char="•"/>
            </a:pPr>
            <a:r>
              <a:rPr lang="it-IT" sz="1200" dirty="0">
                <a:solidFill>
                  <a:schemeClr val="dk1"/>
                </a:solidFill>
                <a:sym typeface="+mn-ea"/>
              </a:rPr>
              <a:t> DELIRIOUS IDEATION </a:t>
            </a:r>
            <a:endParaRPr lang="it-IT" sz="1200" dirty="0">
              <a:solidFill>
                <a:schemeClr val="dk1"/>
              </a:solidFill>
            </a:endParaRPr>
          </a:p>
          <a:p>
            <a:pPr lvl="1">
              <a:lnSpc>
                <a:spcPct val="100000"/>
              </a:lnSpc>
              <a:spcBef>
                <a:spcPct val="0"/>
              </a:spcBef>
              <a:spcAft>
                <a:spcPct val="15000"/>
              </a:spcAft>
            </a:pPr>
            <a:r>
              <a:rPr lang="it-IT" sz="1200" dirty="0">
                <a:solidFill>
                  <a:schemeClr val="dk1"/>
                </a:solidFill>
                <a:sym typeface="+mn-ea"/>
              </a:rPr>
              <a:t> DISPERCEPTIONS</a:t>
            </a:r>
          </a:p>
          <a:p>
            <a:pPr lvl="1">
              <a:lnSpc>
                <a:spcPct val="100000"/>
              </a:lnSpc>
              <a:spcBef>
                <a:spcPct val="0"/>
              </a:spcBef>
              <a:spcAft>
                <a:spcPct val="15000"/>
              </a:spcAft>
            </a:pPr>
            <a:r>
              <a:rPr lang="it-IT" sz="1200" dirty="0">
                <a:solidFill>
                  <a:schemeClr val="dk1"/>
                </a:solidFill>
                <a:sym typeface="+mn-ea"/>
              </a:rPr>
              <a:t> DISPHORIA</a:t>
            </a:r>
          </a:p>
          <a:p>
            <a:pPr lvl="1">
              <a:lnSpc>
                <a:spcPct val="100000"/>
              </a:lnSpc>
              <a:spcBef>
                <a:spcPct val="0"/>
              </a:spcBef>
              <a:spcAft>
                <a:spcPct val="15000"/>
              </a:spcAft>
            </a:pPr>
            <a:r>
              <a:rPr lang="it-IT" sz="1200" dirty="0">
                <a:solidFill>
                  <a:schemeClr val="dk1"/>
                </a:solidFill>
                <a:sym typeface="+mn-ea"/>
              </a:rPr>
              <a:t> L</a:t>
            </a:r>
            <a:r>
              <a:rPr lang="it-IT" altLang="en-US" sz="1200" dirty="0">
                <a:solidFill>
                  <a:schemeClr val="dk1"/>
                </a:solidFill>
                <a:sym typeface="+mn-ea"/>
              </a:rPr>
              <a:t>OGORRHEA</a:t>
            </a:r>
            <a:endParaRPr lang="it-IT" altLang="en-US" sz="1200" dirty="0">
              <a:solidFill>
                <a:schemeClr val="dk1"/>
              </a:solidFill>
              <a:highlight>
                <a:srgbClr val="FF00FF"/>
              </a:highlight>
            </a:endParaRPr>
          </a:p>
          <a:p>
            <a:pPr marL="0" lvl="1" indent="0">
              <a:lnSpc>
                <a:spcPct val="100000"/>
              </a:lnSpc>
              <a:spcBef>
                <a:spcPct val="0"/>
              </a:spcBef>
              <a:spcAft>
                <a:spcPct val="15000"/>
              </a:spcAft>
              <a:buNone/>
            </a:pPr>
            <a:endParaRPr lang="it-IT" altLang="en-US" sz="1200" b="1" dirty="0">
              <a:solidFill>
                <a:schemeClr val="tx1"/>
              </a:solidFill>
              <a:highlight>
                <a:srgbClr val="FF00FF"/>
              </a:highlight>
              <a:sym typeface="+mn-ea"/>
            </a:endParaRPr>
          </a:p>
          <a:p>
            <a:pPr marL="171450" lvl="1" indent="-171450">
              <a:lnSpc>
                <a:spcPct val="100000"/>
              </a:lnSpc>
              <a:spcBef>
                <a:spcPct val="0"/>
              </a:spcBef>
              <a:spcAft>
                <a:spcPct val="15000"/>
              </a:spcAft>
              <a:buFont typeface="Arial" panose="020B0604020202020204" pitchFamily="34" charset="0"/>
              <a:buChar char="•"/>
            </a:pPr>
            <a:r>
              <a:rPr lang="it-IT" sz="1200" dirty="0">
                <a:solidFill>
                  <a:schemeClr val="tx1"/>
                </a:solidFill>
                <a:sym typeface="+mn-ea"/>
              </a:rPr>
              <a:t>.  INTERPRETATIVE IDEATION</a:t>
            </a:r>
          </a:p>
          <a:p>
            <a:pPr marL="0" lvl="1">
              <a:lnSpc>
                <a:spcPct val="100000"/>
              </a:lnSpc>
              <a:spcBef>
                <a:spcPct val="0"/>
              </a:spcBef>
              <a:spcAft>
                <a:spcPct val="15000"/>
              </a:spcAft>
            </a:pPr>
            <a:r>
              <a:rPr lang="it-IT" altLang="en-US" sz="1200" dirty="0">
                <a:solidFill>
                  <a:schemeClr val="dk1"/>
                </a:solidFill>
                <a:sym typeface="+mn-ea"/>
              </a:rPr>
              <a:t>NON-ACCEPTANCE OF THE DISORDER </a:t>
            </a:r>
            <a:endParaRPr lang="it-IT" altLang="en-US" sz="1200" dirty="0">
              <a:solidFill>
                <a:schemeClr val="dk1"/>
              </a:solidFill>
            </a:endParaRPr>
          </a:p>
          <a:p>
            <a:pPr marL="0" lvl="1">
              <a:lnSpc>
                <a:spcPct val="100000"/>
              </a:lnSpc>
              <a:spcBef>
                <a:spcPct val="0"/>
              </a:spcBef>
              <a:spcAft>
                <a:spcPct val="15000"/>
              </a:spcAft>
            </a:pPr>
            <a:r>
              <a:rPr lang="it-IT" altLang="en-US" sz="1200" dirty="0">
                <a:solidFill>
                  <a:schemeClr val="dk1"/>
                </a:solidFill>
                <a:sym typeface="+mn-ea"/>
              </a:rPr>
              <a:t>DISPHORIA</a:t>
            </a:r>
            <a:endParaRPr lang="it-IT" altLang="en-US" sz="1200" dirty="0">
              <a:solidFill>
                <a:schemeClr val="dk1"/>
              </a:solidFill>
            </a:endParaRPr>
          </a:p>
          <a:p>
            <a:pPr marL="0" lvl="1">
              <a:lnSpc>
                <a:spcPct val="100000"/>
              </a:lnSpc>
              <a:spcBef>
                <a:spcPct val="0"/>
              </a:spcBef>
              <a:spcAft>
                <a:spcPct val="15000"/>
              </a:spcAft>
            </a:pPr>
            <a:r>
              <a:rPr lang="it-IT" altLang="en-US" sz="1200" dirty="0">
                <a:solidFill>
                  <a:schemeClr val="dk1"/>
                </a:solidFill>
                <a:sym typeface="+mn-ea"/>
              </a:rPr>
              <a:t>RESTLESSNESS</a:t>
            </a:r>
            <a:endParaRPr lang="it-IT" altLang="en-US" sz="1200" b="1" i="1" u="sng" dirty="0">
              <a:solidFill>
                <a:schemeClr val="tx1"/>
              </a:solidFill>
              <a:sym typeface="+mn-ea"/>
            </a:endParaRPr>
          </a:p>
          <a:p>
            <a:pPr marL="0" lvl="1" indent="0">
              <a:lnSpc>
                <a:spcPct val="100000"/>
              </a:lnSpc>
              <a:spcBef>
                <a:spcPct val="0"/>
              </a:spcBef>
              <a:spcAft>
                <a:spcPct val="15000"/>
              </a:spcAft>
              <a:buNone/>
            </a:pPr>
            <a:endParaRPr lang="it-IT" altLang="en-US" sz="1200" b="1" i="1" u="sng" dirty="0">
              <a:solidFill>
                <a:schemeClr val="tx1"/>
              </a:solidFill>
              <a:sym typeface="+mn-ea"/>
            </a:endParaRPr>
          </a:p>
          <a:p>
            <a:pPr marL="171450" lvl="1" indent="-171450">
              <a:lnSpc>
                <a:spcPct val="100000"/>
              </a:lnSpc>
              <a:spcBef>
                <a:spcPct val="0"/>
              </a:spcBef>
              <a:spcAft>
                <a:spcPct val="15000"/>
              </a:spcAft>
              <a:buChar char="•"/>
            </a:pPr>
            <a:r>
              <a:rPr lang="en-US" sz="1200" dirty="0">
                <a:solidFill>
                  <a:schemeClr val="dk1"/>
                </a:solidFill>
                <a:sym typeface="+mn-ea"/>
              </a:rPr>
              <a:t>DISTRESS</a:t>
            </a:r>
            <a:endParaRPr lang="en-US" sz="1200" dirty="0">
              <a:solidFill>
                <a:schemeClr val="dk1"/>
              </a:solidFill>
            </a:endParaRPr>
          </a:p>
          <a:p>
            <a:pPr marL="0" lvl="1">
              <a:lnSpc>
                <a:spcPct val="100000"/>
              </a:lnSpc>
              <a:spcBef>
                <a:spcPct val="0"/>
              </a:spcBef>
              <a:spcAft>
                <a:spcPct val="15000"/>
              </a:spcAft>
            </a:pPr>
            <a:r>
              <a:rPr lang="en-US" sz="1200" dirty="0">
                <a:solidFill>
                  <a:schemeClr val="dk1"/>
                </a:solidFill>
                <a:sym typeface="+mn-ea"/>
              </a:rPr>
              <a:t>INCREASED ANXIETY</a:t>
            </a:r>
          </a:p>
          <a:p>
            <a:pPr marL="0" lvl="1">
              <a:lnSpc>
                <a:spcPct val="100000"/>
              </a:lnSpc>
              <a:spcBef>
                <a:spcPct val="0"/>
              </a:spcBef>
              <a:spcAft>
                <a:spcPct val="15000"/>
              </a:spcAft>
            </a:pPr>
            <a:r>
              <a:rPr lang="en-US" sz="1200" dirty="0">
                <a:solidFill>
                  <a:schemeClr val="dk1"/>
                </a:solidFill>
                <a:sym typeface="+mn-ea"/>
              </a:rPr>
              <a:t>PANIC ATTACKS WITH </a:t>
            </a:r>
            <a:r>
              <a:rPr lang="en-US" sz="1200" dirty="0">
                <a:solidFill>
                  <a:schemeClr val="dk1"/>
                </a:solidFill>
                <a:highlight>
                  <a:srgbClr val="FFFFFF"/>
                </a:highlight>
                <a:sym typeface="+mn-ea"/>
              </a:rPr>
              <a:t>SOMATISATION</a:t>
            </a:r>
            <a:r>
              <a:rPr lang="en-US" sz="1200" dirty="0">
                <a:solidFill>
                  <a:schemeClr val="dk1"/>
                </a:solidFill>
                <a:sym typeface="+mn-ea"/>
              </a:rPr>
              <a:t> </a:t>
            </a:r>
          </a:p>
          <a:p>
            <a:pPr marL="0" lvl="1">
              <a:lnSpc>
                <a:spcPct val="100000"/>
              </a:lnSpc>
              <a:spcBef>
                <a:spcPct val="0"/>
              </a:spcBef>
              <a:spcAft>
                <a:spcPct val="15000"/>
              </a:spcAft>
            </a:pPr>
            <a:r>
              <a:rPr lang="en-US" altLang="en-US" sz="1200" dirty="0">
                <a:solidFill>
                  <a:schemeClr val="dk1"/>
                </a:solidFill>
                <a:highlight>
                  <a:srgbClr val="FFFFFF"/>
                </a:highlight>
                <a:sym typeface="+mn-ea"/>
              </a:rPr>
              <a:t>ISOLATION</a:t>
            </a:r>
            <a:endParaRPr lang="en-US" altLang="en-US" sz="1200" dirty="0">
              <a:solidFill>
                <a:schemeClr val="dk1"/>
              </a:solidFill>
              <a:highlight>
                <a:srgbClr val="FFFFFF"/>
              </a:highlight>
            </a:endParaRPr>
          </a:p>
          <a:p>
            <a:pPr marL="0" lvl="1">
              <a:lnSpc>
                <a:spcPct val="100000"/>
              </a:lnSpc>
              <a:spcBef>
                <a:spcPct val="0"/>
              </a:spcBef>
              <a:spcAft>
                <a:spcPct val="15000"/>
              </a:spcAft>
            </a:pPr>
            <a:r>
              <a:rPr lang="en-US" sz="1200" dirty="0">
                <a:solidFill>
                  <a:schemeClr val="dk1"/>
                </a:solidFill>
                <a:sym typeface="+mn-ea"/>
              </a:rPr>
              <a:t>APPETITE LOSS</a:t>
            </a:r>
            <a:endParaRPr lang="en-US" altLang="en-US" sz="1200" dirty="0">
              <a:solidFill>
                <a:schemeClr val="dk1"/>
              </a:solidFill>
            </a:endParaRPr>
          </a:p>
          <a:p>
            <a:pPr marL="171450" lvl="1" indent="-171450">
              <a:lnSpc>
                <a:spcPct val="100000"/>
              </a:lnSpc>
              <a:spcBef>
                <a:spcPct val="0"/>
              </a:spcBef>
              <a:spcAft>
                <a:spcPct val="15000"/>
              </a:spcAft>
              <a:buChar char="•"/>
            </a:pPr>
            <a:endParaRPr lang="it-IT" altLang="en-US" sz="1200" dirty="0">
              <a:solidFill>
                <a:schemeClr val="tx1"/>
              </a:solidFill>
              <a:sym typeface="+mn-ea"/>
            </a:endParaRPr>
          </a:p>
          <a:p>
            <a:pPr marL="171450" lvl="1" indent="-171450">
              <a:lnSpc>
                <a:spcPct val="100000"/>
              </a:lnSpc>
              <a:spcBef>
                <a:spcPct val="0"/>
              </a:spcBef>
              <a:spcAft>
                <a:spcPct val="15000"/>
              </a:spcAft>
              <a:buChar char="•"/>
            </a:pPr>
            <a:endParaRPr lang="it-IT" altLang="en-US" sz="1200" dirty="0">
              <a:solidFill>
                <a:schemeClr val="bg1"/>
              </a:solidFill>
              <a:sym typeface="+mn-ea"/>
            </a:endParaRPr>
          </a:p>
          <a:p>
            <a:pPr marL="171450" lvl="1" indent="-171450">
              <a:lnSpc>
                <a:spcPct val="100000"/>
              </a:lnSpc>
              <a:spcBef>
                <a:spcPct val="0"/>
              </a:spcBef>
              <a:spcAft>
                <a:spcPct val="15000"/>
              </a:spcAft>
              <a:buChar char="•"/>
            </a:pPr>
            <a:endParaRPr lang="it-IT" altLang="en-US" sz="1200" dirty="0">
              <a:solidFill>
                <a:schemeClr val="bg1"/>
              </a:solidFill>
              <a:sym typeface="+mn-ea"/>
            </a:endParaRPr>
          </a:p>
          <a:p>
            <a:pPr lvl="1">
              <a:lnSpc>
                <a:spcPct val="100000"/>
              </a:lnSpc>
              <a:spcBef>
                <a:spcPct val="0"/>
              </a:spcBef>
              <a:spcAft>
                <a:spcPct val="15000"/>
              </a:spcAft>
              <a:buChar char="•"/>
            </a:pPr>
            <a:endParaRPr lang="it-IT" altLang="en-US" sz="1200" kern="150" dirty="0">
              <a:solidFill>
                <a:schemeClr val="bg1"/>
              </a:solidFill>
              <a:effectLst/>
              <a:latin typeface="Calibri" panose="020F0502020204030204" charset="0"/>
              <a:ea typeface="SimSun" panose="02010600030101010101" pitchFamily="2" charset="-122"/>
              <a:cs typeface="F"/>
              <a:sym typeface="+mn-ea"/>
            </a:endParaRPr>
          </a:p>
        </p:txBody>
      </p:sp>
      <p:sp>
        <p:nvSpPr>
          <p:cNvPr id="4" name="Rettangolo con angoli arrotondati sullo stesso lato 3"/>
          <p:cNvSpPr/>
          <p:nvPr/>
        </p:nvSpPr>
        <p:spPr>
          <a:xfrm>
            <a:off x="8931275" y="928370"/>
            <a:ext cx="3168015" cy="5779135"/>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4300" lvl="1" indent="-114300">
              <a:lnSpc>
                <a:spcPct val="100000"/>
              </a:lnSpc>
              <a:spcBef>
                <a:spcPct val="0"/>
              </a:spcBef>
              <a:spcAft>
                <a:spcPct val="15000"/>
              </a:spcAft>
              <a:buChar char="•"/>
            </a:pPr>
            <a:endParaRPr lang="it-IT" sz="1200" dirty="0">
              <a:solidFill>
                <a:schemeClr val="bg1"/>
              </a:solidFill>
              <a:sym typeface="+mn-ea"/>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114300" lvl="1" indent="-114300">
              <a:lnSpc>
                <a:spcPct val="100000"/>
              </a:lnSpc>
              <a:spcBef>
                <a:spcPct val="0"/>
              </a:spcBef>
              <a:spcAft>
                <a:spcPct val="15000"/>
              </a:spcAft>
              <a:buChar char="•"/>
            </a:pPr>
            <a:r>
              <a:rPr lang="it-IT" sz="1200" dirty="0">
                <a:solidFill>
                  <a:schemeClr val="bg1"/>
                </a:solidFill>
                <a:sym typeface="+mn-ea"/>
              </a:rPr>
              <a:t>VALPROIC ACID 1000mg </a:t>
            </a:r>
            <a:endParaRPr lang="it-IT" sz="1200" dirty="0">
              <a:solidFill>
                <a:schemeClr val="bg1"/>
              </a:solidFill>
            </a:endParaRPr>
          </a:p>
          <a:p>
            <a:pPr marL="0" lvl="1">
              <a:lnSpc>
                <a:spcPct val="100000"/>
              </a:lnSpc>
              <a:spcBef>
                <a:spcPct val="0"/>
              </a:spcBef>
              <a:spcAft>
                <a:spcPct val="15000"/>
              </a:spcAft>
            </a:pPr>
            <a:r>
              <a:rPr lang="it-IT" sz="1200" dirty="0">
                <a:solidFill>
                  <a:schemeClr val="bg1"/>
                </a:solidFill>
                <a:sym typeface="+mn-ea"/>
              </a:rPr>
              <a:t>HALOPERIDOL 10 DROPS 3 TIMES DAILY</a:t>
            </a:r>
          </a:p>
          <a:p>
            <a:pPr marL="0" lvl="1">
              <a:lnSpc>
                <a:spcPct val="100000"/>
              </a:lnSpc>
              <a:spcBef>
                <a:spcPct val="0"/>
              </a:spcBef>
              <a:spcAft>
                <a:spcPct val="15000"/>
              </a:spcAft>
            </a:pPr>
            <a:r>
              <a:rPr lang="it-IT" sz="1200" dirty="0">
                <a:solidFill>
                  <a:schemeClr val="bg1"/>
                </a:solidFill>
                <a:sym typeface="+mn-ea"/>
              </a:rPr>
              <a:t>DELORAZEPAM TABLETS 2mg </a:t>
            </a:r>
          </a:p>
          <a:p>
            <a:pPr marL="0" lvl="1">
              <a:lnSpc>
                <a:spcPct val="100000"/>
              </a:lnSpc>
              <a:spcBef>
                <a:spcPct val="0"/>
              </a:spcBef>
              <a:spcAft>
                <a:spcPct val="15000"/>
              </a:spcAft>
            </a:pPr>
            <a:r>
              <a:rPr lang="it-IT" sz="1200" dirty="0">
                <a:solidFill>
                  <a:schemeClr val="bg1"/>
                </a:solidFill>
                <a:sym typeface="+mn-ea"/>
              </a:rPr>
              <a:t>ARIPIPRAZOLE 10mg </a:t>
            </a:r>
            <a:endParaRPr sz="1200" dirty="0">
              <a:solidFill>
                <a:schemeClr val="bg1"/>
              </a:solidFill>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114300" lvl="1" indent="-114300">
              <a:lnSpc>
                <a:spcPct val="100000"/>
              </a:lnSpc>
              <a:spcBef>
                <a:spcPct val="0"/>
              </a:spcBef>
              <a:spcAft>
                <a:spcPct val="15000"/>
              </a:spcAft>
              <a:buChar char="•"/>
            </a:pPr>
            <a:r>
              <a:rPr lang="it-IT" sz="1200" dirty="0">
                <a:solidFill>
                  <a:schemeClr val="bg1"/>
                </a:solidFill>
                <a:sym typeface="+mn-ea"/>
              </a:rPr>
              <a:t>VALPROIC ACID 1000mg</a:t>
            </a:r>
          </a:p>
          <a:p>
            <a:pPr marL="0" lvl="1">
              <a:lnSpc>
                <a:spcPct val="100000"/>
              </a:lnSpc>
              <a:spcBef>
                <a:spcPct val="0"/>
              </a:spcBef>
              <a:spcAft>
                <a:spcPct val="15000"/>
              </a:spcAft>
            </a:pPr>
            <a:r>
              <a:rPr lang="it-IT" sz="1200" dirty="0">
                <a:solidFill>
                  <a:schemeClr val="bg1"/>
                </a:solidFill>
                <a:sym typeface="+mn-ea"/>
              </a:rPr>
              <a:t>HALOPERIDOL 10 DROPS</a:t>
            </a:r>
            <a:endParaRPr lang="it-IT" sz="1200" dirty="0">
              <a:solidFill>
                <a:schemeClr val="bg1"/>
              </a:solidFill>
            </a:endParaRPr>
          </a:p>
          <a:p>
            <a:pPr marL="0" lvl="1">
              <a:lnSpc>
                <a:spcPct val="100000"/>
              </a:lnSpc>
              <a:spcBef>
                <a:spcPct val="0"/>
              </a:spcBef>
              <a:spcAft>
                <a:spcPct val="15000"/>
              </a:spcAft>
            </a:pPr>
            <a:r>
              <a:rPr lang="it-IT" sz="1200" dirty="0">
                <a:solidFill>
                  <a:schemeClr val="bg1"/>
                </a:solidFill>
                <a:sym typeface="+mn-ea"/>
              </a:rPr>
              <a:t>DELORAZEPAM TABLETS 2mg</a:t>
            </a:r>
            <a:endParaRPr lang="it-IT" sz="1200" dirty="0">
              <a:solidFill>
                <a:schemeClr val="bg1"/>
              </a:solidFill>
            </a:endParaRPr>
          </a:p>
          <a:p>
            <a:pPr marL="0" lvl="1">
              <a:lnSpc>
                <a:spcPct val="100000"/>
              </a:lnSpc>
              <a:spcBef>
                <a:spcPct val="0"/>
              </a:spcBef>
              <a:spcAft>
                <a:spcPct val="15000"/>
              </a:spcAft>
            </a:pPr>
            <a:r>
              <a:rPr lang="it-IT" sz="1200" dirty="0">
                <a:solidFill>
                  <a:schemeClr val="bg1"/>
                </a:solidFill>
                <a:sym typeface="+mn-ea"/>
              </a:rPr>
              <a:t>ARIPIPRAZOLE 400mg 1 VIAL ONCE MONTHLY</a:t>
            </a:r>
            <a:endParaRPr sz="1200" dirty="0">
              <a:solidFill>
                <a:schemeClr val="bg1"/>
              </a:solidFill>
            </a:endParaRPr>
          </a:p>
          <a:p>
            <a:pPr marL="0" marR="0" lvl="1" algn="l" rtl="0">
              <a:lnSpc>
                <a:spcPct val="100000"/>
              </a:lnSpc>
              <a:spcBef>
                <a:spcPts val="210"/>
              </a:spcBef>
              <a:spcAft>
                <a:spcPts val="0"/>
              </a:spcAft>
              <a:buClr>
                <a:schemeClr val="dk1"/>
              </a:buClr>
              <a:buSzPts val="1400"/>
            </a:pPr>
            <a:endParaRPr lang="it-IT" sz="1200" dirty="0">
              <a:solidFill>
                <a:schemeClr val="bg1"/>
              </a:solidFill>
              <a:sym typeface="+mn-ea"/>
            </a:endParaRPr>
          </a:p>
          <a:p>
            <a:pPr marL="0" marR="0" lvl="1" algn="l" rtl="0">
              <a:lnSpc>
                <a:spcPct val="100000"/>
              </a:lnSpc>
              <a:spcBef>
                <a:spcPts val="210"/>
              </a:spcBef>
              <a:spcAft>
                <a:spcPts val="0"/>
              </a:spcAft>
              <a:buClr>
                <a:schemeClr val="dk1"/>
              </a:buClr>
              <a:buSzPts val="1400"/>
            </a:pPr>
            <a:r>
              <a:rPr lang="it-IT" sz="1200" dirty="0">
                <a:solidFill>
                  <a:schemeClr val="bg1"/>
                </a:solidFill>
                <a:latin typeface="Avenir"/>
                <a:ea typeface="Avenir"/>
                <a:cs typeface="Avenir"/>
                <a:sym typeface="Avenir"/>
              </a:rPr>
              <a:t>VALPROIC ACID 1200mg </a:t>
            </a:r>
            <a:endParaRPr sz="1200" b="0" i="0" u="none" strike="noStrike" cap="none" dirty="0">
              <a:solidFill>
                <a:schemeClr val="bg1"/>
              </a:solidFill>
              <a:latin typeface="Avenir"/>
              <a:ea typeface="Avenir"/>
              <a:cs typeface="Avenir"/>
              <a:sym typeface="Avenir"/>
            </a:endParaRPr>
          </a:p>
          <a:p>
            <a:pPr marL="114300" marR="0" lvl="1" indent="-114300" algn="l" rtl="0">
              <a:lnSpc>
                <a:spcPct val="100000"/>
              </a:lnSpc>
              <a:spcBef>
                <a:spcPts val="210"/>
              </a:spcBef>
              <a:spcAft>
                <a:spcPts val="0"/>
              </a:spcAft>
              <a:buClr>
                <a:schemeClr val="dk1"/>
              </a:buClr>
              <a:buSzPts val="1400"/>
              <a:buFont typeface="Avenir"/>
              <a:buChar char="•"/>
            </a:pPr>
            <a:r>
              <a:rPr lang="it-IT" sz="1200" dirty="0">
                <a:solidFill>
                  <a:schemeClr val="bg1"/>
                </a:solidFill>
                <a:latin typeface="Avenir"/>
                <a:ea typeface="Avenir"/>
                <a:cs typeface="Avenir"/>
                <a:sym typeface="Avenir"/>
              </a:rPr>
              <a:t>RISPERIDONE 2mg </a:t>
            </a:r>
            <a:endParaRPr sz="1200" dirty="0">
              <a:solidFill>
                <a:schemeClr val="bg1"/>
              </a:solidFill>
            </a:endParaRPr>
          </a:p>
          <a:p>
            <a:pPr marL="114300" marR="0" lvl="1" indent="-114300" algn="l" rtl="0">
              <a:lnSpc>
                <a:spcPct val="100000"/>
              </a:lnSpc>
              <a:spcBef>
                <a:spcPts val="210"/>
              </a:spcBef>
              <a:spcAft>
                <a:spcPts val="0"/>
              </a:spcAft>
              <a:buClr>
                <a:schemeClr val="dk1"/>
              </a:buClr>
              <a:buSzPts val="1400"/>
              <a:buFont typeface="Avenir"/>
              <a:buChar char="•"/>
            </a:pPr>
            <a:r>
              <a:rPr lang="it-IT" sz="1200" dirty="0">
                <a:solidFill>
                  <a:schemeClr val="bg1"/>
                </a:solidFill>
                <a:latin typeface="Avenir"/>
                <a:ea typeface="Avenir"/>
                <a:cs typeface="Avenir"/>
                <a:sym typeface="Avenir"/>
              </a:rPr>
              <a:t>DIAZEPAM 10 DROPS AFTER 10 DAYS</a:t>
            </a:r>
            <a:endParaRPr lang="it-IT" sz="1200" b="0" i="0" u="none" strike="noStrike" cap="none" dirty="0">
              <a:solidFill>
                <a:schemeClr val="bg1"/>
              </a:solidFill>
              <a:latin typeface="Avenir"/>
              <a:ea typeface="Avenir"/>
              <a:cs typeface="Avenir"/>
              <a:sym typeface="Avenir"/>
            </a:endParaRPr>
          </a:p>
          <a:p>
            <a:pPr marL="114300" marR="0" lvl="1" indent="-114300" algn="l" rtl="0">
              <a:lnSpc>
                <a:spcPct val="100000"/>
              </a:lnSpc>
              <a:spcBef>
                <a:spcPts val="210"/>
              </a:spcBef>
              <a:spcAft>
                <a:spcPts val="0"/>
              </a:spcAft>
              <a:buClr>
                <a:schemeClr val="dk1"/>
              </a:buClr>
              <a:buSzPts val="1400"/>
              <a:buFont typeface="Avenir"/>
              <a:buChar char="•"/>
            </a:pPr>
            <a:r>
              <a:rPr lang="it-IT" sz="1200" dirty="0">
                <a:solidFill>
                  <a:schemeClr val="bg1"/>
                </a:solidFill>
                <a:latin typeface="Avenir"/>
                <a:sym typeface="Avenir"/>
              </a:rPr>
              <a:t>RISPERIDONE 37,5mg EVERY 14 DAYS</a:t>
            </a:r>
            <a:endParaRPr sz="1200" dirty="0">
              <a:solidFill>
                <a:schemeClr val="bg1"/>
              </a:solidFill>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114300" lvl="1" indent="-114300">
              <a:lnSpc>
                <a:spcPct val="100000"/>
              </a:lnSpc>
              <a:spcBef>
                <a:spcPct val="0"/>
              </a:spcBef>
              <a:spcAft>
                <a:spcPct val="15000"/>
              </a:spcAft>
              <a:buChar char="•"/>
            </a:pPr>
            <a:r>
              <a:rPr lang="it-IT" sz="1200" dirty="0">
                <a:solidFill>
                  <a:schemeClr val="bg1"/>
                </a:solidFill>
                <a:sym typeface="+mn-ea"/>
              </a:rPr>
              <a:t>VALPROIC ACID TABLETS 500mg TWO TIMES DAILY</a:t>
            </a:r>
            <a:endParaRPr lang="it-IT" sz="1200" dirty="0">
              <a:solidFill>
                <a:schemeClr val="bg1"/>
              </a:solidFill>
            </a:endParaRPr>
          </a:p>
          <a:p>
            <a:pPr marL="0" lvl="1">
              <a:lnSpc>
                <a:spcPct val="100000"/>
              </a:lnSpc>
              <a:spcBef>
                <a:spcPct val="0"/>
              </a:spcBef>
              <a:spcAft>
                <a:spcPct val="15000"/>
              </a:spcAft>
            </a:pPr>
            <a:r>
              <a:rPr lang="it-IT" sz="1200" dirty="0">
                <a:solidFill>
                  <a:schemeClr val="bg1"/>
                </a:solidFill>
                <a:sym typeface="+mn-ea"/>
              </a:rPr>
              <a:t>DELORAZEPAM TABLETS 2mg</a:t>
            </a:r>
            <a:endParaRPr lang="it-IT" sz="1200" dirty="0">
              <a:solidFill>
                <a:schemeClr val="bg1"/>
              </a:solidFill>
            </a:endParaRPr>
          </a:p>
          <a:p>
            <a:pPr marL="0" lvl="1">
              <a:lnSpc>
                <a:spcPct val="100000"/>
              </a:lnSpc>
              <a:spcBef>
                <a:spcPct val="0"/>
              </a:spcBef>
              <a:spcAft>
                <a:spcPct val="15000"/>
              </a:spcAft>
            </a:pPr>
            <a:r>
              <a:rPr lang="en-US" sz="1200" dirty="0">
                <a:solidFill>
                  <a:schemeClr val="bg1"/>
                </a:solidFill>
                <a:sym typeface="+mn-ea"/>
              </a:rPr>
              <a:t>ARIPIPRAZOLE 400mg 1 VIAL ONCE MONTHLY</a:t>
            </a:r>
            <a:endParaRPr lang="en-US" sz="1200" dirty="0">
              <a:solidFill>
                <a:schemeClr val="bg1"/>
              </a:solidFill>
            </a:endParaRPr>
          </a:p>
          <a:p>
            <a:pPr marL="114300" marR="0" lvl="1" indent="-114300" algn="l" rtl="0">
              <a:lnSpc>
                <a:spcPct val="100000"/>
              </a:lnSpc>
              <a:spcBef>
                <a:spcPts val="210"/>
              </a:spcBef>
              <a:spcAft>
                <a:spcPts val="0"/>
              </a:spcAft>
              <a:buClr>
                <a:schemeClr val="dk1"/>
              </a:buClr>
              <a:buSzPts val="1400"/>
            </a:pPr>
            <a:endParaRPr sz="1200" dirty="0">
              <a:solidFill>
                <a:schemeClr val="bg1"/>
              </a:solidFill>
            </a:endParaRPr>
          </a:p>
          <a:p>
            <a:pPr marL="114300" lvl="1" indent="-114300">
              <a:lnSpc>
                <a:spcPct val="100000"/>
              </a:lnSpc>
              <a:spcBef>
                <a:spcPct val="0"/>
              </a:spcBef>
              <a:spcAft>
                <a:spcPct val="15000"/>
              </a:spcAft>
              <a:buChar char="•"/>
            </a:pPr>
            <a:r>
              <a:rPr lang="it-IT" sz="1200" dirty="0">
                <a:solidFill>
                  <a:schemeClr val="bg1"/>
                </a:solidFill>
                <a:sym typeface="+mn-ea"/>
              </a:rPr>
              <a:t>VALPROIC ACID TABLETS 500mg TWO TIMES DAILY</a:t>
            </a:r>
            <a:endParaRPr lang="it-IT" sz="1200" dirty="0">
              <a:solidFill>
                <a:schemeClr val="bg1"/>
              </a:solidFill>
            </a:endParaRPr>
          </a:p>
          <a:p>
            <a:pPr marL="0" lvl="1">
              <a:lnSpc>
                <a:spcPct val="100000"/>
              </a:lnSpc>
              <a:spcBef>
                <a:spcPct val="0"/>
              </a:spcBef>
              <a:spcAft>
                <a:spcPct val="15000"/>
              </a:spcAft>
            </a:pPr>
            <a:r>
              <a:rPr lang="en-US" sz="1200" dirty="0">
                <a:solidFill>
                  <a:schemeClr val="bg1"/>
                </a:solidFill>
                <a:sym typeface="+mn-ea"/>
              </a:rPr>
              <a:t>ARIPIPRAZOLE 400mg 1 VIAL ONCE MONTHLY</a:t>
            </a:r>
            <a:endParaRPr lang="en-US" sz="1200" dirty="0">
              <a:solidFill>
                <a:schemeClr val="bg1"/>
              </a:solidFill>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171450" lvl="1" indent="-171450">
              <a:lnSpc>
                <a:spcPct val="100000"/>
              </a:lnSpc>
              <a:spcBef>
                <a:spcPct val="0"/>
              </a:spcBef>
              <a:spcAft>
                <a:spcPct val="15000"/>
              </a:spcAft>
              <a:buChar char="•"/>
            </a:pPr>
            <a:endParaRPr lang="it-IT" sz="1200" dirty="0">
              <a:solidFill>
                <a:schemeClr val="bg1"/>
              </a:solidFill>
              <a:sym typeface="+mn-ea"/>
            </a:endParaRPr>
          </a:p>
          <a:p>
            <a:pPr marL="171450" lvl="1" indent="-171450">
              <a:lnSpc>
                <a:spcPct val="100000"/>
              </a:lnSpc>
              <a:spcBef>
                <a:spcPct val="0"/>
              </a:spcBef>
              <a:spcAft>
                <a:spcPct val="15000"/>
              </a:spcAft>
              <a:buChar char="•"/>
            </a:pPr>
            <a:endParaRPr sz="1200" dirty="0">
              <a:solidFill>
                <a:schemeClr val="bg1"/>
              </a:solidFill>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114300" lvl="1" indent="-114300">
              <a:lnSpc>
                <a:spcPct val="100000"/>
              </a:lnSpc>
              <a:spcBef>
                <a:spcPct val="0"/>
              </a:spcBef>
              <a:spcAft>
                <a:spcPct val="15000"/>
              </a:spcAft>
              <a:buChar char="•"/>
            </a:pPr>
            <a:endParaRPr sz="1200" dirty="0">
              <a:solidFill>
                <a:schemeClr val="bg1"/>
              </a:solidFill>
            </a:endParaRPr>
          </a:p>
          <a:p>
            <a:pPr marL="171450" lvl="1" indent="-171450">
              <a:lnSpc>
                <a:spcPct val="100000"/>
              </a:lnSpc>
              <a:spcBef>
                <a:spcPct val="0"/>
              </a:spcBef>
              <a:spcAft>
                <a:spcPct val="15000"/>
              </a:spcAft>
              <a:buChar char="•"/>
            </a:pPr>
            <a:endParaRPr sz="1200" dirty="0">
              <a:solidFill>
                <a:schemeClr val="bg1"/>
              </a:solidFill>
              <a:sym typeface="+mn-ea"/>
            </a:endParaRPr>
          </a:p>
          <a:p>
            <a:pPr marL="171450" lvl="1" indent="-171450">
              <a:lnSpc>
                <a:spcPct val="100000"/>
              </a:lnSpc>
              <a:spcBef>
                <a:spcPct val="0"/>
              </a:spcBef>
              <a:spcAft>
                <a:spcPct val="15000"/>
              </a:spcAft>
              <a:buChar char="•"/>
            </a:pPr>
            <a:endParaRPr sz="1200" dirty="0">
              <a:solidFill>
                <a:schemeClr val="bg1"/>
              </a:solidFill>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0" lvl="1" indent="0">
              <a:lnSpc>
                <a:spcPct val="100000"/>
              </a:lnSpc>
              <a:spcBef>
                <a:spcPct val="0"/>
              </a:spcBef>
              <a:spcAft>
                <a:spcPct val="15000"/>
              </a:spcAft>
              <a:buNone/>
            </a:pPr>
            <a:endParaRPr lang="it-IT" sz="1200" kern="150" dirty="0">
              <a:solidFill>
                <a:schemeClr val="bg1"/>
              </a:solidFill>
              <a:effectLst/>
              <a:latin typeface="Calibri" panose="020F0502020204030204" charset="0"/>
              <a:ea typeface="SimSun" panose="02010600030101010101" pitchFamily="2" charset="-122"/>
              <a:cs typeface="F"/>
              <a:sym typeface="+mn-ea"/>
            </a:endParaRPr>
          </a:p>
          <a:p>
            <a:pPr marL="0" lvl="1" indent="0">
              <a:lnSpc>
                <a:spcPct val="100000"/>
              </a:lnSpc>
              <a:spcBef>
                <a:spcPct val="0"/>
              </a:spcBef>
              <a:spcAft>
                <a:spcPct val="15000"/>
              </a:spcAft>
              <a:buNone/>
            </a:pPr>
            <a:endParaRPr lang="it-IT" sz="1200" kern="150" dirty="0">
              <a:solidFill>
                <a:schemeClr val="bg1"/>
              </a:solidFill>
              <a:effectLst/>
              <a:latin typeface="Calibri" panose="020F0502020204030204" charset="0"/>
              <a:ea typeface="SimSun" panose="02010600030101010101" pitchFamily="2" charset="-122"/>
              <a:cs typeface="F"/>
              <a:sym typeface="+mn-ea"/>
            </a:endParaRPr>
          </a:p>
        </p:txBody>
      </p:sp>
      <p:sp>
        <p:nvSpPr>
          <p:cNvPr id="5" name="Freccia destra 4"/>
          <p:cNvSpPr/>
          <p:nvPr/>
        </p:nvSpPr>
        <p:spPr>
          <a:xfrm>
            <a:off x="3770366" y="3359049"/>
            <a:ext cx="693261" cy="484632"/>
          </a:xfrm>
          <a:prstGeom prst="right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destra 5"/>
          <p:cNvSpPr/>
          <p:nvPr/>
        </p:nvSpPr>
        <p:spPr>
          <a:xfrm>
            <a:off x="8194274" y="3359049"/>
            <a:ext cx="737077" cy="484632"/>
          </a:xfrm>
          <a:prstGeom prst="right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  </a:t>
            </a:r>
          </a:p>
        </p:txBody>
      </p:sp>
      <p:sp>
        <p:nvSpPr>
          <p:cNvPr id="7" name="Rectangles 6"/>
          <p:cNvSpPr/>
          <p:nvPr/>
        </p:nvSpPr>
        <p:spPr>
          <a:xfrm>
            <a:off x="9343390" y="0"/>
            <a:ext cx="2343785" cy="635635"/>
          </a:xfrm>
          <a:prstGeom prst="rect">
            <a:avLst/>
          </a:prstGeom>
          <a:solidFill>
            <a:schemeClr val="tx1">
              <a:lumMod val="50000"/>
              <a:lumOff val="50000"/>
            </a:schemeClr>
          </a:solidFill>
          <a:ln w="9525" cap="flat" cmpd="sng" algn="ctr">
            <a:noFill/>
            <a:prstDash val="solid"/>
            <a:round/>
            <a:headEnd type="none" w="med" len="med"/>
            <a:tailEnd type="none" w="med" len="med"/>
          </a:ln>
        </p:spPr>
        <p:txBody>
          <a:bodyPr vert="horz" wrap="none" lIns="91440" tIns="45720" rIns="91440" bIns="45720" numCol="1" anchor="ctr" anchorCtr="0" compatLnSpc="1"/>
          <a:lstStyle/>
          <a:p>
            <a:pPr lvl="0" algn="l">
              <a:lnSpc>
                <a:spcPct val="100000"/>
              </a:lnSpc>
              <a:spcBef>
                <a:spcPct val="0"/>
              </a:spcBef>
              <a:spcAft>
                <a:spcPct val="35000"/>
              </a:spcAft>
            </a:pPr>
            <a:r>
              <a:rPr lang="it-IT" altLang="en-US" dirty="0">
                <a:sym typeface="+mn-ea"/>
              </a:rPr>
              <a:t>    </a:t>
            </a:r>
            <a:r>
              <a:rPr lang="it-IT" altLang="en-US" dirty="0">
                <a:latin typeface="Arial" panose="020B0604020202020204" pitchFamily="34" charset="0"/>
                <a:cs typeface="Arial" panose="020B0604020202020204" pitchFamily="34" charset="0"/>
                <a:sym typeface="+mn-ea"/>
              </a:rPr>
              <a:t>THERAPY</a:t>
            </a:r>
            <a:endParaRPr kumimoji="0" lang="it-IT" altLang="en-US" sz="18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sym typeface="+mn-ea"/>
            </a:endParaRPr>
          </a:p>
        </p:txBody>
      </p:sp>
      <p:sp>
        <p:nvSpPr>
          <p:cNvPr id="8" name="Rectangles 7"/>
          <p:cNvSpPr/>
          <p:nvPr/>
        </p:nvSpPr>
        <p:spPr>
          <a:xfrm>
            <a:off x="676910" y="0"/>
            <a:ext cx="2343785" cy="635635"/>
          </a:xfrm>
          <a:prstGeom prst="rect">
            <a:avLst/>
          </a:prstGeom>
          <a:solidFill>
            <a:schemeClr val="tx1">
              <a:lumMod val="50000"/>
              <a:lumOff val="50000"/>
            </a:schemeClr>
          </a:solidFill>
          <a:ln w="12700" cap="flat" cmpd="sng" algn="ctr">
            <a:noFill/>
            <a:prstDash val="sysDot"/>
            <a:round/>
            <a:headEnd type="none" w="med" len="med"/>
            <a:tailEnd type="none" w="med" len="med"/>
          </a:ln>
        </p:spPr>
        <p:txBody>
          <a:bodyPr vert="horz" wrap="none" lIns="91440" tIns="45720" rIns="91440" bIns="45720" numCol="1" anchor="ctr" anchorCtr="0" compatLnSpc="1"/>
          <a:lstStyle/>
          <a:p>
            <a:pPr lvl="0" algn="l">
              <a:lnSpc>
                <a:spcPct val="100000"/>
              </a:lnSpc>
              <a:spcBef>
                <a:spcPct val="0"/>
              </a:spcBef>
              <a:spcAft>
                <a:spcPct val="35000"/>
              </a:spcAft>
            </a:pPr>
            <a:r>
              <a:rPr lang="it-IT" dirty="0">
                <a:sym typeface="+mn-ea"/>
              </a:rPr>
              <a:t>    </a:t>
            </a:r>
            <a:r>
              <a:rPr kumimoji="0" lang="it-IT" altLang="zh-CN" sz="1800" b="0" i="0" u="none" strike="noStrike" cap="none" normalizeH="0" baseline="0" dirty="0">
                <a:ln>
                  <a:noFill/>
                </a:ln>
                <a:solidFill>
                  <a:schemeClr val="tx1"/>
                </a:solidFill>
                <a:effectLst/>
                <a:latin typeface="Arial" panose="020B0604020202020204" pitchFamily="34" charset="0"/>
                <a:ea typeface="SimSun" panose="02010600030101010101" pitchFamily="2" charset="-122"/>
              </a:rPr>
              <a:t>DIAGNOSIS</a:t>
            </a:r>
          </a:p>
        </p:txBody>
      </p:sp>
      <p:sp>
        <p:nvSpPr>
          <p:cNvPr id="9" name="Rectangles 8"/>
          <p:cNvSpPr/>
          <p:nvPr/>
        </p:nvSpPr>
        <p:spPr>
          <a:xfrm>
            <a:off x="5204460" y="0"/>
            <a:ext cx="2343785" cy="635635"/>
          </a:xfrm>
          <a:prstGeom prst="rect">
            <a:avLst/>
          </a:prstGeom>
          <a:solidFill>
            <a:schemeClr val="tx1">
              <a:lumMod val="50000"/>
              <a:lumOff val="50000"/>
            </a:schemeClr>
          </a:solidFill>
          <a:ln w="9525" cap="flat" cmpd="sng" algn="ctr">
            <a:noFill/>
            <a:prstDash val="solid"/>
            <a:round/>
            <a:headEnd type="none" w="med" len="med"/>
            <a:tailEnd type="none" w="med" len="med"/>
          </a:ln>
        </p:spPr>
        <p:txBody>
          <a:bodyPr vert="horz" wrap="none" lIns="91440" tIns="45720" rIns="91440" bIns="45720" numCol="1" anchor="ctr" anchorCtr="0" compatLnSpc="1"/>
          <a:lstStyle/>
          <a:p>
            <a:pPr lvl="0" algn="l">
              <a:lnSpc>
                <a:spcPct val="100000"/>
              </a:lnSpc>
              <a:spcBef>
                <a:spcPct val="0"/>
              </a:spcBef>
              <a:spcAft>
                <a:spcPct val="35000"/>
              </a:spcAft>
            </a:pPr>
            <a:r>
              <a:rPr lang="it-IT" dirty="0">
                <a:sym typeface="+mn-ea"/>
              </a:rPr>
              <a:t>     </a:t>
            </a:r>
            <a:r>
              <a:rPr dirty="0">
                <a:latin typeface="Arial" panose="020B0604020202020204" pitchFamily="34" charset="0"/>
                <a:cs typeface="Arial" panose="020B0604020202020204" pitchFamily="34" charset="0"/>
                <a:sym typeface="+mn-ea"/>
              </a:rPr>
              <a:t>S</a:t>
            </a:r>
            <a:r>
              <a:rPr lang="it-IT" dirty="0">
                <a:latin typeface="Arial" panose="020B0604020202020204" pitchFamily="34" charset="0"/>
                <a:cs typeface="Arial" panose="020B0604020202020204" pitchFamily="34" charset="0"/>
                <a:sym typeface="+mn-ea"/>
              </a:rPr>
              <a:t>YMPTOMS</a:t>
            </a:r>
            <a:endParaRPr kumimoji="0" lang="it-IT" sz="18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sym typeface="+mn-ea"/>
            </a:endParaRPr>
          </a:p>
        </p:txBody>
      </p:sp>
      <p:sp>
        <p:nvSpPr>
          <p:cNvPr id="11" name="Horizontal Scroll 9"/>
          <p:cNvSpPr/>
          <p:nvPr/>
        </p:nvSpPr>
        <p:spPr>
          <a:xfrm>
            <a:off x="-77470" y="0"/>
            <a:ext cx="1029970" cy="935355"/>
          </a:xfrm>
          <a:prstGeom prst="horizontalScroll">
            <a:avLst/>
          </a:prstGeom>
          <a:gradFill>
            <a:gsLst>
              <a:gs pos="0">
                <a:srgbClr val="007BD3"/>
              </a:gs>
              <a:gs pos="100000">
                <a:srgbClr val="034373"/>
              </a:gs>
            </a:gsLst>
            <a:lin scaled="0"/>
          </a:gradFill>
          <a:scene3d>
            <a:camera prst="perspectiveContrastingRightFacing"/>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indent="0" algn="ctr">
              <a:buNone/>
            </a:pPr>
            <a:endParaRPr lang="it-IT" dirty="0">
              <a:sym typeface="+mn-ea"/>
            </a:endParaRPr>
          </a:p>
          <a:p>
            <a:pPr marL="0" indent="0" algn="ctr">
              <a:buNone/>
            </a:pPr>
            <a:endParaRPr lang="it-IT" dirty="0">
              <a:sym typeface="+mn-ea"/>
            </a:endParaRPr>
          </a:p>
          <a:p>
            <a:pPr marL="0" indent="0" algn="ctr">
              <a:buNone/>
            </a:pPr>
            <a:r>
              <a:rPr lang="it-IT" b="1" dirty="0">
                <a:sym typeface="+mn-ea"/>
              </a:rPr>
              <a:t>PT 2</a:t>
            </a:r>
          </a:p>
          <a:p>
            <a:pPr marL="0" indent="0" algn="ctr">
              <a:buNone/>
            </a:pPr>
            <a:endParaRPr lang="it-IT" dirty="0"/>
          </a:p>
          <a:p>
            <a:pPr marL="0" indent="0" algn="ctr">
              <a:buNone/>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0" y="635"/>
            <a:ext cx="2609850" cy="68573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Wingdings" panose="05000000000000000000" pitchFamily="2" charset="2"/>
              <a:buNone/>
            </a:pPr>
            <a:r>
              <a:rPr lang="it-IT" altLang="en-US" sz="2800" dirty="0"/>
              <a:t>TO SUM UP</a:t>
            </a:r>
          </a:p>
        </p:txBody>
      </p:sp>
      <p:sp>
        <p:nvSpPr>
          <p:cNvPr id="6" name="Rectangles 5"/>
          <p:cNvSpPr/>
          <p:nvPr/>
        </p:nvSpPr>
        <p:spPr>
          <a:xfrm>
            <a:off x="2887345" y="1677035"/>
            <a:ext cx="4057015" cy="4535170"/>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rtlCol="0" anchor="ctr"/>
          <a:lstStyle/>
          <a:p>
            <a:pPr algn="ctr"/>
            <a:endParaRPr lang="it-IT" altLang="en-US" dirty="0"/>
          </a:p>
          <a:p>
            <a:pPr algn="ctr"/>
            <a:endParaRPr lang="it-IT" altLang="en-US" dirty="0"/>
          </a:p>
          <a:p>
            <a:pPr algn="ctr"/>
            <a:endParaRPr lang="it-IT" altLang="en-US" b="1" i="1" u="sng" dirty="0">
              <a:solidFill>
                <a:srgbClr val="002060"/>
              </a:solidFill>
              <a:sym typeface="+mn-ea"/>
            </a:endParaRPr>
          </a:p>
          <a:p>
            <a:pPr algn="ctr"/>
            <a:r>
              <a:rPr lang="it-IT" b="1" i="1" u="sng" dirty="0">
                <a:solidFill>
                  <a:srgbClr val="002060"/>
                </a:solidFill>
                <a:sym typeface="+mn-ea"/>
              </a:rPr>
              <a:t> </a:t>
            </a:r>
            <a:endParaRPr lang="it-IT" b="1" i="1" u="sng" dirty="0">
              <a:solidFill>
                <a:srgbClr val="002060"/>
              </a:solidFill>
            </a:endParaRPr>
          </a:p>
          <a:p>
            <a:pPr algn="ctr"/>
            <a:endParaRPr lang="it-IT" b="1" i="1" u="sng" dirty="0">
              <a:solidFill>
                <a:srgbClr val="002060"/>
              </a:solidFill>
            </a:endParaRPr>
          </a:p>
          <a:p>
            <a:pPr algn="ctr"/>
            <a:endParaRPr lang="it-IT" b="1" i="1" u="sng" dirty="0">
              <a:solidFill>
                <a:schemeClr val="tx1"/>
              </a:solidFill>
            </a:endParaRPr>
          </a:p>
          <a:p>
            <a:pPr algn="ctr"/>
            <a:endParaRPr lang="it-IT" dirty="0">
              <a:solidFill>
                <a:srgbClr val="002060"/>
              </a:solidFill>
              <a:sym typeface="+mn-ea"/>
            </a:endParaRPr>
          </a:p>
          <a:p>
            <a:pPr algn="ctr"/>
            <a:endParaRPr lang="it-IT" dirty="0">
              <a:solidFill>
                <a:srgbClr val="002060"/>
              </a:solidFill>
            </a:endParaRPr>
          </a:p>
          <a:p>
            <a:pPr algn="ctr"/>
            <a:endParaRPr lang="it-IT" b="1" i="1" u="sng" dirty="0">
              <a:solidFill>
                <a:srgbClr val="002060"/>
              </a:solidFill>
            </a:endParaRPr>
          </a:p>
          <a:p>
            <a:pPr algn="ctr"/>
            <a:endParaRPr lang="it-IT" b="1" i="1" u="sng" dirty="0">
              <a:solidFill>
                <a:srgbClr val="002060"/>
              </a:solidFill>
            </a:endParaRPr>
          </a:p>
          <a:p>
            <a:pPr algn="ctr"/>
            <a:endParaRPr lang="it-IT" b="1" i="1" u="sng" dirty="0">
              <a:solidFill>
                <a:srgbClr val="002060"/>
              </a:solidFill>
            </a:endParaRPr>
          </a:p>
          <a:p>
            <a:pPr algn="ctr"/>
            <a:r>
              <a:rPr lang="it-IT" altLang="en-US" dirty="0"/>
              <a:t> </a:t>
            </a:r>
          </a:p>
        </p:txBody>
      </p:sp>
      <p:sp>
        <p:nvSpPr>
          <p:cNvPr id="5" name="Text Box 4"/>
          <p:cNvSpPr txBox="1"/>
          <p:nvPr/>
        </p:nvSpPr>
        <p:spPr>
          <a:xfrm>
            <a:off x="2887345" y="1899285"/>
            <a:ext cx="4815840" cy="4312920"/>
          </a:xfrm>
          <a:prstGeom prst="rect">
            <a:avLst/>
          </a:prstGeom>
          <a:noFill/>
        </p:spPr>
        <p:txBody>
          <a:bodyPr wrap="square" rtlCol="0" anchor="t">
            <a:noAutofit/>
          </a:bodyPr>
          <a:lstStyle/>
          <a:p>
            <a:pPr algn="l"/>
            <a:r>
              <a:rPr lang="it-IT" b="1" i="1" dirty="0">
                <a:solidFill>
                  <a:srgbClr val="002060"/>
                </a:solidFill>
                <a:sym typeface="+mn-ea"/>
              </a:rPr>
              <a:t>BIPOLAR DISORDER,</a:t>
            </a:r>
            <a:endParaRPr lang="it-IT" b="1" i="1" dirty="0">
              <a:solidFill>
                <a:srgbClr val="002060"/>
              </a:solidFill>
            </a:endParaRPr>
          </a:p>
          <a:p>
            <a:pPr algn="l"/>
            <a:r>
              <a:rPr lang="it-IT" b="1" i="1" dirty="0">
                <a:solidFill>
                  <a:srgbClr val="002060"/>
                </a:solidFill>
                <a:sym typeface="+mn-ea"/>
              </a:rPr>
              <a:t>DEPRESSIVE PHASE</a:t>
            </a:r>
          </a:p>
          <a:p>
            <a:pPr algn="l"/>
            <a:endParaRPr lang="it-IT" b="1" i="1" dirty="0">
              <a:solidFill>
                <a:schemeClr val="tx1"/>
              </a:solidFill>
              <a:sym typeface="+mn-ea"/>
            </a:endParaRPr>
          </a:p>
          <a:p>
            <a:pPr algn="l"/>
            <a:r>
              <a:rPr lang="it-IT" b="1" i="1" dirty="0">
                <a:solidFill>
                  <a:srgbClr val="002060"/>
                </a:solidFill>
                <a:sym typeface="+mn-ea"/>
              </a:rPr>
              <a:t>BIPOLAR DISORDER, </a:t>
            </a:r>
            <a:endParaRPr lang="it-IT" b="1" i="1" dirty="0">
              <a:solidFill>
                <a:srgbClr val="002060"/>
              </a:solidFill>
            </a:endParaRPr>
          </a:p>
          <a:p>
            <a:pPr algn="l"/>
            <a:r>
              <a:rPr lang="it-IT" b="1" i="1" dirty="0">
                <a:solidFill>
                  <a:srgbClr val="002060"/>
                </a:solidFill>
                <a:sym typeface="+mn-ea"/>
              </a:rPr>
              <a:t>MILD MANIC EPISODE </a:t>
            </a:r>
          </a:p>
          <a:p>
            <a:pPr algn="l"/>
            <a:endParaRPr lang="it-IT" b="1" i="1" dirty="0">
              <a:solidFill>
                <a:srgbClr val="002060"/>
              </a:solidFill>
              <a:sym typeface="+mn-ea"/>
            </a:endParaRPr>
          </a:p>
          <a:p>
            <a:pPr algn="l"/>
            <a:r>
              <a:rPr lang="it-IT" b="1" i="1" dirty="0">
                <a:solidFill>
                  <a:srgbClr val="002060"/>
                </a:solidFill>
                <a:sym typeface="+mn-ea"/>
              </a:rPr>
              <a:t>BIPOLAR DISORDER, </a:t>
            </a:r>
            <a:endParaRPr lang="it-IT" b="1" i="1" dirty="0">
              <a:solidFill>
                <a:srgbClr val="002060"/>
              </a:solidFill>
            </a:endParaRPr>
          </a:p>
          <a:p>
            <a:pPr algn="l"/>
            <a:r>
              <a:rPr lang="it-IT" b="1" i="1" dirty="0">
                <a:solidFill>
                  <a:srgbClr val="002060"/>
                </a:solidFill>
                <a:sym typeface="+mn-ea"/>
              </a:rPr>
              <a:t>MANIC PHASE WITH PSYCHOTIC SYMPTOMS  </a:t>
            </a:r>
            <a:endParaRPr lang="it-IT" b="1" i="1" dirty="0">
              <a:solidFill>
                <a:srgbClr val="002060"/>
              </a:solidFill>
            </a:endParaRPr>
          </a:p>
          <a:p>
            <a:pPr algn="l"/>
            <a:endParaRPr lang="it-IT" b="1" i="1" dirty="0">
              <a:solidFill>
                <a:srgbClr val="002060"/>
              </a:solidFill>
              <a:sym typeface="+mn-ea"/>
            </a:endParaRPr>
          </a:p>
          <a:p>
            <a:pPr algn="l"/>
            <a:r>
              <a:rPr lang="it-IT" b="1" i="1" dirty="0">
                <a:solidFill>
                  <a:srgbClr val="002060"/>
                </a:solidFill>
                <a:sym typeface="+mn-ea"/>
              </a:rPr>
              <a:t>SCHIZOAFFECTIVE </a:t>
            </a:r>
            <a:endParaRPr lang="it-IT" b="1" i="1" dirty="0">
              <a:solidFill>
                <a:srgbClr val="002060"/>
              </a:solidFill>
            </a:endParaRPr>
          </a:p>
          <a:p>
            <a:pPr algn="l"/>
            <a:r>
              <a:rPr lang="it-IT" b="1" i="1" dirty="0">
                <a:solidFill>
                  <a:srgbClr val="002060"/>
                </a:solidFill>
                <a:sym typeface="+mn-ea"/>
              </a:rPr>
              <a:t>DELIRIOUS EPISODE</a:t>
            </a:r>
          </a:p>
          <a:p>
            <a:pPr algn="l"/>
            <a:endParaRPr lang="it-IT" b="1" i="1" dirty="0">
              <a:solidFill>
                <a:srgbClr val="002060"/>
              </a:solidFill>
              <a:sym typeface="+mn-ea"/>
            </a:endParaRPr>
          </a:p>
          <a:p>
            <a:pPr algn="l"/>
            <a:r>
              <a:rPr lang="it-IT" b="1" i="1" dirty="0">
                <a:solidFill>
                  <a:srgbClr val="002060"/>
                </a:solidFill>
                <a:sym typeface="+mn-ea"/>
              </a:rPr>
              <a:t>ANXIOUS-DEPRESSIVE STATE IN SCHIZOAFFECTIVE DISORDER </a:t>
            </a:r>
            <a:endParaRPr lang="it-IT" b="1" i="1" dirty="0">
              <a:solidFill>
                <a:srgbClr val="002060"/>
              </a:solidFill>
            </a:endParaRPr>
          </a:p>
          <a:p>
            <a:pPr algn="l"/>
            <a:endParaRPr lang="it-IT" b="1" i="1" dirty="0">
              <a:solidFill>
                <a:srgbClr val="002060"/>
              </a:solidFill>
            </a:endParaRPr>
          </a:p>
          <a:p>
            <a:pPr algn="l"/>
            <a:endParaRPr lang="it-IT" b="1" i="1" dirty="0">
              <a:solidFill>
                <a:srgbClr val="002060"/>
              </a:solidFill>
              <a:latin typeface="+mj-lt"/>
              <a:ea typeface="+mj-ea"/>
              <a:cs typeface="+mj-cs"/>
              <a:sym typeface="+mn-ea"/>
            </a:endParaRPr>
          </a:p>
        </p:txBody>
      </p:sp>
      <p:sp>
        <p:nvSpPr>
          <p:cNvPr id="9" name="Rectangles 8"/>
          <p:cNvSpPr/>
          <p:nvPr/>
        </p:nvSpPr>
        <p:spPr>
          <a:xfrm>
            <a:off x="7221855" y="1677035"/>
            <a:ext cx="4057015" cy="4535170"/>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rtlCol="0" anchor="ctr"/>
          <a:lstStyle/>
          <a:p>
            <a:pPr algn="ctr"/>
            <a:endParaRPr lang="it-IT" altLang="en-US" dirty="0"/>
          </a:p>
          <a:p>
            <a:pPr algn="ctr"/>
            <a:endParaRPr lang="it-IT" altLang="en-US" dirty="0"/>
          </a:p>
          <a:p>
            <a:pPr algn="ctr"/>
            <a:endParaRPr lang="it-IT" altLang="en-US" b="1" i="1" u="sng" dirty="0">
              <a:solidFill>
                <a:srgbClr val="002060"/>
              </a:solidFill>
              <a:sym typeface="+mn-ea"/>
            </a:endParaRPr>
          </a:p>
          <a:p>
            <a:pPr algn="ctr"/>
            <a:r>
              <a:rPr lang="it-IT" b="1" i="1" u="sng" dirty="0">
                <a:solidFill>
                  <a:srgbClr val="002060"/>
                </a:solidFill>
                <a:sym typeface="+mn-ea"/>
              </a:rPr>
              <a:t> </a:t>
            </a:r>
            <a:endParaRPr lang="it-IT" b="1" i="1" u="sng" dirty="0">
              <a:solidFill>
                <a:srgbClr val="002060"/>
              </a:solidFill>
            </a:endParaRPr>
          </a:p>
          <a:p>
            <a:pPr algn="ctr"/>
            <a:endParaRPr lang="it-IT" b="1" i="1" u="sng" dirty="0">
              <a:solidFill>
                <a:srgbClr val="002060"/>
              </a:solidFill>
            </a:endParaRPr>
          </a:p>
          <a:p>
            <a:pPr algn="ctr"/>
            <a:endParaRPr lang="it-IT" b="1" i="1" u="sng" dirty="0">
              <a:solidFill>
                <a:schemeClr val="tx1"/>
              </a:solidFill>
            </a:endParaRPr>
          </a:p>
          <a:p>
            <a:pPr algn="ctr"/>
            <a:endParaRPr lang="it-IT" dirty="0">
              <a:solidFill>
                <a:srgbClr val="002060"/>
              </a:solidFill>
              <a:sym typeface="+mn-ea"/>
            </a:endParaRPr>
          </a:p>
          <a:p>
            <a:pPr algn="ctr"/>
            <a:endParaRPr lang="it-IT" dirty="0">
              <a:solidFill>
                <a:srgbClr val="002060"/>
              </a:solidFill>
            </a:endParaRPr>
          </a:p>
          <a:p>
            <a:pPr algn="ctr"/>
            <a:endParaRPr lang="it-IT" b="1" i="1" u="sng" dirty="0">
              <a:solidFill>
                <a:srgbClr val="002060"/>
              </a:solidFill>
            </a:endParaRPr>
          </a:p>
          <a:p>
            <a:pPr algn="ctr"/>
            <a:endParaRPr lang="it-IT" b="1" i="1" u="sng" dirty="0">
              <a:solidFill>
                <a:srgbClr val="002060"/>
              </a:solidFill>
            </a:endParaRPr>
          </a:p>
          <a:p>
            <a:pPr algn="ctr"/>
            <a:endParaRPr lang="it-IT" b="1" i="1" u="sng" dirty="0">
              <a:solidFill>
                <a:srgbClr val="002060"/>
              </a:solidFill>
            </a:endParaRPr>
          </a:p>
          <a:p>
            <a:pPr algn="ctr"/>
            <a:r>
              <a:rPr lang="it-IT" altLang="en-US" dirty="0"/>
              <a:t> </a:t>
            </a:r>
          </a:p>
        </p:txBody>
      </p:sp>
      <p:sp>
        <p:nvSpPr>
          <p:cNvPr id="12" name="Text Box 11"/>
          <p:cNvSpPr txBox="1"/>
          <p:nvPr/>
        </p:nvSpPr>
        <p:spPr>
          <a:xfrm>
            <a:off x="7221855" y="1676400"/>
            <a:ext cx="4065905" cy="4536440"/>
          </a:xfrm>
          <a:prstGeom prst="rect">
            <a:avLst/>
          </a:prstGeom>
          <a:noFill/>
        </p:spPr>
        <p:txBody>
          <a:bodyPr wrap="square" rtlCol="0">
            <a:noAutofit/>
          </a:bodyPr>
          <a:lstStyle/>
          <a:p>
            <a:pPr marL="114300" lvl="1" indent="-114300">
              <a:lnSpc>
                <a:spcPct val="100000"/>
              </a:lnSpc>
              <a:spcBef>
                <a:spcPct val="0"/>
              </a:spcBef>
              <a:spcAft>
                <a:spcPct val="15000"/>
              </a:spcAft>
              <a:buChar char="•"/>
            </a:pPr>
            <a:endParaRPr lang="it-IT" dirty="0">
              <a:solidFill>
                <a:schemeClr val="tx1"/>
              </a:solidFill>
              <a:sym typeface="+mn-ea"/>
            </a:endParaRPr>
          </a:p>
          <a:p>
            <a:pPr marL="114300" lvl="1" indent="-114300">
              <a:lnSpc>
                <a:spcPct val="100000"/>
              </a:lnSpc>
              <a:spcBef>
                <a:spcPct val="0"/>
              </a:spcBef>
              <a:spcAft>
                <a:spcPct val="15000"/>
              </a:spcAft>
              <a:buChar char="•"/>
            </a:pPr>
            <a:r>
              <a:rPr lang="it-IT" sz="2800" dirty="0">
                <a:solidFill>
                  <a:schemeClr val="tx1"/>
                </a:solidFill>
                <a:sym typeface="+mn-ea"/>
              </a:rPr>
              <a:t>FLUEXETINE</a:t>
            </a:r>
          </a:p>
          <a:p>
            <a:pPr marL="114300" lvl="1" indent="-114300">
              <a:lnSpc>
                <a:spcPct val="100000"/>
              </a:lnSpc>
              <a:spcBef>
                <a:spcPct val="0"/>
              </a:spcBef>
              <a:spcAft>
                <a:spcPct val="15000"/>
              </a:spcAft>
              <a:buChar char="•"/>
            </a:pPr>
            <a:r>
              <a:rPr lang="it-IT" sz="2800" dirty="0">
                <a:solidFill>
                  <a:schemeClr val="tx1"/>
                </a:solidFill>
                <a:sym typeface="+mn-ea"/>
              </a:rPr>
              <a:t>VALPROIC ACID</a:t>
            </a:r>
            <a:endParaRPr lang="it-IT" sz="2800" dirty="0">
              <a:solidFill>
                <a:schemeClr val="tx1"/>
              </a:solidFill>
            </a:endParaRPr>
          </a:p>
          <a:p>
            <a:pPr marL="114300" lvl="1" indent="-114300">
              <a:lnSpc>
                <a:spcPct val="100000"/>
              </a:lnSpc>
              <a:spcBef>
                <a:spcPct val="0"/>
              </a:spcBef>
              <a:spcAft>
                <a:spcPct val="15000"/>
              </a:spcAft>
              <a:buChar char="•"/>
            </a:pPr>
            <a:r>
              <a:rPr lang="it-IT" sz="2800" dirty="0">
                <a:solidFill>
                  <a:schemeClr val="tx1"/>
                </a:solidFill>
                <a:sym typeface="+mn-ea"/>
              </a:rPr>
              <a:t>HALOPERIDOL </a:t>
            </a:r>
          </a:p>
          <a:p>
            <a:pPr marL="114300" lvl="1" indent="-114300">
              <a:lnSpc>
                <a:spcPct val="100000"/>
              </a:lnSpc>
              <a:spcBef>
                <a:spcPct val="0"/>
              </a:spcBef>
              <a:spcAft>
                <a:spcPct val="15000"/>
              </a:spcAft>
              <a:buChar char="•"/>
            </a:pPr>
            <a:r>
              <a:rPr lang="it-IT" sz="2800" dirty="0">
                <a:solidFill>
                  <a:schemeClr val="tx1"/>
                </a:solidFill>
                <a:sym typeface="+mn-ea"/>
              </a:rPr>
              <a:t>DELORAZEPAM </a:t>
            </a:r>
          </a:p>
          <a:p>
            <a:pPr marL="114300" lvl="1" indent="-114300">
              <a:lnSpc>
                <a:spcPct val="100000"/>
              </a:lnSpc>
              <a:spcBef>
                <a:spcPct val="0"/>
              </a:spcBef>
              <a:spcAft>
                <a:spcPct val="15000"/>
              </a:spcAft>
              <a:buChar char="•"/>
            </a:pPr>
            <a:r>
              <a:rPr lang="it-IT" sz="2800" dirty="0">
                <a:solidFill>
                  <a:schemeClr val="tx1"/>
                </a:solidFill>
                <a:sym typeface="+mn-ea"/>
              </a:rPr>
              <a:t>ARIPIPRAZOLE</a:t>
            </a:r>
            <a:endParaRPr lang="it-IT" sz="2800" dirty="0">
              <a:sym typeface="+mn-ea"/>
            </a:endParaRPr>
          </a:p>
          <a:p>
            <a:pPr marL="0" lvl="1">
              <a:lnSpc>
                <a:spcPct val="100000"/>
              </a:lnSpc>
              <a:spcBef>
                <a:spcPct val="0"/>
              </a:spcBef>
              <a:spcAft>
                <a:spcPct val="15000"/>
              </a:spcAft>
            </a:pPr>
            <a:r>
              <a:rPr lang="it-IT" sz="2800" dirty="0">
                <a:solidFill>
                  <a:schemeClr val="tx1"/>
                </a:solidFill>
                <a:sym typeface="+mn-ea"/>
              </a:rPr>
              <a:t>MONTHLY </a:t>
            </a:r>
          </a:p>
          <a:p>
            <a:pPr marL="114300" lvl="1" indent="-114300">
              <a:lnSpc>
                <a:spcPct val="100000"/>
              </a:lnSpc>
              <a:spcBef>
                <a:spcPct val="0"/>
              </a:spcBef>
              <a:spcAft>
                <a:spcPct val="15000"/>
              </a:spcAft>
              <a:buChar char="•"/>
            </a:pPr>
            <a:r>
              <a:rPr lang="it-IT" sz="2800" dirty="0">
                <a:solidFill>
                  <a:schemeClr val="tx1"/>
                </a:solidFill>
                <a:sym typeface="+mn-ea"/>
              </a:rPr>
              <a:t>RISPERIDONE</a:t>
            </a:r>
          </a:p>
          <a:p>
            <a:pPr marL="114300" lvl="1" indent="-114300">
              <a:lnSpc>
                <a:spcPct val="100000"/>
              </a:lnSpc>
              <a:spcBef>
                <a:spcPct val="0"/>
              </a:spcBef>
              <a:spcAft>
                <a:spcPct val="15000"/>
              </a:spcAft>
              <a:buChar char="•"/>
            </a:pPr>
            <a:r>
              <a:rPr lang="it-IT" sz="2800" dirty="0">
                <a:solidFill>
                  <a:schemeClr val="tx1"/>
                </a:solidFill>
                <a:sym typeface="+mn-ea"/>
              </a:rPr>
              <a:t>DIAZEPAM</a:t>
            </a:r>
          </a:p>
        </p:txBody>
      </p:sp>
      <p:sp>
        <p:nvSpPr>
          <p:cNvPr id="13" name="Text Box 12"/>
          <p:cNvSpPr txBox="1"/>
          <p:nvPr/>
        </p:nvSpPr>
        <p:spPr>
          <a:xfrm>
            <a:off x="3353117" y="243205"/>
            <a:ext cx="3125470" cy="1084580"/>
          </a:xfrm>
          <a:prstGeom prst="rect">
            <a:avLst/>
          </a:prstGeom>
          <a:noFill/>
        </p:spPr>
        <p:txBody>
          <a:bodyPr wrap="square" rtlCol="0">
            <a:noAutofit/>
          </a:bodyPr>
          <a:lstStyle/>
          <a:p>
            <a:pPr algn="ctr"/>
            <a:r>
              <a:rPr lang="it-IT" altLang="en-US" sz="3600" dirty="0">
                <a:highlight>
                  <a:srgbClr val="FFFF00"/>
                </a:highlight>
              </a:rPr>
              <a:t>DIAGNOSES</a:t>
            </a:r>
          </a:p>
        </p:txBody>
      </p:sp>
      <p:sp>
        <p:nvSpPr>
          <p:cNvPr id="14" name="Text Box 13"/>
          <p:cNvSpPr txBox="1"/>
          <p:nvPr/>
        </p:nvSpPr>
        <p:spPr>
          <a:xfrm>
            <a:off x="7612380" y="245110"/>
            <a:ext cx="3125470" cy="1084580"/>
          </a:xfrm>
          <a:prstGeom prst="rect">
            <a:avLst/>
          </a:prstGeom>
          <a:noFill/>
        </p:spPr>
        <p:txBody>
          <a:bodyPr wrap="square" rtlCol="0">
            <a:noAutofit/>
          </a:bodyPr>
          <a:lstStyle/>
          <a:p>
            <a:pPr algn="ctr"/>
            <a:r>
              <a:rPr lang="it-IT" altLang="en-US" sz="3600" dirty="0">
                <a:highlight>
                  <a:srgbClr val="FFFF00"/>
                </a:highlight>
              </a:rPr>
              <a:t>THERAPIES</a:t>
            </a:r>
          </a:p>
        </p:txBody>
      </p:sp>
      <p:sp>
        <p:nvSpPr>
          <p:cNvPr id="10" name="Horizontal Scroll 1"/>
          <p:cNvSpPr/>
          <p:nvPr/>
        </p:nvSpPr>
        <p:spPr>
          <a:xfrm>
            <a:off x="-360362" y="635"/>
            <a:ext cx="3609975" cy="2131695"/>
          </a:xfrm>
          <a:prstGeom prst="horizontalScroll">
            <a:avLst/>
          </a:prstGeom>
          <a:gradFill>
            <a:gsLst>
              <a:gs pos="0">
                <a:srgbClr val="007BD3"/>
              </a:gs>
              <a:gs pos="100000">
                <a:srgbClr val="034373"/>
              </a:gs>
            </a:gsLst>
            <a:lin scaled="0"/>
          </a:gradFill>
          <a:ln>
            <a:gradFill>
              <a:gsLst>
                <a:gs pos="0">
                  <a:srgbClr val="007BD3"/>
                </a:gs>
                <a:gs pos="100000">
                  <a:srgbClr val="034373"/>
                </a:gs>
              </a:gsLst>
            </a:gradFill>
          </a:ln>
          <a:scene3d>
            <a:camera prst="perspectiveContrastingRightFacing"/>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indent="0" algn="ctr">
              <a:buNone/>
            </a:pPr>
            <a:endParaRPr lang="it-IT" dirty="0">
              <a:sym typeface="+mn-ea"/>
            </a:endParaRPr>
          </a:p>
          <a:p>
            <a:pPr marL="0" indent="0" algn="ctr">
              <a:buNone/>
            </a:pPr>
            <a:r>
              <a:rPr lang="it-IT" b="1" dirty="0">
                <a:sym typeface="+mn-ea"/>
              </a:rPr>
              <a:t>PATIENT 2</a:t>
            </a:r>
          </a:p>
          <a:p>
            <a:pPr marL="0" indent="0" algn="ctr">
              <a:buNone/>
            </a:pPr>
            <a:r>
              <a:rPr lang="it-IT" b="1" dirty="0"/>
              <a:t>LUISA</a:t>
            </a:r>
            <a:endParaRPr lang="it-IT" dirty="0"/>
          </a:p>
          <a:p>
            <a:pPr marL="0" indent="0" algn="ctr">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086985" y="0"/>
            <a:ext cx="7105015" cy="6857365"/>
          </a:xfrm>
          <a:prstGeom prst="rect">
            <a:avLst/>
          </a:prstGeom>
          <a:noFill/>
        </p:spPr>
        <p:txBody>
          <a:bodyPr wrap="square" rtlCol="0">
            <a:noAutofit/>
          </a:bodyPr>
          <a:lstStyle/>
          <a:p>
            <a:pPr algn="ctr"/>
            <a:r>
              <a:rPr lang="it-IT" sz="1400" dirty="0">
                <a:solidFill>
                  <a:schemeClr val="tx1"/>
                </a:solidFill>
                <a:effectLst>
                  <a:outerShdw blurRad="38100" dist="19050" dir="2700000" algn="tl" rotWithShape="0">
                    <a:schemeClr val="dk1">
                      <a:alpha val="40000"/>
                    </a:schemeClr>
                  </a:outerShdw>
                </a:effectLst>
                <a:highlight>
                  <a:srgbClr val="FFFF00"/>
                </a:highlight>
              </a:rPr>
              <a:t> 1.THEORETICAL PREMISES </a:t>
            </a:r>
            <a:r>
              <a:rPr lang="it-IT" sz="1400" dirty="0"/>
              <a:t> </a:t>
            </a:r>
          </a:p>
          <a:p>
            <a:pPr algn="ctr"/>
            <a:r>
              <a:rPr lang="it-IT" sz="1400" dirty="0"/>
              <a:t> </a:t>
            </a:r>
          </a:p>
          <a:p>
            <a:r>
              <a:rPr lang="it-IT" sz="1400" dirty="0">
                <a:latin typeface="Arial" panose="020B0604020202020204" pitchFamily="34" charset="0"/>
                <a:cs typeface="Arial" panose="020B0604020202020204" pitchFamily="34" charset="0"/>
              </a:rPr>
              <a:t>1.1  PSYCHOSIS AND ITS TREATMENT </a:t>
            </a:r>
          </a:p>
          <a:p>
            <a:r>
              <a:rPr lang="it-IT" sz="1400" dirty="0">
                <a:latin typeface="Arial" panose="020B0604020202020204" pitchFamily="34" charset="0"/>
                <a:cs typeface="Arial" panose="020B0604020202020204" pitchFamily="34" charset="0"/>
              </a:rPr>
              <a:t> </a:t>
            </a:r>
          </a:p>
          <a:p>
            <a:r>
              <a:rPr lang="it-IT" sz="1400" dirty="0">
                <a:latin typeface="Arial" panose="020B0604020202020204" pitchFamily="34" charset="0"/>
                <a:cs typeface="Arial" panose="020B0604020202020204" pitchFamily="34" charset="0"/>
              </a:rPr>
              <a:t>1.2  THE DOMINANT MODELS</a:t>
            </a:r>
          </a:p>
          <a:p>
            <a:pPr algn="l"/>
            <a:endParaRPr lang="it-IT" sz="1400" dirty="0">
              <a:latin typeface="Arial" panose="020B0604020202020204" pitchFamily="34" charset="0"/>
              <a:cs typeface="Arial" panose="020B0604020202020204" pitchFamily="34" charset="0"/>
            </a:endParaRPr>
          </a:p>
          <a:p>
            <a:pPr algn="l"/>
            <a:r>
              <a:rPr lang="it-IT" sz="1400" dirty="0">
                <a:latin typeface="Arial" panose="020B0604020202020204" pitchFamily="34" charset="0"/>
                <a:cs typeface="Arial" panose="020B0604020202020204" pitchFamily="34" charset="0"/>
              </a:rPr>
              <a:t>1.3 THE TWO VERSIONS OF THE BIO-PSYCHO-SOCIAL MODEL</a:t>
            </a:r>
          </a:p>
          <a:p>
            <a:r>
              <a:rPr lang="it-IT" sz="1400" dirty="0">
                <a:latin typeface="Arial" panose="020B0604020202020204" pitchFamily="34" charset="0"/>
                <a:cs typeface="Arial" panose="020B0604020202020204" pitchFamily="34" charset="0"/>
              </a:rPr>
              <a:t>	1.3.1 EPISTEMOLOGICAL DIFFERENCES </a:t>
            </a:r>
          </a:p>
          <a:p>
            <a:r>
              <a:rPr lang="it-IT" sz="1400" dirty="0">
                <a:latin typeface="Arial" panose="020B0604020202020204" pitchFamily="34" charset="0"/>
                <a:cs typeface="Arial" panose="020B0604020202020204" pitchFamily="34" charset="0"/>
              </a:rPr>
              <a:t>	1.3.2 ANTHROPOLOGICAL DIFFERENCES </a:t>
            </a:r>
          </a:p>
          <a:p>
            <a:r>
              <a:rPr lang="it-IT" sz="1400" dirty="0">
                <a:latin typeface="Arial" panose="020B0604020202020204" pitchFamily="34" charset="0"/>
                <a:cs typeface="Arial" panose="020B0604020202020204" pitchFamily="34" charset="0"/>
              </a:rPr>
              <a:t>                 		1.3.2.1 </a:t>
            </a:r>
            <a:r>
              <a:rPr lang="it-IT" dirty="0"/>
              <a:t>view of the </a:t>
            </a:r>
            <a:r>
              <a:rPr lang="it-IT" dirty="0" err="1"/>
              <a:t>healthy</a:t>
            </a:r>
            <a:r>
              <a:rPr lang="it-IT" dirty="0"/>
              <a:t> human being</a:t>
            </a:r>
          </a:p>
          <a:p>
            <a:r>
              <a:rPr lang="it-IT" sz="1400" dirty="0">
                <a:latin typeface="Arial" panose="020B0604020202020204" pitchFamily="34" charset="0"/>
                <a:cs typeface="Arial" panose="020B0604020202020204" pitchFamily="34" charset="0"/>
              </a:rPr>
              <a:t>	1.3.3 PSYCHOPATHOLOGICAL DIFFERENCES </a:t>
            </a:r>
          </a:p>
          <a:p>
            <a:r>
              <a:rPr lang="it-IT" sz="1400" dirty="0">
                <a:latin typeface="Arial" panose="020B0604020202020204" pitchFamily="34" charset="0"/>
                <a:cs typeface="Arial" panose="020B0604020202020204" pitchFamily="34" charset="0"/>
              </a:rPr>
              <a:t>                 			1.3.3.1 The </a:t>
            </a:r>
            <a:r>
              <a:rPr lang="it-IT" sz="1400" dirty="0" err="1">
                <a:latin typeface="Arial" panose="020B0604020202020204" pitchFamily="34" charset="0"/>
                <a:cs typeface="Arial" panose="020B0604020202020204" pitchFamily="34" charset="0"/>
              </a:rPr>
              <a:t>eclectic</a:t>
            </a:r>
            <a:r>
              <a:rPr lang="it-IT" sz="1400" dirty="0">
                <a:latin typeface="Arial" panose="020B0604020202020204" pitchFamily="34" charset="0"/>
                <a:cs typeface="Arial" panose="020B0604020202020204" pitchFamily="34" charset="0"/>
              </a:rPr>
              <a:t> model</a:t>
            </a:r>
          </a:p>
          <a:p>
            <a:r>
              <a:rPr lang="it-IT" sz="1400" dirty="0">
                <a:latin typeface="Arial" panose="020B0604020202020204" pitchFamily="34" charset="0"/>
                <a:cs typeface="Arial" panose="020B0604020202020204" pitchFamily="34" charset="0"/>
              </a:rPr>
              <a:t>                  			1.3.3.2 The </a:t>
            </a:r>
            <a:r>
              <a:rPr lang="it-IT" sz="1400" dirty="0" err="1">
                <a:latin typeface="Arial" panose="020B0604020202020204" pitchFamily="34" charset="0"/>
                <a:cs typeface="Arial" panose="020B0604020202020204" pitchFamily="34" charset="0"/>
              </a:rPr>
              <a:t>structural</a:t>
            </a:r>
            <a:r>
              <a:rPr lang="it-IT" sz="1400" dirty="0">
                <a:latin typeface="Arial" panose="020B0604020202020204" pitchFamily="34" charset="0"/>
                <a:cs typeface="Arial" panose="020B0604020202020204" pitchFamily="34" charset="0"/>
              </a:rPr>
              <a:t> model</a:t>
            </a:r>
          </a:p>
          <a:p>
            <a:endParaRPr lang="it-IT" sz="1400" dirty="0">
              <a:latin typeface="Arial" panose="020B0604020202020204" pitchFamily="34" charset="0"/>
              <a:cs typeface="Arial" panose="020B0604020202020204" pitchFamily="34" charset="0"/>
            </a:endParaRPr>
          </a:p>
          <a:p>
            <a:r>
              <a:rPr lang="it-IT" sz="1400" dirty="0">
                <a:latin typeface="Arial" panose="020B0604020202020204" pitchFamily="34" charset="0"/>
                <a:cs typeface="Arial" panose="020B0604020202020204" pitchFamily="34" charset="0"/>
              </a:rPr>
              <a:t>1.4 THE RESULTING </a:t>
            </a:r>
            <a:r>
              <a:rPr lang="it-IT" sz="1400" dirty="0">
                <a:highlight>
                  <a:srgbClr val="FFFFFF"/>
                </a:highlight>
                <a:latin typeface="Arial" panose="020B0604020202020204" pitchFamily="34" charset="0"/>
                <a:cs typeface="Arial" panose="020B0604020202020204" pitchFamily="34" charset="0"/>
              </a:rPr>
              <a:t>REHABILITATION MODELS  </a:t>
            </a:r>
          </a:p>
          <a:p>
            <a:r>
              <a:rPr lang="it-IT" sz="1400" dirty="0">
                <a:latin typeface="Arial" panose="020B0604020202020204" pitchFamily="34" charset="0"/>
                <a:cs typeface="Arial" panose="020B0604020202020204" pitchFamily="34" charset="0"/>
              </a:rPr>
              <a:t>		»Safe </a:t>
            </a:r>
            <a:r>
              <a:rPr lang="it-IT" sz="1400" dirty="0" err="1">
                <a:latin typeface="Arial" panose="020B0604020202020204" pitchFamily="34" charset="0"/>
                <a:cs typeface="Arial" panose="020B0604020202020204" pitchFamily="34" charset="0"/>
              </a:rPr>
              <a:t>Failing</a:t>
            </a:r>
            <a:r>
              <a:rPr lang="it-IT" sz="1400" dirty="0">
                <a:latin typeface="Arial" panose="020B0604020202020204" pitchFamily="34" charset="0"/>
                <a:cs typeface="Arial" panose="020B0604020202020204" pitchFamily="34" charset="0"/>
              </a:rPr>
              <a:t> Model» «Restructuring Model»</a:t>
            </a:r>
          </a:p>
          <a:p>
            <a:endParaRPr lang="it-IT" sz="1400" dirty="0">
              <a:latin typeface="Arial" panose="020B0604020202020204" pitchFamily="34" charset="0"/>
              <a:cs typeface="Arial" panose="020B0604020202020204" pitchFamily="34" charset="0"/>
            </a:endParaRPr>
          </a:p>
          <a:p>
            <a:endParaRPr lang="it-IT" sz="1400" dirty="0">
              <a:latin typeface="Arial" panose="020B0604020202020204" pitchFamily="34" charset="0"/>
              <a:cs typeface="Arial" panose="020B0604020202020204" pitchFamily="34" charset="0"/>
            </a:endParaRPr>
          </a:p>
          <a:p>
            <a:r>
              <a:rPr lang="it-IT" sz="1400" dirty="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it-IT" sz="1400" dirty="0">
                <a:solidFill>
                  <a:schemeClr val="tx1"/>
                </a:solidFill>
                <a:effectLst>
                  <a:outerShdw blurRad="38100" dist="19050" dir="2700000" algn="tl" rotWithShape="0">
                    <a:schemeClr val="dk1">
                      <a:alpha val="40000"/>
                    </a:schemeClr>
                  </a:outerShdw>
                </a:effectLst>
                <a:highlight>
                  <a:srgbClr val="FFFF00"/>
                </a:highlight>
                <a:latin typeface="Arial" panose="020B0604020202020204" pitchFamily="34" charset="0"/>
                <a:cs typeface="Arial" panose="020B0604020202020204" pitchFamily="34" charset="0"/>
              </a:rPr>
              <a:t>2.THREE PSYCHOTIC PATIENTS </a:t>
            </a:r>
            <a:r>
              <a:rPr lang="it-IT" sz="1400" dirty="0">
                <a:latin typeface="Arial" panose="020B0604020202020204" pitchFamily="34" charset="0"/>
                <a:cs typeface="Arial" panose="020B0604020202020204" pitchFamily="34" charset="0"/>
              </a:rPr>
              <a:t> </a:t>
            </a:r>
          </a:p>
          <a:p>
            <a:r>
              <a:rPr lang="it-IT" sz="1400" dirty="0">
                <a:latin typeface="Arial" panose="020B0604020202020204" pitchFamily="34" charset="0"/>
                <a:cs typeface="Arial" panose="020B0604020202020204" pitchFamily="34" charset="0"/>
              </a:rPr>
              <a:t>                     PSYCHOSIS TREATMENT </a:t>
            </a:r>
            <a:r>
              <a:rPr lang="it-IT" sz="1400" dirty="0">
                <a:highlight>
                  <a:srgbClr val="FFFFFF"/>
                </a:highlight>
                <a:latin typeface="Arial" panose="020B0604020202020204" pitchFamily="34" charset="0"/>
                <a:cs typeface="Arial" panose="020B0604020202020204" pitchFamily="34" charset="0"/>
              </a:rPr>
              <a:t>EXPERIENCE WITHIN  THE </a:t>
            </a:r>
            <a:r>
              <a:rPr lang="it-IT" sz="1400" dirty="0">
                <a:latin typeface="Arial" panose="020B0604020202020204" pitchFamily="34" charset="0"/>
                <a:cs typeface="Arial" panose="020B0604020202020204" pitchFamily="34" charset="0"/>
              </a:rPr>
              <a:t>TWO MODELS</a:t>
            </a:r>
          </a:p>
          <a:p>
            <a:endParaRPr lang="it-IT" sz="1400" dirty="0">
              <a:latin typeface="Arial" panose="020B0604020202020204" pitchFamily="34" charset="0"/>
              <a:cs typeface="Arial" panose="020B0604020202020204" pitchFamily="34" charset="0"/>
            </a:endParaRPr>
          </a:p>
          <a:p>
            <a:r>
              <a:rPr lang="it-IT" sz="1400" dirty="0">
                <a:latin typeface="Arial" panose="020B0604020202020204" pitchFamily="34" charset="0"/>
                <a:cs typeface="Arial" panose="020B0604020202020204" pitchFamily="34" charset="0"/>
              </a:rPr>
              <a:t>2.1 ANAMNESIS AND CLINICAL DECRIPTION </a:t>
            </a:r>
          </a:p>
          <a:p>
            <a:r>
              <a:rPr lang="it-IT" sz="1400" dirty="0">
                <a:latin typeface="Arial" panose="020B0604020202020204" pitchFamily="34" charset="0"/>
                <a:cs typeface="Arial" panose="020B0604020202020204" pitchFamily="34" charset="0"/>
              </a:rPr>
              <a:t>  	2.1.1 THE CAUSES OF THE VICIOUS CYCLE OF PSYCHOSIS</a:t>
            </a:r>
          </a:p>
          <a:p>
            <a:r>
              <a:rPr lang="it-IT" sz="1400" dirty="0">
                <a:latin typeface="Arial" panose="020B0604020202020204" pitchFamily="34" charset="0"/>
                <a:cs typeface="Arial" panose="020B0604020202020204" pitchFamily="34" charset="0"/>
              </a:rPr>
              <a:t>             	2.1.1.1 DIAGNOSTIC METHODS</a:t>
            </a:r>
          </a:p>
          <a:p>
            <a:r>
              <a:rPr lang="it-IT" sz="1400" dirty="0">
                <a:latin typeface="Arial" panose="020B0604020202020204" pitchFamily="34" charset="0"/>
                <a:cs typeface="Arial" panose="020B0604020202020204" pitchFamily="34" charset="0"/>
              </a:rPr>
              <a:t>             	2.1.1.2 TREATMENT</a:t>
            </a:r>
          </a:p>
          <a:p>
            <a:r>
              <a:rPr lang="it-IT" sz="1400" dirty="0">
                <a:latin typeface="Arial" panose="020B0604020202020204" pitchFamily="34" charset="0"/>
                <a:cs typeface="Arial" panose="020B0604020202020204" pitchFamily="34" charset="0"/>
              </a:rPr>
              <a:t> </a:t>
            </a:r>
          </a:p>
          <a:p>
            <a:r>
              <a:rPr lang="it-IT" sz="1400" dirty="0">
                <a:latin typeface="Arial" panose="020B0604020202020204" pitchFamily="34" charset="0"/>
                <a:cs typeface="Arial" panose="020B0604020202020204" pitchFamily="34" charset="0"/>
              </a:rPr>
              <a:t>2.2 INTERRUPTING THE VICIOUS CYCLE: RESTRUCTURING MODEL</a:t>
            </a:r>
          </a:p>
          <a:p>
            <a:r>
              <a:rPr lang="it-IT" sz="1400" dirty="0">
                <a:latin typeface="Arial" panose="020B0604020202020204" pitchFamily="34" charset="0"/>
                <a:cs typeface="Arial" panose="020B0604020202020204" pitchFamily="34" charset="0"/>
              </a:rPr>
              <a:t>           2.2.1 DIAGNOSIS AND </a:t>
            </a:r>
          </a:p>
          <a:p>
            <a:r>
              <a:rPr lang="it-IT" sz="1400" dirty="0">
                <a:latin typeface="Arial" panose="020B0604020202020204" pitchFamily="34" charset="0"/>
                <a:cs typeface="Arial" panose="020B0604020202020204" pitchFamily="34" charset="0"/>
              </a:rPr>
              <a:t>            2.2.2 TREATMENT                 </a:t>
            </a:r>
          </a:p>
          <a:p>
            <a:r>
              <a:rPr lang="it-IT" sz="1400" dirty="0"/>
              <a:t>                  </a:t>
            </a:r>
          </a:p>
          <a:p>
            <a:r>
              <a:rPr lang="it-IT" sz="1600" dirty="0"/>
              <a:t>           </a:t>
            </a:r>
          </a:p>
          <a:p>
            <a:r>
              <a:rPr lang="it-IT" sz="1600" dirty="0"/>
              <a:t> </a:t>
            </a:r>
          </a:p>
        </p:txBody>
      </p:sp>
      <p:pic>
        <p:nvPicPr>
          <p:cNvPr id="4" name="Immagine 3"/>
          <p:cNvPicPr>
            <a:picLocks noChangeAspect="1"/>
          </p:cNvPicPr>
          <p:nvPr/>
        </p:nvPicPr>
        <p:blipFill>
          <a:blip r:embed="rId2"/>
          <a:stretch>
            <a:fillRect/>
          </a:stretch>
        </p:blipFill>
        <p:spPr>
          <a:xfrm>
            <a:off x="0" y="0"/>
            <a:ext cx="4740275" cy="6871970"/>
          </a:xfrm>
          <a:prstGeom prst="rect">
            <a:avLst/>
          </a:prstGeom>
        </p:spPr>
      </p:pic>
      <p:sp>
        <p:nvSpPr>
          <p:cNvPr id="5" name="CasellaDiTesto 4"/>
          <p:cNvSpPr txBox="1"/>
          <p:nvPr/>
        </p:nvSpPr>
        <p:spPr>
          <a:xfrm>
            <a:off x="0" y="6944828"/>
            <a:ext cx="5572389" cy="230832"/>
          </a:xfrm>
          <a:prstGeom prst="rect">
            <a:avLst/>
          </a:prstGeom>
          <a:noFill/>
        </p:spPr>
        <p:txBody>
          <a:bodyPr wrap="square" rtlCol="0">
            <a:spAutoFit/>
          </a:bodyPr>
          <a:lstStyle/>
          <a:p>
            <a:r>
              <a:rPr lang="it-IT" sz="900">
                <a:hlinkClick r:id="rId3" tooltip="https://sottolostessocielo.altervista.org/gli-egizi/"/>
              </a:rPr>
              <a:t>Questa foto</a:t>
            </a:r>
            <a:r>
              <a:rPr lang="it-IT" sz="900"/>
              <a:t> di Autore sconosciuto è concesso in licenza da </a:t>
            </a:r>
            <a:r>
              <a:rPr lang="it-IT" sz="900">
                <a:hlinkClick r:id="rId4" tooltip="https://creativecommons.org/licenses/by-nc/3.0/"/>
              </a:rPr>
              <a:t>CC BY-NC</a:t>
            </a:r>
            <a:endParaRPr lang="it-IT" sz="900"/>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due angoli in diagonale arrotondati 19"/>
          <p:cNvSpPr/>
          <p:nvPr/>
        </p:nvSpPr>
        <p:spPr>
          <a:xfrm>
            <a:off x="3911872" y="1424215"/>
            <a:ext cx="8084185" cy="4093210"/>
          </a:xfrm>
          <a:prstGeom prst="round2DiagRect">
            <a:avLst/>
          </a:prstGeom>
          <a:solidFill>
            <a:schemeClr val="bg1">
              <a:lumMod val="95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2400" b="1" dirty="0">
              <a:solidFill>
                <a:schemeClr val="tx1"/>
              </a:solidFill>
              <a:effectLst/>
              <a:latin typeface="Segoe UI" panose="020B0502040204020203" pitchFamily="34" charset="0"/>
              <a:ea typeface="Calibri" panose="020F0502020204030204" charset="0"/>
              <a:sym typeface="+mn-ea"/>
            </a:endParaRPr>
          </a:p>
          <a:p>
            <a:r>
              <a:rPr lang="it-IT" sz="2400" b="1" dirty="0">
                <a:solidFill>
                  <a:schemeClr val="tx1"/>
                </a:solidFill>
                <a:effectLst/>
                <a:latin typeface="Segoe UI" panose="020B0502040204020203" pitchFamily="34" charset="0"/>
                <a:ea typeface="Calibri" panose="020F0502020204030204" charset="0"/>
                <a:sym typeface="+mn-ea"/>
              </a:rPr>
              <a:t>ONSET</a:t>
            </a:r>
            <a:r>
              <a:rPr lang="it-IT" sz="2400" dirty="0">
                <a:solidFill>
                  <a:schemeClr val="tx1"/>
                </a:solidFill>
                <a:effectLst/>
                <a:latin typeface="Segoe UI" panose="020B0502040204020203" pitchFamily="34" charset="0"/>
                <a:ea typeface="Calibri" panose="020F0502020204030204" charset="0"/>
                <a:sym typeface="+mn-ea"/>
              </a:rPr>
              <a:t> 2017 </a:t>
            </a:r>
            <a:r>
              <a:rPr lang="it-IT" sz="2400" b="1" dirty="0">
                <a:solidFill>
                  <a:schemeClr val="tx1"/>
                </a:solidFill>
                <a:effectLst/>
                <a:latin typeface="Segoe UI" panose="020B0502040204020203" pitchFamily="34" charset="0"/>
                <a:ea typeface="Calibri" panose="020F0502020204030204" charset="0"/>
                <a:sym typeface="+mn-ea"/>
              </a:rPr>
              <a:t> DIAGNOSIS: </a:t>
            </a:r>
            <a:r>
              <a:rPr lang="it-IT" sz="2400" dirty="0">
                <a:solidFill>
                  <a:schemeClr val="tx1"/>
                </a:solidFill>
                <a:effectLst/>
                <a:latin typeface="Segoe UI" panose="020B0502040204020203" pitchFamily="34" charset="0"/>
                <a:ea typeface="Calibri" panose="020F0502020204030204" charset="0"/>
                <a:sym typeface="+mn-ea"/>
              </a:rPr>
              <a:t>MISSING</a:t>
            </a:r>
          </a:p>
          <a:p>
            <a:r>
              <a:rPr lang="it-IT" sz="2400" dirty="0">
                <a:solidFill>
                  <a:schemeClr val="tx1"/>
                </a:solidFill>
                <a:effectLst/>
                <a:latin typeface="Segoe UI" panose="020B0502040204020203" pitchFamily="34" charset="0"/>
                <a:ea typeface="Calibri" panose="020F0502020204030204" charset="0"/>
                <a:sym typeface="+mn-ea"/>
              </a:rPr>
              <a:t>15 YEARS OLD</a:t>
            </a:r>
          </a:p>
          <a:p>
            <a:endParaRPr lang="it-IT" sz="1200" dirty="0">
              <a:solidFill>
                <a:schemeClr val="tx1"/>
              </a:solidFill>
              <a:effectLst/>
              <a:latin typeface="Segoe UI" panose="020B0502040204020203" pitchFamily="34" charset="0"/>
              <a:ea typeface="Calibri" panose="020F0502020204030204" charset="0"/>
            </a:endParaRPr>
          </a:p>
          <a:p>
            <a:endParaRPr lang="it-IT" sz="1200" dirty="0">
              <a:solidFill>
                <a:schemeClr val="tx1"/>
              </a:solidFill>
              <a:effectLst/>
              <a:latin typeface="Segoe UI" panose="020B0502040204020203" pitchFamily="34" charset="0"/>
              <a:ea typeface="Calibri" panose="020F0502020204030204" charset="0"/>
              <a:sym typeface="+mn-ea"/>
            </a:endParaRPr>
          </a:p>
          <a:p>
            <a:pPr marL="171450" indent="-171450">
              <a:buFont typeface="Arial" panose="020B0604020202020204" pitchFamily="34" charset="0"/>
              <a:buChar char="•"/>
            </a:pPr>
            <a:endParaRPr lang="it-IT" sz="2000" dirty="0">
              <a:solidFill>
                <a:schemeClr val="tx1"/>
              </a:solidFill>
              <a:effectLst/>
              <a:latin typeface="Segoe UI" panose="020B0502040204020203" pitchFamily="34" charset="0"/>
              <a:ea typeface="Calibri" panose="020F0502020204030204" charset="0"/>
              <a:sym typeface="+mn-ea"/>
            </a:endParaRPr>
          </a:p>
          <a:p>
            <a:pPr marL="171450" indent="-171450">
              <a:buFont typeface="Arial" panose="020B0604020202020204" pitchFamily="34" charset="0"/>
              <a:buChar char="•"/>
            </a:pPr>
            <a:r>
              <a:rPr lang="it-IT" sz="2000" b="1" dirty="0">
                <a:solidFill>
                  <a:schemeClr val="tx1"/>
                </a:solidFill>
                <a:effectLst/>
                <a:latin typeface="Segoe UI" panose="020B0502040204020203" pitchFamily="34" charset="0"/>
                <a:ea typeface="Calibri" panose="020F0502020204030204" charset="0"/>
                <a:sym typeface="+mn-ea"/>
              </a:rPr>
              <a:t>SYMPTOMS:</a:t>
            </a:r>
            <a:r>
              <a:rPr lang="it-IT" sz="2000" dirty="0">
                <a:solidFill>
                  <a:schemeClr val="tx1"/>
                </a:solidFill>
                <a:effectLst/>
                <a:latin typeface="Segoe UI" panose="020B0502040204020203" pitchFamily="34" charset="0"/>
                <a:ea typeface="Calibri" panose="020F0502020204030204" charset="0"/>
                <a:sym typeface="+mn-ea"/>
              </a:rPr>
              <a:t> RESTRICTED FOOD INTAKE LEADING TO SUBSTANTIAL WEIGHT LOSS (33kg)</a:t>
            </a:r>
          </a:p>
          <a:p>
            <a:pPr indent="0">
              <a:buFont typeface="Arial" panose="020B0604020202020204" pitchFamily="34" charset="0"/>
              <a:buNone/>
            </a:pPr>
            <a:endParaRPr lang="it-IT" sz="2000" dirty="0">
              <a:solidFill>
                <a:schemeClr val="tx1"/>
              </a:solidFill>
              <a:effectLst/>
              <a:latin typeface="Segoe UI" panose="020B0502040204020203" pitchFamily="34" charset="0"/>
              <a:ea typeface="Calibri" panose="020F0502020204030204" charset="0"/>
              <a:sym typeface="+mn-ea"/>
            </a:endParaRPr>
          </a:p>
          <a:p>
            <a:r>
              <a:rPr lang="it-IT" b="1" dirty="0">
                <a:solidFill>
                  <a:schemeClr val="tx1"/>
                </a:solidFill>
                <a:effectLst/>
                <a:latin typeface="Segoe UI" panose="020B0502040204020203" pitchFamily="34" charset="0"/>
                <a:ea typeface="Calibri" panose="020F0502020204030204" charset="0"/>
                <a:sym typeface="+mn-ea"/>
              </a:rPr>
              <a:t>THERAPY: </a:t>
            </a:r>
            <a:r>
              <a:rPr lang="it-IT" dirty="0">
                <a:solidFill>
                  <a:schemeClr val="tx1"/>
                </a:solidFill>
                <a:effectLst/>
                <a:latin typeface="Segoe UI" panose="020B0502040204020203" pitchFamily="34" charset="0"/>
                <a:ea typeface="Calibri" panose="020F0502020204030204" charset="0"/>
                <a:sym typeface="+mn-ea"/>
              </a:rPr>
              <a:t>MANDATORY MEDICAL TREATMENT REQUESTED BY FAMILY MEMBERS</a:t>
            </a:r>
            <a:endParaRPr lang="it-IT" dirty="0">
              <a:solidFill>
                <a:schemeClr val="tx1"/>
              </a:solidFill>
              <a:effectLst/>
              <a:latin typeface="Segoe UI" panose="020B0502040204020203" pitchFamily="34" charset="0"/>
              <a:ea typeface="Calibri" panose="020F0502020204030204" charset="0"/>
            </a:endParaRPr>
          </a:p>
          <a:p>
            <a:pPr indent="0">
              <a:buFont typeface="Arial" panose="020B0604020202020204" pitchFamily="34" charset="0"/>
              <a:buNone/>
            </a:pPr>
            <a:endParaRPr lang="it-IT" dirty="0">
              <a:solidFill>
                <a:schemeClr val="tx1"/>
              </a:solidFill>
              <a:effectLst/>
              <a:latin typeface="Segoe UI" panose="020B0502040204020203" pitchFamily="34" charset="0"/>
              <a:ea typeface="Calibri" panose="020F0502020204030204" charset="0"/>
            </a:endParaRPr>
          </a:p>
          <a:p>
            <a:pPr algn="ctr"/>
            <a:endParaRPr lang="it-IT" sz="1200" dirty="0">
              <a:solidFill>
                <a:schemeClr val="tx1"/>
              </a:solidFill>
            </a:endParaRPr>
          </a:p>
          <a:p>
            <a:endParaRPr lang="it-IT" sz="1200" dirty="0">
              <a:solidFill>
                <a:schemeClr val="tx1"/>
              </a:solidFill>
              <a:effectLst/>
              <a:latin typeface="Segoe UI" panose="020B0502040204020203" pitchFamily="34" charset="0"/>
              <a:ea typeface="Calibri" panose="020F0502020204030204" charset="0"/>
            </a:endParaRPr>
          </a:p>
        </p:txBody>
      </p:sp>
      <p:sp>
        <p:nvSpPr>
          <p:cNvPr id="4" name="Text Box 2"/>
          <p:cNvSpPr txBox="1"/>
          <p:nvPr/>
        </p:nvSpPr>
        <p:spPr>
          <a:xfrm>
            <a:off x="235585" y="4679950"/>
            <a:ext cx="3132455" cy="1995805"/>
          </a:xfrm>
          <a:prstGeom prst="rect">
            <a:avLst/>
          </a:prstGeom>
          <a:noFill/>
        </p:spPr>
        <p:txBody>
          <a:bodyPr wrap="square" rtlCol="0">
            <a:noAutofit/>
          </a:bodyPr>
          <a:lstStyle/>
          <a:p>
            <a:pPr marL="285750" indent="-285750">
              <a:buFont typeface="Arial" panose="020B0604020202020204" pitchFamily="34" charset="0"/>
              <a:buChar char="•"/>
            </a:pPr>
            <a:r>
              <a:rPr lang="it-IT" altLang="en-US" dirty="0"/>
              <a:t>AT THE AGE OF 12: BEGINNING OF RESTRICTED FOOD INTAKE AND SOCIAL INTERACTION DIFFICULTIES </a:t>
            </a:r>
          </a:p>
        </p:txBody>
      </p:sp>
      <p:sp>
        <p:nvSpPr>
          <p:cNvPr id="5" name="Horizontal Scroll 3"/>
          <p:cNvSpPr/>
          <p:nvPr/>
        </p:nvSpPr>
        <p:spPr>
          <a:xfrm>
            <a:off x="-241935" y="358367"/>
            <a:ext cx="3609975" cy="2131695"/>
          </a:xfrm>
          <a:prstGeom prst="horizontalScroll">
            <a:avLst/>
          </a:prstGeom>
          <a:solidFill>
            <a:schemeClr val="accent4">
              <a:lumMod val="75000"/>
            </a:schemeClr>
          </a:solidFill>
          <a:ln>
            <a:solidFill>
              <a:schemeClr val="accent4">
                <a:lumMod val="50000"/>
              </a:schemeClr>
            </a:solidFill>
          </a:ln>
          <a:scene3d>
            <a:camera prst="perspectiveContrastingRightFacing"/>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indent="0" algn="ctr">
              <a:buNone/>
            </a:pPr>
            <a:endParaRPr lang="it-IT" dirty="0">
              <a:sym typeface="+mn-ea"/>
            </a:endParaRPr>
          </a:p>
          <a:p>
            <a:pPr marL="0" indent="0" algn="ctr">
              <a:buNone/>
            </a:pPr>
            <a:r>
              <a:rPr lang="it-IT" dirty="0">
                <a:sym typeface="+mn-ea"/>
              </a:rPr>
              <a:t>PATIENT 3</a:t>
            </a:r>
          </a:p>
          <a:p>
            <a:pPr marL="0" indent="0" algn="ctr">
              <a:buNone/>
            </a:pPr>
            <a:r>
              <a:rPr lang="it-IT" dirty="0"/>
              <a:t>LIA</a:t>
            </a:r>
          </a:p>
          <a:p>
            <a:pPr marL="0" indent="0" algn="ctr">
              <a:buNone/>
            </a:pPr>
            <a:endParaRPr lang="en-US" dirty="0"/>
          </a:p>
        </p:txBody>
      </p:sp>
    </p:spTree>
    <p:extLst>
      <p:ext uri="{BB962C8B-B14F-4D97-AF65-F5344CB8AC3E}">
        <p14:creationId xmlns:p14="http://schemas.microsoft.com/office/powerpoint/2010/main" val="2251224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con due angoli in diagonale arrotondati 1"/>
          <p:cNvSpPr/>
          <p:nvPr/>
        </p:nvSpPr>
        <p:spPr>
          <a:xfrm>
            <a:off x="0" y="716381"/>
            <a:ext cx="3817574" cy="6167679"/>
          </a:xfrm>
          <a:prstGeom prst="round2DiagRect">
            <a:avLst>
              <a:gd name="adj1" fmla="val 16667"/>
              <a:gd name="adj2" fmla="val 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indent="0" algn="l" rtl="0">
              <a:spcBef>
                <a:spcPts val="0"/>
              </a:spcBef>
              <a:spcAft>
                <a:spcPts val="0"/>
              </a:spcAft>
              <a:buFont typeface="Arial" panose="020B0604020202020204" pitchFamily="34" charset="0"/>
              <a:buNone/>
            </a:pPr>
            <a:endParaRPr lang="it-IT" sz="1600" b="1" dirty="0">
              <a:solidFill>
                <a:schemeClr val="dk1"/>
              </a:solidFill>
              <a:latin typeface="Avenir"/>
              <a:ea typeface="Avenir"/>
              <a:cs typeface="Avenir"/>
              <a:sym typeface="Avenir"/>
            </a:endParaRPr>
          </a:p>
          <a:p>
            <a:pPr lvl="0" indent="0" algn="l" rtl="0">
              <a:spcBef>
                <a:spcPts val="0"/>
              </a:spcBef>
              <a:spcAft>
                <a:spcPts val="0"/>
              </a:spcAft>
              <a:buFont typeface="Arial" panose="020B0604020202020204" pitchFamily="34" charset="0"/>
              <a:buNone/>
            </a:pPr>
            <a:endParaRPr lang="it-IT" sz="1600" b="1" dirty="0">
              <a:solidFill>
                <a:schemeClr val="dk1"/>
              </a:solidFill>
              <a:latin typeface="Avenir"/>
              <a:ea typeface="Avenir"/>
              <a:cs typeface="Avenir"/>
              <a:sym typeface="Avenir"/>
            </a:endParaRPr>
          </a:p>
          <a:p>
            <a:pPr lvl="0" indent="0" algn="l" rtl="0">
              <a:spcBef>
                <a:spcPts val="0"/>
              </a:spcBef>
              <a:spcAft>
                <a:spcPts val="0"/>
              </a:spcAft>
              <a:buFont typeface="Arial" panose="020B0604020202020204" pitchFamily="34" charset="0"/>
              <a:buNone/>
            </a:pPr>
            <a:endParaRPr lang="it-IT" sz="1600" b="1" dirty="0">
              <a:solidFill>
                <a:schemeClr val="dk1"/>
              </a:solidFill>
              <a:latin typeface="Avenir"/>
              <a:ea typeface="Avenir"/>
              <a:cs typeface="Avenir"/>
              <a:sym typeface="Avenir"/>
            </a:endParaRPr>
          </a:p>
          <a:p>
            <a:pPr lvl="0" indent="0" algn="l" rtl="0">
              <a:spcBef>
                <a:spcPts val="0"/>
              </a:spcBef>
              <a:spcAft>
                <a:spcPts val="0"/>
              </a:spcAft>
              <a:buFont typeface="Arial" panose="020B0604020202020204" pitchFamily="34" charset="0"/>
              <a:buNone/>
            </a:pPr>
            <a:endParaRPr lang="it-IT" sz="1600" b="1" dirty="0">
              <a:solidFill>
                <a:schemeClr val="dk1"/>
              </a:solidFill>
              <a:latin typeface="Avenir"/>
              <a:ea typeface="Avenir"/>
              <a:cs typeface="Avenir"/>
              <a:sym typeface="Avenir"/>
            </a:endParaRPr>
          </a:p>
          <a:p>
            <a:pPr lvl="0" indent="0" algn="l" rtl="0">
              <a:spcBef>
                <a:spcPts val="0"/>
              </a:spcBef>
              <a:spcAft>
                <a:spcPts val="0"/>
              </a:spcAft>
              <a:buFont typeface="Arial" panose="020B0604020202020204" pitchFamily="34" charset="0"/>
              <a:buNone/>
            </a:pPr>
            <a:endParaRPr lang="it-IT" sz="1600" b="1" dirty="0">
              <a:solidFill>
                <a:schemeClr val="dk1"/>
              </a:solidFill>
              <a:latin typeface="Avenir"/>
              <a:ea typeface="Avenir"/>
              <a:cs typeface="Avenir"/>
              <a:sym typeface="Avenir"/>
            </a:endParaRPr>
          </a:p>
          <a:p>
            <a:pPr lvl="0" indent="0" algn="l" rtl="0">
              <a:spcBef>
                <a:spcPts val="0"/>
              </a:spcBef>
              <a:spcAft>
                <a:spcPts val="0"/>
              </a:spcAft>
              <a:buFont typeface="Arial" panose="020B0604020202020204" pitchFamily="34" charset="0"/>
              <a:buNone/>
            </a:pPr>
            <a:r>
              <a:rPr lang="it-IT" sz="1600" b="1" dirty="0">
                <a:solidFill>
                  <a:schemeClr val="dk1"/>
                </a:solidFill>
                <a:latin typeface="+mj-lt"/>
                <a:ea typeface="Avenir"/>
                <a:cs typeface="Avenir"/>
                <a:sym typeface="Avenir"/>
              </a:rPr>
              <a:t>March, 2019: hospitalisation until August for nutrition and </a:t>
            </a:r>
            <a:r>
              <a:rPr lang="it-IT" sz="1600" b="1" dirty="0" err="1">
                <a:solidFill>
                  <a:schemeClr val="dk1"/>
                </a:solidFill>
                <a:latin typeface="+mj-lt"/>
                <a:ea typeface="Avenir"/>
                <a:cs typeface="Avenir"/>
                <a:sym typeface="Avenir"/>
              </a:rPr>
              <a:t>eating</a:t>
            </a:r>
            <a:r>
              <a:rPr lang="it-IT" sz="1600" b="1" dirty="0">
                <a:solidFill>
                  <a:schemeClr val="dk1"/>
                </a:solidFill>
                <a:latin typeface="+mj-lt"/>
                <a:ea typeface="Avenir"/>
                <a:cs typeface="Avenir"/>
                <a:sym typeface="Avenir"/>
              </a:rPr>
              <a:t> disorders</a:t>
            </a:r>
          </a:p>
          <a:p>
            <a:pPr lvl="0" indent="0" algn="l" rtl="0">
              <a:spcBef>
                <a:spcPts val="0"/>
              </a:spcBef>
              <a:spcAft>
                <a:spcPts val="0"/>
              </a:spcAft>
              <a:buFont typeface="Arial" panose="020B0604020202020204" pitchFamily="34" charset="0"/>
              <a:buNone/>
            </a:pPr>
            <a:r>
              <a:rPr lang="it-IT" sz="1600" b="1" dirty="0">
                <a:solidFill>
                  <a:schemeClr val="dk1"/>
                </a:solidFill>
                <a:latin typeface="+mj-lt"/>
                <a:ea typeface="Avenir"/>
                <a:cs typeface="Avenir"/>
                <a:sym typeface="Avenir"/>
              </a:rPr>
              <a:t> </a:t>
            </a:r>
          </a:p>
          <a:p>
            <a:pPr lvl="0" indent="0" algn="l" rtl="0">
              <a:spcBef>
                <a:spcPts val="0"/>
              </a:spcBef>
              <a:spcAft>
                <a:spcPts val="0"/>
              </a:spcAft>
              <a:buFont typeface="Arial" panose="020B0604020202020204" pitchFamily="34" charset="0"/>
              <a:buNone/>
            </a:pPr>
            <a:endParaRPr lang="it-IT" sz="1600" b="1" dirty="0">
              <a:solidFill>
                <a:schemeClr val="dk1"/>
              </a:solidFill>
              <a:latin typeface="+mj-lt"/>
              <a:ea typeface="Avenir"/>
              <a:cs typeface="Avenir"/>
              <a:sym typeface="Avenir"/>
            </a:endParaRPr>
          </a:p>
          <a:p>
            <a:pPr lvl="0" indent="0" algn="l" rtl="0">
              <a:spcBef>
                <a:spcPts val="0"/>
              </a:spcBef>
              <a:spcAft>
                <a:spcPts val="0"/>
              </a:spcAft>
              <a:buFont typeface="Arial" panose="020B0604020202020204" pitchFamily="34" charset="0"/>
              <a:buNone/>
            </a:pPr>
            <a:r>
              <a:rPr lang="it-IT" sz="1600" b="1" dirty="0">
                <a:solidFill>
                  <a:schemeClr val="dk1"/>
                </a:solidFill>
                <a:latin typeface="+mj-lt"/>
                <a:ea typeface="Avenir"/>
                <a:cs typeface="Avenir"/>
                <a:sym typeface="Avenir"/>
              </a:rPr>
              <a:t>2020: hospitalisation for nutrition and </a:t>
            </a:r>
            <a:r>
              <a:rPr lang="it-IT" sz="1600" b="1" dirty="0" err="1">
                <a:solidFill>
                  <a:schemeClr val="dk1"/>
                </a:solidFill>
                <a:latin typeface="+mj-lt"/>
                <a:ea typeface="Avenir"/>
                <a:cs typeface="Avenir"/>
                <a:sym typeface="Avenir"/>
              </a:rPr>
              <a:t>eating</a:t>
            </a:r>
            <a:r>
              <a:rPr lang="it-IT" sz="1600" b="1" dirty="0">
                <a:solidFill>
                  <a:schemeClr val="dk1"/>
                </a:solidFill>
                <a:latin typeface="+mj-lt"/>
                <a:ea typeface="Avenir"/>
                <a:cs typeface="Avenir"/>
                <a:sym typeface="Avenir"/>
              </a:rPr>
              <a:t> disorders</a:t>
            </a:r>
          </a:p>
          <a:p>
            <a:pPr lvl="0" algn="l" rtl="0">
              <a:spcBef>
                <a:spcPts val="0"/>
              </a:spcBef>
              <a:spcAft>
                <a:spcPts val="0"/>
              </a:spcAft>
            </a:pPr>
            <a:endParaRPr lang="it-IT" altLang="en-US" sz="1600" b="1" kern="150" dirty="0">
              <a:solidFill>
                <a:schemeClr val="tx1"/>
              </a:solidFill>
              <a:latin typeface="+mj-lt"/>
              <a:ea typeface="SimSun" panose="02010600030101010101" pitchFamily="2" charset="-122"/>
              <a:cs typeface="F"/>
              <a:sym typeface="+mn-ea"/>
            </a:endParaRPr>
          </a:p>
          <a:p>
            <a:endParaRPr lang="it-IT" altLang="en-US" sz="1600" b="1" kern="150" dirty="0">
              <a:solidFill>
                <a:schemeClr val="tx1"/>
              </a:solidFill>
              <a:effectLst/>
              <a:latin typeface="+mj-lt"/>
              <a:ea typeface="SimSun" panose="02010600030101010101" pitchFamily="2" charset="-122"/>
              <a:cs typeface="F"/>
              <a:sym typeface="+mn-ea"/>
            </a:endParaRPr>
          </a:p>
          <a:p>
            <a:endParaRPr lang="it-IT" altLang="en-US" sz="1600" b="1" kern="150" dirty="0">
              <a:solidFill>
                <a:schemeClr val="tx1"/>
              </a:solidFill>
              <a:effectLst/>
              <a:latin typeface="+mj-lt"/>
              <a:ea typeface="SimSun" panose="02010600030101010101" pitchFamily="2" charset="-122"/>
              <a:cs typeface="F"/>
              <a:sym typeface="+mn-ea"/>
            </a:endParaRPr>
          </a:p>
          <a:p>
            <a:r>
              <a:rPr lang="it-IT" altLang="en-US" sz="1600" b="1" kern="150" dirty="0">
                <a:solidFill>
                  <a:schemeClr val="tx1"/>
                </a:solidFill>
                <a:effectLst/>
                <a:latin typeface="+mj-lt"/>
                <a:ea typeface="SimSun" panose="02010600030101010101" pitchFamily="2" charset="-122"/>
                <a:cs typeface="F"/>
                <a:sym typeface="+mn-ea"/>
              </a:rPr>
              <a:t>2021: psychiatric disorder not otherwise specified</a:t>
            </a:r>
            <a:endParaRPr lang="it-IT" sz="1600" b="1" i="1" dirty="0">
              <a:solidFill>
                <a:schemeClr val="tx1"/>
              </a:solidFill>
              <a:latin typeface="+mj-lt"/>
              <a:sym typeface="+mn-ea"/>
            </a:endParaRPr>
          </a:p>
          <a:p>
            <a:endParaRPr lang="it-IT" sz="1600" b="1" i="1" dirty="0">
              <a:solidFill>
                <a:schemeClr val="tx1"/>
              </a:solidFill>
              <a:latin typeface="+mj-lt"/>
              <a:sym typeface="+mn-ea"/>
            </a:endParaRPr>
          </a:p>
          <a:p>
            <a:endParaRPr lang="it-IT" sz="1600" b="1" i="1" dirty="0">
              <a:solidFill>
                <a:schemeClr val="tx1"/>
              </a:solidFill>
              <a:latin typeface="+mj-lt"/>
              <a:sym typeface="+mn-ea"/>
            </a:endParaRPr>
          </a:p>
          <a:p>
            <a:r>
              <a:rPr lang="it-IT" sz="1600" b="1" dirty="0">
                <a:solidFill>
                  <a:schemeClr val="tx1"/>
                </a:solidFill>
                <a:latin typeface="+mj-lt"/>
                <a:sym typeface="+mn-ea"/>
              </a:rPr>
              <a:t>Anxiety disorder (admission to ED)  </a:t>
            </a:r>
          </a:p>
          <a:p>
            <a:endParaRPr lang="it-IT" sz="1600" b="1" dirty="0">
              <a:solidFill>
                <a:schemeClr val="tx1"/>
              </a:solidFill>
              <a:latin typeface="+mj-lt"/>
              <a:sym typeface="+mn-ea"/>
            </a:endParaRPr>
          </a:p>
          <a:p>
            <a:r>
              <a:rPr lang="it-IT" sz="1600" b="1" dirty="0">
                <a:solidFill>
                  <a:schemeClr val="tx1"/>
                </a:solidFill>
                <a:latin typeface="+mj-lt"/>
                <a:sym typeface="+mn-ea"/>
              </a:rPr>
              <a:t>OCTOBER, 2021 – Hospitalisation at </a:t>
            </a:r>
            <a:r>
              <a:rPr lang="en-US" sz="1600" b="1" dirty="0">
                <a:solidFill>
                  <a:schemeClr val="tx1"/>
                </a:solidFill>
                <a:latin typeface="+mj-lt"/>
              </a:rPr>
              <a:t>Psychiatric Diagnosis and Treatment Service </a:t>
            </a:r>
          </a:p>
          <a:p>
            <a:r>
              <a:rPr lang="it-IT" altLang="it-IT" sz="1600" b="1" dirty="0">
                <a:solidFill>
                  <a:schemeClr val="tx1"/>
                </a:solidFill>
                <a:latin typeface="+mj-lt"/>
              </a:rPr>
              <a:t>Borderline </a:t>
            </a:r>
            <a:r>
              <a:rPr lang="it-IT" altLang="it-IT" sz="1600" b="1" dirty="0" err="1">
                <a:solidFill>
                  <a:schemeClr val="tx1"/>
                </a:solidFill>
                <a:latin typeface="+mj-lt"/>
              </a:rPr>
              <a:t>personality</a:t>
            </a:r>
            <a:r>
              <a:rPr lang="it-IT" altLang="it-IT" sz="1600" b="1" dirty="0">
                <a:solidFill>
                  <a:schemeClr val="tx1"/>
                </a:solidFill>
                <a:latin typeface="+mj-lt"/>
              </a:rPr>
              <a:t> disorder with </a:t>
            </a:r>
            <a:r>
              <a:rPr lang="it-IT" altLang="it-IT" sz="1600" b="1" dirty="0" err="1">
                <a:solidFill>
                  <a:schemeClr val="tx1"/>
                </a:solidFill>
                <a:latin typeface="+mj-lt"/>
              </a:rPr>
              <a:t>eating</a:t>
            </a:r>
            <a:r>
              <a:rPr lang="it-IT" altLang="it-IT" sz="1600" b="1" dirty="0">
                <a:solidFill>
                  <a:schemeClr val="tx1"/>
                </a:solidFill>
                <a:latin typeface="+mj-lt"/>
              </a:rPr>
              <a:t> disorders and </a:t>
            </a:r>
            <a:r>
              <a:rPr lang="it-IT" altLang="it-IT" sz="1600" b="1" dirty="0" err="1">
                <a:solidFill>
                  <a:schemeClr val="tx1"/>
                </a:solidFill>
                <a:latin typeface="+mj-lt"/>
              </a:rPr>
              <a:t>atypical</a:t>
            </a:r>
            <a:r>
              <a:rPr lang="it-IT" altLang="it-IT" sz="1600" b="1" dirty="0">
                <a:solidFill>
                  <a:schemeClr val="tx1"/>
                </a:solidFill>
                <a:latin typeface="+mj-lt"/>
              </a:rPr>
              <a:t> depression </a:t>
            </a:r>
          </a:p>
          <a:p>
            <a:endParaRPr lang="en-US" sz="1600" b="1" dirty="0">
              <a:solidFill>
                <a:schemeClr val="tx1"/>
              </a:solidFill>
              <a:latin typeface="+mj-lt"/>
            </a:endParaRPr>
          </a:p>
          <a:p>
            <a:endParaRPr lang="it-IT" altLang="en-US" sz="1600" b="1" u="sng" dirty="0">
              <a:solidFill>
                <a:schemeClr val="tx1"/>
              </a:solidFill>
              <a:latin typeface="+mj-lt"/>
              <a:sym typeface="+mn-ea"/>
            </a:endParaRPr>
          </a:p>
          <a:p>
            <a:pPr lvl="0" algn="l" rtl="0">
              <a:spcBef>
                <a:spcPts val="0"/>
              </a:spcBef>
              <a:spcAft>
                <a:spcPts val="0"/>
              </a:spcAft>
            </a:pPr>
            <a:endParaRPr lang="it-IT" altLang="en-US" sz="1600" b="1" kern="150" dirty="0">
              <a:solidFill>
                <a:schemeClr val="tx1"/>
              </a:solidFill>
              <a:effectLst/>
              <a:latin typeface="Calibri" panose="020F0502020204030204" charset="0"/>
              <a:ea typeface="SimSun" panose="02010600030101010101" pitchFamily="2" charset="-122"/>
              <a:cs typeface="F"/>
              <a:sym typeface="+mn-ea"/>
            </a:endParaRPr>
          </a:p>
        </p:txBody>
      </p:sp>
      <p:sp>
        <p:nvSpPr>
          <p:cNvPr id="3" name="Rettangolo con due angoli in diagonale arrotondati 2"/>
          <p:cNvSpPr/>
          <p:nvPr/>
        </p:nvSpPr>
        <p:spPr>
          <a:xfrm>
            <a:off x="4485640" y="635000"/>
            <a:ext cx="3729990" cy="6223000"/>
          </a:xfrm>
          <a:prstGeom prst="round2Diag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00000"/>
              </a:lnSpc>
              <a:spcBef>
                <a:spcPct val="0"/>
              </a:spcBef>
              <a:spcAft>
                <a:spcPct val="15000"/>
              </a:spcAft>
            </a:pPr>
            <a:endParaRPr lang="it-IT" sz="1400" dirty="0">
              <a:solidFill>
                <a:schemeClr val="tx1"/>
              </a:solidFill>
              <a:sym typeface="+mn-ea"/>
            </a:endParaRPr>
          </a:p>
          <a:p>
            <a:pPr lvl="0">
              <a:lnSpc>
                <a:spcPct val="100000"/>
              </a:lnSpc>
              <a:spcBef>
                <a:spcPct val="0"/>
              </a:spcBef>
              <a:spcAft>
                <a:spcPct val="15000"/>
              </a:spcAft>
            </a:pPr>
            <a:endParaRPr lang="it-IT" sz="1400" dirty="0">
              <a:solidFill>
                <a:schemeClr val="tx1"/>
              </a:solidFill>
              <a:sym typeface="+mn-ea"/>
            </a:endParaRPr>
          </a:p>
          <a:p>
            <a:pPr marL="285750" lvl="0" indent="-285750">
              <a:lnSpc>
                <a:spcPct val="100000"/>
              </a:lnSpc>
              <a:spcBef>
                <a:spcPct val="0"/>
              </a:spcBef>
              <a:spcAft>
                <a:spcPct val="15000"/>
              </a:spcAft>
              <a:buFont typeface="Wingdings" panose="05000000000000000000" pitchFamily="2" charset="2"/>
              <a:buChar char="q"/>
            </a:pPr>
            <a:r>
              <a:rPr lang="it-IT" sz="1400" dirty="0">
                <a:solidFill>
                  <a:schemeClr val="tx1"/>
                </a:solidFill>
                <a:sym typeface="+mn-ea"/>
              </a:rPr>
              <a:t>Weight loss (31kg)</a:t>
            </a:r>
          </a:p>
          <a:p>
            <a:pPr lvl="0">
              <a:lnSpc>
                <a:spcPct val="100000"/>
              </a:lnSpc>
              <a:spcBef>
                <a:spcPct val="0"/>
              </a:spcBef>
              <a:spcAft>
                <a:spcPct val="15000"/>
              </a:spcAft>
            </a:pPr>
            <a:r>
              <a:rPr lang="it-IT" dirty="0">
                <a:solidFill>
                  <a:schemeClr val="tx1"/>
                </a:solidFill>
                <a:sym typeface="+mn-ea"/>
              </a:rPr>
              <a:t>Fear of </a:t>
            </a:r>
            <a:r>
              <a:rPr lang="it-IT" dirty="0" err="1">
                <a:solidFill>
                  <a:schemeClr val="tx1"/>
                </a:solidFill>
                <a:sym typeface="+mn-ea"/>
              </a:rPr>
              <a:t>losing</a:t>
            </a:r>
            <a:r>
              <a:rPr lang="it-IT" dirty="0">
                <a:solidFill>
                  <a:schemeClr val="tx1"/>
                </a:solidFill>
                <a:sym typeface="+mn-ea"/>
              </a:rPr>
              <a:t> control</a:t>
            </a:r>
          </a:p>
          <a:p>
            <a:pPr lvl="0">
              <a:lnSpc>
                <a:spcPct val="100000"/>
              </a:lnSpc>
              <a:spcBef>
                <a:spcPct val="0"/>
              </a:spcBef>
              <a:spcAft>
                <a:spcPct val="15000"/>
              </a:spcAft>
            </a:pPr>
            <a:endParaRPr lang="it-IT" sz="1400" dirty="0">
              <a:solidFill>
                <a:schemeClr val="tx1"/>
              </a:solidFill>
              <a:sym typeface="+mn-ea"/>
            </a:endParaRPr>
          </a:p>
          <a:p>
            <a:pPr marL="285750" lvl="0" indent="-285750">
              <a:lnSpc>
                <a:spcPct val="100000"/>
              </a:lnSpc>
              <a:spcBef>
                <a:spcPct val="0"/>
              </a:spcBef>
              <a:spcAft>
                <a:spcPct val="15000"/>
              </a:spcAft>
              <a:buFont typeface="Wingdings" panose="05000000000000000000" pitchFamily="2" charset="2"/>
              <a:buChar char="q"/>
            </a:pPr>
            <a:r>
              <a:rPr lang="it-IT" sz="1400" dirty="0">
                <a:solidFill>
                  <a:schemeClr val="tx1"/>
                </a:solidFill>
                <a:sym typeface="+mn-ea"/>
              </a:rPr>
              <a:t>Weight loss</a:t>
            </a:r>
            <a:endParaRPr lang="it-IT" sz="1400" dirty="0">
              <a:solidFill>
                <a:schemeClr val="tx1"/>
              </a:solidFill>
            </a:endParaRPr>
          </a:p>
          <a:p>
            <a:pPr lvl="0">
              <a:lnSpc>
                <a:spcPct val="100000"/>
              </a:lnSpc>
              <a:spcBef>
                <a:spcPct val="0"/>
              </a:spcBef>
              <a:spcAft>
                <a:spcPct val="15000"/>
              </a:spcAft>
            </a:pPr>
            <a:r>
              <a:rPr lang="it-IT" sz="1400" dirty="0">
                <a:solidFill>
                  <a:schemeClr val="tx1"/>
                </a:solidFill>
                <a:sym typeface="+mn-ea"/>
              </a:rPr>
              <a:t>Social withdrawal</a:t>
            </a:r>
            <a:endParaRPr lang="it-IT" sz="1400" dirty="0">
              <a:solidFill>
                <a:schemeClr val="tx1"/>
              </a:solidFill>
            </a:endParaRPr>
          </a:p>
          <a:p>
            <a:pPr lvl="0">
              <a:lnSpc>
                <a:spcPct val="100000"/>
              </a:lnSpc>
              <a:spcBef>
                <a:spcPct val="0"/>
              </a:spcBef>
              <a:spcAft>
                <a:spcPct val="15000"/>
              </a:spcAft>
            </a:pPr>
            <a:r>
              <a:rPr lang="it-IT" sz="1400" dirty="0">
                <a:solidFill>
                  <a:schemeClr val="tx1"/>
                </a:solidFill>
                <a:sym typeface="+mn-ea"/>
              </a:rPr>
              <a:t>School dropout</a:t>
            </a:r>
            <a:endParaRPr lang="it-IT" sz="1400" dirty="0">
              <a:solidFill>
                <a:schemeClr val="tx1"/>
              </a:solidFill>
            </a:endParaRPr>
          </a:p>
          <a:p>
            <a:pPr lvl="0">
              <a:lnSpc>
                <a:spcPct val="100000"/>
              </a:lnSpc>
              <a:spcBef>
                <a:spcPct val="0"/>
              </a:spcBef>
              <a:spcAft>
                <a:spcPct val="15000"/>
              </a:spcAft>
            </a:pPr>
            <a:r>
              <a:rPr lang="it-IT" sz="1400" dirty="0">
                <a:solidFill>
                  <a:schemeClr val="tx1"/>
                </a:solidFill>
                <a:sym typeface="+mn-ea"/>
              </a:rPr>
              <a:t>Suicide attempt with drug abuse </a:t>
            </a:r>
            <a:endParaRPr lang="it-IT" sz="1400" dirty="0">
              <a:solidFill>
                <a:schemeClr val="tx1"/>
              </a:solidFill>
            </a:endParaRPr>
          </a:p>
          <a:p>
            <a:pPr lvl="0"/>
            <a:r>
              <a:rPr lang="it-IT" sz="1400" dirty="0">
                <a:solidFill>
                  <a:schemeClr val="tx1"/>
                </a:solidFill>
                <a:sym typeface="+mn-ea"/>
              </a:rPr>
              <a:t>Self-</a:t>
            </a:r>
            <a:r>
              <a:rPr lang="it-IT" sz="1400" dirty="0" err="1">
                <a:solidFill>
                  <a:schemeClr val="tx1"/>
                </a:solidFill>
                <a:sym typeface="+mn-ea"/>
              </a:rPr>
              <a:t>harm</a:t>
            </a:r>
            <a:endParaRPr lang="it-IT" sz="1400" dirty="0">
              <a:solidFill>
                <a:schemeClr val="tx1"/>
              </a:solidFill>
            </a:endParaRPr>
          </a:p>
          <a:p>
            <a:pPr lvl="0">
              <a:lnSpc>
                <a:spcPct val="100000"/>
              </a:lnSpc>
              <a:spcBef>
                <a:spcPct val="0"/>
              </a:spcBef>
              <a:spcAft>
                <a:spcPct val="15000"/>
              </a:spcAft>
            </a:pPr>
            <a:endParaRPr lang="it-IT" sz="1400" dirty="0">
              <a:solidFill>
                <a:srgbClr val="002060"/>
              </a:solidFill>
              <a:sym typeface="+mn-ea"/>
            </a:endParaRPr>
          </a:p>
          <a:p>
            <a:pPr marL="285750" lvl="0" indent="-285750">
              <a:lnSpc>
                <a:spcPct val="100000"/>
              </a:lnSpc>
              <a:spcBef>
                <a:spcPct val="0"/>
              </a:spcBef>
              <a:spcAft>
                <a:spcPct val="15000"/>
              </a:spcAft>
              <a:buFont typeface="Wingdings" panose="05000000000000000000" pitchFamily="2" charset="2"/>
              <a:buChar char="q"/>
            </a:pPr>
            <a:r>
              <a:rPr lang="it-IT" sz="1400" dirty="0">
                <a:solidFill>
                  <a:srgbClr val="002060"/>
                </a:solidFill>
                <a:sym typeface="+mn-ea"/>
              </a:rPr>
              <a:t>Sexual promoscuity</a:t>
            </a:r>
          </a:p>
          <a:p>
            <a:pPr lvl="0">
              <a:lnSpc>
                <a:spcPct val="100000"/>
              </a:lnSpc>
              <a:spcBef>
                <a:spcPct val="0"/>
              </a:spcBef>
              <a:spcAft>
                <a:spcPct val="15000"/>
              </a:spcAft>
            </a:pPr>
            <a:r>
              <a:rPr lang="it-IT" sz="1400" dirty="0">
                <a:solidFill>
                  <a:srgbClr val="002060"/>
                </a:solidFill>
                <a:sym typeface="+mn-ea"/>
              </a:rPr>
              <a:t>Weight gain</a:t>
            </a:r>
          </a:p>
          <a:p>
            <a:pPr lvl="0">
              <a:lnSpc>
                <a:spcPct val="100000"/>
              </a:lnSpc>
              <a:spcBef>
                <a:spcPct val="0"/>
              </a:spcBef>
              <a:spcAft>
                <a:spcPct val="15000"/>
              </a:spcAft>
            </a:pPr>
            <a:r>
              <a:rPr lang="it-IT" sz="1400" dirty="0">
                <a:solidFill>
                  <a:srgbClr val="002060"/>
                </a:solidFill>
                <a:sym typeface="+mn-ea"/>
              </a:rPr>
              <a:t>Self-</a:t>
            </a:r>
            <a:r>
              <a:rPr lang="it-IT" sz="1400" dirty="0" err="1">
                <a:solidFill>
                  <a:srgbClr val="002060"/>
                </a:solidFill>
                <a:sym typeface="+mn-ea"/>
              </a:rPr>
              <a:t>harm</a:t>
            </a:r>
            <a:endParaRPr lang="it-IT" sz="1400" dirty="0">
              <a:solidFill>
                <a:srgbClr val="002060"/>
              </a:solidFill>
              <a:sym typeface="+mn-ea"/>
            </a:endParaRPr>
          </a:p>
          <a:p>
            <a:pPr lvl="0">
              <a:lnSpc>
                <a:spcPct val="100000"/>
              </a:lnSpc>
              <a:spcBef>
                <a:spcPct val="0"/>
              </a:spcBef>
              <a:spcAft>
                <a:spcPct val="15000"/>
              </a:spcAft>
            </a:pPr>
            <a:r>
              <a:rPr lang="it-IT" sz="1400" dirty="0">
                <a:solidFill>
                  <a:srgbClr val="002060"/>
                </a:solidFill>
                <a:sym typeface="+mn-ea"/>
              </a:rPr>
              <a:t>Suicide attempt with drug abuse </a:t>
            </a:r>
            <a:endParaRPr lang="it-IT" sz="1400" dirty="0">
              <a:solidFill>
                <a:srgbClr val="002060"/>
              </a:solidFill>
            </a:endParaRPr>
          </a:p>
          <a:p>
            <a:pPr lvl="0">
              <a:lnSpc>
                <a:spcPct val="100000"/>
              </a:lnSpc>
              <a:spcBef>
                <a:spcPct val="0"/>
              </a:spcBef>
              <a:spcAft>
                <a:spcPct val="15000"/>
              </a:spcAft>
            </a:pPr>
            <a:endParaRPr lang="it-IT" sz="1400" dirty="0">
              <a:solidFill>
                <a:schemeClr val="tx1"/>
              </a:solidFill>
              <a:sym typeface="+mn-ea"/>
            </a:endParaRPr>
          </a:p>
          <a:p>
            <a:pPr marL="285750" lvl="0" indent="-285750">
              <a:lnSpc>
                <a:spcPct val="100000"/>
              </a:lnSpc>
              <a:spcBef>
                <a:spcPct val="0"/>
              </a:spcBef>
              <a:spcAft>
                <a:spcPct val="15000"/>
              </a:spcAft>
              <a:buFont typeface="Wingdings" panose="05000000000000000000" pitchFamily="2" charset="2"/>
              <a:buChar char="q"/>
            </a:pPr>
            <a:r>
              <a:rPr lang="it-IT" sz="1400" dirty="0">
                <a:solidFill>
                  <a:schemeClr val="tx1"/>
                </a:solidFill>
                <a:sym typeface="+mn-ea"/>
              </a:rPr>
              <a:t>Restricted food intake </a:t>
            </a:r>
            <a:endParaRPr lang="it-IT" sz="1400" dirty="0">
              <a:solidFill>
                <a:schemeClr val="tx1"/>
              </a:solidFill>
            </a:endParaRPr>
          </a:p>
          <a:p>
            <a:pPr lvl="0">
              <a:lnSpc>
                <a:spcPct val="100000"/>
              </a:lnSpc>
              <a:spcBef>
                <a:spcPct val="0"/>
              </a:spcBef>
              <a:spcAft>
                <a:spcPct val="15000"/>
              </a:spcAft>
            </a:pPr>
            <a:r>
              <a:rPr lang="it-IT" sz="1400" dirty="0">
                <a:solidFill>
                  <a:schemeClr val="tx1"/>
                </a:solidFill>
                <a:sym typeface="+mn-ea"/>
              </a:rPr>
              <a:t>Compulsive sport consumption</a:t>
            </a:r>
            <a:endParaRPr lang="it-IT" sz="1400" dirty="0">
              <a:solidFill>
                <a:schemeClr val="tx1"/>
              </a:solidFill>
            </a:endParaRPr>
          </a:p>
          <a:p>
            <a:pPr lvl="0">
              <a:lnSpc>
                <a:spcPct val="100000"/>
              </a:lnSpc>
              <a:spcBef>
                <a:spcPct val="0"/>
              </a:spcBef>
              <a:spcAft>
                <a:spcPct val="15000"/>
              </a:spcAft>
            </a:pPr>
            <a:r>
              <a:rPr lang="it-IT" sz="1400" dirty="0">
                <a:solidFill>
                  <a:schemeClr val="tx1"/>
                </a:solidFill>
                <a:sym typeface="+mn-ea"/>
              </a:rPr>
              <a:t>Panic attacks</a:t>
            </a:r>
            <a:endParaRPr lang="it-IT" sz="1400" dirty="0">
              <a:solidFill>
                <a:schemeClr val="tx1"/>
              </a:solidFill>
            </a:endParaRPr>
          </a:p>
          <a:p>
            <a:pPr lvl="0">
              <a:lnSpc>
                <a:spcPct val="100000"/>
              </a:lnSpc>
              <a:spcBef>
                <a:spcPct val="0"/>
              </a:spcBef>
              <a:spcAft>
                <a:spcPct val="15000"/>
              </a:spcAft>
            </a:pPr>
            <a:r>
              <a:rPr lang="it-IT" sz="1400" dirty="0">
                <a:solidFill>
                  <a:schemeClr val="tx1"/>
                </a:solidFill>
                <a:sym typeface="+mn-ea"/>
              </a:rPr>
              <a:t>Suicidial thoughts and plans</a:t>
            </a:r>
          </a:p>
          <a:p>
            <a:pPr lvl="0">
              <a:lnSpc>
                <a:spcPct val="100000"/>
              </a:lnSpc>
              <a:spcBef>
                <a:spcPct val="0"/>
              </a:spcBef>
              <a:spcAft>
                <a:spcPct val="15000"/>
              </a:spcAft>
            </a:pPr>
            <a:endParaRPr lang="it-IT" sz="1400" dirty="0">
              <a:solidFill>
                <a:schemeClr val="tx1"/>
              </a:solidFill>
              <a:sym typeface="+mn-ea"/>
            </a:endParaRPr>
          </a:p>
          <a:p>
            <a:pPr marL="285750" lvl="0" indent="-285750">
              <a:lnSpc>
                <a:spcPct val="100000"/>
              </a:lnSpc>
              <a:spcBef>
                <a:spcPct val="0"/>
              </a:spcBef>
              <a:spcAft>
                <a:spcPct val="15000"/>
              </a:spcAft>
              <a:buFont typeface="Wingdings" panose="05000000000000000000" pitchFamily="2" charset="2"/>
              <a:buChar char="q"/>
            </a:pPr>
            <a:r>
              <a:rPr lang="it-IT" sz="1400" dirty="0">
                <a:solidFill>
                  <a:srgbClr val="002060"/>
                </a:solidFill>
                <a:sym typeface="+mn-ea"/>
              </a:rPr>
              <a:t>Suicide attempt with drug abuse </a:t>
            </a:r>
            <a:endParaRPr lang="it-IT" sz="1400" dirty="0">
              <a:solidFill>
                <a:srgbClr val="002060"/>
              </a:solidFill>
            </a:endParaRPr>
          </a:p>
          <a:p>
            <a:pPr lvl="0">
              <a:lnSpc>
                <a:spcPct val="100000"/>
              </a:lnSpc>
              <a:spcBef>
                <a:spcPct val="0"/>
              </a:spcBef>
              <a:spcAft>
                <a:spcPct val="15000"/>
              </a:spcAft>
            </a:pPr>
            <a:endParaRPr lang="it-IT" sz="1400" dirty="0">
              <a:solidFill>
                <a:schemeClr val="tx1"/>
              </a:solidFill>
              <a:sym typeface="+mn-ea"/>
            </a:endParaRPr>
          </a:p>
          <a:p>
            <a:pPr lvl="0">
              <a:lnSpc>
                <a:spcPct val="100000"/>
              </a:lnSpc>
              <a:spcBef>
                <a:spcPct val="0"/>
              </a:spcBef>
              <a:spcAft>
                <a:spcPct val="15000"/>
              </a:spcAft>
            </a:pPr>
            <a:endParaRPr lang="it-IT" sz="1400" dirty="0">
              <a:solidFill>
                <a:schemeClr val="tx1"/>
              </a:solidFill>
              <a:sym typeface="+mn-ea"/>
            </a:endParaRPr>
          </a:p>
        </p:txBody>
      </p:sp>
      <p:sp>
        <p:nvSpPr>
          <p:cNvPr id="4" name="Rettangolo con angoli arrotondati sullo stesso lato 3"/>
          <p:cNvSpPr/>
          <p:nvPr/>
        </p:nvSpPr>
        <p:spPr>
          <a:xfrm>
            <a:off x="8931275" y="539750"/>
            <a:ext cx="3155950" cy="6245860"/>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nSpc>
                <a:spcPct val="100000"/>
              </a:lnSpc>
              <a:spcBef>
                <a:spcPct val="0"/>
              </a:spcBef>
              <a:spcAft>
                <a:spcPct val="15000"/>
              </a:spcAft>
            </a:pPr>
            <a:endParaRPr lang="it-IT" sz="1200" dirty="0">
              <a:solidFill>
                <a:schemeClr val="bg1"/>
              </a:solidFill>
              <a:sym typeface="+mn-ea"/>
            </a:endParaRPr>
          </a:p>
          <a:p>
            <a:pPr marL="0" lvl="1">
              <a:lnSpc>
                <a:spcPct val="100000"/>
              </a:lnSpc>
              <a:spcBef>
                <a:spcPct val="0"/>
              </a:spcBef>
              <a:spcAft>
                <a:spcPct val="15000"/>
              </a:spcAft>
            </a:pPr>
            <a:endParaRPr lang="it-IT" sz="1200" dirty="0">
              <a:solidFill>
                <a:schemeClr val="bg1"/>
              </a:solidFill>
              <a:sym typeface="+mn-ea"/>
            </a:endParaRPr>
          </a:p>
          <a:p>
            <a:pPr marL="0" lvl="1">
              <a:lnSpc>
                <a:spcPct val="100000"/>
              </a:lnSpc>
              <a:spcBef>
                <a:spcPct val="0"/>
              </a:spcBef>
              <a:spcAft>
                <a:spcPct val="15000"/>
              </a:spcAft>
            </a:pPr>
            <a:endParaRPr lang="it-IT" sz="1200" dirty="0">
              <a:solidFill>
                <a:schemeClr val="bg1"/>
              </a:solidFill>
              <a:sym typeface="+mn-ea"/>
            </a:endParaRPr>
          </a:p>
          <a:p>
            <a:pPr marL="0" lvl="1">
              <a:lnSpc>
                <a:spcPct val="100000"/>
              </a:lnSpc>
              <a:spcBef>
                <a:spcPct val="0"/>
              </a:spcBef>
              <a:spcAft>
                <a:spcPct val="15000"/>
              </a:spcAft>
            </a:pPr>
            <a:endParaRPr lang="it-IT" sz="1200" dirty="0">
              <a:solidFill>
                <a:schemeClr val="bg1"/>
              </a:solidFill>
              <a:sym typeface="+mn-ea"/>
            </a:endParaRPr>
          </a:p>
          <a:p>
            <a:pPr marL="0" lvl="1">
              <a:lnSpc>
                <a:spcPct val="100000"/>
              </a:lnSpc>
              <a:spcBef>
                <a:spcPct val="0"/>
              </a:spcBef>
              <a:spcAft>
                <a:spcPct val="15000"/>
              </a:spcAft>
            </a:pPr>
            <a:endParaRPr lang="it-IT" sz="1200" dirty="0">
              <a:solidFill>
                <a:schemeClr val="bg1"/>
              </a:solidFill>
              <a:sym typeface="+mn-ea"/>
            </a:endParaRPr>
          </a:p>
          <a:p>
            <a:pPr marL="171450" lvl="1" indent="-171450">
              <a:lnSpc>
                <a:spcPct val="100000"/>
              </a:lnSpc>
              <a:spcBef>
                <a:spcPct val="0"/>
              </a:spcBef>
              <a:spcAft>
                <a:spcPct val="15000"/>
              </a:spcAft>
              <a:buFont typeface="Wingdings" panose="05000000000000000000" pitchFamily="2" charset="2"/>
              <a:buChar char="q"/>
            </a:pPr>
            <a:r>
              <a:rPr lang="it-IT" sz="1100" dirty="0">
                <a:solidFill>
                  <a:schemeClr val="bg2"/>
                </a:solidFill>
                <a:sym typeface="+mn-ea"/>
              </a:rPr>
              <a:t>DELORAZEPAM</a:t>
            </a:r>
          </a:p>
          <a:p>
            <a:pPr lvl="0">
              <a:lnSpc>
                <a:spcPct val="100000"/>
              </a:lnSpc>
              <a:spcBef>
                <a:spcPct val="0"/>
              </a:spcBef>
              <a:spcAft>
                <a:spcPct val="15000"/>
              </a:spcAft>
            </a:pPr>
            <a:r>
              <a:rPr lang="it-IT" sz="1100" dirty="0">
                <a:solidFill>
                  <a:schemeClr val="bg2"/>
                </a:solidFill>
                <a:sym typeface="+mn-ea"/>
              </a:rPr>
              <a:t>OLANZAPINE 5 MG</a:t>
            </a:r>
          </a:p>
          <a:p>
            <a:pPr lvl="0">
              <a:lnSpc>
                <a:spcPct val="100000"/>
              </a:lnSpc>
              <a:spcBef>
                <a:spcPct val="0"/>
              </a:spcBef>
              <a:spcAft>
                <a:spcPct val="15000"/>
              </a:spcAft>
            </a:pPr>
            <a:r>
              <a:rPr lang="it-IT" sz="1100" dirty="0">
                <a:solidFill>
                  <a:schemeClr val="bg2"/>
                </a:solidFill>
                <a:sym typeface="+mn-ea"/>
              </a:rPr>
              <a:t>ESCITALOPRAM 10 MG</a:t>
            </a:r>
          </a:p>
          <a:p>
            <a:pPr lvl="0">
              <a:lnSpc>
                <a:spcPct val="100000"/>
              </a:lnSpc>
              <a:spcBef>
                <a:spcPct val="0"/>
              </a:spcBef>
              <a:spcAft>
                <a:spcPct val="15000"/>
              </a:spcAft>
            </a:pPr>
            <a:r>
              <a:rPr lang="it-IT" sz="1200" dirty="0">
                <a:solidFill>
                  <a:schemeClr val="bg2"/>
                </a:solidFill>
              </a:rPr>
              <a:t>DURING INPATIENT TREATMENT FOR EATING DISORDERS </a:t>
            </a:r>
          </a:p>
          <a:p>
            <a:pPr lvl="0">
              <a:lnSpc>
                <a:spcPct val="100000"/>
              </a:lnSpc>
              <a:spcBef>
                <a:spcPct val="0"/>
              </a:spcBef>
              <a:spcAft>
                <a:spcPct val="15000"/>
              </a:spcAft>
            </a:pPr>
            <a:endParaRPr lang="it-IT" sz="1200" dirty="0">
              <a:solidFill>
                <a:schemeClr val="bg1"/>
              </a:solidFill>
              <a:sym typeface="+mn-ea"/>
            </a:endParaRPr>
          </a:p>
          <a:p>
            <a:pPr marL="171450" lvl="0" indent="-171450">
              <a:lnSpc>
                <a:spcPct val="100000"/>
              </a:lnSpc>
              <a:spcBef>
                <a:spcPct val="0"/>
              </a:spcBef>
              <a:spcAft>
                <a:spcPct val="15000"/>
              </a:spcAft>
              <a:buFont typeface="Wingdings" panose="05000000000000000000" pitchFamily="2" charset="2"/>
              <a:buChar char="q"/>
            </a:pPr>
            <a:r>
              <a:rPr lang="it-IT" sz="1200" dirty="0">
                <a:sym typeface="+mn-ea"/>
              </a:rPr>
              <a:t>CLOMIPRAMINE 25  AND 75 MG</a:t>
            </a:r>
          </a:p>
          <a:p>
            <a:pPr lvl="0">
              <a:lnSpc>
                <a:spcPct val="100000"/>
              </a:lnSpc>
              <a:spcBef>
                <a:spcPct val="0"/>
              </a:spcBef>
              <a:spcAft>
                <a:spcPct val="15000"/>
              </a:spcAft>
            </a:pPr>
            <a:r>
              <a:rPr lang="it-IT" sz="1200" dirty="0">
                <a:sym typeface="+mn-ea"/>
              </a:rPr>
              <a:t>FLUVOXAMINE 100 MG</a:t>
            </a:r>
          </a:p>
          <a:p>
            <a:pPr lvl="0">
              <a:lnSpc>
                <a:spcPct val="100000"/>
              </a:lnSpc>
              <a:spcBef>
                <a:spcPct val="0"/>
              </a:spcBef>
              <a:spcAft>
                <a:spcPct val="15000"/>
              </a:spcAft>
            </a:pPr>
            <a:r>
              <a:rPr lang="it-IT" sz="1200" dirty="0">
                <a:sym typeface="+mn-ea"/>
              </a:rPr>
              <a:t>DELORAZEPAM </a:t>
            </a:r>
          </a:p>
          <a:p>
            <a:pPr lvl="0"/>
            <a:r>
              <a:rPr lang="it-IT" sz="1200" dirty="0">
                <a:sym typeface="+mn-ea"/>
              </a:rPr>
              <a:t>OLANZAPINE</a:t>
            </a:r>
            <a:endParaRPr lang="it-IT" sz="1200" dirty="0"/>
          </a:p>
          <a:p>
            <a:pPr marL="0" lvl="1">
              <a:lnSpc>
                <a:spcPct val="100000"/>
              </a:lnSpc>
              <a:spcBef>
                <a:spcPct val="0"/>
              </a:spcBef>
              <a:spcAft>
                <a:spcPct val="15000"/>
              </a:spcAft>
            </a:pPr>
            <a:endParaRPr sz="1200" dirty="0">
              <a:solidFill>
                <a:schemeClr val="bg1"/>
              </a:solidFill>
            </a:endParaRPr>
          </a:p>
          <a:p>
            <a:pPr marL="171450" lvl="1" indent="-171450">
              <a:spcBef>
                <a:spcPct val="0"/>
              </a:spcBef>
              <a:spcAft>
                <a:spcPct val="15000"/>
              </a:spcAft>
              <a:buFont typeface="Wingdings" panose="05000000000000000000" pitchFamily="2" charset="2"/>
              <a:buChar char="q"/>
            </a:pPr>
            <a:r>
              <a:rPr kumimoji="0" lang="it-IT" altLang="it-IT" sz="1200" b="0" i="0" u="none" strike="noStrike" cap="none" normalizeH="0" baseline="0" dirty="0">
                <a:ln>
                  <a:noFill/>
                </a:ln>
                <a:solidFill>
                  <a:schemeClr val="bg1"/>
                </a:solidFill>
                <a:effectLst/>
                <a:latin typeface="inherit"/>
              </a:rPr>
              <a:t>Admission to ED and discharge with the following prescription: </a:t>
            </a:r>
          </a:p>
          <a:p>
            <a:pPr marL="0" lvl="1">
              <a:spcBef>
                <a:spcPct val="0"/>
              </a:spcBef>
              <a:spcAft>
                <a:spcPct val="15000"/>
              </a:spcAft>
            </a:pPr>
            <a:r>
              <a:rPr kumimoji="0" lang="it-IT" altLang="it-IT" sz="1200" b="0" i="0" u="none" strike="noStrike" cap="none" normalizeH="0" baseline="0" dirty="0">
                <a:ln>
                  <a:noFill/>
                </a:ln>
                <a:solidFill>
                  <a:schemeClr val="bg1"/>
                </a:solidFill>
                <a:effectLst/>
                <a:latin typeface="inherit"/>
              </a:rPr>
              <a:t>QUIETAPINE 50 MG </a:t>
            </a:r>
          </a:p>
          <a:p>
            <a:pPr marL="0" lvl="1">
              <a:spcBef>
                <a:spcPct val="0"/>
              </a:spcBef>
              <a:spcAft>
                <a:spcPct val="15000"/>
              </a:spcAft>
            </a:pPr>
            <a:r>
              <a:rPr kumimoji="0" lang="it-IT" altLang="it-IT" sz="1200" b="0" i="0" u="none" strike="noStrike" cap="none" normalizeH="0" baseline="0" dirty="0">
                <a:ln>
                  <a:noFill/>
                </a:ln>
                <a:solidFill>
                  <a:schemeClr val="bg1"/>
                </a:solidFill>
                <a:effectLst/>
                <a:latin typeface="inherit"/>
              </a:rPr>
              <a:t>FLUVOXAMINE 50 MG </a:t>
            </a:r>
          </a:p>
          <a:p>
            <a:pPr marL="0" lvl="1">
              <a:spcBef>
                <a:spcPct val="0"/>
              </a:spcBef>
              <a:spcAft>
                <a:spcPct val="15000"/>
              </a:spcAft>
            </a:pPr>
            <a:r>
              <a:rPr lang="it-IT" altLang="it-IT" sz="1200" dirty="0">
                <a:solidFill>
                  <a:schemeClr val="bg1"/>
                </a:solidFill>
                <a:latin typeface="inherit"/>
              </a:rPr>
              <a:t>D</a:t>
            </a:r>
            <a:r>
              <a:rPr kumimoji="0" lang="it-IT" altLang="it-IT" sz="1200" b="0" i="0" u="none" strike="noStrike" cap="none" normalizeH="0" baseline="0" dirty="0">
                <a:ln>
                  <a:noFill/>
                </a:ln>
                <a:solidFill>
                  <a:schemeClr val="bg1"/>
                </a:solidFill>
                <a:effectLst/>
                <a:latin typeface="inherit"/>
              </a:rPr>
              <a:t>uring check-up therapy is improved with the addition of Vortioxetine 5 mg (refused by the patient)</a:t>
            </a:r>
            <a:r>
              <a:rPr kumimoji="0" lang="it-IT" altLang="it-IT" sz="800" b="0" i="0" u="none" strike="noStrike" cap="none" normalizeH="0" baseline="0" dirty="0">
                <a:ln>
                  <a:noFill/>
                </a:ln>
                <a:solidFill>
                  <a:schemeClr val="bg1"/>
                </a:solidFill>
                <a:effectLst/>
              </a:rPr>
              <a:t> </a:t>
            </a:r>
            <a:endParaRPr kumimoji="0" lang="it-IT" altLang="it-IT" sz="1050" b="0" i="0" u="none" strike="noStrike" cap="none" normalizeH="0" baseline="0" dirty="0">
              <a:ln>
                <a:noFill/>
              </a:ln>
              <a:solidFill>
                <a:schemeClr val="bg1"/>
              </a:solidFill>
              <a:effectLst/>
              <a:latin typeface="Arial" panose="020B0604020202020204" pitchFamily="34" charset="0"/>
            </a:endParaRPr>
          </a:p>
          <a:p>
            <a:pPr marL="0" lvl="1">
              <a:lnSpc>
                <a:spcPct val="100000"/>
              </a:lnSpc>
              <a:spcBef>
                <a:spcPct val="0"/>
              </a:spcBef>
              <a:spcAft>
                <a:spcPct val="15000"/>
              </a:spcAft>
            </a:pPr>
            <a:endParaRPr lang="it-IT" sz="1200" dirty="0">
              <a:solidFill>
                <a:schemeClr val="bg1"/>
              </a:solidFill>
              <a:sym typeface="+mn-ea"/>
            </a:endParaRPr>
          </a:p>
          <a:p>
            <a:pPr marL="171450" lvl="1" indent="-171450">
              <a:lnSpc>
                <a:spcPct val="100000"/>
              </a:lnSpc>
              <a:spcBef>
                <a:spcPct val="0"/>
              </a:spcBef>
              <a:spcAft>
                <a:spcPct val="15000"/>
              </a:spcAft>
              <a:buFont typeface="Wingdings" panose="05000000000000000000" pitchFamily="2" charset="2"/>
              <a:buChar char="q"/>
            </a:pPr>
            <a:r>
              <a:rPr lang="it-IT" sz="1200" dirty="0">
                <a:solidFill>
                  <a:schemeClr val="bg1"/>
                </a:solidFill>
                <a:sym typeface="+mn-ea"/>
              </a:rPr>
              <a:t>Diazepam</a:t>
            </a:r>
          </a:p>
          <a:p>
            <a:pPr marL="171450" lvl="1" indent="-171450">
              <a:lnSpc>
                <a:spcPct val="100000"/>
              </a:lnSpc>
              <a:spcBef>
                <a:spcPct val="0"/>
              </a:spcBef>
              <a:spcAft>
                <a:spcPct val="15000"/>
              </a:spcAft>
              <a:buChar char="•"/>
            </a:pPr>
            <a:endParaRPr lang="it-IT" sz="1200" dirty="0">
              <a:solidFill>
                <a:schemeClr val="bg1"/>
              </a:solidFill>
              <a:sym typeface="+mn-ea"/>
            </a:endParaRPr>
          </a:p>
          <a:p>
            <a:pPr lvl="0">
              <a:lnSpc>
                <a:spcPct val="100000"/>
              </a:lnSpc>
              <a:spcBef>
                <a:spcPct val="0"/>
              </a:spcBef>
              <a:spcAft>
                <a:spcPct val="15000"/>
              </a:spcAft>
            </a:pPr>
            <a:endParaRPr lang="it-IT" sz="1200" dirty="0" err="1"/>
          </a:p>
          <a:p>
            <a:pPr marL="171450" lvl="0" indent="-171450">
              <a:lnSpc>
                <a:spcPct val="100000"/>
              </a:lnSpc>
              <a:spcBef>
                <a:spcPct val="0"/>
              </a:spcBef>
              <a:spcAft>
                <a:spcPct val="15000"/>
              </a:spcAft>
              <a:buFont typeface="Wingdings" panose="05000000000000000000" pitchFamily="2" charset="2"/>
              <a:buChar char="q"/>
            </a:pPr>
            <a:r>
              <a:rPr lang="it-IT" sz="1200" dirty="0"/>
              <a:t>Aripripazole 10mg</a:t>
            </a:r>
          </a:p>
          <a:p>
            <a:pPr lvl="0">
              <a:lnSpc>
                <a:spcPct val="100000"/>
              </a:lnSpc>
              <a:spcBef>
                <a:spcPct val="0"/>
              </a:spcBef>
              <a:spcAft>
                <a:spcPct val="15000"/>
              </a:spcAft>
            </a:pPr>
            <a:r>
              <a:rPr lang="it-IT" sz="1200" dirty="0"/>
              <a:t>Delorazepam 2mg </a:t>
            </a:r>
          </a:p>
          <a:p>
            <a:pPr lvl="0">
              <a:lnSpc>
                <a:spcPct val="100000"/>
              </a:lnSpc>
              <a:spcBef>
                <a:spcPct val="0"/>
              </a:spcBef>
              <a:spcAft>
                <a:spcPct val="15000"/>
              </a:spcAft>
            </a:pPr>
            <a:r>
              <a:rPr lang="it-IT" sz="1200" dirty="0"/>
              <a:t>Oxcarbazepine 300mg</a:t>
            </a:r>
          </a:p>
          <a:p>
            <a:pPr lvl="0">
              <a:lnSpc>
                <a:spcPct val="100000"/>
              </a:lnSpc>
              <a:spcBef>
                <a:spcPct val="0"/>
              </a:spcBef>
              <a:spcAft>
                <a:spcPct val="15000"/>
              </a:spcAft>
            </a:pPr>
            <a:r>
              <a:rPr lang="it-IT" sz="1200" dirty="0"/>
              <a:t>Aripripazole 400mg 1 Fial once monthly</a:t>
            </a:r>
          </a:p>
          <a:p>
            <a:pPr marL="171450" lvl="1" indent="-171450">
              <a:lnSpc>
                <a:spcPct val="100000"/>
              </a:lnSpc>
              <a:spcBef>
                <a:spcPct val="0"/>
              </a:spcBef>
              <a:spcAft>
                <a:spcPct val="15000"/>
              </a:spcAft>
              <a:buChar char="•"/>
            </a:pPr>
            <a:endParaRPr sz="1200" dirty="0">
              <a:solidFill>
                <a:schemeClr val="bg1"/>
              </a:solidFill>
            </a:endParaRPr>
          </a:p>
          <a:p>
            <a:pPr marL="114300" lvl="1" indent="-114300">
              <a:lnSpc>
                <a:spcPct val="100000"/>
              </a:lnSpc>
              <a:spcBef>
                <a:spcPct val="0"/>
              </a:spcBef>
              <a:spcAft>
                <a:spcPct val="15000"/>
              </a:spcAft>
              <a:buChar char="•"/>
            </a:pPr>
            <a:endParaRPr lang="it-IT" sz="1200" dirty="0">
              <a:solidFill>
                <a:schemeClr val="bg1"/>
              </a:solidFill>
              <a:sym typeface="+mn-ea"/>
            </a:endParaRPr>
          </a:p>
          <a:p>
            <a:pPr marL="0" lvl="1" indent="0">
              <a:lnSpc>
                <a:spcPct val="100000"/>
              </a:lnSpc>
              <a:spcBef>
                <a:spcPct val="0"/>
              </a:spcBef>
              <a:spcAft>
                <a:spcPct val="15000"/>
              </a:spcAft>
              <a:buNone/>
            </a:pPr>
            <a:endParaRPr lang="it-IT" sz="1200" kern="150" dirty="0">
              <a:solidFill>
                <a:schemeClr val="bg1"/>
              </a:solidFill>
              <a:effectLst/>
              <a:latin typeface="Calibri" panose="020F0502020204030204" charset="0"/>
              <a:ea typeface="SimSun" panose="02010600030101010101" pitchFamily="2" charset="-122"/>
              <a:cs typeface="F"/>
              <a:sym typeface="+mn-ea"/>
            </a:endParaRPr>
          </a:p>
          <a:p>
            <a:pPr marL="0" lvl="1" indent="0">
              <a:lnSpc>
                <a:spcPct val="100000"/>
              </a:lnSpc>
              <a:spcBef>
                <a:spcPct val="0"/>
              </a:spcBef>
              <a:spcAft>
                <a:spcPct val="15000"/>
              </a:spcAft>
              <a:buNone/>
            </a:pPr>
            <a:endParaRPr lang="it-IT" sz="1200" kern="150" dirty="0">
              <a:solidFill>
                <a:schemeClr val="bg1"/>
              </a:solidFill>
              <a:effectLst/>
              <a:latin typeface="Calibri" panose="020F0502020204030204" charset="0"/>
              <a:ea typeface="SimSun" panose="02010600030101010101" pitchFamily="2" charset="-122"/>
              <a:cs typeface="F"/>
              <a:sym typeface="+mn-ea"/>
            </a:endParaRPr>
          </a:p>
        </p:txBody>
      </p:sp>
      <p:sp>
        <p:nvSpPr>
          <p:cNvPr id="5" name="Freccia destra 4"/>
          <p:cNvSpPr/>
          <p:nvPr/>
        </p:nvSpPr>
        <p:spPr>
          <a:xfrm>
            <a:off x="3770366" y="3359049"/>
            <a:ext cx="693261" cy="484632"/>
          </a:xfrm>
          <a:prstGeom prst="right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destra 5"/>
          <p:cNvSpPr/>
          <p:nvPr/>
        </p:nvSpPr>
        <p:spPr>
          <a:xfrm>
            <a:off x="8194274" y="3359049"/>
            <a:ext cx="737077" cy="484632"/>
          </a:xfrm>
          <a:prstGeom prst="rightArrow">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  </a:t>
            </a:r>
          </a:p>
        </p:txBody>
      </p:sp>
      <p:sp>
        <p:nvSpPr>
          <p:cNvPr id="7" name="Rectangles 6"/>
          <p:cNvSpPr/>
          <p:nvPr/>
        </p:nvSpPr>
        <p:spPr>
          <a:xfrm>
            <a:off x="9434830" y="-95885"/>
            <a:ext cx="2343785" cy="635635"/>
          </a:xfrm>
          <a:prstGeom prst="rect">
            <a:avLst/>
          </a:prstGeom>
          <a:solidFill>
            <a:schemeClr val="tx1">
              <a:lumMod val="50000"/>
              <a:lumOff val="50000"/>
            </a:schemeClr>
          </a:solidFill>
          <a:ln w="9525" cap="flat" cmpd="sng" algn="ctr">
            <a:noFill/>
            <a:prstDash val="solid"/>
            <a:round/>
            <a:headEnd type="none" w="med" len="med"/>
            <a:tailEnd type="none" w="med" len="med"/>
          </a:ln>
        </p:spPr>
        <p:txBody>
          <a:bodyPr vert="horz" wrap="none" lIns="91440" tIns="45720" rIns="91440" bIns="45720" numCol="1" anchor="ctr" anchorCtr="0" compatLnSpc="1"/>
          <a:lstStyle/>
          <a:p>
            <a:pPr lvl="0" algn="l">
              <a:lnSpc>
                <a:spcPct val="100000"/>
              </a:lnSpc>
              <a:spcBef>
                <a:spcPct val="0"/>
              </a:spcBef>
              <a:spcAft>
                <a:spcPct val="35000"/>
              </a:spcAft>
            </a:pPr>
            <a:r>
              <a:rPr lang="it-IT" altLang="en-US" dirty="0">
                <a:sym typeface="+mn-ea"/>
              </a:rPr>
              <a:t>    </a:t>
            </a:r>
            <a:r>
              <a:rPr lang="it-IT" altLang="en-US" dirty="0">
                <a:latin typeface="Arial" panose="020B0604020202020204" pitchFamily="34" charset="0"/>
                <a:cs typeface="Arial" panose="020B0604020202020204" pitchFamily="34" charset="0"/>
                <a:sym typeface="+mn-ea"/>
              </a:rPr>
              <a:t>THERAPY</a:t>
            </a:r>
            <a:endParaRPr kumimoji="0" lang="it-IT" altLang="en-US" sz="18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sym typeface="+mn-ea"/>
            </a:endParaRPr>
          </a:p>
        </p:txBody>
      </p:sp>
      <p:sp>
        <p:nvSpPr>
          <p:cNvPr id="8" name="Rectangles 7"/>
          <p:cNvSpPr/>
          <p:nvPr/>
        </p:nvSpPr>
        <p:spPr>
          <a:xfrm>
            <a:off x="676910" y="0"/>
            <a:ext cx="2343785" cy="635635"/>
          </a:xfrm>
          <a:prstGeom prst="rect">
            <a:avLst/>
          </a:prstGeom>
          <a:solidFill>
            <a:schemeClr val="tx1">
              <a:lumMod val="50000"/>
              <a:lumOff val="50000"/>
            </a:schemeClr>
          </a:solidFill>
          <a:ln w="12700" cap="flat" cmpd="sng" algn="ctr">
            <a:noFill/>
            <a:prstDash val="sysDot"/>
            <a:round/>
            <a:headEnd type="none" w="med" len="med"/>
            <a:tailEnd type="none" w="med" len="med"/>
          </a:ln>
        </p:spPr>
        <p:txBody>
          <a:bodyPr vert="horz" wrap="none" lIns="91440" tIns="45720" rIns="91440" bIns="45720" numCol="1" anchor="ctr" anchorCtr="0" compatLnSpc="1"/>
          <a:lstStyle/>
          <a:p>
            <a:pPr lvl="0" algn="l">
              <a:lnSpc>
                <a:spcPct val="100000"/>
              </a:lnSpc>
              <a:spcBef>
                <a:spcPct val="0"/>
              </a:spcBef>
              <a:spcAft>
                <a:spcPct val="35000"/>
              </a:spcAft>
            </a:pPr>
            <a:r>
              <a:rPr lang="it-IT" dirty="0">
                <a:sym typeface="+mn-ea"/>
              </a:rPr>
              <a:t>    </a:t>
            </a:r>
            <a:r>
              <a:rPr kumimoji="0" lang="it-IT" altLang="zh-CN" sz="1800" b="0" i="0" u="none" strike="noStrike" cap="none" normalizeH="0" baseline="0" dirty="0">
                <a:ln>
                  <a:noFill/>
                </a:ln>
                <a:solidFill>
                  <a:schemeClr val="tx1"/>
                </a:solidFill>
                <a:effectLst/>
                <a:latin typeface="Arial" panose="020B0604020202020204" pitchFamily="34" charset="0"/>
                <a:ea typeface="SimSun" panose="02010600030101010101" pitchFamily="2" charset="-122"/>
              </a:rPr>
              <a:t>DIAGNOSIS</a:t>
            </a:r>
          </a:p>
        </p:txBody>
      </p:sp>
      <p:sp>
        <p:nvSpPr>
          <p:cNvPr id="9" name="Rectangles 8"/>
          <p:cNvSpPr/>
          <p:nvPr/>
        </p:nvSpPr>
        <p:spPr>
          <a:xfrm>
            <a:off x="5204460" y="0"/>
            <a:ext cx="2343785" cy="635635"/>
          </a:xfrm>
          <a:prstGeom prst="rect">
            <a:avLst/>
          </a:prstGeom>
          <a:solidFill>
            <a:schemeClr val="tx1">
              <a:lumMod val="50000"/>
              <a:lumOff val="50000"/>
            </a:schemeClr>
          </a:solidFill>
          <a:ln w="9525" cap="flat" cmpd="sng" algn="ctr">
            <a:noFill/>
            <a:prstDash val="solid"/>
            <a:round/>
            <a:headEnd type="none" w="med" len="med"/>
            <a:tailEnd type="none" w="med" len="med"/>
          </a:ln>
        </p:spPr>
        <p:txBody>
          <a:bodyPr vert="horz" wrap="none" lIns="91440" tIns="45720" rIns="91440" bIns="45720" numCol="1" anchor="ctr" anchorCtr="0" compatLnSpc="1"/>
          <a:lstStyle/>
          <a:p>
            <a:pPr lvl="0" algn="l">
              <a:lnSpc>
                <a:spcPct val="100000"/>
              </a:lnSpc>
              <a:spcBef>
                <a:spcPct val="0"/>
              </a:spcBef>
              <a:spcAft>
                <a:spcPct val="35000"/>
              </a:spcAft>
            </a:pPr>
            <a:r>
              <a:rPr lang="it-IT" dirty="0">
                <a:sym typeface="+mn-ea"/>
              </a:rPr>
              <a:t>     </a:t>
            </a:r>
            <a:r>
              <a:rPr dirty="0">
                <a:latin typeface="Arial" panose="020B0604020202020204" pitchFamily="34" charset="0"/>
                <a:cs typeface="Arial" panose="020B0604020202020204" pitchFamily="34" charset="0"/>
                <a:sym typeface="+mn-ea"/>
              </a:rPr>
              <a:t>S</a:t>
            </a:r>
            <a:r>
              <a:rPr lang="it-IT" dirty="0">
                <a:latin typeface="Arial" panose="020B0604020202020204" pitchFamily="34" charset="0"/>
                <a:cs typeface="Arial" panose="020B0604020202020204" pitchFamily="34" charset="0"/>
                <a:sym typeface="+mn-ea"/>
              </a:rPr>
              <a:t>YMPTOMS</a:t>
            </a:r>
            <a:endParaRPr kumimoji="0" lang="it-IT" sz="18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Arial" panose="020B0604020202020204" pitchFamily="34" charset="0"/>
              <a:sym typeface="+mn-ea"/>
            </a:endParaRPr>
          </a:p>
        </p:txBody>
      </p:sp>
      <p:sp>
        <p:nvSpPr>
          <p:cNvPr id="11" name="Horizontal Scroll 9"/>
          <p:cNvSpPr/>
          <p:nvPr/>
        </p:nvSpPr>
        <p:spPr>
          <a:xfrm>
            <a:off x="-197485" y="-95885"/>
            <a:ext cx="1029970" cy="935355"/>
          </a:xfrm>
          <a:prstGeom prst="horizontalScroll">
            <a:avLst/>
          </a:prstGeom>
          <a:solidFill>
            <a:schemeClr val="accent4">
              <a:lumMod val="75000"/>
            </a:schemeClr>
          </a:solidFill>
          <a:ln>
            <a:solidFill>
              <a:schemeClr val="accent4">
                <a:lumMod val="50000"/>
              </a:schemeClr>
            </a:solidFill>
          </a:ln>
          <a:scene3d>
            <a:camera prst="perspectiveContrastingRightFacing"/>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indent="0" algn="ctr">
              <a:buNone/>
            </a:pPr>
            <a:endParaRPr lang="it-IT" dirty="0">
              <a:sym typeface="+mn-ea"/>
            </a:endParaRPr>
          </a:p>
          <a:p>
            <a:pPr marL="0" indent="0" algn="ctr">
              <a:buNone/>
            </a:pPr>
            <a:endParaRPr lang="it-IT" dirty="0">
              <a:sym typeface="+mn-ea"/>
            </a:endParaRPr>
          </a:p>
          <a:p>
            <a:pPr marL="0" indent="0" algn="ctr">
              <a:buNone/>
            </a:pPr>
            <a:r>
              <a:rPr lang="it-IT" b="1" dirty="0">
                <a:sym typeface="+mn-ea"/>
              </a:rPr>
              <a:t>PT 3</a:t>
            </a:r>
          </a:p>
          <a:p>
            <a:pPr marL="0" indent="0" algn="ctr">
              <a:buNone/>
            </a:pPr>
            <a:endParaRPr lang="it-IT" dirty="0"/>
          </a:p>
          <a:p>
            <a:pPr marL="0" indent="0" algn="ctr">
              <a:buNone/>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0" y="635"/>
            <a:ext cx="2609850" cy="68573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Wingdings" panose="05000000000000000000" pitchFamily="2" charset="2"/>
              <a:buNone/>
            </a:pPr>
            <a:r>
              <a:rPr lang="it-IT" altLang="en-US" sz="2800" dirty="0"/>
              <a:t>TO SUM UP</a:t>
            </a:r>
          </a:p>
        </p:txBody>
      </p:sp>
      <p:sp>
        <p:nvSpPr>
          <p:cNvPr id="6" name="Rectangles 5"/>
          <p:cNvSpPr/>
          <p:nvPr/>
        </p:nvSpPr>
        <p:spPr>
          <a:xfrm>
            <a:off x="2887345" y="1677035"/>
            <a:ext cx="4057015" cy="4535170"/>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rtlCol="0" anchor="ctr"/>
          <a:lstStyle/>
          <a:p>
            <a:pPr algn="ctr"/>
            <a:endParaRPr lang="it-IT" altLang="en-US" dirty="0"/>
          </a:p>
          <a:p>
            <a:pPr algn="ctr"/>
            <a:endParaRPr lang="it-IT" altLang="en-US" dirty="0"/>
          </a:p>
          <a:p>
            <a:pPr algn="ctr"/>
            <a:endParaRPr lang="it-IT" altLang="en-US" b="1" i="1" u="sng" dirty="0">
              <a:solidFill>
                <a:srgbClr val="002060"/>
              </a:solidFill>
              <a:sym typeface="+mn-ea"/>
            </a:endParaRPr>
          </a:p>
          <a:p>
            <a:pPr algn="ctr"/>
            <a:r>
              <a:rPr lang="it-IT" b="1" i="1" u="sng" dirty="0">
                <a:solidFill>
                  <a:srgbClr val="002060"/>
                </a:solidFill>
                <a:sym typeface="+mn-ea"/>
              </a:rPr>
              <a:t> </a:t>
            </a:r>
            <a:endParaRPr lang="it-IT" b="1" i="1" u="sng" dirty="0">
              <a:solidFill>
                <a:srgbClr val="002060"/>
              </a:solidFill>
            </a:endParaRPr>
          </a:p>
          <a:p>
            <a:pPr algn="ctr"/>
            <a:endParaRPr lang="it-IT" b="1" i="1" u="sng" dirty="0">
              <a:solidFill>
                <a:srgbClr val="002060"/>
              </a:solidFill>
            </a:endParaRPr>
          </a:p>
          <a:p>
            <a:pPr algn="ctr"/>
            <a:endParaRPr lang="it-IT" b="1" i="1" u="sng" dirty="0">
              <a:solidFill>
                <a:schemeClr val="tx1"/>
              </a:solidFill>
            </a:endParaRPr>
          </a:p>
          <a:p>
            <a:pPr algn="ctr"/>
            <a:endParaRPr lang="it-IT" dirty="0">
              <a:solidFill>
                <a:srgbClr val="002060"/>
              </a:solidFill>
              <a:sym typeface="+mn-ea"/>
            </a:endParaRPr>
          </a:p>
          <a:p>
            <a:pPr algn="ctr"/>
            <a:endParaRPr lang="it-IT" dirty="0">
              <a:solidFill>
                <a:srgbClr val="002060"/>
              </a:solidFill>
            </a:endParaRPr>
          </a:p>
          <a:p>
            <a:pPr algn="ctr"/>
            <a:endParaRPr lang="it-IT" b="1" i="1" u="sng" dirty="0">
              <a:solidFill>
                <a:srgbClr val="002060"/>
              </a:solidFill>
            </a:endParaRPr>
          </a:p>
          <a:p>
            <a:pPr algn="ctr"/>
            <a:endParaRPr lang="it-IT" b="1" i="1" u="sng" dirty="0">
              <a:solidFill>
                <a:srgbClr val="002060"/>
              </a:solidFill>
            </a:endParaRPr>
          </a:p>
          <a:p>
            <a:pPr algn="ctr"/>
            <a:endParaRPr lang="it-IT" b="1" i="1" u="sng" dirty="0">
              <a:solidFill>
                <a:srgbClr val="002060"/>
              </a:solidFill>
            </a:endParaRPr>
          </a:p>
          <a:p>
            <a:pPr algn="ctr"/>
            <a:r>
              <a:rPr lang="it-IT" altLang="en-US" dirty="0"/>
              <a:t> </a:t>
            </a:r>
          </a:p>
        </p:txBody>
      </p:sp>
      <p:sp>
        <p:nvSpPr>
          <p:cNvPr id="5" name="Text Box 4"/>
          <p:cNvSpPr txBox="1"/>
          <p:nvPr/>
        </p:nvSpPr>
        <p:spPr>
          <a:xfrm>
            <a:off x="2887345" y="1676400"/>
            <a:ext cx="4050665" cy="4535805"/>
          </a:xfrm>
          <a:prstGeom prst="rect">
            <a:avLst/>
          </a:prstGeom>
          <a:noFill/>
        </p:spPr>
        <p:txBody>
          <a:bodyPr wrap="square" rtlCol="0" anchor="t">
            <a:noAutofit/>
          </a:bodyPr>
          <a:lstStyle/>
          <a:p>
            <a:pPr algn="l"/>
            <a:endParaRPr lang="it-IT" sz="2800" dirty="0">
              <a:sym typeface="+mn-ea"/>
            </a:endParaRPr>
          </a:p>
          <a:p>
            <a:r>
              <a:rPr lang="it-IT" altLang="it-IT" sz="3600" dirty="0"/>
              <a:t>Borderline </a:t>
            </a:r>
            <a:r>
              <a:rPr lang="it-IT" altLang="it-IT" sz="3600" dirty="0" err="1"/>
              <a:t>personality</a:t>
            </a:r>
            <a:r>
              <a:rPr lang="it-IT" altLang="it-IT" sz="3600" dirty="0"/>
              <a:t> disorder with </a:t>
            </a:r>
            <a:r>
              <a:rPr lang="it-IT" altLang="it-IT" sz="3600" dirty="0" err="1"/>
              <a:t>eating</a:t>
            </a:r>
            <a:r>
              <a:rPr lang="it-IT" altLang="it-IT" sz="3600" dirty="0"/>
              <a:t> disorders and </a:t>
            </a:r>
            <a:r>
              <a:rPr lang="it-IT" altLang="it-IT" sz="3600" dirty="0" err="1"/>
              <a:t>atypical</a:t>
            </a:r>
            <a:r>
              <a:rPr lang="it-IT" altLang="it-IT" sz="3600" dirty="0"/>
              <a:t> depression</a:t>
            </a:r>
            <a:endParaRPr lang="it-IT" sz="3600" dirty="0">
              <a:sym typeface="+mn-ea"/>
            </a:endParaRPr>
          </a:p>
          <a:p>
            <a:endParaRPr lang="it-IT" sz="3600" dirty="0">
              <a:solidFill>
                <a:srgbClr val="002060"/>
              </a:solidFill>
            </a:endParaRPr>
          </a:p>
          <a:p>
            <a:pPr algn="l"/>
            <a:endParaRPr lang="it-IT" sz="2800" dirty="0">
              <a:solidFill>
                <a:srgbClr val="002060"/>
              </a:solidFill>
              <a:latin typeface="+mj-lt"/>
              <a:ea typeface="+mj-ea"/>
              <a:cs typeface="+mj-cs"/>
              <a:sym typeface="+mn-ea"/>
            </a:endParaRPr>
          </a:p>
        </p:txBody>
      </p:sp>
      <p:sp>
        <p:nvSpPr>
          <p:cNvPr id="9" name="Rectangles 8"/>
          <p:cNvSpPr/>
          <p:nvPr/>
        </p:nvSpPr>
        <p:spPr>
          <a:xfrm>
            <a:off x="7221855" y="1677035"/>
            <a:ext cx="4057015" cy="4535170"/>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rtlCol="0" anchor="ctr"/>
          <a:lstStyle/>
          <a:p>
            <a:pPr algn="ctr"/>
            <a:endParaRPr lang="it-IT" altLang="en-US" dirty="0"/>
          </a:p>
          <a:p>
            <a:pPr algn="ctr"/>
            <a:endParaRPr lang="it-IT" altLang="en-US" dirty="0"/>
          </a:p>
          <a:p>
            <a:pPr algn="ctr"/>
            <a:endParaRPr lang="it-IT" altLang="en-US" b="1" i="1" u="sng" dirty="0">
              <a:solidFill>
                <a:srgbClr val="002060"/>
              </a:solidFill>
              <a:sym typeface="+mn-ea"/>
            </a:endParaRPr>
          </a:p>
          <a:p>
            <a:pPr algn="ctr"/>
            <a:r>
              <a:rPr lang="it-IT" b="1" i="1" u="sng" dirty="0">
                <a:solidFill>
                  <a:srgbClr val="002060"/>
                </a:solidFill>
                <a:sym typeface="+mn-ea"/>
              </a:rPr>
              <a:t> </a:t>
            </a:r>
            <a:endParaRPr lang="it-IT" b="1" i="1" u="sng" dirty="0">
              <a:solidFill>
                <a:srgbClr val="002060"/>
              </a:solidFill>
            </a:endParaRPr>
          </a:p>
          <a:p>
            <a:pPr algn="ctr"/>
            <a:endParaRPr lang="it-IT" b="1" i="1" u="sng" dirty="0">
              <a:solidFill>
                <a:srgbClr val="002060"/>
              </a:solidFill>
            </a:endParaRPr>
          </a:p>
          <a:p>
            <a:pPr algn="ctr"/>
            <a:endParaRPr lang="it-IT" b="1" i="1" u="sng" dirty="0">
              <a:solidFill>
                <a:schemeClr val="tx1"/>
              </a:solidFill>
            </a:endParaRPr>
          </a:p>
          <a:p>
            <a:pPr algn="ctr"/>
            <a:endParaRPr lang="it-IT" dirty="0">
              <a:solidFill>
                <a:srgbClr val="002060"/>
              </a:solidFill>
              <a:sym typeface="+mn-ea"/>
            </a:endParaRPr>
          </a:p>
          <a:p>
            <a:pPr algn="ctr"/>
            <a:endParaRPr lang="it-IT" dirty="0">
              <a:solidFill>
                <a:srgbClr val="002060"/>
              </a:solidFill>
            </a:endParaRPr>
          </a:p>
          <a:p>
            <a:pPr algn="ctr"/>
            <a:endParaRPr lang="it-IT" b="1" i="1" u="sng" dirty="0">
              <a:solidFill>
                <a:srgbClr val="002060"/>
              </a:solidFill>
            </a:endParaRPr>
          </a:p>
          <a:p>
            <a:pPr algn="ctr"/>
            <a:endParaRPr lang="it-IT" b="1" i="1" u="sng" dirty="0">
              <a:solidFill>
                <a:srgbClr val="002060"/>
              </a:solidFill>
            </a:endParaRPr>
          </a:p>
          <a:p>
            <a:pPr algn="ctr"/>
            <a:endParaRPr lang="it-IT" b="1" i="1" u="sng" dirty="0">
              <a:solidFill>
                <a:srgbClr val="002060"/>
              </a:solidFill>
            </a:endParaRPr>
          </a:p>
          <a:p>
            <a:pPr algn="ctr"/>
            <a:r>
              <a:rPr lang="it-IT" altLang="en-US" dirty="0"/>
              <a:t> </a:t>
            </a:r>
          </a:p>
        </p:txBody>
      </p:sp>
      <p:sp>
        <p:nvSpPr>
          <p:cNvPr id="12" name="Text Box 11"/>
          <p:cNvSpPr txBox="1"/>
          <p:nvPr/>
        </p:nvSpPr>
        <p:spPr>
          <a:xfrm>
            <a:off x="7221855" y="1719580"/>
            <a:ext cx="4065905" cy="4536440"/>
          </a:xfrm>
          <a:prstGeom prst="rect">
            <a:avLst/>
          </a:prstGeom>
          <a:noFill/>
        </p:spPr>
        <p:txBody>
          <a:bodyPr wrap="square" rtlCol="0">
            <a:noAutofit/>
          </a:bodyPr>
          <a:lstStyle/>
          <a:p>
            <a:pPr lvl="0">
              <a:lnSpc>
                <a:spcPct val="100000"/>
              </a:lnSpc>
              <a:spcBef>
                <a:spcPct val="0"/>
              </a:spcBef>
              <a:spcAft>
                <a:spcPct val="15000"/>
              </a:spcAft>
            </a:pPr>
            <a:endParaRPr lang="it-IT" dirty="0" err="1">
              <a:sym typeface="+mn-ea"/>
            </a:endParaRPr>
          </a:p>
          <a:p>
            <a:pPr lvl="0">
              <a:lnSpc>
                <a:spcPct val="100000"/>
              </a:lnSpc>
              <a:spcBef>
                <a:spcPct val="0"/>
              </a:spcBef>
              <a:spcAft>
                <a:spcPct val="15000"/>
              </a:spcAft>
            </a:pPr>
            <a:endParaRPr lang="it-IT" dirty="0" err="1">
              <a:sym typeface="+mn-ea"/>
            </a:endParaRPr>
          </a:p>
          <a:p>
            <a:pPr marL="0" lvl="1">
              <a:lnSpc>
                <a:spcPct val="100000"/>
              </a:lnSpc>
              <a:spcBef>
                <a:spcPct val="0"/>
              </a:spcBef>
              <a:spcAft>
                <a:spcPct val="15000"/>
              </a:spcAft>
            </a:pPr>
            <a:r>
              <a:rPr lang="it-IT" sz="2400" dirty="0">
                <a:solidFill>
                  <a:schemeClr val="tx1"/>
                </a:solidFill>
                <a:sym typeface="+mn-ea"/>
              </a:rPr>
              <a:t>-DELORAZEPAM</a:t>
            </a:r>
          </a:p>
          <a:p>
            <a:pPr lvl="0">
              <a:lnSpc>
                <a:spcPct val="100000"/>
              </a:lnSpc>
              <a:spcBef>
                <a:spcPct val="0"/>
              </a:spcBef>
              <a:spcAft>
                <a:spcPct val="15000"/>
              </a:spcAft>
            </a:pPr>
            <a:r>
              <a:rPr lang="it-IT" sz="2400" dirty="0">
                <a:solidFill>
                  <a:schemeClr val="tx1"/>
                </a:solidFill>
                <a:sym typeface="+mn-ea"/>
              </a:rPr>
              <a:t>-OLANZAPINE</a:t>
            </a:r>
          </a:p>
          <a:p>
            <a:pPr lvl="0">
              <a:lnSpc>
                <a:spcPct val="100000"/>
              </a:lnSpc>
              <a:spcBef>
                <a:spcPct val="0"/>
              </a:spcBef>
              <a:spcAft>
                <a:spcPct val="15000"/>
              </a:spcAft>
            </a:pPr>
            <a:r>
              <a:rPr lang="it-IT" sz="2400" dirty="0">
                <a:solidFill>
                  <a:schemeClr val="tx1"/>
                </a:solidFill>
                <a:sym typeface="+mn-ea"/>
              </a:rPr>
              <a:t>-ESCITALOPRAM</a:t>
            </a:r>
          </a:p>
          <a:p>
            <a:pPr lvl="0">
              <a:lnSpc>
                <a:spcPct val="100000"/>
              </a:lnSpc>
              <a:spcBef>
                <a:spcPct val="0"/>
              </a:spcBef>
              <a:spcAft>
                <a:spcPct val="15000"/>
              </a:spcAft>
            </a:pPr>
            <a:r>
              <a:rPr lang="it-IT" sz="2400" dirty="0">
                <a:sym typeface="+mn-ea"/>
              </a:rPr>
              <a:t>-CLOMIPRAMINE </a:t>
            </a:r>
          </a:p>
          <a:p>
            <a:pPr lvl="0">
              <a:lnSpc>
                <a:spcPct val="100000"/>
              </a:lnSpc>
              <a:spcBef>
                <a:spcPct val="0"/>
              </a:spcBef>
              <a:spcAft>
                <a:spcPct val="15000"/>
              </a:spcAft>
            </a:pPr>
            <a:r>
              <a:rPr lang="it-IT" sz="2400" dirty="0">
                <a:sym typeface="+mn-ea"/>
              </a:rPr>
              <a:t>-FLUVOXAMINE </a:t>
            </a:r>
          </a:p>
          <a:p>
            <a:pPr lvl="0">
              <a:lnSpc>
                <a:spcPct val="100000"/>
              </a:lnSpc>
              <a:spcBef>
                <a:spcPct val="0"/>
              </a:spcBef>
              <a:spcAft>
                <a:spcPct val="15000"/>
              </a:spcAft>
            </a:pPr>
            <a:r>
              <a:rPr lang="it-IT" sz="2400" dirty="0">
                <a:sym typeface="+mn-ea"/>
              </a:rPr>
              <a:t>-QUETIAPINE</a:t>
            </a:r>
          </a:p>
          <a:p>
            <a:pPr lvl="0">
              <a:lnSpc>
                <a:spcPct val="100000"/>
              </a:lnSpc>
              <a:spcBef>
                <a:spcPct val="0"/>
              </a:spcBef>
              <a:spcAft>
                <a:spcPct val="15000"/>
              </a:spcAft>
            </a:pPr>
            <a:r>
              <a:rPr lang="it-IT" sz="2400" dirty="0">
                <a:sym typeface="+mn-ea"/>
              </a:rPr>
              <a:t>-OXCARBAZEPINE</a:t>
            </a:r>
          </a:p>
          <a:p>
            <a:pPr lvl="0">
              <a:lnSpc>
                <a:spcPct val="100000"/>
              </a:lnSpc>
              <a:spcBef>
                <a:spcPct val="0"/>
              </a:spcBef>
              <a:spcAft>
                <a:spcPct val="15000"/>
              </a:spcAft>
            </a:pPr>
            <a:r>
              <a:rPr lang="it-IT" sz="2400" dirty="0">
                <a:solidFill>
                  <a:schemeClr val="tx1"/>
                </a:solidFill>
                <a:sym typeface="+mn-ea"/>
              </a:rPr>
              <a:t>-ARIPRIPAZOLE M</a:t>
            </a:r>
            <a:r>
              <a:rPr lang="it-IT" sz="2400" dirty="0">
                <a:sym typeface="+mn-ea"/>
              </a:rPr>
              <a:t>ONTHLY</a:t>
            </a:r>
            <a:endParaRPr lang="it-IT" sz="2400" dirty="0">
              <a:solidFill>
                <a:schemeClr val="tx1"/>
              </a:solidFill>
              <a:sym typeface="+mn-ea"/>
            </a:endParaRPr>
          </a:p>
        </p:txBody>
      </p:sp>
      <p:sp>
        <p:nvSpPr>
          <p:cNvPr id="13" name="Text Box 12"/>
          <p:cNvSpPr txBox="1"/>
          <p:nvPr/>
        </p:nvSpPr>
        <p:spPr>
          <a:xfrm>
            <a:off x="3352800" y="245110"/>
            <a:ext cx="3125470" cy="1084580"/>
          </a:xfrm>
          <a:prstGeom prst="rect">
            <a:avLst/>
          </a:prstGeom>
          <a:noFill/>
        </p:spPr>
        <p:txBody>
          <a:bodyPr wrap="square" rtlCol="0">
            <a:noAutofit/>
          </a:bodyPr>
          <a:lstStyle/>
          <a:p>
            <a:pPr algn="ctr"/>
            <a:r>
              <a:rPr lang="it-IT" altLang="en-US" sz="3600" dirty="0">
                <a:highlight>
                  <a:srgbClr val="FFFF00"/>
                </a:highlight>
              </a:rPr>
              <a:t>DIAGNOSES</a:t>
            </a:r>
          </a:p>
        </p:txBody>
      </p:sp>
      <p:sp>
        <p:nvSpPr>
          <p:cNvPr id="14" name="Text Box 13"/>
          <p:cNvSpPr txBox="1"/>
          <p:nvPr/>
        </p:nvSpPr>
        <p:spPr>
          <a:xfrm>
            <a:off x="7612380" y="245110"/>
            <a:ext cx="3125470" cy="1084580"/>
          </a:xfrm>
          <a:prstGeom prst="rect">
            <a:avLst/>
          </a:prstGeom>
          <a:noFill/>
        </p:spPr>
        <p:txBody>
          <a:bodyPr wrap="square" rtlCol="0">
            <a:noAutofit/>
          </a:bodyPr>
          <a:lstStyle/>
          <a:p>
            <a:pPr algn="ctr"/>
            <a:r>
              <a:rPr lang="it-IT" altLang="en-US" sz="3600" dirty="0">
                <a:highlight>
                  <a:srgbClr val="FFFF00"/>
                </a:highlight>
              </a:rPr>
              <a:t>THERAPIES</a:t>
            </a:r>
          </a:p>
        </p:txBody>
      </p:sp>
      <p:sp>
        <p:nvSpPr>
          <p:cNvPr id="10" name="Horizontal Scroll 9"/>
          <p:cNvSpPr/>
          <p:nvPr/>
        </p:nvSpPr>
        <p:spPr>
          <a:xfrm>
            <a:off x="-111125" y="77470"/>
            <a:ext cx="1029970" cy="935355"/>
          </a:xfrm>
          <a:prstGeom prst="horizontalScroll">
            <a:avLst/>
          </a:prstGeom>
          <a:solidFill>
            <a:schemeClr val="accent4">
              <a:lumMod val="75000"/>
            </a:schemeClr>
          </a:solidFill>
          <a:ln>
            <a:solidFill>
              <a:schemeClr val="accent4">
                <a:lumMod val="50000"/>
              </a:schemeClr>
            </a:solidFill>
          </a:ln>
          <a:scene3d>
            <a:camera prst="perspectiveContrastingRightFacing"/>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indent="0" algn="ctr">
              <a:buNone/>
            </a:pPr>
            <a:endParaRPr lang="it-IT" dirty="0">
              <a:sym typeface="+mn-ea"/>
            </a:endParaRPr>
          </a:p>
          <a:p>
            <a:pPr marL="0" indent="0" algn="ctr">
              <a:buNone/>
            </a:pPr>
            <a:endParaRPr lang="it-IT" dirty="0">
              <a:sym typeface="+mn-ea"/>
            </a:endParaRPr>
          </a:p>
          <a:p>
            <a:pPr marL="0" indent="0" algn="ctr">
              <a:buNone/>
            </a:pPr>
            <a:r>
              <a:rPr lang="it-IT" b="1" dirty="0">
                <a:sym typeface="+mn-ea"/>
              </a:rPr>
              <a:t>PT 3</a:t>
            </a:r>
          </a:p>
          <a:p>
            <a:pPr marL="0" indent="0" algn="ctr">
              <a:buNone/>
            </a:pPr>
            <a:endParaRPr lang="it-IT" dirty="0"/>
          </a:p>
          <a:p>
            <a:pPr marL="0" indent="0" algn="ctr">
              <a:buNone/>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172085" y="386080"/>
            <a:ext cx="5855970" cy="52197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nchor="t">
            <a:spAutoFit/>
          </a:bodyPr>
          <a:lstStyle/>
          <a:p>
            <a:pPr algn="ctr"/>
            <a:r>
              <a:rPr lang="it-IT" altLang="en-US" sz="2800" dirty="0">
                <a:solidFill>
                  <a:schemeClr val="bg1"/>
                </a:solidFill>
                <a:sym typeface="+mn-ea"/>
              </a:rPr>
              <a:t>COMMON FATE  </a:t>
            </a:r>
          </a:p>
        </p:txBody>
      </p:sp>
      <p:sp>
        <p:nvSpPr>
          <p:cNvPr id="12" name="Text Box 11"/>
          <p:cNvSpPr txBox="1"/>
          <p:nvPr/>
        </p:nvSpPr>
        <p:spPr>
          <a:xfrm>
            <a:off x="857250" y="1828800"/>
            <a:ext cx="2802890" cy="1077238"/>
          </a:xfrm>
          <a:prstGeom prst="rect">
            <a:avLst/>
          </a:prstGeom>
          <a:solidFill>
            <a:schemeClr val="bg1"/>
          </a:solidFill>
        </p:spPr>
        <p:txBody>
          <a:bodyPr wrap="square" rtlCol="0">
            <a:noAutofit/>
          </a:bodyPr>
          <a:lstStyle/>
          <a:p>
            <a:pPr algn="ctr"/>
            <a:r>
              <a:rPr lang="it-IT" altLang="en-US" sz="1600" dirty="0">
                <a:solidFill>
                  <a:srgbClr val="002060"/>
                </a:solidFill>
              </a:rPr>
              <a:t>LUISA</a:t>
            </a:r>
            <a:endParaRPr lang="it-IT" altLang="en-US" sz="1600" dirty="0"/>
          </a:p>
          <a:p>
            <a:pPr algn="ctr"/>
            <a:r>
              <a:rPr lang="it-IT" altLang="en-US" sz="1600" dirty="0"/>
              <a:t>    </a:t>
            </a:r>
          </a:p>
          <a:p>
            <a:pPr algn="ctr"/>
            <a:r>
              <a:rPr lang="it-IT" altLang="en-US" sz="1600" dirty="0"/>
              <a:t>24 YEARS OF MENTAL DISORDER</a:t>
            </a:r>
          </a:p>
        </p:txBody>
      </p:sp>
      <p:sp>
        <p:nvSpPr>
          <p:cNvPr id="16" name="Text Box 15"/>
          <p:cNvSpPr txBox="1"/>
          <p:nvPr/>
        </p:nvSpPr>
        <p:spPr>
          <a:xfrm>
            <a:off x="4457065" y="1828800"/>
            <a:ext cx="2715895" cy="1077238"/>
          </a:xfrm>
          <a:prstGeom prst="rect">
            <a:avLst/>
          </a:prstGeom>
          <a:solidFill>
            <a:schemeClr val="bg1"/>
          </a:solidFill>
        </p:spPr>
        <p:txBody>
          <a:bodyPr wrap="square" rtlCol="0">
            <a:noAutofit/>
          </a:bodyPr>
          <a:lstStyle/>
          <a:p>
            <a:pPr algn="ctr"/>
            <a:r>
              <a:rPr lang="it-IT" altLang="en-US" sz="1600" dirty="0"/>
              <a:t>MATTEO</a:t>
            </a:r>
          </a:p>
          <a:p>
            <a:pPr algn="ctr"/>
            <a:r>
              <a:rPr lang="it-IT" altLang="en-US" sz="1600" dirty="0"/>
              <a:t>      </a:t>
            </a:r>
          </a:p>
          <a:p>
            <a:pPr algn="ctr"/>
            <a:r>
              <a:rPr lang="it-IT" altLang="en-US" sz="1600" dirty="0"/>
              <a:t>10 YEARS OF MENTAL DISORDER        </a:t>
            </a:r>
          </a:p>
          <a:p>
            <a:pPr algn="ctr"/>
            <a:endParaRPr lang="it-IT" altLang="en-US" sz="1600" dirty="0"/>
          </a:p>
        </p:txBody>
      </p:sp>
      <p:sp>
        <p:nvSpPr>
          <p:cNvPr id="7" name="Text Box 6"/>
          <p:cNvSpPr txBox="1"/>
          <p:nvPr/>
        </p:nvSpPr>
        <p:spPr>
          <a:xfrm>
            <a:off x="7969885" y="1828800"/>
            <a:ext cx="2715895" cy="1077238"/>
          </a:xfrm>
          <a:prstGeom prst="rect">
            <a:avLst/>
          </a:prstGeom>
          <a:solidFill>
            <a:schemeClr val="bg1"/>
          </a:solidFill>
        </p:spPr>
        <p:txBody>
          <a:bodyPr wrap="square" rtlCol="0">
            <a:noAutofit/>
          </a:bodyPr>
          <a:lstStyle/>
          <a:p>
            <a:pPr algn="ctr"/>
            <a:r>
              <a:rPr lang="it-IT" altLang="en-US" sz="1600" dirty="0"/>
              <a:t>LIA</a:t>
            </a:r>
          </a:p>
          <a:p>
            <a:pPr algn="ctr"/>
            <a:r>
              <a:rPr lang="it-IT" altLang="en-US" sz="1600" dirty="0"/>
              <a:t>      </a:t>
            </a:r>
          </a:p>
          <a:p>
            <a:pPr algn="ctr"/>
            <a:r>
              <a:rPr lang="it-IT" altLang="en-US" sz="1600" dirty="0"/>
              <a:t>7 YEARS OF MENTAL DISORDER</a:t>
            </a:r>
          </a:p>
          <a:p>
            <a:pPr algn="ctr"/>
            <a:endParaRPr lang="it-IT" altLang="en-US" sz="1600" dirty="0"/>
          </a:p>
        </p:txBody>
      </p:sp>
      <p:sp>
        <p:nvSpPr>
          <p:cNvPr id="3" name="Text Box 2"/>
          <p:cNvSpPr txBox="1"/>
          <p:nvPr/>
        </p:nvSpPr>
        <p:spPr>
          <a:xfrm>
            <a:off x="1101090" y="4152265"/>
            <a:ext cx="9451340" cy="2286635"/>
          </a:xfrm>
          <a:prstGeom prst="rect">
            <a:avLst/>
          </a:prstGeom>
          <a:noFill/>
        </p:spPr>
        <p:txBody>
          <a:bodyPr wrap="square" rtlCol="0">
            <a:no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it-IT" altLang="it-IT" sz="1800" b="0" i="0" u="none" strike="noStrike" cap="none" normalizeH="0" baseline="0" dirty="0">
                <a:ln>
                  <a:noFill/>
                </a:ln>
                <a:solidFill>
                  <a:schemeClr val="bg1"/>
                </a:solidFill>
                <a:effectLst/>
                <a:latin typeface="inherit"/>
              </a:rPr>
              <a:t>INITIAL DIAGNOSIS WITH MINOR SEVERITY INDEX</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it-IT" altLang="it-IT" sz="1800" b="0" i="0" u="none" strike="noStrike" cap="none" normalizeH="0" baseline="0" dirty="0">
                <a:ln>
                  <a:noFill/>
                </a:ln>
                <a:solidFill>
                  <a:schemeClr val="bg1"/>
                </a:solidFill>
                <a:effectLst/>
                <a:latin typeface="inherit"/>
              </a:rPr>
              <a:t>REDUCED OR</a:t>
            </a:r>
            <a:r>
              <a:rPr kumimoji="0" lang="it-IT" altLang="it-IT" sz="1800" b="0" i="0" u="none" strike="noStrike" cap="none" normalizeH="0" dirty="0">
                <a:ln>
                  <a:noFill/>
                </a:ln>
                <a:solidFill>
                  <a:schemeClr val="bg1"/>
                </a:solidFill>
                <a:effectLst/>
                <a:latin typeface="inherit"/>
              </a:rPr>
              <a:t> DISCONTINUED </a:t>
            </a:r>
            <a:r>
              <a:rPr kumimoji="0" lang="it-IT" altLang="it-IT" sz="1800" b="0" i="0" u="none" strike="noStrike" cap="none" normalizeH="0" baseline="0" dirty="0">
                <a:ln>
                  <a:noFill/>
                </a:ln>
                <a:solidFill>
                  <a:schemeClr val="bg1"/>
                </a:solidFill>
                <a:effectLst/>
                <a:latin typeface="inherit"/>
              </a:rPr>
              <a:t>PHARMACOTHERAPY UPON SYMPTOM REDUCTION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it-IT" altLang="it-IT" sz="1800" b="0" i="0" u="none" strike="noStrike" cap="none" normalizeH="0" baseline="0" dirty="0">
                <a:ln>
                  <a:noFill/>
                </a:ln>
                <a:solidFill>
                  <a:schemeClr val="bg1"/>
                </a:solidFill>
                <a:effectLst/>
                <a:latin typeface="inherit"/>
              </a:rPr>
              <a:t>RELAPSE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it-IT" altLang="it-IT" sz="1800" b="0" i="0" u="none" strike="noStrike" cap="none" normalizeH="0" baseline="0" dirty="0">
                <a:ln>
                  <a:noFill/>
                </a:ln>
                <a:solidFill>
                  <a:schemeClr val="bg1"/>
                </a:solidFill>
                <a:effectLst/>
                <a:latin typeface="inherit"/>
              </a:rPr>
              <a:t>AGGRAVATION</a:t>
            </a:r>
            <a:endParaRPr kumimoji="0" lang="it-IT" altLang="it-IT" sz="1800" b="0" i="0" u="none" strike="noStrike" cap="none" normalizeH="0" baseline="0" dirty="0">
              <a:ln>
                <a:noFill/>
              </a:ln>
              <a:solidFill>
                <a:schemeClr val="bg1"/>
              </a:solidFill>
              <a:effectLst/>
              <a:highlight>
                <a:srgbClr val="FF0000"/>
              </a:highlight>
              <a:latin typeface="inheri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pPr>
            <a:r>
              <a:rPr kumimoji="0" lang="it-IT" altLang="it-IT" sz="1800" b="0" i="0" u="none" strike="noStrike" cap="none" normalizeH="0" baseline="0" dirty="0">
                <a:ln>
                  <a:noFill/>
                </a:ln>
                <a:solidFill>
                  <a:schemeClr val="bg1"/>
                </a:solidFill>
                <a:effectLst/>
                <a:latin typeface="inherit"/>
              </a:rPr>
              <a:t>CHRONICISATION</a:t>
            </a:r>
            <a:endParaRPr kumimoji="0" lang="it-IT" altLang="it-IT" sz="1800" b="0" i="0" u="none" strike="noStrike" cap="none" normalizeH="0" baseline="0" dirty="0">
              <a:ln>
                <a:noFill/>
              </a:ln>
              <a:solidFill>
                <a:schemeClr val="bg1"/>
              </a:solidFill>
              <a:effectLst/>
            </a:endParaRPr>
          </a:p>
          <a:p>
            <a:pPr marL="171450" lvl="1" indent="-171450">
              <a:lnSpc>
                <a:spcPct val="100000"/>
              </a:lnSpc>
              <a:spcBef>
                <a:spcPct val="0"/>
              </a:spcBef>
              <a:spcAft>
                <a:spcPct val="15000"/>
              </a:spcAft>
              <a:buChar char="•"/>
            </a:pPr>
            <a:endParaRPr lang="it-IT" altLang="en-US" dirty="0">
              <a:solidFill>
                <a:schemeClr val="bg1"/>
              </a:solidFill>
            </a:endParaRP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7"/>
          <p:cNvSpPr>
            <a:spLocks noGrp="1" noRot="1" noChangeAspect="1" noMove="1" noResize="1" noEditPoints="1" noAdjustHandles="1" noChangeArrowheads="1" noChangeShapeType="1" noTextEdit="1"/>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ln>
        </p:spPr>
        <p:txBody>
          <a:bodyPr/>
          <a:lstStyle/>
          <a:p>
            <a:endParaRPr lang="it-IT"/>
          </a:p>
        </p:txBody>
      </p:sp>
      <p:sp>
        <p:nvSpPr>
          <p:cNvPr id="12" name="Rectangle 11"/>
          <p:cNvSpPr>
            <a:spLocks noGrp="1" noRot="1" noChangeAspect="1" noMove="1" noResize="1" noEditPoints="1" noAdjustHandles="1" noChangeArrowheads="1" noChangeShapeType="1" noTextEdit="1"/>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p:cNvSpPr>
            <a:spLocks noGrp="1" noRot="1" noChangeAspect="1" noMove="1" noResize="1" noEditPoints="1" noAdjustHandles="1" noChangeArrowheads="1" noChangeShapeType="1" noTextEdit="1"/>
          </p:cNvSpPr>
          <p:nvPr/>
        </p:nvSpPr>
        <p:spPr>
          <a:xfrm flipH="1">
            <a:off x="3053080" y="0"/>
            <a:ext cx="91389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a:spLocks noGrp="1" noRot="1" noChangeAspect="1" noMove="1" noResize="1" noEditPoints="1" noAdjustHandles="1" noChangeArrowheads="1" noChangeShapeType="1" noTextEdit="1"/>
          </p:cNvSpPr>
          <p:nvPr/>
        </p:nvSpPr>
        <p:spPr>
          <a:xfrm>
            <a:off x="-1122045" y="33655"/>
            <a:ext cx="7639685"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a:effectLst>
            <a:outerShdw blurRad="76200" dist="12700" dir="2700000" sy="-23000" kx="-800400" algn="bl" rotWithShape="0">
              <a:prstClr val="black">
                <a:alpha val="20000"/>
              </a:prstClr>
            </a:outerShdw>
          </a:effectLst>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p:cNvSpPr txBox="1"/>
          <p:nvPr/>
        </p:nvSpPr>
        <p:spPr>
          <a:xfrm>
            <a:off x="-797560" y="541653"/>
            <a:ext cx="5077226" cy="1661347"/>
          </a:xfrm>
          <a:prstGeom prst="rect">
            <a:avLst/>
          </a:prstGeom>
          <a:effectLst>
            <a:innerShdw blurRad="63500" dist="50800" dir="8100000">
              <a:prstClr val="black">
                <a:alpha val="50000"/>
              </a:prstClr>
            </a:innerShdw>
          </a:effectLst>
          <a:scene3d>
            <a:camera prst="perspectiveBelow"/>
            <a:lightRig rig="threePt" dir="t"/>
          </a:scene3d>
        </p:spPr>
        <p:txBody>
          <a:bodyPr vert="horz" lIns="109728" tIns="109728" rIns="109728" bIns="91440" rtlCol="0" anchor="b">
            <a:normAutofit fontScale="72500" lnSpcReduction="20000"/>
          </a:bodyPr>
          <a:lstStyle/>
          <a:p>
            <a:pPr>
              <a:lnSpc>
                <a:spcPct val="115000"/>
              </a:lnSpc>
              <a:spcBef>
                <a:spcPct val="0"/>
              </a:spcBef>
              <a:spcAft>
                <a:spcPts val="600"/>
              </a:spcAft>
            </a:pPr>
            <a:r>
              <a:rPr lang="it-IT" altLang="en-US" sz="4400" b="1" cap="all" spc="150" dirty="0">
                <a:solidFill>
                  <a:schemeClr val="bg1"/>
                </a:solidFill>
                <a:latin typeface="+mj-lt"/>
                <a:ea typeface="+mj-ea"/>
                <a:cs typeface="+mj-cs"/>
              </a:rPr>
              <a:t>THE VICIOUS CYCLE OF CHRONICISATION</a:t>
            </a:r>
            <a:endParaRPr lang="en-US" sz="6000" b="1" cap="all" spc="150" dirty="0">
              <a:solidFill>
                <a:schemeClr val="bg1"/>
              </a:solidFill>
              <a:latin typeface="+mj-lt"/>
              <a:ea typeface="+mj-ea"/>
              <a:cs typeface="+mj-cs"/>
            </a:endParaRPr>
          </a:p>
        </p:txBody>
      </p:sp>
      <p:graphicFrame>
        <p:nvGraphicFramePr>
          <p:cNvPr id="2" name="Diagramma 1"/>
          <p:cNvGraphicFramePr/>
          <p:nvPr/>
        </p:nvGraphicFramePr>
        <p:xfrm>
          <a:off x="4631624" y="541923"/>
          <a:ext cx="7355205" cy="6048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3839" y="223324"/>
            <a:ext cx="12213901" cy="6652550"/>
            <a:chOff x="0" y="222292"/>
            <a:chExt cx="12881849" cy="7016361"/>
          </a:xfrm>
        </p:grpSpPr>
        <p:sp>
          <p:nvSpPr>
            <p:cNvPr id="58" name="任意多边形 57"/>
            <p:cNvSpPr/>
            <p:nvPr/>
          </p:nvSpPr>
          <p:spPr>
            <a:xfrm>
              <a:off x="0" y="222292"/>
              <a:ext cx="1655377" cy="644441"/>
            </a:xfrm>
            <a:custGeom>
              <a:avLst/>
              <a:gdLst>
                <a:gd name="connsiteX0" fmla="*/ 2445724 w 3036849"/>
                <a:gd name="connsiteY0" fmla="*/ 0 h 1182250"/>
                <a:gd name="connsiteX1" fmla="*/ 3036849 w 3036849"/>
                <a:gd name="connsiteY1" fmla="*/ 591125 h 1182250"/>
                <a:gd name="connsiteX2" fmla="*/ 2445724 w 3036849"/>
                <a:gd name="connsiteY2" fmla="*/ 1182250 h 1182250"/>
                <a:gd name="connsiteX3" fmla="*/ 2367755 w 3036849"/>
                <a:gd name="connsiteY3" fmla="*/ 1174390 h 1182250"/>
                <a:gd name="connsiteX4" fmla="*/ 0 w 3036849"/>
                <a:gd name="connsiteY4" fmla="*/ 1174390 h 1182250"/>
                <a:gd name="connsiteX5" fmla="*/ 0 w 3036849"/>
                <a:gd name="connsiteY5" fmla="*/ 7860 h 1182250"/>
                <a:gd name="connsiteX6" fmla="*/ 2367755 w 3036849"/>
                <a:gd name="connsiteY6" fmla="*/ 7860 h 118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6849" h="1182250">
                  <a:moveTo>
                    <a:pt x="2445724" y="0"/>
                  </a:moveTo>
                  <a:cubicBezTo>
                    <a:pt x="2772193" y="0"/>
                    <a:pt x="3036849" y="264656"/>
                    <a:pt x="3036849" y="591125"/>
                  </a:cubicBezTo>
                  <a:cubicBezTo>
                    <a:pt x="3036849" y="917594"/>
                    <a:pt x="2772193" y="1182250"/>
                    <a:pt x="2445724" y="1182250"/>
                  </a:cubicBezTo>
                  <a:lnTo>
                    <a:pt x="2367755" y="1174390"/>
                  </a:lnTo>
                  <a:lnTo>
                    <a:pt x="0" y="1174390"/>
                  </a:lnTo>
                  <a:lnTo>
                    <a:pt x="0" y="7860"/>
                  </a:lnTo>
                  <a:lnTo>
                    <a:pt x="2367755" y="786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Calibri" panose="020F0502020204030204" charset="0"/>
                <a:ea typeface="Calibri" panose="020F0502020204030204" charset="0"/>
                <a:cs typeface="Calibri" panose="020F0502020204030204" charset="0"/>
              </a:endParaRPr>
            </a:p>
          </p:txBody>
        </p:sp>
        <p:sp>
          <p:nvSpPr>
            <p:cNvPr id="60" name="任意多边形 59"/>
            <p:cNvSpPr/>
            <p:nvPr/>
          </p:nvSpPr>
          <p:spPr>
            <a:xfrm>
              <a:off x="1748855" y="222292"/>
              <a:ext cx="11113944" cy="644441"/>
            </a:xfrm>
            <a:custGeom>
              <a:avLst/>
              <a:gdLst>
                <a:gd name="connsiteX0" fmla="*/ 2445724 w 3036849"/>
                <a:gd name="connsiteY0" fmla="*/ 0 h 1182250"/>
                <a:gd name="connsiteX1" fmla="*/ 3036849 w 3036849"/>
                <a:gd name="connsiteY1" fmla="*/ 591125 h 1182250"/>
                <a:gd name="connsiteX2" fmla="*/ 2445724 w 3036849"/>
                <a:gd name="connsiteY2" fmla="*/ 1182250 h 1182250"/>
                <a:gd name="connsiteX3" fmla="*/ 2367755 w 3036849"/>
                <a:gd name="connsiteY3" fmla="*/ 1174390 h 1182250"/>
                <a:gd name="connsiteX4" fmla="*/ 0 w 3036849"/>
                <a:gd name="connsiteY4" fmla="*/ 1174390 h 1182250"/>
                <a:gd name="connsiteX5" fmla="*/ 0 w 3036849"/>
                <a:gd name="connsiteY5" fmla="*/ 7860 h 1182250"/>
                <a:gd name="connsiteX6" fmla="*/ 2367755 w 3036849"/>
                <a:gd name="connsiteY6" fmla="*/ 7860 h 1182250"/>
                <a:gd name="connsiteX0-1" fmla="*/ 18984824 w 19575949"/>
                <a:gd name="connsiteY0-2" fmla="*/ 0 h 1182250"/>
                <a:gd name="connsiteX1-3" fmla="*/ 19575949 w 19575949"/>
                <a:gd name="connsiteY1-4" fmla="*/ 591125 h 1182250"/>
                <a:gd name="connsiteX2-5" fmla="*/ 18984824 w 19575949"/>
                <a:gd name="connsiteY2-6" fmla="*/ 1182250 h 1182250"/>
                <a:gd name="connsiteX3-7" fmla="*/ 18906855 w 19575949"/>
                <a:gd name="connsiteY3-8" fmla="*/ 1174390 h 1182250"/>
                <a:gd name="connsiteX4-9" fmla="*/ 16539100 w 19575949"/>
                <a:gd name="connsiteY4-10" fmla="*/ 1174390 h 1182250"/>
                <a:gd name="connsiteX5-11" fmla="*/ 0 w 19575949"/>
                <a:gd name="connsiteY5-12" fmla="*/ 112703 h 1182250"/>
                <a:gd name="connsiteX6-13" fmla="*/ 18906855 w 19575949"/>
                <a:gd name="connsiteY6-14" fmla="*/ 7860 h 1182250"/>
                <a:gd name="connsiteX7" fmla="*/ 18984824 w 19575949"/>
                <a:gd name="connsiteY7" fmla="*/ 0 h 1182250"/>
                <a:gd name="connsiteX0-15" fmla="*/ 18984826 w 19575951"/>
                <a:gd name="connsiteY0-16" fmla="*/ 0 h 1182250"/>
                <a:gd name="connsiteX1-17" fmla="*/ 19575951 w 19575951"/>
                <a:gd name="connsiteY1-18" fmla="*/ 591125 h 1182250"/>
                <a:gd name="connsiteX2-19" fmla="*/ 18984826 w 19575951"/>
                <a:gd name="connsiteY2-20" fmla="*/ 1182250 h 1182250"/>
                <a:gd name="connsiteX3-21" fmla="*/ 18906857 w 19575951"/>
                <a:gd name="connsiteY3-22" fmla="*/ 1174390 h 1182250"/>
                <a:gd name="connsiteX4-23" fmla="*/ 0 w 19575951"/>
                <a:gd name="connsiteY4-24" fmla="*/ 1148181 h 1182250"/>
                <a:gd name="connsiteX5-25" fmla="*/ 2 w 19575951"/>
                <a:gd name="connsiteY5-26" fmla="*/ 112703 h 1182250"/>
                <a:gd name="connsiteX6-27" fmla="*/ 18906857 w 19575951"/>
                <a:gd name="connsiteY6-28" fmla="*/ 7860 h 1182250"/>
                <a:gd name="connsiteX7-29" fmla="*/ 18984826 w 19575951"/>
                <a:gd name="connsiteY7-30" fmla="*/ 0 h 11822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19575951" h="1182250">
                  <a:moveTo>
                    <a:pt x="18984826" y="0"/>
                  </a:moveTo>
                  <a:cubicBezTo>
                    <a:pt x="19311295" y="0"/>
                    <a:pt x="19575951" y="264656"/>
                    <a:pt x="19575951" y="591125"/>
                  </a:cubicBezTo>
                  <a:cubicBezTo>
                    <a:pt x="19575951" y="917594"/>
                    <a:pt x="19311295" y="1182250"/>
                    <a:pt x="18984826" y="1182250"/>
                  </a:cubicBezTo>
                  <a:lnTo>
                    <a:pt x="18906857" y="1174390"/>
                  </a:lnTo>
                  <a:lnTo>
                    <a:pt x="0" y="1148181"/>
                  </a:lnTo>
                  <a:cubicBezTo>
                    <a:pt x="1" y="803022"/>
                    <a:pt x="1" y="457862"/>
                    <a:pt x="2" y="112703"/>
                  </a:cubicBezTo>
                  <a:lnTo>
                    <a:pt x="18906857" y="7860"/>
                  </a:lnTo>
                  <a:lnTo>
                    <a:pt x="18984826" y="0"/>
                  </a:lnTo>
                  <a:close/>
                </a:path>
              </a:pathLst>
            </a:cu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it-IT" altLang="zh-CN" sz="1705">
                  <a:latin typeface="Calibri" panose="020F0502020204030204" charset="0"/>
                  <a:ea typeface="Calibri" panose="020F0502020204030204" charset="0"/>
                  <a:cs typeface="Calibri" panose="020F0502020204030204" charset="0"/>
                </a:rPr>
                <a:t>2.1.1 </a:t>
              </a:r>
            </a:p>
          </p:txBody>
        </p:sp>
        <p:sp>
          <p:nvSpPr>
            <p:cNvPr id="65" name="矩形 64"/>
            <p:cNvSpPr/>
            <p:nvPr/>
          </p:nvSpPr>
          <p:spPr>
            <a:xfrm>
              <a:off x="0" y="7124353"/>
              <a:ext cx="12881849" cy="114300"/>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latin typeface="Calibri" panose="020F0502020204030204" charset="0"/>
                <a:ea typeface="Calibri" panose="020F0502020204030204" charset="0"/>
                <a:cs typeface="Calibri" panose="020F0502020204030204" charset="0"/>
              </a:endParaRPr>
            </a:p>
          </p:txBody>
        </p:sp>
      </p:grpSp>
      <p:grpSp>
        <p:nvGrpSpPr>
          <p:cNvPr id="49" name="组合 48"/>
          <p:cNvGrpSpPr/>
          <p:nvPr/>
        </p:nvGrpSpPr>
        <p:grpSpPr>
          <a:xfrm>
            <a:off x="316231" y="1819910"/>
            <a:ext cx="4109084" cy="3470275"/>
            <a:chOff x="1314182" y="953953"/>
            <a:chExt cx="1473118" cy="1786808"/>
          </a:xfrm>
        </p:grpSpPr>
        <p:sp>
          <p:nvSpPr>
            <p:cNvPr id="50" name="椭圆 49"/>
            <p:cNvSpPr/>
            <p:nvPr/>
          </p:nvSpPr>
          <p:spPr>
            <a:xfrm>
              <a:off x="1521728" y="1268787"/>
              <a:ext cx="1022740" cy="10227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Calibri" panose="020F0502020204030204" charset="0"/>
                <a:ea typeface="Calibri" panose="020F0502020204030204" charset="0"/>
                <a:cs typeface="Calibri" panose="020F0502020204030204" charset="0"/>
              </a:endParaRPr>
            </a:p>
          </p:txBody>
        </p:sp>
        <p:grpSp>
          <p:nvGrpSpPr>
            <p:cNvPr id="51" name="组合 50"/>
            <p:cNvGrpSpPr/>
            <p:nvPr/>
          </p:nvGrpSpPr>
          <p:grpSpPr>
            <a:xfrm>
              <a:off x="1314182" y="953953"/>
              <a:ext cx="1473118" cy="1786808"/>
              <a:chOff x="2421398" y="672969"/>
              <a:chExt cx="2212631" cy="2683794"/>
            </a:xfrm>
            <a:effectLst>
              <a:outerShdw blurRad="63500" dist="50800" dir="8100000" algn="tr" rotWithShape="0">
                <a:prstClr val="black">
                  <a:alpha val="35000"/>
                </a:prstClr>
              </a:outerShdw>
            </a:effectLst>
          </p:grpSpPr>
          <p:sp>
            <p:nvSpPr>
              <p:cNvPr id="55" name="同心圆 80"/>
              <p:cNvSpPr/>
              <p:nvPr/>
            </p:nvSpPr>
            <p:spPr>
              <a:xfrm>
                <a:off x="2421398" y="672969"/>
                <a:ext cx="2212631" cy="2683794"/>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Calibri" panose="020F0502020204030204" charset="0"/>
                  <a:ea typeface="Calibri" panose="020F0502020204030204" charset="0"/>
                  <a:cs typeface="Calibri" panose="020F0502020204030204" charset="0"/>
                </a:endParaRPr>
              </a:p>
            </p:txBody>
          </p:sp>
          <p:sp>
            <p:nvSpPr>
              <p:cNvPr id="57" name="同心圆 81"/>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Calibri" panose="020F0502020204030204" charset="0"/>
                  <a:ea typeface="Calibri" panose="020F0502020204030204" charset="0"/>
                  <a:cs typeface="Calibri" panose="020F0502020204030204" charset="0"/>
                </a:endParaRPr>
              </a:p>
            </p:txBody>
          </p:sp>
        </p:grpSp>
        <p:sp>
          <p:nvSpPr>
            <p:cNvPr id="53" name="TextBox 79"/>
            <p:cNvSpPr txBox="1"/>
            <p:nvPr/>
          </p:nvSpPr>
          <p:spPr>
            <a:xfrm>
              <a:off x="1687982" y="1474465"/>
              <a:ext cx="725973" cy="582633"/>
            </a:xfrm>
            <a:prstGeom prst="rect">
              <a:avLst/>
            </a:prstGeom>
            <a:noFill/>
          </p:spPr>
          <p:txBody>
            <a:bodyPr wrap="square" rtlCol="0">
              <a:no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pPr>
                <a:lnSpc>
                  <a:spcPct val="120000"/>
                </a:lnSpc>
              </a:pPr>
              <a:r>
                <a:rPr lang="it-IT" altLang="en-US" sz="1800" dirty="0">
                  <a:solidFill>
                    <a:schemeClr val="bg1"/>
                  </a:solidFill>
                  <a:effectLst/>
                  <a:ea typeface="Calibri" panose="020F0502020204030204" charset="0"/>
                  <a:cs typeface="Calibri" panose="020F0502020204030204" charset="0"/>
                  <a:sym typeface="+mn-lt"/>
                </a:rPr>
                <a:t>CAUSES</a:t>
              </a:r>
            </a:p>
            <a:p>
              <a:pPr>
                <a:lnSpc>
                  <a:spcPct val="120000"/>
                </a:lnSpc>
              </a:pPr>
              <a:r>
                <a:rPr lang="it-IT" altLang="en-US" sz="1800" dirty="0">
                  <a:solidFill>
                    <a:schemeClr val="bg1"/>
                  </a:solidFill>
                  <a:effectLst/>
                  <a:ea typeface="Calibri" panose="020F0502020204030204" charset="0"/>
                  <a:cs typeface="Calibri" panose="020F0502020204030204" charset="0"/>
                  <a:sym typeface="+mn-lt"/>
                </a:rPr>
                <a:t>OF THE VICIOUS CYCLE</a:t>
              </a:r>
            </a:p>
            <a:p>
              <a:pPr>
                <a:lnSpc>
                  <a:spcPct val="120000"/>
                </a:lnSpc>
              </a:pPr>
              <a:endParaRPr lang="it-IT" altLang="en-US" sz="1800" dirty="0">
                <a:solidFill>
                  <a:schemeClr val="bg1"/>
                </a:solidFill>
                <a:effectLst/>
                <a:ea typeface="Calibri" panose="020F0502020204030204" charset="0"/>
                <a:cs typeface="Calibri" panose="020F0502020204030204" charset="0"/>
                <a:sym typeface="+mn-lt"/>
              </a:endParaRPr>
            </a:p>
          </p:txBody>
        </p:sp>
      </p:grpSp>
      <p:grpSp>
        <p:nvGrpSpPr>
          <p:cNvPr id="59" name="组合 58"/>
          <p:cNvGrpSpPr/>
          <p:nvPr/>
        </p:nvGrpSpPr>
        <p:grpSpPr>
          <a:xfrm>
            <a:off x="6697980" y="901700"/>
            <a:ext cx="4405353" cy="2145030"/>
            <a:chOff x="2258730" y="2112361"/>
            <a:chExt cx="985970" cy="950136"/>
          </a:xfrm>
        </p:grpSpPr>
        <p:grpSp>
          <p:nvGrpSpPr>
            <p:cNvPr id="61" name="组合 60"/>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68" name="同心圆 8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Calibri" panose="020F0502020204030204" charset="0"/>
                  <a:ea typeface="Calibri" panose="020F0502020204030204" charset="0"/>
                  <a:cs typeface="Calibri" panose="020F0502020204030204" charset="0"/>
                </a:endParaRPr>
              </a:p>
            </p:txBody>
          </p:sp>
          <p:sp>
            <p:nvSpPr>
              <p:cNvPr id="69" name="椭圆 68"/>
              <p:cNvSpPr/>
              <p:nvPr/>
            </p:nvSpPr>
            <p:spPr>
              <a:xfrm>
                <a:off x="443035"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charset="0"/>
                  <a:ea typeface="Calibri" panose="020F0502020204030204" charset="0"/>
                  <a:cs typeface="Calibri" panose="020F0502020204030204" charset="0"/>
                </a:endParaRPr>
              </a:p>
            </p:txBody>
          </p:sp>
        </p:grpSp>
        <p:sp>
          <p:nvSpPr>
            <p:cNvPr id="63" name="TextBox 84"/>
            <p:cNvSpPr txBox="1"/>
            <p:nvPr/>
          </p:nvSpPr>
          <p:spPr>
            <a:xfrm>
              <a:off x="2258730" y="2463999"/>
              <a:ext cx="985970" cy="163595"/>
            </a:xfrm>
            <a:prstGeom prst="rect">
              <a:avLst/>
            </a:prstGeom>
            <a:noFill/>
          </p:spPr>
          <p:txBody>
            <a:bodyPr wrap="square" lIns="0" tIns="0" rIns="0" bIns="0" rtlCol="0">
              <a:spAutoFit/>
            </a:bodyPr>
            <a:lstStyle/>
            <a:p>
              <a:pPr algn="ctr"/>
              <a:r>
                <a:rPr lang="it-IT" altLang="zh-CN" sz="2400" dirty="0">
                  <a:solidFill>
                    <a:schemeClr val="tx1">
                      <a:lumMod val="75000"/>
                      <a:lumOff val="25000"/>
                    </a:schemeClr>
                  </a:solidFill>
                  <a:ea typeface="Calibri" panose="020F0502020204030204" charset="0"/>
                  <a:cs typeface="Calibri" panose="020F0502020204030204" charset="0"/>
                </a:rPr>
                <a:t>DIAGNOSTIC MODELS</a:t>
              </a:r>
            </a:p>
          </p:txBody>
        </p:sp>
      </p:grpSp>
      <p:grpSp>
        <p:nvGrpSpPr>
          <p:cNvPr id="70" name="组合 69"/>
          <p:cNvGrpSpPr/>
          <p:nvPr/>
        </p:nvGrpSpPr>
        <p:grpSpPr>
          <a:xfrm>
            <a:off x="6730365" y="4060825"/>
            <a:ext cx="4541520" cy="2250440"/>
            <a:chOff x="2226588" y="2112361"/>
            <a:chExt cx="997900" cy="950136"/>
          </a:xfrm>
        </p:grpSpPr>
        <p:grpSp>
          <p:nvGrpSpPr>
            <p:cNvPr id="96" name="组合 95"/>
            <p:cNvGrpSpPr/>
            <p:nvPr/>
          </p:nvGrpSpPr>
          <p:grpSpPr>
            <a:xfrm>
              <a:off x="2258730" y="2112361"/>
              <a:ext cx="950138" cy="950136"/>
              <a:chOff x="304800" y="673100"/>
              <a:chExt cx="4000500" cy="4000500"/>
            </a:xfrm>
            <a:effectLst>
              <a:outerShdw blurRad="444500" dist="254000" dir="8100000" algn="tr" rotWithShape="0">
                <a:prstClr val="black">
                  <a:alpha val="50000"/>
                </a:prstClr>
              </a:outerShdw>
            </a:effectLst>
          </p:grpSpPr>
          <p:sp>
            <p:nvSpPr>
              <p:cNvPr id="98" name="同心圆 9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Calibri" panose="020F0502020204030204" charset="0"/>
                  <a:ea typeface="Calibri" panose="020F0502020204030204" charset="0"/>
                  <a:cs typeface="Calibri" panose="020F0502020204030204" charset="0"/>
                </a:endParaRPr>
              </a:p>
            </p:txBody>
          </p:sp>
          <p:sp>
            <p:nvSpPr>
              <p:cNvPr id="99" name="椭圆 98"/>
              <p:cNvSpPr/>
              <p:nvPr/>
            </p:nvSpPr>
            <p:spPr>
              <a:xfrm>
                <a:off x="357328" y="760414"/>
                <a:ext cx="3825875" cy="382587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charset="0"/>
                  <a:ea typeface="Calibri" panose="020F0502020204030204" charset="0"/>
                  <a:cs typeface="Calibri" panose="020F0502020204030204" charset="0"/>
                </a:endParaRPr>
              </a:p>
            </p:txBody>
          </p:sp>
        </p:grpSp>
        <p:sp>
          <p:nvSpPr>
            <p:cNvPr id="97" name="TextBox 89"/>
            <p:cNvSpPr txBox="1"/>
            <p:nvPr/>
          </p:nvSpPr>
          <p:spPr>
            <a:xfrm>
              <a:off x="2226588" y="2467053"/>
              <a:ext cx="997900" cy="164344"/>
            </a:xfrm>
            <a:prstGeom prst="rect">
              <a:avLst/>
            </a:prstGeom>
            <a:noFill/>
          </p:spPr>
          <p:txBody>
            <a:bodyPr wrap="square" lIns="0" tIns="0" rIns="0" bIns="0" rtlCol="0">
              <a:noAutofit/>
            </a:bodyPr>
            <a:lstStyle/>
            <a:p>
              <a:pPr algn="ctr"/>
              <a:r>
                <a:rPr lang="it-IT" altLang="zh-CN" sz="2800" dirty="0">
                  <a:solidFill>
                    <a:schemeClr val="tx1">
                      <a:lumMod val="75000"/>
                      <a:lumOff val="25000"/>
                    </a:schemeClr>
                  </a:solidFill>
                  <a:ea typeface="Calibri" panose="020F0502020204030204" charset="0"/>
                  <a:cs typeface="Calibri" panose="020F0502020204030204" charset="0"/>
                </a:rPr>
                <a:t>TYPES OF TREATMENT</a:t>
              </a:r>
            </a:p>
          </p:txBody>
        </p:sp>
      </p:grpSp>
      <p:pic>
        <p:nvPicPr>
          <p:cNvPr id="100" name="Picture 2" descr="C:\Users\Administrator\Desktop\image 278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827" y="4576995"/>
            <a:ext cx="2075910" cy="222827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p:cNvCxnSpPr/>
          <p:nvPr/>
        </p:nvCxnSpPr>
        <p:spPr>
          <a:xfrm flipV="1">
            <a:off x="4618355" y="2503805"/>
            <a:ext cx="1802130" cy="58674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3" name="Straight Arrow Connector 2"/>
          <p:cNvCxnSpPr/>
          <p:nvPr/>
        </p:nvCxnSpPr>
        <p:spPr>
          <a:xfrm>
            <a:off x="4481830" y="4192905"/>
            <a:ext cx="2085975" cy="54864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heel(1)">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p:cTn id="19" dur="500" fill="hold"/>
                                        <p:tgtEl>
                                          <p:spTgt spid="70"/>
                                        </p:tgtEl>
                                        <p:attrNameLst>
                                          <p:attrName>ppt_w</p:attrName>
                                        </p:attrNameLst>
                                      </p:cBhvr>
                                      <p:tavLst>
                                        <p:tav tm="0">
                                          <p:val>
                                            <p:fltVal val="0"/>
                                          </p:val>
                                        </p:tav>
                                        <p:tav tm="100000">
                                          <p:val>
                                            <p:strVal val="#ppt_w"/>
                                          </p:val>
                                        </p:tav>
                                      </p:tavLst>
                                    </p:anim>
                                    <p:anim calcmode="lin" valueType="num">
                                      <p:cBhvr>
                                        <p:cTn id="20" dur="500" fill="hold"/>
                                        <p:tgtEl>
                                          <p:spTgt spid="70"/>
                                        </p:tgtEl>
                                        <p:attrNameLst>
                                          <p:attrName>ppt_h</p:attrName>
                                        </p:attrNameLst>
                                      </p:cBhvr>
                                      <p:tavLst>
                                        <p:tav tm="0">
                                          <p:val>
                                            <p:fltVal val="0"/>
                                          </p:val>
                                        </p:tav>
                                        <p:tav tm="100000">
                                          <p:val>
                                            <p:strVal val="#ppt_h"/>
                                          </p:val>
                                        </p:tav>
                                      </p:tavLst>
                                    </p:anim>
                                    <p:animEffect transition="in" filter="fade">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460" y="-111125"/>
            <a:ext cx="12440285" cy="7389495"/>
          </a:xfrm>
          <a:prstGeom prst="rect">
            <a:avLst/>
          </a:prstGeom>
        </p:spPr>
      </p:pic>
      <p:sp>
        <p:nvSpPr>
          <p:cNvPr id="4" name="Rectangle 48"/>
          <p:cNvSpPr>
            <a:spLocks noGrp="1" noRot="1" noChangeAspect="1" noMove="1" noResize="1" noEditPoints="1" noAdjustHandles="1" noChangeArrowheads="1" noChangeShapeType="1" noTextEdit="1"/>
          </p:cNvSpPr>
          <p:nvPr/>
        </p:nvSpPr>
        <p:spPr>
          <a:xfrm>
            <a:off x="1098550" y="1121410"/>
            <a:ext cx="5652770" cy="29267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altLang="en-US" sz="3600" cap="all" dirty="0">
                <a:solidFill>
                  <a:schemeClr val="bg1"/>
                </a:solidFill>
                <a:sym typeface="+mn-ea"/>
              </a:rPr>
              <a:t>2.1.1.1 DIAGNOSTIC      		MODELS</a:t>
            </a:r>
          </a:p>
        </p:txBody>
      </p:sp>
      <p:cxnSp>
        <p:nvCxnSpPr>
          <p:cNvPr id="5" name="Straight Connector 3"/>
          <p:cNvCxnSpPr/>
          <p:nvPr/>
        </p:nvCxnSpPr>
        <p:spPr>
          <a:xfrm flipH="1">
            <a:off x="1098550" y="43815"/>
            <a:ext cx="44450" cy="723455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Tree>
    <p:extLst>
      <p:ext uri="{BB962C8B-B14F-4D97-AF65-F5344CB8AC3E}">
        <p14:creationId xmlns:p14="http://schemas.microsoft.com/office/powerpoint/2010/main" val="1611146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egnaposto contenuto 3"/>
          <p:cNvGraphicFramePr>
            <a:graphicFrameLocks/>
          </p:cNvGraphicFramePr>
          <p:nvPr>
            <p:extLst>
              <p:ext uri="{D42A27DB-BD31-4B8C-83A1-F6EECF244321}">
                <p14:modId xmlns:p14="http://schemas.microsoft.com/office/powerpoint/2010/main" val="682096556"/>
              </p:ext>
            </p:extLst>
          </p:nvPr>
        </p:nvGraphicFramePr>
        <p:xfrm>
          <a:off x="4757929" y="1090863"/>
          <a:ext cx="6790606" cy="445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olo 4"/>
          <p:cNvSpPr txBox="1">
            <a:spLocks/>
          </p:cNvSpPr>
          <p:nvPr/>
        </p:nvSpPr>
        <p:spPr>
          <a:xfrm>
            <a:off x="808661" y="208547"/>
            <a:ext cx="5081776" cy="1595028"/>
          </a:xfrm>
          <a:prstGeom prst="rect">
            <a:avLst/>
          </a:prstGeom>
        </p:spPr>
        <p:txBody>
          <a:bodyPr>
            <a:normAutofit fontScale="90000" lnSpcReduction="20000"/>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it-IT"/>
              <a:t>CATEGORIAL DIAGNOSTIC SYSTEM</a:t>
            </a:r>
            <a:endParaRPr lang="it-IT" dirty="0"/>
          </a:p>
        </p:txBody>
      </p:sp>
      <p:sp>
        <p:nvSpPr>
          <p:cNvPr id="4" name="CasellaDiTesto 3"/>
          <p:cNvSpPr txBox="1"/>
          <p:nvPr/>
        </p:nvSpPr>
        <p:spPr>
          <a:xfrm>
            <a:off x="1282676" y="2750025"/>
            <a:ext cx="2800767" cy="1569660"/>
          </a:xfrm>
          <a:prstGeom prst="rect">
            <a:avLst/>
          </a:prstGeom>
          <a:noFill/>
        </p:spPr>
        <p:txBody>
          <a:bodyPr wrap="none" rtlCol="0">
            <a:spAutoFit/>
          </a:bodyPr>
          <a:lstStyle/>
          <a:p>
            <a:r>
              <a:rPr lang="it-IT" sz="3200" b="1" dirty="0"/>
              <a:t>Functions</a:t>
            </a:r>
          </a:p>
          <a:p>
            <a:r>
              <a:rPr lang="it-IT" sz="3200" b="1" dirty="0"/>
              <a:t>Subfunctions</a:t>
            </a:r>
          </a:p>
          <a:p>
            <a:r>
              <a:rPr lang="it-IT" sz="3200" b="1" dirty="0"/>
              <a:t>Symptoms</a:t>
            </a:r>
          </a:p>
        </p:txBody>
      </p:sp>
      <p:sp>
        <p:nvSpPr>
          <p:cNvPr id="5" name="CasellaDiTesto 4"/>
          <p:cNvSpPr txBox="1"/>
          <p:nvPr/>
        </p:nvSpPr>
        <p:spPr>
          <a:xfrm>
            <a:off x="1187346" y="5543135"/>
            <a:ext cx="5917004" cy="707886"/>
          </a:xfrm>
          <a:prstGeom prst="rect">
            <a:avLst/>
          </a:prstGeom>
          <a:noFill/>
        </p:spPr>
        <p:txBody>
          <a:bodyPr wrap="none" rtlCol="0">
            <a:spAutoFit/>
          </a:bodyPr>
          <a:lstStyle/>
          <a:p>
            <a:r>
              <a:rPr lang="it-IT" sz="4000" dirty="0">
                <a:solidFill>
                  <a:srgbClr val="C00000"/>
                </a:solidFill>
              </a:rPr>
              <a:t>On the same logical level</a:t>
            </a:r>
          </a:p>
        </p:txBody>
      </p:sp>
    </p:spTree>
    <p:extLst>
      <p:ext uri="{BB962C8B-B14F-4D97-AF65-F5344CB8AC3E}">
        <p14:creationId xmlns:p14="http://schemas.microsoft.com/office/powerpoint/2010/main" val="4120304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01625"/>
            <a:ext cx="10515600" cy="959485"/>
          </a:xfrm>
          <a:solidFill>
            <a:srgbClr val="740F0A"/>
          </a:solidFill>
        </p:spPr>
        <p:style>
          <a:lnRef idx="0">
            <a:srgbClr val="FFFFFF"/>
          </a:lnRef>
          <a:fillRef idx="1">
            <a:schemeClr val="accent1"/>
          </a:fillRef>
          <a:effectRef idx="0">
            <a:srgbClr val="FFFFFF"/>
          </a:effectRef>
          <a:fontRef idx="minor">
            <a:schemeClr val="dk1"/>
          </a:fontRef>
        </p:style>
        <p:txBody>
          <a:bodyPr>
            <a:noAutofit/>
          </a:bodyPr>
          <a:lstStyle/>
          <a:p>
            <a:pPr algn="ctr"/>
            <a:r>
              <a:rPr lang="it-IT" sz="2400" b="1" dirty="0">
                <a:solidFill>
                  <a:schemeClr val="bg1"/>
                </a:solidFill>
              </a:rPr>
              <a:t>DIAGNOSTIC MANUALS</a:t>
            </a:r>
            <a:br>
              <a:rPr lang="it-IT" sz="2400" b="1" dirty="0">
                <a:solidFill>
                  <a:schemeClr val="bg1"/>
                </a:solidFill>
              </a:rPr>
            </a:br>
            <a:r>
              <a:rPr lang="it-IT" sz="2400" b="1" dirty="0">
                <a:solidFill>
                  <a:schemeClr val="bg1"/>
                </a:solidFill>
              </a:rPr>
              <a:t>CATEGORIAL/DIMENSIONAL APPROACH </a:t>
            </a:r>
          </a:p>
        </p:txBody>
      </p:sp>
      <p:graphicFrame>
        <p:nvGraphicFramePr>
          <p:cNvPr id="3" name="Diagramma 2"/>
          <p:cNvGraphicFramePr/>
          <p:nvPr/>
        </p:nvGraphicFramePr>
        <p:xfrm>
          <a:off x="-347730" y="1484084"/>
          <a:ext cx="677428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ma 3"/>
          <p:cNvGraphicFramePr/>
          <p:nvPr/>
        </p:nvGraphicFramePr>
        <p:xfrm>
          <a:off x="5873263" y="1439333"/>
          <a:ext cx="6318738" cy="52795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p:nvPr/>
        </p:nvSpPr>
        <p:spPr>
          <a:xfrm>
            <a:off x="470535" y="181265"/>
            <a:ext cx="10515600" cy="1325563"/>
          </a:xfrm>
          <a:prstGeom prst="rect">
            <a:avLst/>
          </a:prstGeom>
          <a:solidFill>
            <a:srgbClr val="A51D0B"/>
          </a:solidFill>
        </p:spPr>
        <p:style>
          <a:lnRef idx="0">
            <a:srgbClr val="FFFFFF"/>
          </a:lnRef>
          <a:fillRef idx="1">
            <a:schemeClr val="accent1"/>
          </a:fillRef>
          <a:effectRef idx="0">
            <a:srgbClr val="FFFFFF"/>
          </a:effectRef>
          <a:fontRef idx="minor">
            <a:schemeClr val="dk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chemeClr val="bg1"/>
                </a:solidFill>
                <a:sym typeface="+mn-ea"/>
              </a:rPr>
              <a:t>DIAGNOSTIC MANUALS</a:t>
            </a:r>
            <a:br>
              <a:rPr lang="it-IT" b="1" dirty="0">
                <a:solidFill>
                  <a:schemeClr val="bg1"/>
                </a:solidFill>
                <a:sym typeface="+mn-ea"/>
              </a:rPr>
            </a:br>
            <a:r>
              <a:rPr lang="it-IT" b="1" dirty="0">
                <a:solidFill>
                  <a:schemeClr val="bg1"/>
                </a:solidFill>
                <a:effectLst>
                  <a:outerShdw blurRad="38100" dist="25400" dir="5400000" algn="ctr" rotWithShape="0">
                    <a:srgbClr val="6E747A">
                      <a:alpha val="43000"/>
                    </a:srgbClr>
                  </a:outerShdw>
                </a:effectLst>
                <a:sym typeface="+mn-ea"/>
              </a:rPr>
              <a:t>COMMON FEATURES</a:t>
            </a:r>
            <a:endParaRPr lang="it-IT" b="1" dirty="0">
              <a:solidFill>
                <a:schemeClr val="bg1"/>
              </a:solidFill>
              <a:sym typeface="+mn-ea"/>
            </a:endParaRPr>
          </a:p>
        </p:txBody>
      </p:sp>
      <p:sp>
        <p:nvSpPr>
          <p:cNvPr id="4" name="Rettangolo arrotondato 3"/>
          <p:cNvSpPr/>
          <p:nvPr/>
        </p:nvSpPr>
        <p:spPr>
          <a:xfrm>
            <a:off x="973455" y="1716506"/>
            <a:ext cx="9806840" cy="1588168"/>
          </a:xfrm>
          <a:prstGeom prst="roundRect">
            <a:avLst/>
          </a:prstGeom>
          <a:solidFill>
            <a:schemeClr val="bg1"/>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002060"/>
                </a:solidFill>
              </a:rPr>
              <a:t>ALL SYMPTOMS ARE IDENTICAL</a:t>
            </a:r>
          </a:p>
          <a:p>
            <a:pPr algn="ctr"/>
            <a:r>
              <a:rPr lang="it-IT" sz="3200" dirty="0">
                <a:solidFill>
                  <a:srgbClr val="002060"/>
                </a:solidFill>
              </a:rPr>
              <a:t>THEY ARE ANALYSED IN TERMS OF PRESENCE AND ABSENCE </a:t>
            </a:r>
          </a:p>
        </p:txBody>
      </p:sp>
      <p:sp>
        <p:nvSpPr>
          <p:cNvPr id="6" name="Rettangolo arrotondato 5"/>
          <p:cNvSpPr/>
          <p:nvPr/>
        </p:nvSpPr>
        <p:spPr>
          <a:xfrm>
            <a:off x="1037623" y="3429000"/>
            <a:ext cx="9678503" cy="1473742"/>
          </a:xfrm>
          <a:prstGeom prst="roundRect">
            <a:avLst/>
          </a:prstGeom>
          <a:solidFill>
            <a:schemeClr val="bg1"/>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002060"/>
                </a:solidFill>
              </a:rPr>
              <a:t>NO IMPORTANCE IS PLACED ON FUNCTIONS IN THE DIAGNOSTIC PROCESS</a:t>
            </a:r>
          </a:p>
        </p:txBody>
      </p:sp>
      <p:sp>
        <p:nvSpPr>
          <p:cNvPr id="7" name="Rettangolo arrotondato 6"/>
          <p:cNvSpPr/>
          <p:nvPr/>
        </p:nvSpPr>
        <p:spPr>
          <a:xfrm>
            <a:off x="1037623" y="5056858"/>
            <a:ext cx="9678503" cy="1619877"/>
          </a:xfrm>
          <a:prstGeom prst="roundRect">
            <a:avLst/>
          </a:prstGeom>
          <a:solidFill>
            <a:schemeClr val="bg1"/>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rgbClr val="002060"/>
                </a:solidFill>
              </a:rPr>
              <a:t>THE INTEGRATION OF FUNCTIONS PLAYS NO ROLE IN THE FORMULATION OF THE DIAGNOSIS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a:spLocks noGrp="1" noRot="1" noChangeAspect="1" noMove="1" noResize="1" noEditPoints="1" noAdjustHandles="1" noChangeArrowheads="1" noChangeShapeType="1" noTextEdit="1"/>
          </p:cNvSpPr>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a:spLocks noGrp="1" noRot="1" noChangeAspect="1" noMove="1" noResize="1" noEditPoints="1" noAdjustHandles="1" noChangeArrowheads="1" noChangeShapeType="1" noTextEdit="1"/>
          </p:cNvSpPr>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a:spLocks noGrp="1" noRot="1" noChangeAspect="1" noMove="1" noResize="1" noEditPoints="1" noAdjustHandles="1" noChangeArrowheads="1" noChangeShapeType="1" noTextEdit="1"/>
          </p:cNvSpPr>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a:spLocks noGrp="1" noRot="1" noChangeAspect="1" noMove="1" noResize="1" noEditPoints="1" noAdjustHandles="1" noChangeArrowheads="1" noChangeShapeType="1" noTextEdit="1"/>
          </p:cNvSpPr>
          <p:nvPr/>
        </p:nvSpPr>
        <p:spPr>
          <a:xfrm>
            <a:off x="-635" y="-6985"/>
            <a:ext cx="12193270" cy="1597660"/>
          </a:xfrm>
          <a:prstGeom prst="rect">
            <a:avLst/>
          </a:prstGeom>
          <a:gradFill>
            <a:gsLst>
              <a:gs pos="0">
                <a:srgbClr val="FE4444"/>
              </a:gs>
              <a:gs pos="100000">
                <a:srgbClr val="832B2B"/>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p:cNvSpPr txBox="1"/>
          <p:nvPr/>
        </p:nvSpPr>
        <p:spPr>
          <a:xfrm>
            <a:off x="1371599" y="294538"/>
            <a:ext cx="9895951" cy="103366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kern="1200" dirty="0">
                <a:solidFill>
                  <a:srgbClr val="FFFFFF"/>
                </a:solidFill>
                <a:latin typeface="+mj-lt"/>
                <a:ea typeface="+mj-ea"/>
                <a:cs typeface="+mj-cs"/>
              </a:rPr>
              <a:t>1 THEORETICAL PREMISES</a:t>
            </a:r>
          </a:p>
          <a:p>
            <a:pPr>
              <a:lnSpc>
                <a:spcPct val="90000"/>
              </a:lnSpc>
              <a:spcBef>
                <a:spcPct val="0"/>
              </a:spcBef>
              <a:spcAft>
                <a:spcPts val="600"/>
              </a:spcAft>
            </a:pPr>
            <a:r>
              <a:rPr lang="en-US" sz="3100" kern="1200" dirty="0">
                <a:solidFill>
                  <a:srgbClr val="FFFFFF"/>
                </a:solidFill>
                <a:latin typeface="+mj-lt"/>
                <a:ea typeface="+mj-ea"/>
                <a:cs typeface="+mj-cs"/>
              </a:rPr>
              <a:t>1.1 PSYCHOSIS AND ITS TREATMENT</a:t>
            </a:r>
          </a:p>
        </p:txBody>
      </p:sp>
      <p:sp>
        <p:nvSpPr>
          <p:cNvPr id="2" name="Rettangolo con due angoli in diagonale arrotondati 1"/>
          <p:cNvSpPr/>
          <p:nvPr/>
        </p:nvSpPr>
        <p:spPr>
          <a:xfrm>
            <a:off x="1371599" y="2318197"/>
            <a:ext cx="9724031" cy="3683358"/>
          </a:xfrm>
          <a:prstGeom prst="round2DiagRect">
            <a:avLst/>
          </a:prstGeo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20000"/>
          </a:bodyPr>
          <a:lstStyle/>
          <a:p>
            <a:pPr indent="-228600">
              <a:lnSpc>
                <a:spcPct val="90000"/>
              </a:lnSpc>
              <a:spcAft>
                <a:spcPts val="600"/>
              </a:spcAft>
              <a:buFont typeface="Arial" panose="020B0604020202020204" pitchFamily="34" charset="0"/>
              <a:buChar char="•"/>
            </a:pPr>
            <a:endParaRPr lang="en-US" sz="2000" b="1" i="1" dirty="0">
              <a:solidFill>
                <a:schemeClr val="bg1"/>
              </a:solidFill>
            </a:endParaRPr>
          </a:p>
          <a:p>
            <a:pPr algn="ctr">
              <a:lnSpc>
                <a:spcPct val="90000"/>
              </a:lnSpc>
              <a:spcAft>
                <a:spcPts val="600"/>
              </a:spcAft>
            </a:pPr>
            <a:endParaRPr lang="en-US" sz="2000" b="1" i="1" dirty="0">
              <a:solidFill>
                <a:schemeClr val="bg1"/>
              </a:solidFill>
            </a:endParaRPr>
          </a:p>
          <a:p>
            <a:pPr algn="ctr">
              <a:lnSpc>
                <a:spcPct val="90000"/>
              </a:lnSpc>
              <a:spcAft>
                <a:spcPts val="600"/>
              </a:spcAft>
            </a:pPr>
            <a:endParaRPr lang="en-US" sz="2000" b="1" i="1" dirty="0">
              <a:solidFill>
                <a:schemeClr val="bg1"/>
              </a:solidFill>
            </a:endParaRPr>
          </a:p>
          <a:p>
            <a:pPr algn="ctr">
              <a:lnSpc>
                <a:spcPct val="90000"/>
              </a:lnSpc>
              <a:spcAft>
                <a:spcPts val="600"/>
              </a:spcAft>
            </a:pPr>
            <a:endParaRPr lang="en-US" sz="2800" b="1" i="1" dirty="0">
              <a:solidFill>
                <a:schemeClr val="bg1"/>
              </a:solidFill>
            </a:endParaRPr>
          </a:p>
          <a:p>
            <a:pPr algn="ctr">
              <a:lnSpc>
                <a:spcPct val="90000"/>
              </a:lnSpc>
              <a:spcAft>
                <a:spcPts val="600"/>
              </a:spcAft>
            </a:pPr>
            <a:r>
              <a:rPr lang="en-US" sz="2800" b="1" i="1" dirty="0">
                <a:solidFill>
                  <a:schemeClr val="bg1"/>
                </a:solidFill>
              </a:rPr>
              <a:t>“EACH WORD CHANGES ITS MEANING ACCORDING TO THE CONTEXT (MODEL, LANGUAGE) </a:t>
            </a:r>
          </a:p>
          <a:p>
            <a:pPr algn="ctr">
              <a:lnSpc>
                <a:spcPct val="90000"/>
              </a:lnSpc>
              <a:spcAft>
                <a:spcPts val="600"/>
              </a:spcAft>
            </a:pPr>
            <a:r>
              <a:rPr lang="en-US" sz="2800" b="1" i="1" dirty="0">
                <a:solidFill>
                  <a:schemeClr val="bg1"/>
                </a:solidFill>
              </a:rPr>
              <a:t>IN WHICH IT OCCURS” </a:t>
            </a:r>
          </a:p>
          <a:p>
            <a:pPr algn="ctr">
              <a:lnSpc>
                <a:spcPct val="90000"/>
              </a:lnSpc>
              <a:spcAft>
                <a:spcPts val="600"/>
              </a:spcAft>
            </a:pPr>
            <a:endParaRPr lang="en-US" sz="3900" b="1" i="1" dirty="0">
              <a:solidFill>
                <a:schemeClr val="bg1"/>
              </a:solidFill>
            </a:endParaRPr>
          </a:p>
          <a:p>
            <a:pPr algn="ctr">
              <a:lnSpc>
                <a:spcPct val="90000"/>
              </a:lnSpc>
              <a:spcAft>
                <a:spcPts val="600"/>
              </a:spcAft>
            </a:pPr>
            <a:r>
              <a:rPr lang="en-US" sz="3000" b="1" i="1" dirty="0">
                <a:solidFill>
                  <a:schemeClr val="bg1"/>
                </a:solidFill>
              </a:rPr>
              <a:t>								G. Ariano</a:t>
            </a:r>
          </a:p>
          <a:p>
            <a:pPr>
              <a:lnSpc>
                <a:spcPct val="90000"/>
              </a:lnSpc>
              <a:spcAft>
                <a:spcPts val="600"/>
              </a:spcAft>
            </a:pPr>
            <a:r>
              <a:rPr lang="en-US" sz="2000" b="1" i="1" dirty="0">
                <a:solidFill>
                  <a:schemeClr val="bg1"/>
                </a:solidFill>
              </a:rPr>
              <a:t>                                                                                                             </a:t>
            </a:r>
          </a:p>
        </p:txBody>
      </p:sp>
      <p:sp>
        <p:nvSpPr>
          <p:cNvPr id="4" name="CasellaDiTesto 3"/>
          <p:cNvSpPr txBox="1"/>
          <p:nvPr/>
        </p:nvSpPr>
        <p:spPr>
          <a:xfrm>
            <a:off x="281354" y="182880"/>
            <a:ext cx="184731" cy="369332"/>
          </a:xfrm>
          <a:prstGeom prst="rect">
            <a:avLst/>
          </a:prstGeom>
          <a:noFill/>
        </p:spPr>
        <p:txBody>
          <a:bodyPr wrap="none" rtlCol="0">
            <a:spAutoFit/>
          </a:bodyPr>
          <a:lstStyle/>
          <a:p>
            <a:endParaRPr lang="it-IT" dirty="0"/>
          </a:p>
        </p:txBody>
      </p:sp>
      <p:sp>
        <p:nvSpPr>
          <p:cNvPr id="5" name="Text Box 5">
            <a:extLst>
              <a:ext uri="{FF2B5EF4-FFF2-40B4-BE49-F238E27FC236}">
                <a16:creationId xmlns:a16="http://schemas.microsoft.com/office/drawing/2014/main" id="{E5F4782B-5575-A1AD-3B98-B47AD445BAC6}"/>
              </a:ext>
            </a:extLst>
          </p:cNvPr>
          <p:cNvSpPr txBox="1"/>
          <p:nvPr/>
        </p:nvSpPr>
        <p:spPr>
          <a:xfrm>
            <a:off x="1617345" y="2502535"/>
            <a:ext cx="8787130" cy="461665"/>
          </a:xfrm>
          <a:prstGeom prst="rect">
            <a:avLst/>
          </a:prstGeom>
          <a:noFill/>
        </p:spPr>
        <p:txBody>
          <a:bodyPr wrap="square" rtlCol="0">
            <a:spAutoFit/>
          </a:bodyPr>
          <a:lstStyle/>
          <a:p>
            <a:pPr algn="ctr"/>
            <a:r>
              <a:rPr lang="it-IT" altLang="en-US" sz="2400" dirty="0">
                <a:solidFill>
                  <a:schemeClr val="bg1"/>
                </a:solidFill>
              </a:rPr>
              <a:t>THE UNDERSTANDABILITY OF THE PSYCHOTIC PATIENT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460" y="-111125"/>
            <a:ext cx="12440285" cy="7389495"/>
          </a:xfrm>
          <a:prstGeom prst="rect">
            <a:avLst/>
          </a:prstGeom>
        </p:spPr>
      </p:pic>
      <p:sp>
        <p:nvSpPr>
          <p:cNvPr id="3" name="Rectangle 48"/>
          <p:cNvSpPr>
            <a:spLocks noGrp="1" noRot="1" noChangeAspect="1" noMove="1" noResize="1" noEditPoints="1" noAdjustHandles="1" noChangeArrowheads="1" noChangeShapeType="1" noTextEdit="1"/>
          </p:cNvSpPr>
          <p:nvPr/>
        </p:nvSpPr>
        <p:spPr>
          <a:xfrm>
            <a:off x="1098550" y="1121410"/>
            <a:ext cx="5652770" cy="29267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altLang="en-US" sz="3600" cap="all" dirty="0">
                <a:solidFill>
                  <a:schemeClr val="bg1"/>
                </a:solidFill>
                <a:sym typeface="+mn-ea"/>
              </a:rPr>
              <a:t>2.1.1.2 TREATMENT</a:t>
            </a:r>
            <a:br>
              <a:rPr lang="it-IT" altLang="en-US" sz="3600" cap="all" dirty="0">
                <a:solidFill>
                  <a:schemeClr val="bg1"/>
                </a:solidFill>
                <a:sym typeface="+mn-ea"/>
              </a:rPr>
            </a:br>
            <a:r>
              <a:rPr lang="it-IT" altLang="en-US" sz="3600" cap="all" dirty="0">
                <a:solidFill>
                  <a:schemeClr val="bg1"/>
                </a:solidFill>
                <a:sym typeface="+mn-ea"/>
              </a:rPr>
              <a:t>        </a:t>
            </a:r>
          </a:p>
        </p:txBody>
      </p:sp>
      <p:cxnSp>
        <p:nvCxnSpPr>
          <p:cNvPr id="4" name="Straight Connector 3"/>
          <p:cNvCxnSpPr/>
          <p:nvPr/>
        </p:nvCxnSpPr>
        <p:spPr>
          <a:xfrm flipH="1">
            <a:off x="1098550" y="43815"/>
            <a:ext cx="44450" cy="723455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Tree>
    <p:extLst>
      <p:ext uri="{BB962C8B-B14F-4D97-AF65-F5344CB8AC3E}">
        <p14:creationId xmlns:p14="http://schemas.microsoft.com/office/powerpoint/2010/main" val="2739614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p:cNvGrpSpPr/>
          <p:nvPr/>
        </p:nvGrpSpPr>
        <p:grpSpPr>
          <a:xfrm>
            <a:off x="0" y="1233905"/>
            <a:ext cx="12192000" cy="3512651"/>
            <a:chOff x="715568" y="2131000"/>
            <a:chExt cx="10002330" cy="2876947"/>
          </a:xfrm>
          <a:scene3d>
            <a:camera prst="perspectiveLeft" zoom="91000"/>
            <a:lightRig rig="threePt" dir="t">
              <a:rot lat="0" lon="0" rev="20640000"/>
            </a:lightRig>
          </a:scene3d>
        </p:grpSpPr>
        <p:sp>
          <p:nvSpPr>
            <p:cNvPr id="6" name="Figura a mano libera: forma 5"/>
            <p:cNvSpPr/>
            <p:nvPr/>
          </p:nvSpPr>
          <p:spPr>
            <a:xfrm>
              <a:off x="715568" y="2131000"/>
              <a:ext cx="2876947" cy="2876947"/>
            </a:xfrm>
            <a:custGeom>
              <a:avLst/>
              <a:gdLst>
                <a:gd name="connsiteX0" fmla="*/ 2042069 w 2876947"/>
                <a:gd name="connsiteY0" fmla="*/ 458696 h 2876947"/>
                <a:gd name="connsiteX1" fmla="*/ 2265850 w 2876947"/>
                <a:gd name="connsiteY1" fmla="*/ 270912 h 2876947"/>
                <a:gd name="connsiteX2" fmla="*/ 2444625 w 2876947"/>
                <a:gd name="connsiteY2" fmla="*/ 420922 h 2876947"/>
                <a:gd name="connsiteX3" fmla="*/ 2298553 w 2876947"/>
                <a:gd name="connsiteY3" fmla="*/ 673911 h 2876947"/>
                <a:gd name="connsiteX4" fmla="*/ 2530644 w 2876947"/>
                <a:gd name="connsiteY4" fmla="*/ 1075904 h 2876947"/>
                <a:gd name="connsiteX5" fmla="*/ 2822775 w 2876947"/>
                <a:gd name="connsiteY5" fmla="*/ 1075897 h 2876947"/>
                <a:gd name="connsiteX6" fmla="*/ 2863300 w 2876947"/>
                <a:gd name="connsiteY6" fmla="*/ 1305725 h 2876947"/>
                <a:gd name="connsiteX7" fmla="*/ 2588784 w 2876947"/>
                <a:gd name="connsiteY7" fmla="*/ 1405633 h 2876947"/>
                <a:gd name="connsiteX8" fmla="*/ 2508180 w 2876947"/>
                <a:gd name="connsiteY8" fmla="*/ 1862763 h 2876947"/>
                <a:gd name="connsiteX9" fmla="*/ 2731970 w 2876947"/>
                <a:gd name="connsiteY9" fmla="*/ 2050535 h 2876947"/>
                <a:gd name="connsiteX10" fmla="*/ 2615283 w 2876947"/>
                <a:gd name="connsiteY10" fmla="*/ 2252643 h 2876947"/>
                <a:gd name="connsiteX11" fmla="*/ 2340772 w 2876947"/>
                <a:gd name="connsiteY11" fmla="*/ 2152721 h 2876947"/>
                <a:gd name="connsiteX12" fmla="*/ 1985188 w 2876947"/>
                <a:gd name="connsiteY12" fmla="*/ 2451091 h 2876947"/>
                <a:gd name="connsiteX13" fmla="*/ 2035923 w 2876947"/>
                <a:gd name="connsiteY13" fmla="*/ 2738784 h 2876947"/>
                <a:gd name="connsiteX14" fmla="*/ 1816624 w 2876947"/>
                <a:gd name="connsiteY14" fmla="*/ 2818602 h 2876947"/>
                <a:gd name="connsiteX15" fmla="*/ 1670564 w 2876947"/>
                <a:gd name="connsiteY15" fmla="*/ 2565605 h 2876947"/>
                <a:gd name="connsiteX16" fmla="*/ 1206382 w 2876947"/>
                <a:gd name="connsiteY16" fmla="*/ 2565605 h 2876947"/>
                <a:gd name="connsiteX17" fmla="*/ 1060323 w 2876947"/>
                <a:gd name="connsiteY17" fmla="*/ 2818602 h 2876947"/>
                <a:gd name="connsiteX18" fmla="*/ 841024 w 2876947"/>
                <a:gd name="connsiteY18" fmla="*/ 2738784 h 2876947"/>
                <a:gd name="connsiteX19" fmla="*/ 891759 w 2876947"/>
                <a:gd name="connsiteY19" fmla="*/ 2451092 h 2876947"/>
                <a:gd name="connsiteX20" fmla="*/ 536175 w 2876947"/>
                <a:gd name="connsiteY20" fmla="*/ 2152722 h 2876947"/>
                <a:gd name="connsiteX21" fmla="*/ 261664 w 2876947"/>
                <a:gd name="connsiteY21" fmla="*/ 2252643 h 2876947"/>
                <a:gd name="connsiteX22" fmla="*/ 144977 w 2876947"/>
                <a:gd name="connsiteY22" fmla="*/ 2050535 h 2876947"/>
                <a:gd name="connsiteX23" fmla="*/ 368768 w 2876947"/>
                <a:gd name="connsiteY23" fmla="*/ 1862763 h 2876947"/>
                <a:gd name="connsiteX24" fmla="*/ 288164 w 2876947"/>
                <a:gd name="connsiteY24" fmla="*/ 1405633 h 2876947"/>
                <a:gd name="connsiteX25" fmla="*/ 13647 w 2876947"/>
                <a:gd name="connsiteY25" fmla="*/ 1305725 h 2876947"/>
                <a:gd name="connsiteX26" fmla="*/ 54172 w 2876947"/>
                <a:gd name="connsiteY26" fmla="*/ 1075897 h 2876947"/>
                <a:gd name="connsiteX27" fmla="*/ 346303 w 2876947"/>
                <a:gd name="connsiteY27" fmla="*/ 1075904 h 2876947"/>
                <a:gd name="connsiteX28" fmla="*/ 578394 w 2876947"/>
                <a:gd name="connsiteY28" fmla="*/ 673911 h 2876947"/>
                <a:gd name="connsiteX29" fmla="*/ 432322 w 2876947"/>
                <a:gd name="connsiteY29" fmla="*/ 420922 h 2876947"/>
                <a:gd name="connsiteX30" fmla="*/ 611097 w 2876947"/>
                <a:gd name="connsiteY30" fmla="*/ 270912 h 2876947"/>
                <a:gd name="connsiteX31" fmla="*/ 834878 w 2876947"/>
                <a:gd name="connsiteY31" fmla="*/ 458696 h 2876947"/>
                <a:gd name="connsiteX32" fmla="*/ 1271066 w 2876947"/>
                <a:gd name="connsiteY32" fmla="*/ 299936 h 2876947"/>
                <a:gd name="connsiteX33" fmla="*/ 1321786 w 2876947"/>
                <a:gd name="connsiteY33" fmla="*/ 12242 h 2876947"/>
                <a:gd name="connsiteX34" fmla="*/ 1555161 w 2876947"/>
                <a:gd name="connsiteY34" fmla="*/ 12242 h 2876947"/>
                <a:gd name="connsiteX35" fmla="*/ 1605881 w 2876947"/>
                <a:gd name="connsiteY35" fmla="*/ 299936 h 2876947"/>
                <a:gd name="connsiteX36" fmla="*/ 2042069 w 2876947"/>
                <a:gd name="connsiteY36" fmla="*/ 458695 h 2876947"/>
                <a:gd name="connsiteX37" fmla="*/ 2042069 w 2876947"/>
                <a:gd name="connsiteY37" fmla="*/ 458696 h 28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76947" h="2876947">
                  <a:moveTo>
                    <a:pt x="2042069" y="458696"/>
                  </a:moveTo>
                  <a:lnTo>
                    <a:pt x="2265850" y="270912"/>
                  </a:lnTo>
                  <a:lnTo>
                    <a:pt x="2444625" y="420922"/>
                  </a:lnTo>
                  <a:lnTo>
                    <a:pt x="2298553" y="673911"/>
                  </a:lnTo>
                  <a:cubicBezTo>
                    <a:pt x="2402419" y="790753"/>
                    <a:pt x="2481389" y="927533"/>
                    <a:pt x="2530644" y="1075904"/>
                  </a:cubicBezTo>
                  <a:lnTo>
                    <a:pt x="2822775" y="1075897"/>
                  </a:lnTo>
                  <a:lnTo>
                    <a:pt x="2863300" y="1305725"/>
                  </a:lnTo>
                  <a:lnTo>
                    <a:pt x="2588784" y="1405633"/>
                  </a:lnTo>
                  <a:cubicBezTo>
                    <a:pt x="2593245" y="1561903"/>
                    <a:pt x="2565819" y="1717443"/>
                    <a:pt x="2508180" y="1862763"/>
                  </a:cubicBezTo>
                  <a:lnTo>
                    <a:pt x="2731970" y="2050535"/>
                  </a:lnTo>
                  <a:lnTo>
                    <a:pt x="2615283" y="2252643"/>
                  </a:lnTo>
                  <a:lnTo>
                    <a:pt x="2340772" y="2152721"/>
                  </a:lnTo>
                  <a:cubicBezTo>
                    <a:pt x="2243741" y="2275298"/>
                    <a:pt x="2122752" y="2376820"/>
                    <a:pt x="1985188" y="2451091"/>
                  </a:cubicBezTo>
                  <a:lnTo>
                    <a:pt x="2035923" y="2738784"/>
                  </a:lnTo>
                  <a:lnTo>
                    <a:pt x="1816624" y="2818602"/>
                  </a:lnTo>
                  <a:lnTo>
                    <a:pt x="1670564" y="2565605"/>
                  </a:lnTo>
                  <a:cubicBezTo>
                    <a:pt x="1517443" y="2597135"/>
                    <a:pt x="1359503" y="2597135"/>
                    <a:pt x="1206382" y="2565605"/>
                  </a:cubicBezTo>
                  <a:lnTo>
                    <a:pt x="1060323" y="2818602"/>
                  </a:lnTo>
                  <a:lnTo>
                    <a:pt x="841024" y="2738784"/>
                  </a:lnTo>
                  <a:lnTo>
                    <a:pt x="891759" y="2451092"/>
                  </a:lnTo>
                  <a:cubicBezTo>
                    <a:pt x="754195" y="2376821"/>
                    <a:pt x="633206" y="2275299"/>
                    <a:pt x="536175" y="2152722"/>
                  </a:cubicBezTo>
                  <a:lnTo>
                    <a:pt x="261664" y="2252643"/>
                  </a:lnTo>
                  <a:lnTo>
                    <a:pt x="144977" y="2050535"/>
                  </a:lnTo>
                  <a:lnTo>
                    <a:pt x="368768" y="1862763"/>
                  </a:lnTo>
                  <a:cubicBezTo>
                    <a:pt x="311128" y="1717443"/>
                    <a:pt x="283702" y="1561903"/>
                    <a:pt x="288164" y="1405633"/>
                  </a:cubicBezTo>
                  <a:lnTo>
                    <a:pt x="13647" y="1305725"/>
                  </a:lnTo>
                  <a:lnTo>
                    <a:pt x="54172" y="1075897"/>
                  </a:lnTo>
                  <a:lnTo>
                    <a:pt x="346303" y="1075904"/>
                  </a:lnTo>
                  <a:cubicBezTo>
                    <a:pt x="395558" y="927533"/>
                    <a:pt x="474528" y="790753"/>
                    <a:pt x="578394" y="673911"/>
                  </a:cubicBezTo>
                  <a:lnTo>
                    <a:pt x="432322" y="420922"/>
                  </a:lnTo>
                  <a:lnTo>
                    <a:pt x="611097" y="270912"/>
                  </a:lnTo>
                  <a:lnTo>
                    <a:pt x="834878" y="458696"/>
                  </a:lnTo>
                  <a:cubicBezTo>
                    <a:pt x="967981" y="376697"/>
                    <a:pt x="1116396" y="322679"/>
                    <a:pt x="1271066" y="299936"/>
                  </a:cubicBezTo>
                  <a:lnTo>
                    <a:pt x="1321786" y="12242"/>
                  </a:lnTo>
                  <a:lnTo>
                    <a:pt x="1555161" y="12242"/>
                  </a:lnTo>
                  <a:lnTo>
                    <a:pt x="1605881" y="299936"/>
                  </a:lnTo>
                  <a:cubicBezTo>
                    <a:pt x="1760551" y="322678"/>
                    <a:pt x="1908966" y="376697"/>
                    <a:pt x="2042069" y="458695"/>
                  </a:cubicBezTo>
                  <a:lnTo>
                    <a:pt x="2042069" y="458696"/>
                  </a:lnTo>
                  <a:close/>
                </a:path>
              </a:pathLst>
            </a:custGeom>
            <a:solidFill>
              <a:schemeClr val="accent1">
                <a:lumMod val="75000"/>
              </a:schemeClr>
            </a:solidFill>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13954" tIns="709471" rIns="613954" bIns="759786" numCol="1" spcCol="1270" anchor="ctr" anchorCtr="0">
              <a:noAutofit/>
            </a:bodyPr>
            <a:lstStyle/>
            <a:p>
              <a:pPr marL="0" lvl="0" indent="0" algn="ctr" defTabSz="1244600">
                <a:lnSpc>
                  <a:spcPct val="90000"/>
                </a:lnSpc>
                <a:spcBef>
                  <a:spcPct val="0"/>
                </a:spcBef>
                <a:spcAft>
                  <a:spcPct val="35000"/>
                </a:spcAft>
                <a:buNone/>
              </a:pPr>
              <a:r>
                <a:rPr lang="it-IT" sz="3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Pharmacotherapy</a:t>
              </a:r>
              <a:endParaRPr lang="it-IT" sz="28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7" name="Figura a mano libera: forma 6"/>
            <p:cNvSpPr/>
            <p:nvPr/>
          </p:nvSpPr>
          <p:spPr>
            <a:xfrm>
              <a:off x="5194600" y="2751071"/>
              <a:ext cx="2092325" cy="2092325"/>
            </a:xfrm>
            <a:custGeom>
              <a:avLst/>
              <a:gdLst>
                <a:gd name="connsiteX0" fmla="*/ 1565576 w 2092325"/>
                <a:gd name="connsiteY0" fmla="*/ 529933 h 2092325"/>
                <a:gd name="connsiteX1" fmla="*/ 1874265 w 2092325"/>
                <a:gd name="connsiteY1" fmla="*/ 436900 h 2092325"/>
                <a:gd name="connsiteX2" fmla="*/ 1987851 w 2092325"/>
                <a:gd name="connsiteY2" fmla="*/ 633636 h 2092325"/>
                <a:gd name="connsiteX3" fmla="*/ 1752937 w 2092325"/>
                <a:gd name="connsiteY3" fmla="*/ 854452 h 2092325"/>
                <a:gd name="connsiteX4" fmla="*/ 1752937 w 2092325"/>
                <a:gd name="connsiteY4" fmla="*/ 1237873 h 2092325"/>
                <a:gd name="connsiteX5" fmla="*/ 1987851 w 2092325"/>
                <a:gd name="connsiteY5" fmla="*/ 1458689 h 2092325"/>
                <a:gd name="connsiteX6" fmla="*/ 1874265 w 2092325"/>
                <a:gd name="connsiteY6" fmla="*/ 1655425 h 2092325"/>
                <a:gd name="connsiteX7" fmla="*/ 1565576 w 2092325"/>
                <a:gd name="connsiteY7" fmla="*/ 1562392 h 2092325"/>
                <a:gd name="connsiteX8" fmla="*/ 1233524 w 2092325"/>
                <a:gd name="connsiteY8" fmla="*/ 1754102 h 2092325"/>
                <a:gd name="connsiteX9" fmla="*/ 1159749 w 2092325"/>
                <a:gd name="connsiteY9" fmla="*/ 2067951 h 2092325"/>
                <a:gd name="connsiteX10" fmla="*/ 932576 w 2092325"/>
                <a:gd name="connsiteY10" fmla="*/ 2067951 h 2092325"/>
                <a:gd name="connsiteX11" fmla="*/ 858801 w 2092325"/>
                <a:gd name="connsiteY11" fmla="*/ 1754103 h 2092325"/>
                <a:gd name="connsiteX12" fmla="*/ 526749 w 2092325"/>
                <a:gd name="connsiteY12" fmla="*/ 1562393 h 2092325"/>
                <a:gd name="connsiteX13" fmla="*/ 218060 w 2092325"/>
                <a:gd name="connsiteY13" fmla="*/ 1655425 h 2092325"/>
                <a:gd name="connsiteX14" fmla="*/ 104474 w 2092325"/>
                <a:gd name="connsiteY14" fmla="*/ 1458689 h 2092325"/>
                <a:gd name="connsiteX15" fmla="*/ 339388 w 2092325"/>
                <a:gd name="connsiteY15" fmla="*/ 1237873 h 2092325"/>
                <a:gd name="connsiteX16" fmla="*/ 339388 w 2092325"/>
                <a:gd name="connsiteY16" fmla="*/ 854452 h 2092325"/>
                <a:gd name="connsiteX17" fmla="*/ 104474 w 2092325"/>
                <a:gd name="connsiteY17" fmla="*/ 633636 h 2092325"/>
                <a:gd name="connsiteX18" fmla="*/ 218060 w 2092325"/>
                <a:gd name="connsiteY18" fmla="*/ 436900 h 2092325"/>
                <a:gd name="connsiteX19" fmla="*/ 526749 w 2092325"/>
                <a:gd name="connsiteY19" fmla="*/ 529933 h 2092325"/>
                <a:gd name="connsiteX20" fmla="*/ 858801 w 2092325"/>
                <a:gd name="connsiteY20" fmla="*/ 338223 h 2092325"/>
                <a:gd name="connsiteX21" fmla="*/ 932576 w 2092325"/>
                <a:gd name="connsiteY21" fmla="*/ 24374 h 2092325"/>
                <a:gd name="connsiteX22" fmla="*/ 1159749 w 2092325"/>
                <a:gd name="connsiteY22" fmla="*/ 24374 h 2092325"/>
                <a:gd name="connsiteX23" fmla="*/ 1233524 w 2092325"/>
                <a:gd name="connsiteY23" fmla="*/ 338222 h 2092325"/>
                <a:gd name="connsiteX24" fmla="*/ 1565576 w 2092325"/>
                <a:gd name="connsiteY24" fmla="*/ 529932 h 2092325"/>
                <a:gd name="connsiteX25" fmla="*/ 1565576 w 2092325"/>
                <a:gd name="connsiteY25" fmla="*/ 529933 h 20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92325" h="2092325">
                  <a:moveTo>
                    <a:pt x="1565576" y="529933"/>
                  </a:moveTo>
                  <a:lnTo>
                    <a:pt x="1874265" y="436900"/>
                  </a:lnTo>
                  <a:lnTo>
                    <a:pt x="1987851" y="633636"/>
                  </a:lnTo>
                  <a:lnTo>
                    <a:pt x="1752937" y="854452"/>
                  </a:lnTo>
                  <a:cubicBezTo>
                    <a:pt x="1786989" y="979991"/>
                    <a:pt x="1786989" y="1112334"/>
                    <a:pt x="1752937" y="1237873"/>
                  </a:cubicBezTo>
                  <a:lnTo>
                    <a:pt x="1987851" y="1458689"/>
                  </a:lnTo>
                  <a:lnTo>
                    <a:pt x="1874265" y="1655425"/>
                  </a:lnTo>
                  <a:lnTo>
                    <a:pt x="1565576" y="1562392"/>
                  </a:lnTo>
                  <a:cubicBezTo>
                    <a:pt x="1473882" y="1654651"/>
                    <a:pt x="1359270" y="1720823"/>
                    <a:pt x="1233524" y="1754102"/>
                  </a:cubicBezTo>
                  <a:lnTo>
                    <a:pt x="1159749" y="2067951"/>
                  </a:lnTo>
                  <a:lnTo>
                    <a:pt x="932576" y="2067951"/>
                  </a:lnTo>
                  <a:lnTo>
                    <a:pt x="858801" y="1754103"/>
                  </a:lnTo>
                  <a:cubicBezTo>
                    <a:pt x="733055" y="1720823"/>
                    <a:pt x="618443" y="1654652"/>
                    <a:pt x="526749" y="1562393"/>
                  </a:cubicBezTo>
                  <a:lnTo>
                    <a:pt x="218060" y="1655425"/>
                  </a:lnTo>
                  <a:lnTo>
                    <a:pt x="104474" y="1458689"/>
                  </a:lnTo>
                  <a:lnTo>
                    <a:pt x="339388" y="1237873"/>
                  </a:lnTo>
                  <a:cubicBezTo>
                    <a:pt x="305336" y="1112334"/>
                    <a:pt x="305336" y="979991"/>
                    <a:pt x="339388" y="854452"/>
                  </a:cubicBezTo>
                  <a:lnTo>
                    <a:pt x="104474" y="633636"/>
                  </a:lnTo>
                  <a:lnTo>
                    <a:pt x="218060" y="436900"/>
                  </a:lnTo>
                  <a:lnTo>
                    <a:pt x="526749" y="529933"/>
                  </a:lnTo>
                  <a:cubicBezTo>
                    <a:pt x="618443" y="437674"/>
                    <a:pt x="733055" y="371502"/>
                    <a:pt x="858801" y="338223"/>
                  </a:cubicBezTo>
                  <a:lnTo>
                    <a:pt x="932576" y="24374"/>
                  </a:lnTo>
                  <a:lnTo>
                    <a:pt x="1159749" y="24374"/>
                  </a:lnTo>
                  <a:lnTo>
                    <a:pt x="1233524" y="338222"/>
                  </a:lnTo>
                  <a:cubicBezTo>
                    <a:pt x="1359270" y="371502"/>
                    <a:pt x="1473882" y="437673"/>
                    <a:pt x="1565576" y="529932"/>
                  </a:cubicBezTo>
                  <a:lnTo>
                    <a:pt x="1565576" y="529933"/>
                  </a:lnTo>
                  <a:close/>
                </a:path>
              </a:pathLst>
            </a:custGeom>
            <a:solidFill>
              <a:schemeClr val="accent1">
                <a:lumMod val="75000"/>
              </a:schemeClr>
            </a:solidFill>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557229" tIns="560413" rIns="557229" bIns="560413" numCol="1" spcCol="1270" anchor="ctr" anchorCtr="0">
              <a:noAutofit/>
            </a:bodyPr>
            <a:lstStyle/>
            <a:p>
              <a:pPr marL="0" lvl="0" indent="0" algn="ctr" defTabSz="1066800">
                <a:lnSpc>
                  <a:spcPct val="90000"/>
                </a:lnSpc>
                <a:spcBef>
                  <a:spcPct val="0"/>
                </a:spcBef>
                <a:spcAft>
                  <a:spcPct val="35000"/>
                </a:spcAft>
                <a:buNone/>
              </a:pPr>
              <a:r>
                <a:rPr lang="it-IT" sz="24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Psycho </a:t>
              </a:r>
              <a:r>
                <a:rPr lang="it-IT" sz="2400" b="1" kern="1200"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terapy</a:t>
              </a:r>
              <a:endParaRPr lang="it-IT" sz="24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 name="Figura a mano libera: forma 7"/>
            <p:cNvSpPr/>
            <p:nvPr/>
          </p:nvSpPr>
          <p:spPr>
            <a:xfrm>
              <a:off x="8207107" y="2443988"/>
              <a:ext cx="2510791" cy="2510791"/>
            </a:xfrm>
            <a:custGeom>
              <a:avLst/>
              <a:gdLst>
                <a:gd name="connsiteX0" fmla="*/ 1533944 w 2050051"/>
                <a:gd name="connsiteY0" fmla="*/ 519226 h 2050051"/>
                <a:gd name="connsiteX1" fmla="*/ 1836396 w 2050051"/>
                <a:gd name="connsiteY1" fmla="*/ 428072 h 2050051"/>
                <a:gd name="connsiteX2" fmla="*/ 1947687 w 2050051"/>
                <a:gd name="connsiteY2" fmla="*/ 620834 h 2050051"/>
                <a:gd name="connsiteX3" fmla="*/ 1717520 w 2050051"/>
                <a:gd name="connsiteY3" fmla="*/ 837189 h 2050051"/>
                <a:gd name="connsiteX4" fmla="*/ 1717520 w 2050051"/>
                <a:gd name="connsiteY4" fmla="*/ 1212863 h 2050051"/>
                <a:gd name="connsiteX5" fmla="*/ 1947687 w 2050051"/>
                <a:gd name="connsiteY5" fmla="*/ 1429217 h 2050051"/>
                <a:gd name="connsiteX6" fmla="*/ 1836396 w 2050051"/>
                <a:gd name="connsiteY6" fmla="*/ 1621979 h 2050051"/>
                <a:gd name="connsiteX7" fmla="*/ 1533944 w 2050051"/>
                <a:gd name="connsiteY7" fmla="*/ 1530825 h 2050051"/>
                <a:gd name="connsiteX8" fmla="*/ 1208601 w 2050051"/>
                <a:gd name="connsiteY8" fmla="*/ 1718662 h 2050051"/>
                <a:gd name="connsiteX9" fmla="*/ 1136317 w 2050051"/>
                <a:gd name="connsiteY9" fmla="*/ 2026170 h 2050051"/>
                <a:gd name="connsiteX10" fmla="*/ 913734 w 2050051"/>
                <a:gd name="connsiteY10" fmla="*/ 2026170 h 2050051"/>
                <a:gd name="connsiteX11" fmla="*/ 841450 w 2050051"/>
                <a:gd name="connsiteY11" fmla="*/ 1718662 h 2050051"/>
                <a:gd name="connsiteX12" fmla="*/ 516107 w 2050051"/>
                <a:gd name="connsiteY12" fmla="*/ 1530825 h 2050051"/>
                <a:gd name="connsiteX13" fmla="*/ 213655 w 2050051"/>
                <a:gd name="connsiteY13" fmla="*/ 1621979 h 2050051"/>
                <a:gd name="connsiteX14" fmla="*/ 102364 w 2050051"/>
                <a:gd name="connsiteY14" fmla="*/ 1429217 h 2050051"/>
                <a:gd name="connsiteX15" fmla="*/ 332531 w 2050051"/>
                <a:gd name="connsiteY15" fmla="*/ 1212862 h 2050051"/>
                <a:gd name="connsiteX16" fmla="*/ 332531 w 2050051"/>
                <a:gd name="connsiteY16" fmla="*/ 837188 h 2050051"/>
                <a:gd name="connsiteX17" fmla="*/ 102364 w 2050051"/>
                <a:gd name="connsiteY17" fmla="*/ 620834 h 2050051"/>
                <a:gd name="connsiteX18" fmla="*/ 213655 w 2050051"/>
                <a:gd name="connsiteY18" fmla="*/ 428072 h 2050051"/>
                <a:gd name="connsiteX19" fmla="*/ 516107 w 2050051"/>
                <a:gd name="connsiteY19" fmla="*/ 519226 h 2050051"/>
                <a:gd name="connsiteX20" fmla="*/ 841450 w 2050051"/>
                <a:gd name="connsiteY20" fmla="*/ 331389 h 2050051"/>
                <a:gd name="connsiteX21" fmla="*/ 913734 w 2050051"/>
                <a:gd name="connsiteY21" fmla="*/ 23881 h 2050051"/>
                <a:gd name="connsiteX22" fmla="*/ 1136317 w 2050051"/>
                <a:gd name="connsiteY22" fmla="*/ 23881 h 2050051"/>
                <a:gd name="connsiteX23" fmla="*/ 1208601 w 2050051"/>
                <a:gd name="connsiteY23" fmla="*/ 331389 h 2050051"/>
                <a:gd name="connsiteX24" fmla="*/ 1533944 w 2050051"/>
                <a:gd name="connsiteY24" fmla="*/ 519226 h 20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50051" h="2050051">
                  <a:moveTo>
                    <a:pt x="1319509" y="518567"/>
                  </a:moveTo>
                  <a:lnTo>
                    <a:pt x="1538782" y="382761"/>
                  </a:lnTo>
                  <a:lnTo>
                    <a:pt x="1667290" y="511269"/>
                  </a:lnTo>
                  <a:lnTo>
                    <a:pt x="1531484" y="730542"/>
                  </a:lnTo>
                  <a:cubicBezTo>
                    <a:pt x="1583791" y="820500"/>
                    <a:pt x="1611193" y="922768"/>
                    <a:pt x="1610873" y="1026827"/>
                  </a:cubicBezTo>
                  <a:lnTo>
                    <a:pt x="1838121" y="1148820"/>
                  </a:lnTo>
                  <a:lnTo>
                    <a:pt x="1791084" y="1324365"/>
                  </a:lnTo>
                  <a:lnTo>
                    <a:pt x="1533285" y="1316390"/>
                  </a:lnTo>
                  <a:cubicBezTo>
                    <a:pt x="1481532" y="1406668"/>
                    <a:pt x="1406667" y="1481532"/>
                    <a:pt x="1316389" y="1533285"/>
                  </a:cubicBezTo>
                  <a:lnTo>
                    <a:pt x="1324365" y="1791084"/>
                  </a:lnTo>
                  <a:lnTo>
                    <a:pt x="1148819" y="1838121"/>
                  </a:lnTo>
                  <a:lnTo>
                    <a:pt x="1026827" y="1610873"/>
                  </a:lnTo>
                  <a:cubicBezTo>
                    <a:pt x="922767" y="1611193"/>
                    <a:pt x="820500" y="1583790"/>
                    <a:pt x="730542" y="1531484"/>
                  </a:cubicBezTo>
                  <a:lnTo>
                    <a:pt x="511269" y="1667290"/>
                  </a:lnTo>
                  <a:lnTo>
                    <a:pt x="382761" y="1538782"/>
                  </a:lnTo>
                  <a:lnTo>
                    <a:pt x="518567" y="1319509"/>
                  </a:lnTo>
                  <a:cubicBezTo>
                    <a:pt x="466260" y="1229551"/>
                    <a:pt x="438858" y="1127283"/>
                    <a:pt x="439178" y="1023224"/>
                  </a:cubicBezTo>
                  <a:lnTo>
                    <a:pt x="211930" y="901231"/>
                  </a:lnTo>
                  <a:lnTo>
                    <a:pt x="258967" y="725686"/>
                  </a:lnTo>
                  <a:lnTo>
                    <a:pt x="516766" y="733661"/>
                  </a:lnTo>
                  <a:cubicBezTo>
                    <a:pt x="568519" y="643383"/>
                    <a:pt x="643384" y="568519"/>
                    <a:pt x="733662" y="516766"/>
                  </a:cubicBezTo>
                  <a:lnTo>
                    <a:pt x="725686" y="258967"/>
                  </a:lnTo>
                  <a:lnTo>
                    <a:pt x="901232" y="211930"/>
                  </a:lnTo>
                  <a:lnTo>
                    <a:pt x="1023224" y="439178"/>
                  </a:lnTo>
                  <a:cubicBezTo>
                    <a:pt x="1127284" y="438858"/>
                    <a:pt x="1229551" y="466261"/>
                    <a:pt x="1319509" y="518567"/>
                  </a:cubicBezTo>
                  <a:close/>
                </a:path>
              </a:pathLst>
            </a:custGeom>
            <a:solidFill>
              <a:schemeClr val="accent5">
                <a:lumMod val="50000"/>
              </a:schemeClr>
            </a:solidFill>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10486" tIns="710486" rIns="710487" bIns="710487" numCol="1" spcCol="1270" anchor="ctr" anchorCtr="0">
              <a:noAutofit/>
            </a:bodyPr>
            <a:lstStyle/>
            <a:p>
              <a:pPr marL="0" lvl="0" indent="0" algn="ctr" defTabSz="1066800">
                <a:lnSpc>
                  <a:spcPct val="90000"/>
                </a:lnSpc>
                <a:spcBef>
                  <a:spcPct val="0"/>
                </a:spcBef>
                <a:spcAft>
                  <a:spcPct val="35000"/>
                </a:spcAft>
                <a:buNone/>
              </a:pPr>
              <a:r>
                <a:rPr lang="it-IT" sz="2400" b="1" kern="12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Sociotherapy</a:t>
              </a:r>
            </a:p>
          </p:txBody>
        </p:sp>
      </p:grpSp>
      <p:sp>
        <p:nvSpPr>
          <p:cNvPr id="4" name="CasellaDiTesto 3"/>
          <p:cNvSpPr txBox="1"/>
          <p:nvPr/>
        </p:nvSpPr>
        <p:spPr>
          <a:xfrm>
            <a:off x="1684655" y="111760"/>
            <a:ext cx="9240520" cy="1132205"/>
          </a:xfrm>
          <a:prstGeom prst="rect">
            <a:avLst/>
          </a:prstGeom>
          <a:solidFill>
            <a:schemeClr val="tx1">
              <a:lumMod val="95000"/>
              <a:lumOff val="5000"/>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lvl="0" algn="ctr"/>
            <a:r>
              <a:rPr kumimoji="0" lang="it-IT" sz="3600" b="1" i="0" u="sng"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ECLETTISM </a:t>
            </a:r>
            <a:r>
              <a:rPr kumimoji="0" lang="it-IT" sz="3600" b="1" i="0"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a:t>
            </a:r>
            <a:r>
              <a:rPr lang="it-IT" sz="3600" b="1" cap="small"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kumimoji="0" lang="it-IT" sz="3600" b="1" i="0" u="sng"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SUPPORT</a:t>
            </a:r>
          </a:p>
          <a:p>
            <a:pPr lvl="0" algn="ctr"/>
            <a:r>
              <a:rPr lang="it-IT" sz="4400" b="1" u="sng"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SAFE FAILING MODEL</a:t>
            </a:r>
          </a:p>
        </p:txBody>
      </p:sp>
      <p:sp>
        <p:nvSpPr>
          <p:cNvPr id="12" name="CasellaDiTesto 11"/>
          <p:cNvSpPr txBox="1"/>
          <p:nvPr/>
        </p:nvSpPr>
        <p:spPr>
          <a:xfrm>
            <a:off x="4584041" y="5271904"/>
            <a:ext cx="2181726"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it-IT" sz="2800" b="1" dirty="0">
                <a:solidFill>
                  <a:srgbClr val="C00000"/>
                </a:solidFill>
                <a:latin typeface="Cambria" panose="02040503050406030204" pitchFamily="18" charset="0"/>
                <a:ea typeface="Cambria" panose="02040503050406030204" pitchFamily="18" charset="0"/>
              </a:rPr>
              <a:t>Support for </a:t>
            </a:r>
            <a:r>
              <a:rPr lang="it-IT" sz="2800" b="1" dirty="0" err="1">
                <a:solidFill>
                  <a:srgbClr val="C00000"/>
                </a:solidFill>
                <a:latin typeface="Cambria" panose="02040503050406030204" pitchFamily="18" charset="0"/>
                <a:ea typeface="Cambria" panose="02040503050406030204" pitchFamily="18" charset="0"/>
              </a:rPr>
              <a:t>reduction</a:t>
            </a:r>
            <a:r>
              <a:rPr lang="it-IT" sz="2800" b="1" dirty="0">
                <a:solidFill>
                  <a:srgbClr val="C00000"/>
                </a:solidFill>
                <a:latin typeface="Cambria" panose="02040503050406030204" pitchFamily="18" charset="0"/>
                <a:ea typeface="Cambria" panose="02040503050406030204" pitchFamily="18" charset="0"/>
              </a:rPr>
              <a:t> abilities</a:t>
            </a:r>
            <a:endParaRPr kumimoji="0" lang="it-IT"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3" name="CasellaDiTesto 12"/>
          <p:cNvSpPr txBox="1"/>
          <p:nvPr/>
        </p:nvSpPr>
        <p:spPr>
          <a:xfrm>
            <a:off x="763667" y="4992754"/>
            <a:ext cx="2467150"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it-IT"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Reduction</a:t>
            </a:r>
            <a:r>
              <a:rPr kumimoji="0" lang="it-IT" sz="28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of symptoms and capabilities</a:t>
            </a:r>
            <a:endParaRPr kumimoji="0" lang="it-IT"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4" name="CasellaDiTesto 13"/>
          <p:cNvSpPr txBox="1"/>
          <p:nvPr/>
        </p:nvSpPr>
        <p:spPr>
          <a:xfrm rot="10800000" flipV="1">
            <a:off x="7846098" y="5063269"/>
            <a:ext cx="3984675"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it-IT" sz="2400" b="1" noProof="0" dirty="0">
                <a:solidFill>
                  <a:srgbClr val="C00000"/>
                </a:solidFill>
                <a:latin typeface="Cambria" panose="02040503050406030204" pitchFamily="18" charset="0"/>
                <a:ea typeface="Cambria" panose="02040503050406030204" pitchFamily="18" charset="0"/>
              </a:rPr>
              <a:t>Possible adaptation of reduced </a:t>
            </a:r>
          </a:p>
          <a:p>
            <a:pPr marL="0" marR="0" lvl="0" indent="0" algn="ctr" defTabSz="457200" rtl="0" eaLnBrk="1" fontAlgn="auto" latinLnBrk="0" hangingPunct="1">
              <a:lnSpc>
                <a:spcPct val="100000"/>
              </a:lnSpc>
              <a:spcBef>
                <a:spcPts val="0"/>
              </a:spcBef>
              <a:spcAft>
                <a:spcPts val="0"/>
              </a:spcAft>
              <a:buClrTx/>
              <a:buSzTx/>
              <a:buFontTx/>
              <a:buNone/>
              <a:defRPr/>
            </a:pPr>
            <a:r>
              <a:rPr lang="it-IT" sz="2400" b="1" noProof="0" dirty="0">
                <a:solidFill>
                  <a:srgbClr val="C00000"/>
                </a:solidFill>
                <a:latin typeface="Cambria" panose="02040503050406030204" pitchFamily="18" charset="0"/>
                <a:ea typeface="Cambria" panose="02040503050406030204" pitchFamily="18" charset="0"/>
              </a:rPr>
              <a:t>capacities to problematic </a:t>
            </a:r>
          </a:p>
          <a:p>
            <a:pPr marL="0" marR="0" lvl="0" indent="0" algn="ctr" defTabSz="457200" rtl="0" eaLnBrk="1" fontAlgn="auto" latinLnBrk="0" hangingPunct="1">
              <a:lnSpc>
                <a:spcPct val="100000"/>
              </a:lnSpc>
              <a:spcBef>
                <a:spcPts val="0"/>
              </a:spcBef>
              <a:spcAft>
                <a:spcPts val="0"/>
              </a:spcAft>
              <a:buClrTx/>
              <a:buSzTx/>
              <a:buFontTx/>
              <a:buNone/>
              <a:defRPr/>
            </a:pPr>
            <a:r>
              <a:rPr lang="it-IT" sz="2400" b="1" noProof="0" dirty="0">
                <a:solidFill>
                  <a:srgbClr val="C00000"/>
                </a:solidFill>
                <a:latin typeface="Cambria" panose="02040503050406030204" pitchFamily="18" charset="0"/>
                <a:ea typeface="Cambria" panose="02040503050406030204" pitchFamily="18" charset="0"/>
              </a:rPr>
              <a:t>social context</a:t>
            </a:r>
            <a:endParaRPr kumimoji="0" lang="it-IT"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15" name="Gruppo 14"/>
          <p:cNvGrpSpPr/>
          <p:nvPr/>
        </p:nvGrpSpPr>
        <p:grpSpPr>
          <a:xfrm>
            <a:off x="4486357" y="2601335"/>
            <a:ext cx="736958" cy="736958"/>
            <a:chOff x="1375154" y="2340854"/>
            <a:chExt cx="736958" cy="736958"/>
          </a:xfrm>
        </p:grpSpPr>
        <p:sp>
          <p:nvSpPr>
            <p:cNvPr id="16" name="Segno di addizione 15"/>
            <p:cNvSpPr/>
            <p:nvPr/>
          </p:nvSpPr>
          <p:spPr>
            <a:xfrm>
              <a:off x="1375154" y="2340854"/>
              <a:ext cx="736958" cy="736958"/>
            </a:xfrm>
            <a:prstGeom prst="mathPlus">
              <a:avLst/>
            </a:prstGeom>
            <a:solidFill>
              <a:schemeClr val="accent1"/>
            </a:solidFill>
            <a:ln>
              <a:solidFill>
                <a:schemeClr val="accent1"/>
              </a:solidFill>
            </a:ln>
          </p:spPr>
          <p:style>
            <a:lnRef idx="0">
              <a:scrgbClr r="0" g="0" b="0"/>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17" name="Segno di addizione 4"/>
            <p:cNvSpPr txBox="1"/>
            <p:nvPr/>
          </p:nvSpPr>
          <p:spPr>
            <a:xfrm>
              <a:off x="1472838" y="2622667"/>
              <a:ext cx="541590" cy="17333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it-IT" sz="2800" kern="1200">
                <a:latin typeface="Bahnschrift Condensed" panose="020B0502040204020203" pitchFamily="34" charset="0"/>
              </a:endParaRPr>
            </a:p>
          </p:txBody>
        </p:sp>
      </p:grpSp>
      <p:grpSp>
        <p:nvGrpSpPr>
          <p:cNvPr id="18" name="Gruppo 17"/>
          <p:cNvGrpSpPr/>
          <p:nvPr/>
        </p:nvGrpSpPr>
        <p:grpSpPr>
          <a:xfrm>
            <a:off x="7539229" y="2662944"/>
            <a:ext cx="613739" cy="613739"/>
            <a:chOff x="1150059" y="2402463"/>
            <a:chExt cx="613739" cy="613739"/>
          </a:xfrm>
        </p:grpSpPr>
        <p:sp>
          <p:nvSpPr>
            <p:cNvPr id="19" name="Segno di addizione 18"/>
            <p:cNvSpPr/>
            <p:nvPr/>
          </p:nvSpPr>
          <p:spPr>
            <a:xfrm>
              <a:off x="1150059" y="2402463"/>
              <a:ext cx="613739" cy="613739"/>
            </a:xfrm>
            <a:prstGeom prst="mathPlus">
              <a:avLst/>
            </a:prstGeom>
            <a:solidFill>
              <a:schemeClr val="accent1"/>
            </a:solidFill>
            <a:ln>
              <a:solidFill>
                <a:schemeClr val="accent1"/>
              </a:solidFill>
            </a:ln>
          </p:spPr>
          <p:style>
            <a:lnRef idx="0">
              <a:scrgbClr r="0" g="0" b="0"/>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20" name="Segno di addizione 4"/>
            <p:cNvSpPr txBox="1"/>
            <p:nvPr/>
          </p:nvSpPr>
          <p:spPr>
            <a:xfrm>
              <a:off x="1231410" y="2637157"/>
              <a:ext cx="451037" cy="1443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it-IT" sz="2800" kern="1200">
                <a:latin typeface="Bahnschrift Condensed" panose="020B0502040204020203" pitchFamily="34" charset="0"/>
              </a:endParaRPr>
            </a:p>
          </p:txBody>
        </p:sp>
      </p:grpSp>
      <p:sp>
        <p:nvSpPr>
          <p:cNvPr id="21" name="Freccia in giù 20"/>
          <p:cNvSpPr/>
          <p:nvPr/>
        </p:nvSpPr>
        <p:spPr>
          <a:xfrm>
            <a:off x="1583356" y="4353361"/>
            <a:ext cx="413886" cy="5890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in giù 21"/>
          <p:cNvSpPr/>
          <p:nvPr/>
        </p:nvSpPr>
        <p:spPr>
          <a:xfrm>
            <a:off x="10454835" y="4452046"/>
            <a:ext cx="413886" cy="5890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reccia in giù 22"/>
          <p:cNvSpPr/>
          <p:nvPr/>
        </p:nvSpPr>
        <p:spPr>
          <a:xfrm>
            <a:off x="6055146" y="4403735"/>
            <a:ext cx="413886" cy="5890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44358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0" name="Picture 99"/>
          <p:cNvPicPr/>
          <p:nvPr/>
        </p:nvPicPr>
        <p:blipFill>
          <a:blip r:embed="rId2"/>
          <a:srcRect r="8980" b="9177"/>
          <a:stretch>
            <a:fillRect/>
          </a:stretch>
        </p:blipFill>
        <p:spPr>
          <a:xfrm>
            <a:off x="0" y="635"/>
            <a:ext cx="12192635" cy="6857365"/>
          </a:xfrm>
          <a:prstGeom prst="rect">
            <a:avLst/>
          </a:prstGeom>
          <a:noFill/>
          <a:ln w="9525">
            <a:noFill/>
          </a:ln>
        </p:spPr>
      </p:pic>
      <p:sp>
        <p:nvSpPr>
          <p:cNvPr id="3" name="Text Box 2"/>
          <p:cNvSpPr txBox="1"/>
          <p:nvPr/>
        </p:nvSpPr>
        <p:spPr>
          <a:xfrm>
            <a:off x="292100" y="274955"/>
            <a:ext cx="831850" cy="368300"/>
          </a:xfrm>
          <a:prstGeom prst="rect">
            <a:avLst/>
          </a:prstGeom>
          <a:noFill/>
        </p:spPr>
        <p:txBody>
          <a:bodyPr wrap="square" rtlCol="0">
            <a:spAutoFit/>
          </a:bodyPr>
          <a:lstStyle/>
          <a:p>
            <a:r>
              <a:rPr lang="it-IT" altLang="en-US"/>
              <a:t>2.2</a:t>
            </a:r>
          </a:p>
        </p:txBody>
      </p:sp>
      <p:sp>
        <p:nvSpPr>
          <p:cNvPr id="8" name="Title 1"/>
          <p:cNvSpPr txBox="1">
            <a:spLocks/>
          </p:cNvSpPr>
          <p:nvPr/>
        </p:nvSpPr>
        <p:spPr>
          <a:xfrm>
            <a:off x="807027" y="177342"/>
            <a:ext cx="5622528" cy="2852928"/>
          </a:xfrm>
          <a:prstGeom prst="rect">
            <a:avLst/>
          </a:prstGeom>
          <a:noFill/>
          <a:ln w="9525">
            <a:noFill/>
          </a:ln>
        </p:spPr>
        <p:txBody>
          <a:bodyPr anchor="t" anchorCtr="0">
            <a:normAutofit/>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it-IT" altLang="en-US" dirty="0">
                <a:solidFill>
                  <a:srgbClr val="FFFFFF"/>
                </a:solidFill>
              </a:rPr>
              <a:t/>
            </a:r>
            <a:br>
              <a:rPr lang="it-IT" altLang="en-US" dirty="0">
                <a:solidFill>
                  <a:srgbClr val="FFFFFF"/>
                </a:solidFill>
              </a:rPr>
            </a:br>
            <a:r>
              <a:rPr lang="en-US" dirty="0">
                <a:solidFill>
                  <a:srgbClr val="FFFFFF"/>
                </a:solidFill>
              </a:rPr>
              <a:t>NEW HORIZONS IN PSYCHOSIS TREATMENT</a:t>
            </a:r>
            <a:endParaRPr lang="it-IT" altLang="en-US" dirty="0">
              <a:solidFill>
                <a:srgbClr val="FFFFFF"/>
              </a:solidFill>
            </a:endParaRPr>
          </a:p>
        </p:txBody>
      </p:sp>
      <p:sp>
        <p:nvSpPr>
          <p:cNvPr id="10" name="Subtitle 2"/>
          <p:cNvSpPr txBox="1">
            <a:spLocks/>
          </p:cNvSpPr>
          <p:nvPr/>
        </p:nvSpPr>
        <p:spPr>
          <a:xfrm>
            <a:off x="661035" y="4062095"/>
            <a:ext cx="9278620" cy="1913890"/>
          </a:xfrm>
          <a:prstGeom prst="rect">
            <a:avLst/>
          </a:prstGeom>
        </p:spPr>
        <p:txBody>
          <a:bodyPr>
            <a:noAutofit/>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algn="ctr"/>
            <a:r>
              <a:rPr lang="en-US" sz="2800" dirty="0">
                <a:solidFill>
                  <a:srgbClr val="FFFFFF"/>
                </a:solidFill>
                <a:effectLst>
                  <a:outerShdw blurRad="38100" dist="38100" dir="2700000" algn="tl">
                    <a:srgbClr val="000000">
                      <a:alpha val="43137"/>
                    </a:srgbClr>
                  </a:outerShdw>
                </a:effectLst>
                <a:highlight>
                  <a:srgbClr val="FF0000"/>
                </a:highlight>
              </a:rPr>
              <a:t>FROM THE ECLECTIC </a:t>
            </a:r>
            <a:r>
              <a:rPr lang="en-US" sz="2800" dirty="0">
                <a:solidFill>
                  <a:schemeClr val="bg1"/>
                </a:solidFill>
                <a:effectLst>
                  <a:outerShdw blurRad="38100" dist="38100" dir="2700000" algn="tl">
                    <a:srgbClr val="000000">
                      <a:alpha val="43137"/>
                    </a:srgbClr>
                  </a:outerShdw>
                </a:effectLst>
                <a:highlight>
                  <a:srgbClr val="FF0000"/>
                </a:highlight>
              </a:rPr>
              <a:t>VIEW</a:t>
            </a:r>
            <a:r>
              <a:rPr lang="en-US" sz="2800" dirty="0">
                <a:solidFill>
                  <a:srgbClr val="FFFFFF"/>
                </a:solidFill>
                <a:effectLst>
                  <a:outerShdw blurRad="38100" dist="38100" dir="2700000" algn="tl">
                    <a:srgbClr val="000000">
                      <a:alpha val="43137"/>
                    </a:srgbClr>
                  </a:outerShdw>
                </a:effectLst>
                <a:highlight>
                  <a:srgbClr val="FF0000"/>
                </a:highlight>
              </a:rPr>
              <a:t> TO THE STRUTUCTURAL VIEW:</a:t>
            </a:r>
          </a:p>
          <a:p>
            <a:pPr algn="ctr"/>
            <a:endParaRPr lang="it-IT" sz="3600" dirty="0">
              <a:ln w="0"/>
              <a:solidFill>
                <a:schemeClr val="bg1"/>
              </a:solidFill>
              <a:effectLst>
                <a:outerShdw blurRad="50800" dist="38100" dir="16200000" rotWithShape="0">
                  <a:prstClr val="black">
                    <a:alpha val="40000"/>
                  </a:prstClr>
                </a:outerShdw>
              </a:effectLst>
              <a:sym typeface="+mn-ea"/>
            </a:endParaRPr>
          </a:p>
          <a:p>
            <a:pPr algn="ctr"/>
            <a:r>
              <a:rPr lang="it-IT" sz="4400" dirty="0">
                <a:ln w="0"/>
                <a:solidFill>
                  <a:schemeClr val="bg1"/>
                </a:solidFill>
                <a:effectLst>
                  <a:outerShdw blurRad="50800" dist="38100" dir="16200000" rotWithShape="0">
                    <a:prstClr val="black">
                      <a:alpha val="40000"/>
                    </a:prstClr>
                  </a:outerShdw>
                </a:effectLst>
                <a:sym typeface="+mn-ea"/>
              </a:rPr>
              <a:t>Restructuring Model</a:t>
            </a:r>
            <a:endParaRPr lang="it-IT" altLang="en-US" sz="4400" dirty="0">
              <a:ln w="0"/>
              <a:solidFill>
                <a:schemeClr val="bg1"/>
              </a:solidFill>
              <a:effectLst>
                <a:outerShdw blurRad="50800" dist="38100" dir="16200000" rotWithShape="0">
                  <a:prstClr val="black">
                    <a:alpha val="40000"/>
                  </a:prstClr>
                </a:outerShdw>
              </a:effectLst>
              <a:sym typeface="+mn-ea"/>
            </a:endParaRPr>
          </a:p>
        </p:txBody>
      </p:sp>
    </p:spTree>
    <p:extLst>
      <p:ext uri="{BB962C8B-B14F-4D97-AF65-F5344CB8AC3E}">
        <p14:creationId xmlns:p14="http://schemas.microsoft.com/office/powerpoint/2010/main" val="3081536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4437112"/>
          </a:xfrm>
          <a:prstGeom prst="rect">
            <a:avLst/>
          </a:prstGeom>
        </p:spPr>
      </p:pic>
      <p:sp>
        <p:nvSpPr>
          <p:cNvPr id="2" name="Segnaposto numero diapositiva 1"/>
          <p:cNvSpPr>
            <a:spLocks noGrp="1"/>
          </p:cNvSpPr>
          <p:nvPr>
            <p:ph type="sldNum" sz="quarter" idx="12"/>
          </p:nvPr>
        </p:nvSpPr>
        <p:spPr/>
        <p:txBody>
          <a:bodyPr rtlCol="0"/>
          <a:lstStyle/>
          <a:p>
            <a:pPr rtl="0"/>
            <a:fld id="{4FAB73BC-B049-4115-A692-8D63A059BFB8}" type="slidenum">
              <a:rPr lang="it-IT" smtClean="0"/>
              <a:t>43</a:t>
            </a:fld>
            <a:endParaRPr lang="it-IT"/>
          </a:p>
        </p:txBody>
      </p:sp>
      <p:sp>
        <p:nvSpPr>
          <p:cNvPr id="32" name="Segnaposto testo 119"/>
          <p:cNvSpPr txBox="1"/>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6pPr>
            <a:lvl7pPr marL="106045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7pPr>
            <a:lvl8pPr marL="1216025"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8pPr>
            <a:lvl9pPr marL="136271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9pPr>
          </a:lstStyle>
          <a:p>
            <a:pPr rtl="0"/>
            <a:endParaRPr lang="it-IT"/>
          </a:p>
        </p:txBody>
      </p:sp>
      <p:sp>
        <p:nvSpPr>
          <p:cNvPr id="40" name="Figura a mano libera: Forma 39"/>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9" name="Titolo 12"/>
          <p:cNvSpPr>
            <a:spLocks noGrp="1"/>
          </p:cNvSpPr>
          <p:nvPr>
            <p:ph type="title"/>
          </p:nvPr>
        </p:nvSpPr>
        <p:spPr>
          <a:xfrm>
            <a:off x="1043305" y="4436745"/>
            <a:ext cx="9963150" cy="2357120"/>
          </a:xfrm>
        </p:spPr>
        <p:txBody>
          <a:bodyPr rtlCol="0"/>
          <a:lstStyle/>
          <a:p>
            <a:pPr algn="ctr" rtl="0"/>
            <a:r>
              <a:rPr lang="it-IT" sz="3600" cap="none" spc="0" dirty="0">
                <a:ln w="0"/>
                <a:solidFill>
                  <a:schemeClr val="tx2">
                    <a:lumMod val="75000"/>
                  </a:schemeClr>
                </a:solidFill>
                <a:effectLst>
                  <a:outerShdw blurRad="50800" dist="38100" dir="16200000" rotWithShape="0">
                    <a:prstClr val="black">
                      <a:alpha val="40000"/>
                    </a:prstClr>
                  </a:outerShdw>
                </a:effectLst>
              </a:rPr>
              <a:t>2.2.1 </a:t>
            </a:r>
            <a:r>
              <a:rPr lang="it-IT" sz="3600" cap="none" spc="0" dirty="0">
                <a:ln w="0"/>
                <a:solidFill>
                  <a:schemeClr val="tx2">
                    <a:lumMod val="75000"/>
                  </a:schemeClr>
                </a:solidFill>
                <a:effectLst>
                  <a:outerShdw blurRad="50800" dist="38100" dir="16200000" rotWithShape="0">
                    <a:prstClr val="black">
                      <a:alpha val="40000"/>
                    </a:prstClr>
                  </a:outerShdw>
                </a:effectLst>
                <a:highlight>
                  <a:srgbClr val="FFFF00"/>
                </a:highlight>
              </a:rPr>
              <a:t>Diagnosis </a:t>
            </a:r>
            <a:r>
              <a:rPr lang="it-IT" sz="3600" cap="none" spc="0" dirty="0">
                <a:ln w="0"/>
                <a:solidFill>
                  <a:schemeClr val="tx2">
                    <a:lumMod val="75000"/>
                  </a:schemeClr>
                </a:solidFill>
                <a:effectLst>
                  <a:outerShdw blurRad="50800" dist="38100" dir="16200000" rotWithShape="0">
                    <a:prstClr val="black">
                      <a:alpha val="40000"/>
                    </a:prstClr>
                  </a:outerShdw>
                </a:effectLst>
              </a:rPr>
              <a:t>according to the </a:t>
            </a:r>
            <a:r>
              <a:rPr lang="it-IT" sz="3600" dirty="0">
                <a:ln w="0"/>
                <a:solidFill>
                  <a:schemeClr val="tx2">
                    <a:lumMod val="75000"/>
                  </a:schemeClr>
                </a:solidFill>
                <a:effectLst>
                  <a:outerShdw blurRad="50800" dist="38100" dir="16200000" rotWithShape="0">
                    <a:prstClr val="black">
                      <a:alpha val="40000"/>
                    </a:prstClr>
                  </a:outerShdw>
                </a:effectLst>
              </a:rPr>
              <a:t/>
            </a:r>
            <a:br>
              <a:rPr lang="it-IT" sz="3600" dirty="0">
                <a:ln w="0"/>
                <a:solidFill>
                  <a:schemeClr val="tx2">
                    <a:lumMod val="75000"/>
                  </a:schemeClr>
                </a:solidFill>
                <a:effectLst>
                  <a:outerShdw blurRad="50800" dist="38100" dir="16200000" rotWithShape="0">
                    <a:prstClr val="black">
                      <a:alpha val="40000"/>
                    </a:prstClr>
                  </a:outerShdw>
                </a:effectLst>
              </a:rPr>
            </a:br>
            <a:r>
              <a:rPr lang="it-IT" sz="3600" cap="none" spc="0" dirty="0">
                <a:ln w="0"/>
                <a:solidFill>
                  <a:schemeClr val="tx2">
                    <a:lumMod val="75000"/>
                  </a:schemeClr>
                </a:solidFill>
                <a:effectLst>
                  <a:outerShdw blurRad="50800" dist="38100" dir="16200000" rotWithShape="0">
                    <a:prstClr val="black">
                      <a:alpha val="40000"/>
                    </a:prstClr>
                  </a:outerShdw>
                </a:effectLst>
              </a:rPr>
              <a:t> Integrated Struttural Model (I.S.M.):</a:t>
            </a:r>
            <a:br>
              <a:rPr lang="it-IT" sz="3600" cap="none" spc="0" dirty="0">
                <a:ln w="0"/>
                <a:solidFill>
                  <a:schemeClr val="tx2">
                    <a:lumMod val="75000"/>
                  </a:schemeClr>
                </a:solidFill>
                <a:effectLst>
                  <a:outerShdw blurRad="50800" dist="38100" dir="16200000" rotWithShape="0">
                    <a:prstClr val="black">
                      <a:alpha val="40000"/>
                    </a:prstClr>
                  </a:outerShdw>
                </a:effectLst>
              </a:rPr>
            </a:br>
            <a:r>
              <a:rPr lang="it-IT" sz="3600" cap="none" spc="0" dirty="0">
                <a:ln w="0"/>
                <a:solidFill>
                  <a:schemeClr val="tx2">
                    <a:lumMod val="75000"/>
                  </a:schemeClr>
                </a:solidFill>
                <a:effectLst>
                  <a:outerShdw blurRad="50800" dist="38100" dir="16200000" rotWithShape="0">
                    <a:prstClr val="black">
                      <a:alpha val="40000"/>
                    </a:prstClr>
                  </a:outerShdw>
                </a:effectLst>
              </a:rPr>
              <a:t>the </a:t>
            </a:r>
            <a:r>
              <a:rPr lang="it-IT" dirty="0"/>
              <a:t>actualisation </a:t>
            </a:r>
            <a:r>
              <a:rPr lang="it-IT" sz="3600" cap="none" spc="0" dirty="0">
                <a:ln w="0"/>
                <a:solidFill>
                  <a:schemeClr val="tx2">
                    <a:lumMod val="75000"/>
                  </a:schemeClr>
                </a:solidFill>
                <a:effectLst>
                  <a:outerShdw blurRad="50800" dist="38100" dir="16200000" rotWithShape="0">
                    <a:prstClr val="black">
                      <a:alpha val="40000"/>
                    </a:prstClr>
                  </a:outerShdw>
                </a:effectLst>
              </a:rPr>
              <a:t>of the Restructuring Model</a:t>
            </a:r>
          </a:p>
        </p:txBody>
      </p:sp>
    </p:spTree>
    <p:extLst>
      <p:ext uri="{BB962C8B-B14F-4D97-AF65-F5344CB8AC3E}">
        <p14:creationId xmlns:p14="http://schemas.microsoft.com/office/powerpoint/2010/main" val="3986145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5152390" y="1147313"/>
            <a:ext cx="7015480" cy="681488"/>
          </a:xfrm>
        </p:spPr>
        <p:txBody>
          <a:bodyPr anchor="ctr">
            <a:noAutofit/>
          </a:bodyPr>
          <a:lstStyle/>
          <a:p>
            <a:pPr marL="0" indent="0">
              <a:buNone/>
            </a:pPr>
            <a:r>
              <a:rPr lang="it-IT" b="1" i="1" dirty="0">
                <a:solidFill>
                  <a:schemeClr val="tx1"/>
                </a:solidFill>
                <a:latin typeface="Candara" panose="020E0502030303020204" charset="0"/>
                <a:cs typeface="Candara" panose="020E0502030303020204" charset="0"/>
              </a:rPr>
              <a:t>        </a:t>
            </a:r>
          </a:p>
          <a:p>
            <a:pPr marL="0" indent="0">
              <a:buNone/>
            </a:pPr>
            <a:endParaRPr lang="it-IT" sz="2000" dirty="0">
              <a:solidFill>
                <a:schemeClr val="tx1"/>
              </a:solidFill>
              <a:latin typeface="Candara" panose="020E0502030303020204" charset="0"/>
              <a:cs typeface="Candara" panose="020E0502030303020204" charset="0"/>
            </a:endParaRPr>
          </a:p>
        </p:txBody>
      </p:sp>
      <p:sp>
        <p:nvSpPr>
          <p:cNvPr id="4" name="Text Box 3"/>
          <p:cNvSpPr txBox="1"/>
          <p:nvPr/>
        </p:nvSpPr>
        <p:spPr>
          <a:xfrm>
            <a:off x="5013075" y="103515"/>
            <a:ext cx="6782110" cy="1388855"/>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Autofit/>
          </a:bodyPr>
          <a:lstStyle/>
          <a:p>
            <a:pPr indent="0" algn="ctr">
              <a:lnSpc>
                <a:spcPct val="150000"/>
              </a:lnSpc>
              <a:buFont typeface="Arial" panose="020B0604020202020204" pitchFamily="34" charset="0"/>
              <a:buNone/>
            </a:pPr>
            <a:endParaRPr lang="it-IT" altLang="en-US" dirty="0"/>
          </a:p>
          <a:p>
            <a:pPr indent="0" algn="ctr">
              <a:buFont typeface="Arial" panose="020B0604020202020204" pitchFamily="34" charset="0"/>
              <a:buNone/>
            </a:pPr>
            <a:r>
              <a:rPr lang="it-IT" altLang="en-US" sz="2800" dirty="0"/>
              <a:t>STRUCTURAL CONSTRUCTIVIST EVOLUTIONIST EMERGENTIST,</a:t>
            </a:r>
          </a:p>
          <a:p>
            <a:pPr indent="0" algn="ctr">
              <a:buFont typeface="Arial" panose="020B0604020202020204" pitchFamily="34" charset="0"/>
              <a:buNone/>
            </a:pPr>
            <a:r>
              <a:rPr lang="it-IT" altLang="en-US" sz="2800" dirty="0"/>
              <a:t>INTERSUBJECTIVE</a:t>
            </a:r>
          </a:p>
          <a:p>
            <a:pPr indent="0" algn="l">
              <a:buFont typeface="Arial" panose="020B0604020202020204" pitchFamily="34" charset="0"/>
              <a:buNone/>
            </a:pPr>
            <a:endParaRPr lang="it-IT" altLang="en-US" sz="2800" dirty="0"/>
          </a:p>
        </p:txBody>
      </p:sp>
      <p:graphicFrame>
        <p:nvGraphicFramePr>
          <p:cNvPr id="9" name="Diagramma 8"/>
          <p:cNvGraphicFramePr/>
          <p:nvPr>
            <p:extLst>
              <p:ext uri="{D42A27DB-BD31-4B8C-83A1-F6EECF244321}">
                <p14:modId xmlns:p14="http://schemas.microsoft.com/office/powerpoint/2010/main" val="3557076919"/>
              </p:ext>
            </p:extLst>
          </p:nvPr>
        </p:nvGraphicFramePr>
        <p:xfrm>
          <a:off x="4477385" y="1665605"/>
          <a:ext cx="7533640" cy="5132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ttangolo con angoli arrotondati 9"/>
          <p:cNvSpPr/>
          <p:nvPr/>
        </p:nvSpPr>
        <p:spPr>
          <a:xfrm>
            <a:off x="24406" y="103515"/>
            <a:ext cx="4080294" cy="6331789"/>
          </a:xfrm>
          <a:prstGeom prst="roundRect">
            <a:avLst/>
          </a:prstGeom>
          <a:solidFill>
            <a:schemeClr val="tx1">
              <a:lumMod val="95000"/>
              <a:lumOff val="5000"/>
            </a:schemeClr>
          </a:solidFill>
          <a:ln>
            <a:noFill/>
          </a:ln>
          <a:effectLst>
            <a:outerShdw blurRad="225425" dist="50800" dir="5220000" algn="ctr">
              <a:srgbClr val="000000">
                <a:alpha val="33000"/>
              </a:srgbClr>
            </a:outerShdw>
          </a:effectLst>
          <a:scene3d>
            <a:camera prst="orthographicFront"/>
            <a:lightRig rig="harsh" dir="t">
              <a:rot lat="0" lon="0" rev="3000000"/>
            </a:lightRig>
          </a:scene3d>
          <a:sp3d extrusionH="254000" contourW="19050">
            <a:bevelT w="82550" h="44450" prst="angle"/>
            <a:bevelB w="82550" h="44450" prst="angle"/>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bg1"/>
                </a:solidFill>
                <a:latin typeface="+mn-lt"/>
              </a:rPr>
              <a:t>INTEGRATED</a:t>
            </a:r>
          </a:p>
          <a:p>
            <a:pPr algn="ctr"/>
            <a:r>
              <a:rPr lang="it-IT" sz="2800" b="1" dirty="0">
                <a:solidFill>
                  <a:schemeClr val="bg1"/>
                </a:solidFill>
                <a:latin typeface="+mn-lt"/>
              </a:rPr>
              <a:t> STRUCTURAL</a:t>
            </a:r>
          </a:p>
          <a:p>
            <a:pPr algn="ctr"/>
            <a:r>
              <a:rPr lang="it-IT" sz="2800" b="1" dirty="0">
                <a:solidFill>
                  <a:schemeClr val="bg1"/>
                </a:solidFill>
                <a:latin typeface="+mn-lt"/>
              </a:rPr>
              <a:t>MODEL</a:t>
            </a:r>
          </a:p>
          <a:p>
            <a:pPr algn="ctr"/>
            <a:r>
              <a:rPr lang="it-IT" sz="2800" b="1" dirty="0">
                <a:solidFill>
                  <a:schemeClr val="bg1"/>
                </a:solidFill>
              </a:rPr>
              <a:t>(I.S.M.)</a:t>
            </a:r>
            <a:r>
              <a:rPr lang="it-IT" sz="2800" b="1" dirty="0">
                <a:solidFill>
                  <a:schemeClr val="bg1"/>
                </a:solidFill>
                <a:latin typeface="+mn-lt"/>
              </a:rPr>
              <a:t> </a:t>
            </a:r>
          </a:p>
          <a:p>
            <a:pPr algn="ctr"/>
            <a:endParaRPr lang="it-IT" sz="2800" b="1" dirty="0">
              <a:solidFill>
                <a:schemeClr val="bg1"/>
              </a:solidFill>
            </a:endParaRPr>
          </a:p>
          <a:p>
            <a:pPr algn="ctr"/>
            <a:r>
              <a:rPr lang="it-IT" sz="2800" b="1" dirty="0">
                <a:solidFill>
                  <a:schemeClr val="bg1"/>
                </a:solidFill>
                <a:latin typeface="+mn-lt"/>
              </a:rPr>
              <a:t/>
            </a:r>
            <a:br>
              <a:rPr lang="it-IT" sz="2800" b="1" dirty="0">
                <a:solidFill>
                  <a:schemeClr val="bg1"/>
                </a:solidFill>
                <a:latin typeface="+mn-lt"/>
              </a:rPr>
            </a:br>
            <a:r>
              <a:rPr lang="it-IT" sz="2800" dirty="0"/>
              <a:t>Cornerstone:</a:t>
            </a:r>
            <a:endParaRPr lang="it-IT" sz="3600" b="1" dirty="0">
              <a:solidFill>
                <a:schemeClr val="bg1"/>
              </a:solidFill>
              <a:highlight>
                <a:srgbClr val="FF00FF"/>
              </a:highlight>
              <a:latin typeface="+mn-lt"/>
            </a:endParaRPr>
          </a:p>
          <a:p>
            <a:pPr algn="ctr"/>
            <a:r>
              <a:rPr lang="it-IT" sz="3200" b="1" dirty="0">
                <a:solidFill>
                  <a:schemeClr val="bg1"/>
                </a:solidFill>
                <a:latin typeface="+mn-lt"/>
              </a:rPr>
              <a:t>EPISTEMOLOGY</a:t>
            </a:r>
          </a:p>
        </p:txBody>
      </p:sp>
    </p:spTree>
    <p:extLst>
      <p:ext uri="{BB962C8B-B14F-4D97-AF65-F5344CB8AC3E}">
        <p14:creationId xmlns:p14="http://schemas.microsoft.com/office/powerpoint/2010/main" val="3941829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988" y="0"/>
            <a:ext cx="12192000" cy="2086495"/>
          </a:xfr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it-IT" altLang="en-US" sz="4000" dirty="0"/>
              <a:t>INTEGRATED STRUCTURAL MODEL  </a:t>
            </a:r>
            <a:br>
              <a:rPr lang="it-IT" altLang="en-US" sz="4000" dirty="0"/>
            </a:br>
            <a:r>
              <a:rPr lang="it-IT" dirty="0"/>
              <a:t>Cornerstone</a:t>
            </a:r>
            <a:r>
              <a:rPr lang="it-IT" altLang="en-US" dirty="0"/>
              <a:t>: </a:t>
            </a:r>
            <a:r>
              <a:rPr lang="it-IT" altLang="en-US" sz="4000" dirty="0"/>
              <a:t/>
            </a:r>
            <a:br>
              <a:rPr lang="it-IT" altLang="en-US" sz="4000" dirty="0"/>
            </a:br>
            <a:r>
              <a:rPr lang="it-IT" altLang="en-US" sz="4000" dirty="0"/>
              <a:t>anthropology, psychopatohlogy, treatment </a:t>
            </a:r>
            <a:endParaRPr lang="it-IT" sz="4000" dirty="0"/>
          </a:p>
        </p:txBody>
      </p:sp>
      <p:pic>
        <p:nvPicPr>
          <p:cNvPr id="3" name="Immagine 2"/>
          <p:cNvPicPr>
            <a:picLocks noChangeAspect="1"/>
          </p:cNvPicPr>
          <p:nvPr/>
        </p:nvPicPr>
        <p:blipFill>
          <a:blip r:embed="rId2"/>
          <a:stretch>
            <a:fillRect/>
          </a:stretch>
        </p:blipFill>
        <p:spPr>
          <a:xfrm>
            <a:off x="5583382" y="2514601"/>
            <a:ext cx="6608618" cy="4285210"/>
          </a:xfrm>
          <a:prstGeom prst="rect">
            <a:avLst/>
          </a:prstGeom>
        </p:spPr>
      </p:pic>
      <p:sp>
        <p:nvSpPr>
          <p:cNvPr id="6" name="Rettangolo con angoli arrotondati 5"/>
          <p:cNvSpPr/>
          <p:nvPr/>
        </p:nvSpPr>
        <p:spPr>
          <a:xfrm>
            <a:off x="2872394" y="5469773"/>
            <a:ext cx="2676698" cy="914400"/>
          </a:xfrm>
          <a:prstGeom prst="roundRect">
            <a:avLst/>
          </a:prstGeom>
          <a:ln>
            <a:solidFill>
              <a:schemeClr val="accent2"/>
            </a:solidFill>
          </a:ln>
          <a:effectLst>
            <a:outerShdw blurRad="107950" dist="12700" dir="5400000" algn="ctr">
              <a:srgbClr val="000000"/>
            </a:outerShdw>
          </a:effectLst>
          <a:scene3d>
            <a:camera prst="perspectiveHeroicExtremeLeftFacing"/>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ctr"/>
            <a:r>
              <a:rPr lang="it-IT" sz="2000" dirty="0"/>
              <a:t>TREATMENT</a:t>
            </a:r>
          </a:p>
        </p:txBody>
      </p:sp>
      <p:sp>
        <p:nvSpPr>
          <p:cNvPr id="7" name="Rettangolo con angoli arrotondati 6"/>
          <p:cNvSpPr/>
          <p:nvPr/>
        </p:nvSpPr>
        <p:spPr>
          <a:xfrm>
            <a:off x="232" y="2614295"/>
            <a:ext cx="2676698" cy="914400"/>
          </a:xfrm>
          <a:prstGeom prst="roundRect">
            <a:avLst/>
          </a:prstGeom>
          <a:ln>
            <a:solidFill>
              <a:schemeClr val="accent2"/>
            </a:solidFill>
          </a:ln>
          <a:effectLst>
            <a:outerShdw blurRad="107950" dist="12700" dir="5400000" algn="ctr">
              <a:srgbClr val="000000"/>
            </a:outerShdw>
          </a:effectLst>
          <a:scene3d>
            <a:camera prst="perspectiveContrastingRightFacing"/>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ctr"/>
            <a:r>
              <a:rPr lang="it-IT" sz="2000" dirty="0"/>
              <a:t>LANGUAGE</a:t>
            </a:r>
          </a:p>
        </p:txBody>
      </p:sp>
      <p:sp>
        <p:nvSpPr>
          <p:cNvPr id="8" name="Rettangolo con angoli arrotondati 7"/>
          <p:cNvSpPr/>
          <p:nvPr/>
        </p:nvSpPr>
        <p:spPr>
          <a:xfrm>
            <a:off x="1693111" y="3785209"/>
            <a:ext cx="2676698" cy="914400"/>
          </a:xfrm>
          <a:prstGeom prst="roundRect">
            <a:avLst/>
          </a:prstGeom>
          <a:ln>
            <a:solidFill>
              <a:schemeClr val="accent2"/>
            </a:solidFill>
          </a:ln>
          <a:effectLst>
            <a:outerShdw blurRad="107950" dist="12700" dir="5400000" algn="ctr">
              <a:srgbClr val="000000"/>
            </a:outerShdw>
          </a:effectLst>
          <a:scene3d>
            <a:camera prst="perspectiveHeroicExtremeRightFacing"/>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ctr"/>
            <a:r>
              <a:rPr lang="it-IT" sz="2000" dirty="0"/>
              <a:t>INTEGRATION</a:t>
            </a:r>
          </a:p>
        </p:txBody>
      </p:sp>
      <p:sp>
        <p:nvSpPr>
          <p:cNvPr id="9" name="Rettangolo con angoli arrotondati 8"/>
          <p:cNvSpPr/>
          <p:nvPr/>
        </p:nvSpPr>
        <p:spPr>
          <a:xfrm>
            <a:off x="-34058" y="5469773"/>
            <a:ext cx="2676698" cy="914400"/>
          </a:xfrm>
          <a:prstGeom prst="roundRect">
            <a:avLst/>
          </a:prstGeom>
          <a:ln>
            <a:solidFill>
              <a:schemeClr val="accent2"/>
            </a:solidFill>
          </a:ln>
          <a:effectLst>
            <a:outerShdw blurRad="107950" dist="12700" dir="5400000" algn="ctr">
              <a:srgbClr val="000000"/>
            </a:outerShdw>
          </a:effectLst>
          <a:scene3d>
            <a:camera prst="perspectiveContrastingRightFacing"/>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ctr"/>
            <a:r>
              <a:rPr lang="it-IT" sz="2000" dirty="0"/>
              <a:t>DISSOCIATION</a:t>
            </a:r>
          </a:p>
        </p:txBody>
      </p:sp>
      <p:sp>
        <p:nvSpPr>
          <p:cNvPr id="4" name="Rettangolo con angoli arrotondati 3"/>
          <p:cNvSpPr/>
          <p:nvPr/>
        </p:nvSpPr>
        <p:spPr>
          <a:xfrm>
            <a:off x="2642445" y="2406533"/>
            <a:ext cx="2676698" cy="914400"/>
          </a:xfrm>
          <a:prstGeom prst="roundRect">
            <a:avLst/>
          </a:prstGeom>
          <a:ln>
            <a:solidFill>
              <a:schemeClr val="accent2"/>
            </a:solidFill>
          </a:ln>
          <a:effectLst>
            <a:outerShdw blurRad="107950" dist="12700" dir="5400000" algn="ctr">
              <a:srgbClr val="000000"/>
            </a:outerShdw>
          </a:effectLst>
          <a:scene3d>
            <a:camera prst="perspectiveHeroicExtremeLeftFacing"/>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ctr"/>
            <a:r>
              <a:rPr lang="it-IT" sz="2000" dirty="0"/>
              <a:t>POSTULATES</a:t>
            </a:r>
          </a:p>
        </p:txBody>
      </p:sp>
    </p:spTree>
    <p:extLst>
      <p:ext uri="{BB962C8B-B14F-4D97-AF65-F5344CB8AC3E}">
        <p14:creationId xmlns:p14="http://schemas.microsoft.com/office/powerpoint/2010/main" val="4171269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a:spLocks noGrp="1" noRot="1" noChangeAspect="1" noMove="1" noResize="1" noEditPoints="1" noAdjustHandles="1" noChangeArrowheads="1" noChangeShapeType="1" noTextEdit="1"/>
          </p:cNvSpPr>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a:spLocks noGrp="1" noRot="1" noChangeAspect="1" noMove="1" noResize="1" noEditPoints="1" noAdjustHandles="1" noChangeArrowheads="1" noChangeShapeType="1" noTextEdit="1"/>
          </p:cNvSpPr>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a:spLocks noGrp="1" noRot="1" noChangeAspect="1" noMove="1" noResize="1" noEditPoints="1" noAdjustHandles="1" noChangeArrowheads="1" noChangeShapeType="1" noTextEdit="1"/>
          </p:cNvSpPr>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a:spLocks noGrp="1" noRot="1" noChangeAspect="1" noMove="1" noResize="1" noEditPoints="1" noAdjustHandles="1" noChangeArrowheads="1" noChangeShapeType="1" noTextEdit="1"/>
          </p:cNvSpPr>
          <p:nvPr/>
        </p:nvSpPr>
        <p:spPr>
          <a:xfrm>
            <a:off x="-635" y="-6985"/>
            <a:ext cx="12193270" cy="1597660"/>
          </a:xfrm>
          <a:prstGeom prst="rect">
            <a:avLst/>
          </a:prstGeom>
          <a:solidFill>
            <a:schemeClr val="accent2"/>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p:cNvSpPr txBox="1"/>
          <p:nvPr/>
        </p:nvSpPr>
        <p:spPr>
          <a:xfrm>
            <a:off x="1371599" y="294538"/>
            <a:ext cx="9895951" cy="1033669"/>
          </a:xfrm>
          <a:prstGeom prst="rect">
            <a:avLst/>
          </a:prstGeom>
        </p:spPr>
        <p:txBody>
          <a:bodyPr vert="horz" lIns="91440" tIns="45720" rIns="91440" bIns="45720" rtlCol="0" anchor="ctr">
            <a:normAutofit fontScale="85000" lnSpcReduction="20000"/>
          </a:bodyPr>
          <a:lstStyle/>
          <a:p>
            <a:pPr algn="ctr">
              <a:lnSpc>
                <a:spcPct val="90000"/>
              </a:lnSpc>
              <a:spcBef>
                <a:spcPct val="0"/>
              </a:spcBef>
              <a:spcAft>
                <a:spcPts val="600"/>
              </a:spcAft>
            </a:pPr>
            <a:r>
              <a:rPr lang="en-US" sz="9500" dirty="0">
                <a:solidFill>
                  <a:srgbClr val="FFFFFF"/>
                </a:solidFill>
                <a:latin typeface="+mj-lt"/>
                <a:ea typeface="+mj-ea"/>
                <a:cs typeface="+mj-cs"/>
              </a:rPr>
              <a:t>LANGUAGE</a:t>
            </a:r>
            <a:endParaRPr lang="en-US" sz="3100" kern="1200" dirty="0">
              <a:solidFill>
                <a:srgbClr val="FFFFFF"/>
              </a:solidFill>
              <a:latin typeface="+mj-lt"/>
              <a:ea typeface="+mj-ea"/>
              <a:cs typeface="+mj-cs"/>
            </a:endParaRPr>
          </a:p>
        </p:txBody>
      </p:sp>
      <p:sp>
        <p:nvSpPr>
          <p:cNvPr id="2" name="Rettangolo con due angoli in diagonale arrotondati 1"/>
          <p:cNvSpPr/>
          <p:nvPr/>
        </p:nvSpPr>
        <p:spPr>
          <a:xfrm>
            <a:off x="4937176" y="1543223"/>
            <a:ext cx="7030235" cy="5435093"/>
          </a:xfrm>
          <a:prstGeom prst="round2DiagRect">
            <a:avLst/>
          </a:prstGeom>
          <a:scene3d>
            <a:camera prst="perspectiveAbove"/>
            <a:lightRig rig="threePt" dir="t"/>
          </a:scene3d>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ctr">
            <a:normAutofit fontScale="85000" lnSpcReduction="20000"/>
          </a:bodyPr>
          <a:lstStyle/>
          <a:p>
            <a:pPr algn="ctr">
              <a:lnSpc>
                <a:spcPct val="90000"/>
              </a:lnSpc>
              <a:spcAft>
                <a:spcPts val="600"/>
              </a:spcAft>
            </a:pPr>
            <a:endParaRPr lang="it-IT" altLang="en-US" sz="3600" dirty="0"/>
          </a:p>
          <a:p>
            <a:pPr algn="ctr">
              <a:lnSpc>
                <a:spcPct val="90000"/>
              </a:lnSpc>
              <a:spcAft>
                <a:spcPts val="600"/>
              </a:spcAft>
            </a:pPr>
            <a:endParaRPr lang="it-IT" altLang="en-US" sz="3600" dirty="0"/>
          </a:p>
          <a:p>
            <a:pPr algn="ctr">
              <a:lnSpc>
                <a:spcPct val="90000"/>
              </a:lnSpc>
              <a:spcAft>
                <a:spcPts val="600"/>
              </a:spcAft>
            </a:pPr>
            <a:r>
              <a:rPr lang="it-IT" altLang="en-US" sz="3600" dirty="0"/>
              <a:t>Elements (syllables, words, sentences)</a:t>
            </a:r>
          </a:p>
          <a:p>
            <a:pPr algn="ctr">
              <a:lnSpc>
                <a:spcPct val="90000"/>
              </a:lnSpc>
              <a:spcAft>
                <a:spcPts val="600"/>
              </a:spcAft>
            </a:pPr>
            <a:endParaRPr lang="it-IT" altLang="en-US" sz="3600" dirty="0"/>
          </a:p>
          <a:p>
            <a:pPr algn="ctr">
              <a:lnSpc>
                <a:spcPct val="90000"/>
              </a:lnSpc>
              <a:spcAft>
                <a:spcPts val="600"/>
              </a:spcAft>
            </a:pPr>
            <a:r>
              <a:rPr lang="it-IT" altLang="en-US" sz="3600" dirty="0"/>
              <a:t>that coherently combined with each other (syntax)</a:t>
            </a:r>
          </a:p>
          <a:p>
            <a:pPr algn="ctr">
              <a:lnSpc>
                <a:spcPct val="90000"/>
              </a:lnSpc>
              <a:spcAft>
                <a:spcPts val="600"/>
              </a:spcAft>
            </a:pPr>
            <a:endParaRPr lang="it-IT" altLang="en-US" sz="3600" dirty="0"/>
          </a:p>
          <a:p>
            <a:pPr algn="ctr">
              <a:lnSpc>
                <a:spcPct val="90000"/>
              </a:lnSpc>
              <a:spcAft>
                <a:spcPts val="600"/>
              </a:spcAft>
            </a:pPr>
            <a:r>
              <a:rPr lang="it-IT" altLang="en-US" sz="3600" dirty="0"/>
              <a:t>acquire a meaning that can be conveyed verbally or non-verbally</a:t>
            </a:r>
          </a:p>
          <a:p>
            <a:pPr indent="0">
              <a:lnSpc>
                <a:spcPct val="90000"/>
              </a:lnSpc>
              <a:spcAft>
                <a:spcPts val="600"/>
              </a:spcAft>
              <a:buFont typeface="Arial" panose="020B0604020202020204" pitchFamily="34" charset="0"/>
              <a:buNone/>
            </a:pPr>
            <a:endParaRPr lang="en-US" sz="2000" b="1" i="1" dirty="0">
              <a:solidFill>
                <a:schemeClr val="bg1"/>
              </a:solidFill>
            </a:endParaRPr>
          </a:p>
          <a:p>
            <a:pPr indent="0" algn="ctr">
              <a:lnSpc>
                <a:spcPct val="90000"/>
              </a:lnSpc>
              <a:spcAft>
                <a:spcPts val="600"/>
              </a:spcAft>
              <a:buFont typeface="Arial" panose="020B0604020202020204" pitchFamily="34" charset="0"/>
              <a:buNone/>
            </a:pPr>
            <a:r>
              <a:rPr lang="en-US" sz="2000" b="1" i="1" dirty="0">
                <a:solidFill>
                  <a:schemeClr val="bg1"/>
                </a:solidFill>
              </a:rPr>
              <a:t>  </a:t>
            </a:r>
          </a:p>
          <a:p>
            <a:pPr algn="ctr">
              <a:lnSpc>
                <a:spcPct val="90000"/>
              </a:lnSpc>
              <a:spcAft>
                <a:spcPts val="600"/>
              </a:spcAft>
            </a:pPr>
            <a:r>
              <a:rPr lang="en-US" sz="2000" b="1" i="1" dirty="0">
                <a:solidFill>
                  <a:schemeClr val="bg1"/>
                </a:solidFill>
              </a:rPr>
              <a:t>                                                                                               </a:t>
            </a:r>
          </a:p>
        </p:txBody>
      </p:sp>
      <p:sp>
        <p:nvSpPr>
          <p:cNvPr id="4" name="CasellaDiTesto 3"/>
          <p:cNvSpPr txBox="1"/>
          <p:nvPr/>
        </p:nvSpPr>
        <p:spPr>
          <a:xfrm>
            <a:off x="281354" y="182880"/>
            <a:ext cx="184731" cy="369332"/>
          </a:xfrm>
          <a:prstGeom prst="rect">
            <a:avLst/>
          </a:prstGeom>
          <a:noFill/>
        </p:spPr>
        <p:txBody>
          <a:bodyPr wrap="none" rtlCol="0">
            <a:spAutoFit/>
          </a:bodyPr>
          <a:lstStyle/>
          <a:p>
            <a:endParaRPr lang="it-IT" dirty="0"/>
          </a:p>
        </p:txBody>
      </p:sp>
      <p:pic>
        <p:nvPicPr>
          <p:cNvPr id="5" name="Immagine 4"/>
          <p:cNvPicPr>
            <a:picLocks noChangeAspect="1"/>
          </p:cNvPicPr>
          <p:nvPr/>
        </p:nvPicPr>
        <p:blipFill>
          <a:blip r:embed="rId2"/>
          <a:stretch>
            <a:fillRect/>
          </a:stretch>
        </p:blipFill>
        <p:spPr>
          <a:xfrm>
            <a:off x="91441" y="1885213"/>
            <a:ext cx="4655126" cy="45571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65107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92250"/>
            <a:ext cx="6015789" cy="5365750"/>
          </a:xfrm>
          <a:prstGeom prst="rect">
            <a:avLst/>
          </a:prstGeom>
        </p:spPr>
      </p:pic>
      <p:sp>
        <p:nvSpPr>
          <p:cNvPr id="44" name="Rectangle 43"/>
          <p:cNvSpPr>
            <a:spLocks noGrp="1" noRot="1" noChangeAspect="1" noMove="1" noResize="1" noEditPoints="1" noAdjustHandles="1" noChangeArrowheads="1" noChangeShapeType="1" noTextEdit="1"/>
          </p:cNvSpPr>
          <p:nvPr/>
        </p:nvSpPr>
        <p:spPr>
          <a:xfrm>
            <a:off x="-635" y="-6985"/>
            <a:ext cx="12193270" cy="1597660"/>
          </a:xfrm>
          <a:prstGeom prst="rect">
            <a:avLst/>
          </a:prstGeom>
          <a:solidFill>
            <a:schemeClr val="accent2"/>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en-US" sz="8000" dirty="0"/>
              <a:t>POSTULATES</a:t>
            </a:r>
          </a:p>
        </p:txBody>
      </p:sp>
      <p:sp>
        <p:nvSpPr>
          <p:cNvPr id="4" name="Round Diagonal Corner Rectangle 3"/>
          <p:cNvSpPr/>
          <p:nvPr/>
        </p:nvSpPr>
        <p:spPr>
          <a:xfrm>
            <a:off x="6737787" y="1866900"/>
            <a:ext cx="5090160" cy="4991100"/>
          </a:xfrm>
          <a:prstGeom prst="round2DiagRect">
            <a:avLst/>
          </a:prstGeom>
          <a:solidFill>
            <a:schemeClr val="tx1"/>
          </a:solidFill>
          <a:scene3d>
            <a:camera prst="perspectiveLeft"/>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90000"/>
              </a:lnSpc>
              <a:spcAft>
                <a:spcPts val="600"/>
              </a:spcAft>
            </a:pPr>
            <a:r>
              <a:rPr kumimoji="0" lang="it-IT" altLang="it-IT" sz="2400" b="0" i="0" u="none" strike="noStrike" cap="none" normalizeH="0" baseline="0" dirty="0">
                <a:ln>
                  <a:noFill/>
                </a:ln>
                <a:solidFill>
                  <a:schemeClr val="bg1"/>
                </a:solidFill>
                <a:effectLst/>
                <a:latin typeface="+mj-lt"/>
              </a:rPr>
              <a:t>AUTOMATIC RULES CONCERNING WHAT AN INDIVIDUAL, A FAMILY, A CULTURE </a:t>
            </a:r>
            <a:r>
              <a:rPr lang="it-IT" altLang="it-IT" sz="2400" dirty="0">
                <a:solidFill>
                  <a:schemeClr val="bg1"/>
                </a:solidFill>
                <a:latin typeface="+mj-lt"/>
              </a:rPr>
              <a:t>REGARD</a:t>
            </a:r>
            <a:r>
              <a:rPr kumimoji="0" lang="it-IT" altLang="it-IT" sz="2400" b="0" i="0" u="none" strike="noStrike" cap="none" normalizeH="0" baseline="0" dirty="0">
                <a:ln>
                  <a:noFill/>
                </a:ln>
                <a:solidFill>
                  <a:schemeClr val="bg1"/>
                </a:solidFill>
                <a:effectLst/>
                <a:latin typeface="+mj-lt"/>
              </a:rPr>
              <a:t> AS GOOD OR BAD, RIGHT OR WRONG THAT REMAIN </a:t>
            </a:r>
            <a:r>
              <a:rPr lang="it-IT" altLang="it-IT" sz="2400" dirty="0">
                <a:latin typeface="+mj-lt"/>
              </a:rPr>
              <a:t>UNCHANGED UNTIL THEY ARE MODIFIED THROUGH A FULLY ENGAGED PROCESS OF REFLECTION </a:t>
            </a:r>
            <a:endParaRPr lang="en-US" sz="2400" i="1" dirty="0">
              <a:solidFill>
                <a:schemeClr val="bg1"/>
              </a:solidFill>
              <a:highlight>
                <a:srgbClr val="FF00FF"/>
              </a:highlight>
              <a:latin typeface="+mj-lt"/>
              <a:sym typeface="+mn-ea"/>
            </a:endParaRPr>
          </a:p>
        </p:txBody>
      </p:sp>
      <p:sp>
        <p:nvSpPr>
          <p:cNvPr id="3" name="Rectangle 1">
            <a:extLst>
              <a:ext uri="{FF2B5EF4-FFF2-40B4-BE49-F238E27FC236}">
                <a16:creationId xmlns:a16="http://schemas.microsoft.com/office/drawing/2014/main" id="{4DCCB748-11A8-D8F8-EF19-C79DDC886CA9}"/>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33835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a:spLocks noGrp="1" noRot="1" noChangeAspect="1" noMove="1" noResize="1" noEditPoints="1" noAdjustHandles="1" noChangeArrowheads="1" noChangeShapeType="1" noTextEdit="1"/>
          </p:cNvSpPr>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a:spLocks noGrp="1" noRot="1" noChangeAspect="1" noMove="1" noResize="1" noEditPoints="1" noAdjustHandles="1" noChangeArrowheads="1" noChangeShapeType="1" noTextEdit="1"/>
          </p:cNvSpPr>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a:spLocks noGrp="1" noRot="1" noChangeAspect="1" noMove="1" noResize="1" noEditPoints="1" noAdjustHandles="1" noChangeArrowheads="1" noChangeShapeType="1" noTextEdit="1"/>
          </p:cNvSpPr>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a:spLocks noGrp="1" noRot="1" noChangeAspect="1" noMove="1" noResize="1" noEditPoints="1" noAdjustHandles="1" noChangeArrowheads="1" noChangeShapeType="1" noTextEdit="1"/>
          </p:cNvSpPr>
          <p:nvPr/>
        </p:nvSpPr>
        <p:spPr>
          <a:xfrm>
            <a:off x="-635" y="-6985"/>
            <a:ext cx="12193270" cy="1597660"/>
          </a:xfrm>
          <a:prstGeom prst="rect">
            <a:avLst/>
          </a:prstGeom>
          <a:solidFill>
            <a:schemeClr val="accent2"/>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p:cNvSpPr txBox="1"/>
          <p:nvPr/>
        </p:nvSpPr>
        <p:spPr>
          <a:xfrm>
            <a:off x="1371599" y="294538"/>
            <a:ext cx="9895951" cy="1033669"/>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7200" kern="1200" dirty="0">
                <a:solidFill>
                  <a:srgbClr val="FFFFFF"/>
                </a:solidFill>
                <a:latin typeface="+mj-lt"/>
                <a:ea typeface="+mj-ea"/>
                <a:cs typeface="+mj-cs"/>
              </a:rPr>
              <a:t>INTEGRATION</a:t>
            </a:r>
          </a:p>
        </p:txBody>
      </p:sp>
      <p:sp>
        <p:nvSpPr>
          <p:cNvPr id="2" name="Rettangolo con due angoli in diagonale arrotondati 1"/>
          <p:cNvSpPr/>
          <p:nvPr/>
        </p:nvSpPr>
        <p:spPr>
          <a:xfrm>
            <a:off x="-412116" y="2434820"/>
            <a:ext cx="7590619" cy="3703884"/>
          </a:xfrm>
          <a:prstGeom prst="round2DiagRect">
            <a:avLst/>
          </a:prstGeom>
          <a:scene3d>
            <a:camera prst="perspectiveLeft"/>
            <a:lightRig rig="threePt" dir="t"/>
          </a:scene3d>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ctr">
            <a:normAutofit/>
          </a:bodyPr>
          <a:lstStyle/>
          <a:p>
            <a:pPr algn="ctr"/>
            <a:r>
              <a:rPr lang="it-IT" altLang="en-US" sz="6000" dirty="0"/>
              <a:t>Connection among coherent elements</a:t>
            </a:r>
          </a:p>
        </p:txBody>
      </p:sp>
      <p:sp>
        <p:nvSpPr>
          <p:cNvPr id="4" name="CasellaDiTesto 3"/>
          <p:cNvSpPr txBox="1"/>
          <p:nvPr/>
        </p:nvSpPr>
        <p:spPr>
          <a:xfrm>
            <a:off x="281354" y="182880"/>
            <a:ext cx="184731" cy="369332"/>
          </a:xfrm>
          <a:prstGeom prst="rect">
            <a:avLst/>
          </a:prstGeom>
          <a:noFill/>
        </p:spPr>
        <p:txBody>
          <a:bodyPr wrap="none" rtlCol="0">
            <a:spAutoFit/>
          </a:bodyPr>
          <a:lstStyle/>
          <a:p>
            <a:endParaRPr lang="it-IT" dirty="0"/>
          </a:p>
        </p:txBody>
      </p:sp>
      <p:pic>
        <p:nvPicPr>
          <p:cNvPr id="6" name="Immagine 5"/>
          <p:cNvPicPr>
            <a:picLocks noChangeAspect="1"/>
          </p:cNvPicPr>
          <p:nvPr/>
        </p:nvPicPr>
        <p:blipFill>
          <a:blip r:embed="rId2"/>
          <a:stretch>
            <a:fillRect/>
          </a:stretch>
        </p:blipFill>
        <p:spPr>
          <a:xfrm>
            <a:off x="8115299" y="2078181"/>
            <a:ext cx="3822701" cy="4417163"/>
          </a:xfrm>
          <a:prstGeom prst="rect">
            <a:avLst/>
          </a:prstGeom>
        </p:spPr>
      </p:pic>
    </p:spTree>
    <p:extLst>
      <p:ext uri="{BB962C8B-B14F-4D97-AF65-F5344CB8AC3E}">
        <p14:creationId xmlns:p14="http://schemas.microsoft.com/office/powerpoint/2010/main" val="1639027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a:spLocks noGrp="1" noRot="1" noChangeAspect="1" noMove="1" noResize="1" noEditPoints="1" noAdjustHandles="1" noChangeArrowheads="1" noChangeShapeType="1" noTextEdit="1"/>
          </p:cNvSpPr>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a:spLocks noGrp="1" noRot="1" noChangeAspect="1" noMove="1" noResize="1" noEditPoints="1" noAdjustHandles="1" noChangeArrowheads="1" noChangeShapeType="1" noTextEdit="1"/>
          </p:cNvSpPr>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a:spLocks noGrp="1" noRot="1" noChangeAspect="1" noMove="1" noResize="1" noEditPoints="1" noAdjustHandles="1" noChangeArrowheads="1" noChangeShapeType="1" noTextEdit="1"/>
          </p:cNvSpPr>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a:spLocks noGrp="1" noRot="1" noChangeAspect="1" noMove="1" noResize="1" noEditPoints="1" noAdjustHandles="1" noChangeArrowheads="1" noChangeShapeType="1" noTextEdit="1"/>
          </p:cNvSpPr>
          <p:nvPr/>
        </p:nvSpPr>
        <p:spPr>
          <a:xfrm>
            <a:off x="-635" y="-6985"/>
            <a:ext cx="12193270" cy="1597660"/>
          </a:xfrm>
          <a:prstGeom prst="rect">
            <a:avLst/>
          </a:prstGeom>
          <a:solidFill>
            <a:schemeClr val="accent2"/>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p:cNvSpPr txBox="1"/>
          <p:nvPr/>
        </p:nvSpPr>
        <p:spPr>
          <a:xfrm>
            <a:off x="1371599" y="294538"/>
            <a:ext cx="9895951" cy="1033669"/>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7200" dirty="0">
                <a:solidFill>
                  <a:srgbClr val="FFFFFF"/>
                </a:solidFill>
                <a:latin typeface="+mj-lt"/>
                <a:ea typeface="+mj-ea"/>
                <a:cs typeface="+mj-cs"/>
              </a:rPr>
              <a:t>DISSOCIATION</a:t>
            </a:r>
            <a:endParaRPr lang="en-US" sz="7200" kern="1200" dirty="0">
              <a:solidFill>
                <a:srgbClr val="FFFFFF"/>
              </a:solidFill>
              <a:latin typeface="+mj-lt"/>
              <a:ea typeface="+mj-ea"/>
              <a:cs typeface="+mj-cs"/>
            </a:endParaRPr>
          </a:p>
        </p:txBody>
      </p:sp>
      <p:sp>
        <p:nvSpPr>
          <p:cNvPr id="2" name="Rettangolo con due angoli in diagonale arrotondati 1"/>
          <p:cNvSpPr/>
          <p:nvPr/>
        </p:nvSpPr>
        <p:spPr>
          <a:xfrm>
            <a:off x="3931921" y="2152996"/>
            <a:ext cx="7795666" cy="3703884"/>
          </a:xfrm>
          <a:prstGeom prst="round2DiagRect">
            <a:avLst/>
          </a:prstGeom>
          <a:scene3d>
            <a:camera prst="perspectiveContrastingLeftFacing"/>
            <a:lightRig rig="threePt" dir="t"/>
          </a:scene3d>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ctr">
            <a:normAutofit/>
          </a:bodyPr>
          <a:lstStyle/>
          <a:p>
            <a:pPr algn="ctr"/>
            <a:r>
              <a:rPr lang="it-IT" altLang="en-US" sz="4400" dirty="0"/>
              <a:t>break in the connection caused by incoherence among elements</a:t>
            </a:r>
          </a:p>
        </p:txBody>
      </p:sp>
      <p:sp>
        <p:nvSpPr>
          <p:cNvPr id="4" name="CasellaDiTesto 3"/>
          <p:cNvSpPr txBox="1"/>
          <p:nvPr/>
        </p:nvSpPr>
        <p:spPr>
          <a:xfrm>
            <a:off x="281354" y="182880"/>
            <a:ext cx="184731" cy="369332"/>
          </a:xfrm>
          <a:prstGeom prst="rect">
            <a:avLst/>
          </a:prstGeom>
          <a:noFill/>
        </p:spPr>
        <p:txBody>
          <a:bodyPr wrap="none" rtlCol="0">
            <a:spAutoFit/>
          </a:bodyPr>
          <a:lstStyle/>
          <a:p>
            <a:endParaRPr lang="it-IT" dirty="0"/>
          </a:p>
        </p:txBody>
      </p:sp>
      <p:pic>
        <p:nvPicPr>
          <p:cNvPr id="6" name="Immagine 5"/>
          <p:cNvPicPr>
            <a:picLocks noChangeAspect="1"/>
          </p:cNvPicPr>
          <p:nvPr/>
        </p:nvPicPr>
        <p:blipFill>
          <a:blip r:embed="rId2"/>
          <a:stretch>
            <a:fillRect/>
          </a:stretch>
        </p:blipFill>
        <p:spPr>
          <a:xfrm>
            <a:off x="386080" y="2152996"/>
            <a:ext cx="3972560" cy="3495964"/>
          </a:xfrm>
          <a:prstGeom prst="rect">
            <a:avLst/>
          </a:prstGeom>
        </p:spPr>
      </p:pic>
    </p:spTree>
    <p:extLst>
      <p:ext uri="{BB962C8B-B14F-4D97-AF65-F5344CB8AC3E}">
        <p14:creationId xmlns:p14="http://schemas.microsoft.com/office/powerpoint/2010/main" val="1203684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con angoli arrotondati sullo stesso lato 1"/>
          <p:cNvSpPr/>
          <p:nvPr/>
        </p:nvSpPr>
        <p:spPr>
          <a:xfrm>
            <a:off x="1052622" y="2222205"/>
            <a:ext cx="3604438" cy="4391246"/>
          </a:xfrm>
          <a:prstGeom prst="round2Same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it-IT" dirty="0"/>
              <a:t>PSYCHOSIS IS A BRAIN DYSFUNCTION</a:t>
            </a:r>
          </a:p>
          <a:p>
            <a:pPr algn="ctr"/>
            <a:r>
              <a:rPr lang="it-IT" dirty="0"/>
              <a:t> </a:t>
            </a:r>
          </a:p>
          <a:p>
            <a:pPr algn="ctr"/>
            <a:r>
              <a:rPr lang="it-IT" dirty="0"/>
              <a:t>(BRAIN AS A BIOLOGICAL ORGANISM)</a:t>
            </a:r>
          </a:p>
          <a:p>
            <a:pPr algn="ctr"/>
            <a:endParaRPr lang="it-IT" dirty="0"/>
          </a:p>
          <a:p>
            <a:pPr algn="ctr"/>
            <a:r>
              <a:rPr lang="it-IT" dirty="0"/>
              <a:t> AFFECTING THE PSYCHOLOGICAL LEVEL</a:t>
            </a:r>
          </a:p>
        </p:txBody>
      </p:sp>
      <p:sp>
        <p:nvSpPr>
          <p:cNvPr id="3" name="Rettangolo con angoli arrotondati sullo stesso lato 2"/>
          <p:cNvSpPr/>
          <p:nvPr/>
        </p:nvSpPr>
        <p:spPr>
          <a:xfrm>
            <a:off x="6985590" y="2222205"/>
            <a:ext cx="3604438" cy="4391246"/>
          </a:xfrm>
          <a:prstGeom prst="round2SameRect">
            <a:avLst/>
          </a:prstGeom>
          <a:solidFill>
            <a:srgbClr val="C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it-IT" dirty="0"/>
              <a:t>PSYCHOSIS ARISES FROM THE NEFARIOUS INFLUENCE OF THREE FACTORS:</a:t>
            </a:r>
          </a:p>
          <a:p>
            <a:pPr algn="ctr"/>
            <a:endParaRPr lang="it-IT" dirty="0"/>
          </a:p>
          <a:p>
            <a:pPr algn="ctr"/>
            <a:r>
              <a:rPr lang="it-IT" dirty="0"/>
              <a:t> BIOLOGICAL, PSYCHOLOGICAL AND SOCIAL. </a:t>
            </a:r>
          </a:p>
        </p:txBody>
      </p:sp>
      <p:sp>
        <p:nvSpPr>
          <p:cNvPr id="4" name="Rettangolo con due angoli in diagonale arrotondati 3"/>
          <p:cNvSpPr/>
          <p:nvPr/>
        </p:nvSpPr>
        <p:spPr>
          <a:xfrm>
            <a:off x="1261501" y="1284359"/>
            <a:ext cx="3104707" cy="914400"/>
          </a:xfrm>
          <a:prstGeom prst="round2Diag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BIOLOGICAL MODEL</a:t>
            </a:r>
          </a:p>
        </p:txBody>
      </p:sp>
      <p:sp>
        <p:nvSpPr>
          <p:cNvPr id="5" name="Rettangolo con due angoli in diagonale arrotondati 4"/>
          <p:cNvSpPr/>
          <p:nvPr/>
        </p:nvSpPr>
        <p:spPr>
          <a:xfrm>
            <a:off x="7235455" y="1284359"/>
            <a:ext cx="3104707" cy="914400"/>
          </a:xfrm>
          <a:prstGeom prst="round2Diag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800" dirty="0">
                <a:latin typeface="Arial" panose="020B0604020202020204" pitchFamily="34" charset="0"/>
                <a:cs typeface="Arial" panose="020B0604020202020204" pitchFamily="34" charset="0"/>
              </a:rPr>
              <a:t>BIO-PSYCHO-SOCIAL MODEL</a:t>
            </a:r>
            <a:endParaRPr lang="it-IT" dirty="0"/>
          </a:p>
        </p:txBody>
      </p:sp>
      <p:sp>
        <p:nvSpPr>
          <p:cNvPr id="8" name="Rettangolo 7"/>
          <p:cNvSpPr/>
          <p:nvPr/>
        </p:nvSpPr>
        <p:spPr>
          <a:xfrm>
            <a:off x="0" y="0"/>
            <a:ext cx="121920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solidFill>
              </a:rPr>
              <a:t>1.1.1 THE DOMINANT MODELS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a:spLocks noGrp="1" noRot="1" noChangeAspect="1" noMove="1" noResize="1" noEditPoints="1" noAdjustHandles="1" noChangeArrowheads="1" noChangeShapeType="1" noTextEdit="1"/>
          </p:cNvSpPr>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a:spLocks noGrp="1" noRot="1" noChangeAspect="1" noMove="1" noResize="1" noEditPoints="1" noAdjustHandles="1" noChangeArrowheads="1" noChangeShapeType="1" noTextEdit="1"/>
          </p:cNvSpPr>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a:spLocks noGrp="1" noRot="1" noChangeAspect="1" noMove="1" noResize="1" noEditPoints="1" noAdjustHandles="1" noChangeArrowheads="1" noChangeShapeType="1" noTextEdit="1"/>
          </p:cNvSpPr>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a:spLocks noGrp="1" noRot="1" noChangeAspect="1" noMove="1" noResize="1" noEditPoints="1" noAdjustHandles="1" noChangeArrowheads="1" noChangeShapeType="1" noTextEdit="1"/>
          </p:cNvSpPr>
          <p:nvPr/>
        </p:nvSpPr>
        <p:spPr>
          <a:xfrm>
            <a:off x="-635" y="-6985"/>
            <a:ext cx="12193270" cy="1597660"/>
          </a:xfrm>
          <a:prstGeom prst="rect">
            <a:avLst/>
          </a:prstGeom>
          <a:solidFill>
            <a:schemeClr val="accent2"/>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p:cNvSpPr txBox="1"/>
          <p:nvPr/>
        </p:nvSpPr>
        <p:spPr>
          <a:xfrm>
            <a:off x="1371599" y="294538"/>
            <a:ext cx="9895951" cy="1033669"/>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r>
              <a:rPr lang="en-US" sz="7200" dirty="0">
                <a:solidFill>
                  <a:srgbClr val="FFFFFF"/>
                </a:solidFill>
                <a:latin typeface="+mj-lt"/>
                <a:ea typeface="+mj-ea"/>
                <a:cs typeface="+mj-cs"/>
              </a:rPr>
              <a:t>TREATMENT</a:t>
            </a:r>
            <a:endParaRPr lang="en-US" sz="7200" kern="1200" dirty="0">
              <a:solidFill>
                <a:srgbClr val="FFFFFF"/>
              </a:solidFill>
              <a:latin typeface="+mj-lt"/>
              <a:ea typeface="+mj-ea"/>
              <a:cs typeface="+mj-cs"/>
            </a:endParaRPr>
          </a:p>
        </p:txBody>
      </p:sp>
      <p:sp>
        <p:nvSpPr>
          <p:cNvPr id="2" name="Rettangolo con due angoli in diagonale arrotondati 1"/>
          <p:cNvSpPr/>
          <p:nvPr/>
        </p:nvSpPr>
        <p:spPr>
          <a:xfrm>
            <a:off x="466085" y="2161309"/>
            <a:ext cx="7615788" cy="3703884"/>
          </a:xfrm>
          <a:prstGeom prst="round2Diag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ctr">
            <a:normAutofit/>
          </a:bodyPr>
          <a:lstStyle/>
          <a:p>
            <a:r>
              <a:rPr lang="it-IT" altLang="en-US" sz="4000" dirty="0"/>
              <a:t>Construction of the coherence necessary for the integration</a:t>
            </a:r>
          </a:p>
        </p:txBody>
      </p:sp>
      <p:sp>
        <p:nvSpPr>
          <p:cNvPr id="4" name="CasellaDiTesto 3"/>
          <p:cNvSpPr txBox="1"/>
          <p:nvPr/>
        </p:nvSpPr>
        <p:spPr>
          <a:xfrm>
            <a:off x="281354" y="182880"/>
            <a:ext cx="184731" cy="369332"/>
          </a:xfrm>
          <a:prstGeom prst="rect">
            <a:avLst/>
          </a:prstGeom>
          <a:noFill/>
        </p:spPr>
        <p:txBody>
          <a:bodyPr wrap="none" rtlCol="0">
            <a:spAutoFit/>
          </a:bodyPr>
          <a:lstStyle/>
          <a:p>
            <a:endParaRPr lang="it-IT" dirty="0"/>
          </a:p>
        </p:txBody>
      </p:sp>
      <p:pic>
        <p:nvPicPr>
          <p:cNvPr id="5" name="Immagine 4"/>
          <p:cNvPicPr>
            <a:picLocks noChangeAspect="1"/>
          </p:cNvPicPr>
          <p:nvPr/>
        </p:nvPicPr>
        <p:blipFill>
          <a:blip r:embed="rId2"/>
          <a:stretch>
            <a:fillRect/>
          </a:stretch>
        </p:blipFill>
        <p:spPr>
          <a:xfrm>
            <a:off x="8614810" y="2505074"/>
            <a:ext cx="3282550" cy="3977005"/>
          </a:xfrm>
          <a:prstGeom prst="rect">
            <a:avLst/>
          </a:prstGeom>
        </p:spPr>
      </p:pic>
    </p:spTree>
    <p:extLst>
      <p:ext uri="{BB962C8B-B14F-4D97-AF65-F5344CB8AC3E}">
        <p14:creationId xmlns:p14="http://schemas.microsoft.com/office/powerpoint/2010/main" val="2904052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1783210809"/>
              </p:ext>
            </p:extLst>
          </p:nvPr>
        </p:nvGraphicFramePr>
        <p:xfrm>
          <a:off x="2069433" y="211127"/>
          <a:ext cx="10122567" cy="6537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p:cNvSpPr txBox="1"/>
          <p:nvPr/>
        </p:nvSpPr>
        <p:spPr>
          <a:xfrm>
            <a:off x="8875293" y="260685"/>
            <a:ext cx="3236495" cy="1383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2800" b="1" i="1" u="none" strike="noStrike" kern="1200" cap="none" spc="0" normalizeH="0" baseline="0" noProof="0" dirty="0">
                <a:ln>
                  <a:noFill/>
                </a:ln>
                <a:solidFill>
                  <a:prstClr val="black"/>
                </a:solidFill>
                <a:effectLst/>
                <a:uLnTx/>
                <a:uFillTx/>
                <a:latin typeface="Tw Cen MT" panose="020B0602020104020603"/>
                <a:ea typeface="+mn-ea"/>
                <a:cs typeface="+mn-cs"/>
              </a:rPr>
              <a:t>THE 4 LANGUAGES </a:t>
            </a:r>
            <a:r>
              <a:rPr lang="it-IT" sz="2800" b="1" i="1" dirty="0">
                <a:solidFill>
                  <a:prstClr val="black"/>
                </a:solidFill>
                <a:latin typeface="Tw Cen MT" panose="020B0602020104020603"/>
              </a:rPr>
              <a:t>OF</a:t>
            </a:r>
            <a:r>
              <a:rPr kumimoji="0" lang="it-IT" sz="2800" b="1" i="1" u="none" strike="noStrike" kern="1200" cap="none" spc="0" normalizeH="0" baseline="0" noProof="0" dirty="0">
                <a:ln>
                  <a:noFill/>
                </a:ln>
                <a:solidFill>
                  <a:prstClr val="black"/>
                </a:solidFill>
                <a:effectLst/>
                <a:uLnTx/>
                <a:uFillTx/>
                <a:latin typeface="Tw Cen MT" panose="020B0602020104020603"/>
                <a:ea typeface="+mn-ea"/>
                <a:cs typeface="+mn-cs"/>
              </a:rPr>
              <a:t> EXISTENCE FORM THE INDIVIDUAL</a:t>
            </a:r>
            <a:endParaRPr kumimoji="0" lang="en-GB" sz="2800" b="1" i="1"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5" name="Immagine 4"/>
          <p:cNvPicPr>
            <a:picLocks noChangeAspect="1"/>
          </p:cNvPicPr>
          <p:nvPr/>
        </p:nvPicPr>
        <p:blipFill>
          <a:blip r:embed="rId7"/>
          <a:stretch>
            <a:fillRect/>
          </a:stretch>
        </p:blipFill>
        <p:spPr>
          <a:xfrm>
            <a:off x="0" y="0"/>
            <a:ext cx="3143250" cy="2571750"/>
          </a:xfrm>
          <a:prstGeom prst="rect">
            <a:avLst/>
          </a:prstGeom>
        </p:spPr>
      </p:pic>
    </p:spTree>
    <p:extLst>
      <p:ext uri="{BB962C8B-B14F-4D97-AF65-F5344CB8AC3E}">
        <p14:creationId xmlns:p14="http://schemas.microsoft.com/office/powerpoint/2010/main" val="2143948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1550951447"/>
              </p:ext>
            </p:extLst>
          </p:nvPr>
        </p:nvGraphicFramePr>
        <p:xfrm>
          <a:off x="0" y="-19662"/>
          <a:ext cx="11999495" cy="6877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sellaDiTesto 3"/>
          <p:cNvSpPr txBox="1"/>
          <p:nvPr/>
        </p:nvSpPr>
        <p:spPr>
          <a:xfrm>
            <a:off x="196106" y="5529328"/>
            <a:ext cx="1160728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3600" b="1" i="0" u="none" strike="noStrike" kern="1200" cap="none" spc="0" normalizeH="0" baseline="0" noProof="0" dirty="0">
                <a:ln>
                  <a:noFill/>
                </a:ln>
                <a:solidFill>
                  <a:prstClr val="black"/>
                </a:solidFill>
                <a:effectLst/>
                <a:uLnTx/>
                <a:uFillTx/>
                <a:latin typeface="Tw Cen MT" panose="020B0602020104020603"/>
                <a:ea typeface="+mn-ea"/>
                <a:cs typeface="+mn-cs"/>
              </a:rPr>
              <a:t>Any denotation is a connotation and </a:t>
            </a:r>
            <a:r>
              <a:rPr kumimoji="0" lang="it-IT" sz="3600" b="1" i="1" u="none" strike="noStrike" kern="1200" cap="none" spc="0" normalizeH="0" baseline="0" noProof="0" dirty="0">
                <a:ln>
                  <a:noFill/>
                </a:ln>
                <a:solidFill>
                  <a:prstClr val="black"/>
                </a:solidFill>
                <a:effectLst/>
                <a:uLnTx/>
                <a:uFillTx/>
                <a:latin typeface="Tw Cen MT" panose="020B0602020104020603"/>
                <a:ea typeface="+mn-ea"/>
                <a:cs typeface="+mn-cs"/>
              </a:rPr>
              <a:t>vice versa</a:t>
            </a:r>
            <a:r>
              <a:rPr kumimoji="0" lang="it-IT" sz="3600" b="1" i="0" u="none" strike="noStrike" kern="1200" cap="none" spc="0" normalizeH="0" baseline="0" noProof="0" dirty="0">
                <a:ln>
                  <a:noFill/>
                </a:ln>
                <a:solidFill>
                  <a:prstClr val="black"/>
                </a:solidFill>
                <a:effectLst/>
                <a:uLnTx/>
                <a:uFillTx/>
                <a:latin typeface="Tw Cen MT" panose="020B0602020104020603"/>
                <a:ea typeface="+mn-ea"/>
                <a:cs typeface="+mn-cs"/>
              </a:rPr>
              <a:t> = </a:t>
            </a:r>
          </a:p>
          <a:p>
            <a:pPr marL="0" marR="0" lvl="0" indent="0" algn="ctr" defTabSz="914400" rtl="0" eaLnBrk="1" fontAlgn="auto" latinLnBrk="0" hangingPunct="1">
              <a:lnSpc>
                <a:spcPct val="100000"/>
              </a:lnSpc>
              <a:spcBef>
                <a:spcPts val="0"/>
              </a:spcBef>
              <a:spcAft>
                <a:spcPts val="0"/>
              </a:spcAft>
              <a:buClrTx/>
              <a:buSzTx/>
              <a:buFontTx/>
              <a:buNone/>
              <a:defRPr/>
            </a:pPr>
            <a:r>
              <a:rPr kumimoji="0" lang="it-IT" sz="4400" b="1" i="0" u="sng" strike="noStrike" kern="1200" cap="none" spc="0" normalizeH="0" baseline="0" noProof="0" dirty="0">
                <a:ln>
                  <a:noFill/>
                </a:ln>
                <a:solidFill>
                  <a:srgbClr val="27CED7">
                    <a:lumMod val="75000"/>
                  </a:srgbClr>
                </a:solidFill>
                <a:effectLst/>
                <a:uLnTx/>
                <a:uFillTx/>
                <a:latin typeface="Tw Cen MT" panose="020B0602020104020603"/>
                <a:ea typeface="+mn-ea"/>
                <a:cs typeface="+mn-cs"/>
              </a:rPr>
              <a:t>COESSENTIALITY</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it-IT" sz="3200" b="1" i="0" u="none" strike="noStrike" kern="1200" cap="none" spc="0" normalizeH="0" baseline="0" noProof="0" dirty="0">
              <a:ln>
                <a:noFill/>
              </a:ln>
              <a:solidFill>
                <a:srgbClr val="FFFF00"/>
              </a:solidFill>
              <a:effectLst/>
              <a:uLnTx/>
              <a:uFillTx/>
              <a:latin typeface="Tw Cen MT" panose="020B0602020104020603"/>
              <a:ea typeface="+mn-ea"/>
              <a:cs typeface="+mn-cs"/>
            </a:endParaRPr>
          </a:p>
        </p:txBody>
      </p:sp>
      <p:sp>
        <p:nvSpPr>
          <p:cNvPr id="8" name="CasellaDiTesto 7"/>
          <p:cNvSpPr txBox="1"/>
          <p:nvPr/>
        </p:nvSpPr>
        <p:spPr>
          <a:xfrm>
            <a:off x="385947" y="3739823"/>
            <a:ext cx="4115229"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2800" b="1" i="0" u="none" strike="noStrike" kern="1200" cap="none" spc="0" normalizeH="0" baseline="0" noProof="0" dirty="0">
                <a:ln>
                  <a:noFill/>
                </a:ln>
                <a:solidFill>
                  <a:prstClr val="black"/>
                </a:solidFill>
                <a:effectLst/>
                <a:uLnTx/>
                <a:uFillTx/>
                <a:latin typeface="Tw Cen MT" panose="020B0602020104020603"/>
                <a:ea typeface="+mn-ea"/>
                <a:cs typeface="+mn-cs"/>
              </a:rPr>
              <a:t>Giving a name, </a:t>
            </a:r>
          </a:p>
          <a:p>
            <a:pPr marL="0" marR="0" lvl="0" indent="0" algn="l" defTabSz="914400" rtl="0" eaLnBrk="1" fontAlgn="auto" latinLnBrk="0" hangingPunct="1">
              <a:lnSpc>
                <a:spcPct val="100000"/>
              </a:lnSpc>
              <a:spcBef>
                <a:spcPts val="0"/>
              </a:spcBef>
              <a:spcAft>
                <a:spcPts val="0"/>
              </a:spcAft>
              <a:buClrTx/>
              <a:buSzTx/>
              <a:buFontTx/>
              <a:buNone/>
              <a:defRPr/>
            </a:pPr>
            <a:r>
              <a:rPr kumimoji="0" lang="it-IT" sz="2800" b="1" i="0" u="none" strike="noStrike" kern="1200" cap="none" spc="0" normalizeH="0" baseline="0" noProof="0" dirty="0">
                <a:ln>
                  <a:noFill/>
                </a:ln>
                <a:solidFill>
                  <a:prstClr val="black"/>
                </a:solidFill>
                <a:effectLst/>
                <a:uLnTx/>
                <a:uFillTx/>
                <a:latin typeface="Tw Cen MT" panose="020B0602020104020603"/>
                <a:ea typeface="+mn-ea"/>
                <a:cs typeface="+mn-cs"/>
              </a:rPr>
              <a:t>calling into existence </a:t>
            </a:r>
          </a:p>
          <a:p>
            <a:pPr marL="0" marR="0" lvl="0" indent="0" algn="l" defTabSz="914400" rtl="0" eaLnBrk="1" fontAlgn="auto" latinLnBrk="0" hangingPunct="1">
              <a:lnSpc>
                <a:spcPct val="100000"/>
              </a:lnSpc>
              <a:spcBef>
                <a:spcPts val="0"/>
              </a:spcBef>
              <a:spcAft>
                <a:spcPts val="0"/>
              </a:spcAft>
              <a:buClrTx/>
              <a:buSzTx/>
              <a:buFontTx/>
              <a:buNone/>
              <a:defRPr/>
            </a:pPr>
            <a:r>
              <a:rPr kumimoji="0" lang="it-IT" sz="2800" b="1" i="0" u="none" strike="noStrike" kern="1200" cap="none" spc="0" normalizeH="0" baseline="0" noProof="0" dirty="0">
                <a:ln>
                  <a:noFill/>
                </a:ln>
                <a:solidFill>
                  <a:prstClr val="black"/>
                </a:solidFill>
                <a:effectLst/>
                <a:uLnTx/>
                <a:uFillTx/>
                <a:latin typeface="Tw Cen MT" panose="020B0602020104020603"/>
                <a:ea typeface="+mn-ea"/>
                <a:cs typeface="+mn-cs"/>
              </a:rPr>
              <a:t>with a personal meaning  </a:t>
            </a:r>
          </a:p>
        </p:txBody>
      </p:sp>
      <p:sp>
        <p:nvSpPr>
          <p:cNvPr id="9" name="CasellaDiTesto 8"/>
          <p:cNvSpPr txBox="1"/>
          <p:nvPr/>
        </p:nvSpPr>
        <p:spPr>
          <a:xfrm>
            <a:off x="9416249" y="3874322"/>
            <a:ext cx="269654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t-IT" sz="2800" b="1"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it-IT" sz="2800" b="1" i="0" u="none" strike="noStrike" kern="1200" cap="none" spc="0" normalizeH="0" baseline="0" noProof="0" dirty="0">
                <a:ln>
                  <a:noFill/>
                </a:ln>
                <a:solidFill>
                  <a:prstClr val="black"/>
                </a:solidFill>
                <a:effectLst/>
                <a:uLnTx/>
                <a:uFillTx/>
                <a:latin typeface="Tw Cen MT" panose="020B0602020104020603"/>
                <a:ea typeface="+mn-ea"/>
                <a:cs typeface="+mn-cs"/>
              </a:rPr>
              <a:t>Make a personal judgement</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it-IT" sz="28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Freccia curva 6"/>
          <p:cNvSpPr/>
          <p:nvPr/>
        </p:nvSpPr>
        <p:spPr>
          <a:xfrm rot="5400000">
            <a:off x="9915653" y="3033074"/>
            <a:ext cx="813816" cy="868680"/>
          </a:xfrm>
          <a:prstGeom prst="bentArrow">
            <a:avLst/>
          </a:prstGeom>
          <a:solidFill>
            <a:srgbClr val="030F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17" name="Freccia curva 16"/>
          <p:cNvSpPr/>
          <p:nvPr/>
        </p:nvSpPr>
        <p:spPr>
          <a:xfrm rot="16200000" flipH="1">
            <a:off x="1452500" y="2943328"/>
            <a:ext cx="775075" cy="868680"/>
          </a:xfrm>
          <a:prstGeom prst="bentArrow">
            <a:avLst>
              <a:gd name="adj1" fmla="val 25000"/>
              <a:gd name="adj2" fmla="val 23796"/>
              <a:gd name="adj3" fmla="val 25000"/>
              <a:gd name="adj4" fmla="val 43750"/>
            </a:avLst>
          </a:prstGeom>
          <a:solidFill>
            <a:srgbClr val="2C2C2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759458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13941" y="223959"/>
            <a:ext cx="12213901" cy="6652550"/>
            <a:chOff x="0" y="222292"/>
            <a:chExt cx="12881849" cy="7016361"/>
          </a:xfrm>
          <a:solidFill>
            <a:schemeClr val="accent6">
              <a:lumMod val="75000"/>
            </a:schemeClr>
          </a:solidFill>
        </p:grpSpPr>
        <p:sp>
          <p:nvSpPr>
            <p:cNvPr id="58" name="任意多边形 57"/>
            <p:cNvSpPr/>
            <p:nvPr/>
          </p:nvSpPr>
          <p:spPr>
            <a:xfrm>
              <a:off x="0" y="222292"/>
              <a:ext cx="1655377" cy="644441"/>
            </a:xfrm>
            <a:custGeom>
              <a:avLst/>
              <a:gdLst>
                <a:gd name="connsiteX0" fmla="*/ 2445724 w 3036849"/>
                <a:gd name="connsiteY0" fmla="*/ 0 h 1182250"/>
                <a:gd name="connsiteX1" fmla="*/ 3036849 w 3036849"/>
                <a:gd name="connsiteY1" fmla="*/ 591125 h 1182250"/>
                <a:gd name="connsiteX2" fmla="*/ 2445724 w 3036849"/>
                <a:gd name="connsiteY2" fmla="*/ 1182250 h 1182250"/>
                <a:gd name="connsiteX3" fmla="*/ 2367755 w 3036849"/>
                <a:gd name="connsiteY3" fmla="*/ 1174390 h 1182250"/>
                <a:gd name="connsiteX4" fmla="*/ 0 w 3036849"/>
                <a:gd name="connsiteY4" fmla="*/ 1174390 h 1182250"/>
                <a:gd name="connsiteX5" fmla="*/ 0 w 3036849"/>
                <a:gd name="connsiteY5" fmla="*/ 7860 h 1182250"/>
                <a:gd name="connsiteX6" fmla="*/ 2367755 w 3036849"/>
                <a:gd name="connsiteY6" fmla="*/ 7860 h 118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6849" h="1182250">
                  <a:moveTo>
                    <a:pt x="2445724" y="0"/>
                  </a:moveTo>
                  <a:cubicBezTo>
                    <a:pt x="2772193" y="0"/>
                    <a:pt x="3036849" y="264656"/>
                    <a:pt x="3036849" y="591125"/>
                  </a:cubicBezTo>
                  <a:cubicBezTo>
                    <a:pt x="3036849" y="917594"/>
                    <a:pt x="2772193" y="1182250"/>
                    <a:pt x="2445724" y="1182250"/>
                  </a:cubicBezTo>
                  <a:lnTo>
                    <a:pt x="2367755" y="1174390"/>
                  </a:lnTo>
                  <a:lnTo>
                    <a:pt x="0" y="1174390"/>
                  </a:lnTo>
                  <a:lnTo>
                    <a:pt x="0" y="7860"/>
                  </a:lnTo>
                  <a:lnTo>
                    <a:pt x="2367755" y="786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Calibri" panose="020F0502020204030204" charset="0"/>
                <a:ea typeface="Calibri" panose="020F0502020204030204" charset="0"/>
                <a:cs typeface="Calibri" panose="020F0502020204030204" charset="0"/>
              </a:endParaRPr>
            </a:p>
          </p:txBody>
        </p:sp>
        <p:sp>
          <p:nvSpPr>
            <p:cNvPr id="60" name="任意多边形 59"/>
            <p:cNvSpPr/>
            <p:nvPr/>
          </p:nvSpPr>
          <p:spPr>
            <a:xfrm>
              <a:off x="1748855" y="222292"/>
              <a:ext cx="11113944" cy="644441"/>
            </a:xfrm>
            <a:custGeom>
              <a:avLst/>
              <a:gdLst>
                <a:gd name="connsiteX0" fmla="*/ 2445724 w 3036849"/>
                <a:gd name="connsiteY0" fmla="*/ 0 h 1182250"/>
                <a:gd name="connsiteX1" fmla="*/ 3036849 w 3036849"/>
                <a:gd name="connsiteY1" fmla="*/ 591125 h 1182250"/>
                <a:gd name="connsiteX2" fmla="*/ 2445724 w 3036849"/>
                <a:gd name="connsiteY2" fmla="*/ 1182250 h 1182250"/>
                <a:gd name="connsiteX3" fmla="*/ 2367755 w 3036849"/>
                <a:gd name="connsiteY3" fmla="*/ 1174390 h 1182250"/>
                <a:gd name="connsiteX4" fmla="*/ 0 w 3036849"/>
                <a:gd name="connsiteY4" fmla="*/ 1174390 h 1182250"/>
                <a:gd name="connsiteX5" fmla="*/ 0 w 3036849"/>
                <a:gd name="connsiteY5" fmla="*/ 7860 h 1182250"/>
                <a:gd name="connsiteX6" fmla="*/ 2367755 w 3036849"/>
                <a:gd name="connsiteY6" fmla="*/ 7860 h 1182250"/>
                <a:gd name="connsiteX0-1" fmla="*/ 18984824 w 19575949"/>
                <a:gd name="connsiteY0-2" fmla="*/ 0 h 1182250"/>
                <a:gd name="connsiteX1-3" fmla="*/ 19575949 w 19575949"/>
                <a:gd name="connsiteY1-4" fmla="*/ 591125 h 1182250"/>
                <a:gd name="connsiteX2-5" fmla="*/ 18984824 w 19575949"/>
                <a:gd name="connsiteY2-6" fmla="*/ 1182250 h 1182250"/>
                <a:gd name="connsiteX3-7" fmla="*/ 18906855 w 19575949"/>
                <a:gd name="connsiteY3-8" fmla="*/ 1174390 h 1182250"/>
                <a:gd name="connsiteX4-9" fmla="*/ 16539100 w 19575949"/>
                <a:gd name="connsiteY4-10" fmla="*/ 1174390 h 1182250"/>
                <a:gd name="connsiteX5-11" fmla="*/ 0 w 19575949"/>
                <a:gd name="connsiteY5-12" fmla="*/ 112703 h 1182250"/>
                <a:gd name="connsiteX6-13" fmla="*/ 18906855 w 19575949"/>
                <a:gd name="connsiteY6-14" fmla="*/ 7860 h 1182250"/>
                <a:gd name="connsiteX7" fmla="*/ 18984824 w 19575949"/>
                <a:gd name="connsiteY7" fmla="*/ 0 h 1182250"/>
                <a:gd name="connsiteX0-15" fmla="*/ 18984826 w 19575951"/>
                <a:gd name="connsiteY0-16" fmla="*/ 0 h 1182250"/>
                <a:gd name="connsiteX1-17" fmla="*/ 19575951 w 19575951"/>
                <a:gd name="connsiteY1-18" fmla="*/ 591125 h 1182250"/>
                <a:gd name="connsiteX2-19" fmla="*/ 18984826 w 19575951"/>
                <a:gd name="connsiteY2-20" fmla="*/ 1182250 h 1182250"/>
                <a:gd name="connsiteX3-21" fmla="*/ 18906857 w 19575951"/>
                <a:gd name="connsiteY3-22" fmla="*/ 1174390 h 1182250"/>
                <a:gd name="connsiteX4-23" fmla="*/ 0 w 19575951"/>
                <a:gd name="connsiteY4-24" fmla="*/ 1148181 h 1182250"/>
                <a:gd name="connsiteX5-25" fmla="*/ 2 w 19575951"/>
                <a:gd name="connsiteY5-26" fmla="*/ 112703 h 1182250"/>
                <a:gd name="connsiteX6-27" fmla="*/ 18906857 w 19575951"/>
                <a:gd name="connsiteY6-28" fmla="*/ 7860 h 1182250"/>
                <a:gd name="connsiteX7-29" fmla="*/ 18984826 w 19575951"/>
                <a:gd name="connsiteY7-30" fmla="*/ 0 h 11822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19575951" h="1182250">
                  <a:moveTo>
                    <a:pt x="18984826" y="0"/>
                  </a:moveTo>
                  <a:cubicBezTo>
                    <a:pt x="19311295" y="0"/>
                    <a:pt x="19575951" y="264656"/>
                    <a:pt x="19575951" y="591125"/>
                  </a:cubicBezTo>
                  <a:cubicBezTo>
                    <a:pt x="19575951" y="917594"/>
                    <a:pt x="19311295" y="1182250"/>
                    <a:pt x="18984826" y="1182250"/>
                  </a:cubicBezTo>
                  <a:lnTo>
                    <a:pt x="18906857" y="1174390"/>
                  </a:lnTo>
                  <a:lnTo>
                    <a:pt x="0" y="1148181"/>
                  </a:lnTo>
                  <a:cubicBezTo>
                    <a:pt x="1" y="803022"/>
                    <a:pt x="1" y="457862"/>
                    <a:pt x="2" y="112703"/>
                  </a:cubicBezTo>
                  <a:lnTo>
                    <a:pt x="18906857" y="7860"/>
                  </a:lnTo>
                  <a:lnTo>
                    <a:pt x="18984826"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4800" dirty="0">
                  <a:latin typeface="Calibri" panose="020F0502020204030204" charset="0"/>
                  <a:ea typeface="Calibri" panose="020F0502020204030204" charset="0"/>
                  <a:cs typeface="Calibri" panose="020F0502020204030204" charset="0"/>
                </a:rPr>
                <a:t> BODY LANGUAGE</a:t>
              </a:r>
            </a:p>
          </p:txBody>
        </p:sp>
        <p:sp>
          <p:nvSpPr>
            <p:cNvPr id="65" name="矩形 64"/>
            <p:cNvSpPr/>
            <p:nvPr/>
          </p:nvSpPr>
          <p:spPr>
            <a:xfrm>
              <a:off x="0" y="7124353"/>
              <a:ext cx="12881849"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latin typeface="Calibri" panose="020F0502020204030204" charset="0"/>
                <a:ea typeface="Calibri" panose="020F0502020204030204" charset="0"/>
                <a:cs typeface="Calibri" panose="020F0502020204030204" charset="0"/>
              </a:endParaRPr>
            </a:p>
          </p:txBody>
        </p:sp>
      </p:grpSp>
      <p:grpSp>
        <p:nvGrpSpPr>
          <p:cNvPr id="42" name="组合 41"/>
          <p:cNvGrpSpPr/>
          <p:nvPr/>
        </p:nvGrpSpPr>
        <p:grpSpPr>
          <a:xfrm>
            <a:off x="5712460" y="3359150"/>
            <a:ext cx="6479540" cy="3397250"/>
            <a:chOff x="-196192" y="128008"/>
            <a:chExt cx="5056497" cy="5071724"/>
          </a:xfrm>
          <a:effectLst>
            <a:outerShdw blurRad="444500" dist="254000" dir="8100000" algn="tr" rotWithShape="0">
              <a:prstClr val="black">
                <a:alpha val="50000"/>
              </a:prstClr>
            </a:outerShdw>
          </a:effectLst>
        </p:grpSpPr>
        <p:sp>
          <p:nvSpPr>
            <p:cNvPr id="47" name="同心圆 7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Calibri" panose="020F0502020204030204" charset="0"/>
                <a:ea typeface="Calibri" panose="020F0502020204030204" charset="0"/>
                <a:cs typeface="Calibri" panose="020F0502020204030204" charset="0"/>
              </a:endParaRPr>
            </a:p>
          </p:txBody>
        </p:sp>
        <p:sp>
          <p:nvSpPr>
            <p:cNvPr id="48" name="椭圆 47"/>
            <p:cNvSpPr/>
            <p:nvPr/>
          </p:nvSpPr>
          <p:spPr>
            <a:xfrm>
              <a:off x="-196192" y="128008"/>
              <a:ext cx="5056497" cy="507172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zh-CN" sz="2000" b="1" dirty="0">
                <a:solidFill>
                  <a:schemeClr val="tx1"/>
                </a:solidFill>
                <a:latin typeface="Calibri" panose="020F0502020204030204" charset="0"/>
                <a:ea typeface="Calibri" panose="020F0502020204030204" charset="0"/>
                <a:cs typeface="Calibri" panose="020F0502020204030204" charset="0"/>
              </a:endParaRPr>
            </a:p>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What the </a:t>
              </a:r>
              <a:r>
                <a:rPr lang="it-IT" altLang="zh-CN" sz="2000" b="1" dirty="0" err="1">
                  <a:solidFill>
                    <a:schemeClr val="tx1"/>
                  </a:solidFill>
                  <a:latin typeface="Calibri" panose="020F0502020204030204" charset="0"/>
                  <a:ea typeface="Calibri" panose="020F0502020204030204" charset="0"/>
                  <a:cs typeface="Calibri" panose="020F0502020204030204" charset="0"/>
                </a:rPr>
                <a:t>individual</a:t>
              </a:r>
              <a:r>
                <a:rPr lang="it-IT" altLang="zh-CN" sz="2000" b="1" dirty="0">
                  <a:solidFill>
                    <a:schemeClr val="tx1"/>
                  </a:solidFill>
                  <a:latin typeface="Calibri" panose="020F0502020204030204" charset="0"/>
                  <a:ea typeface="Calibri" panose="020F0502020204030204" charset="0"/>
                  <a:cs typeface="Calibri" panose="020F0502020204030204" charset="0"/>
                </a:rPr>
                <a:t> considers as</a:t>
              </a:r>
            </a:p>
            <a:p>
              <a:pPr algn="l"/>
              <a:r>
                <a:rPr lang="it-IT" altLang="zh-CN" sz="2000" b="1" dirty="0">
                  <a:solidFill>
                    <a:schemeClr val="tx1"/>
                  </a:solidFill>
                  <a:latin typeface="Calibri" panose="020F0502020204030204" charset="0"/>
                  <a:ea typeface="Calibri" panose="020F0502020204030204" charset="0"/>
                  <a:cs typeface="Calibri" panose="020F0502020204030204" charset="0"/>
                </a:rPr>
                <a:t>Dangerous:   </a:t>
              </a:r>
            </a:p>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 to </a:t>
              </a:r>
              <a:r>
                <a:rPr lang="it-IT" altLang="zh-CN" b="1" dirty="0">
                  <a:solidFill>
                    <a:schemeClr val="tx1"/>
                  </a:solidFill>
                </a:rPr>
                <a:t>avoid</a:t>
              </a:r>
              <a:r>
                <a:rPr lang="it-IT" altLang="zh-CN" sz="2000" b="1" dirty="0">
                  <a:solidFill>
                    <a:schemeClr val="tx1"/>
                  </a:solidFill>
                  <a:latin typeface="Calibri" panose="020F0502020204030204" charset="0"/>
                  <a:ea typeface="Calibri" panose="020F0502020204030204" charset="0"/>
                  <a:cs typeface="Calibri" panose="020F0502020204030204" charset="0"/>
                </a:rPr>
                <a:t> </a:t>
              </a:r>
              <a:r>
                <a:rPr lang="it-IT" altLang="zh-CN" sz="2000" b="1" dirty="0">
                  <a:gradFill>
                    <a:gsLst>
                      <a:gs pos="0">
                        <a:srgbClr val="FE4444"/>
                      </a:gs>
                      <a:gs pos="100000">
                        <a:srgbClr val="832B2B"/>
                      </a:gs>
                    </a:gsLst>
                    <a:lin scaled="0"/>
                  </a:gradFill>
                  <a:latin typeface="Calibri" panose="020F0502020204030204" charset="0"/>
                  <a:ea typeface="Calibri" panose="020F0502020204030204" charset="0"/>
                  <a:cs typeface="Calibri" panose="020F0502020204030204" charset="0"/>
                </a:rPr>
                <a:t>(Fear)</a:t>
              </a:r>
            </a:p>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 to destroy </a:t>
              </a:r>
              <a:r>
                <a:rPr lang="it-IT" altLang="zh-CN" sz="2000" b="1" dirty="0">
                  <a:gradFill>
                    <a:gsLst>
                      <a:gs pos="0">
                        <a:srgbClr val="FE4444"/>
                      </a:gs>
                      <a:gs pos="100000">
                        <a:srgbClr val="832B2B"/>
                      </a:gs>
                    </a:gsLst>
                    <a:lin scaled="0"/>
                  </a:gradFill>
                  <a:latin typeface="Calibri" panose="020F0502020204030204" charset="0"/>
                  <a:ea typeface="Calibri" panose="020F0502020204030204" charset="0"/>
                  <a:cs typeface="Calibri" panose="020F0502020204030204" charset="0"/>
                </a:rPr>
                <a:t>(Anger)</a:t>
              </a:r>
            </a:p>
            <a:p>
              <a:pPr algn="l"/>
              <a:r>
                <a:rPr lang="it-IT" altLang="zh-CN" sz="2000" b="1" dirty="0">
                  <a:solidFill>
                    <a:schemeClr val="tx1"/>
                  </a:solidFill>
                  <a:latin typeface="Calibri" panose="020F0502020204030204" charset="0"/>
                  <a:ea typeface="Calibri" panose="020F0502020204030204" charset="0"/>
                  <a:cs typeface="Calibri" panose="020F0502020204030204" charset="0"/>
                </a:rPr>
                <a:t>Good:</a:t>
              </a:r>
            </a:p>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 to be approached </a:t>
              </a:r>
              <a:r>
                <a:rPr lang="it-IT" altLang="zh-CN" sz="2000" b="1" dirty="0">
                  <a:gradFill>
                    <a:gsLst>
                      <a:gs pos="0">
                        <a:srgbClr val="FE4444"/>
                      </a:gs>
                      <a:gs pos="100000">
                        <a:srgbClr val="832B2B"/>
                      </a:gs>
                    </a:gsLst>
                    <a:lin scaled="0"/>
                  </a:gradFill>
                  <a:latin typeface="Calibri" panose="020F0502020204030204" charset="0"/>
                  <a:ea typeface="Calibri" panose="020F0502020204030204" charset="0"/>
                  <a:cs typeface="Calibri" panose="020F0502020204030204" charset="0"/>
                </a:rPr>
                <a:t>(Joy)</a:t>
              </a:r>
            </a:p>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 sad to have lost </a:t>
              </a:r>
              <a:r>
                <a:rPr lang="it-IT" altLang="zh-CN" sz="2000" b="1" dirty="0">
                  <a:gradFill>
                    <a:gsLst>
                      <a:gs pos="0">
                        <a:srgbClr val="FE4444"/>
                      </a:gs>
                      <a:gs pos="100000">
                        <a:srgbClr val="832B2B"/>
                      </a:gs>
                    </a:gsLst>
                    <a:lin scaled="0"/>
                  </a:gradFill>
                  <a:latin typeface="Calibri" panose="020F0502020204030204" charset="0"/>
                  <a:ea typeface="Calibri" panose="020F0502020204030204" charset="0"/>
                  <a:cs typeface="Calibri" panose="020F0502020204030204" charset="0"/>
                </a:rPr>
                <a:t>(Sadness)</a:t>
              </a:r>
            </a:p>
            <a:p>
              <a:pPr algn="ctr"/>
              <a:r>
                <a:rPr lang="it-IT" altLang="zh-CN" sz="2800" b="1" dirty="0">
                  <a:gradFill>
                    <a:gsLst>
                      <a:gs pos="0">
                        <a:srgbClr val="E30000"/>
                      </a:gs>
                      <a:gs pos="100000">
                        <a:srgbClr val="760303"/>
                      </a:gs>
                    </a:gsLst>
                    <a:lin scaled="0"/>
                  </a:gradFill>
                  <a:latin typeface="Calibri" panose="020F0502020204030204" charset="0"/>
                  <a:ea typeface="Calibri" panose="020F0502020204030204" charset="0"/>
                  <a:cs typeface="Calibri" panose="020F0502020204030204" charset="0"/>
                </a:rPr>
                <a:t>CONNOTE </a:t>
              </a:r>
            </a:p>
          </p:txBody>
        </p:sp>
      </p:grpSp>
      <p:grpSp>
        <p:nvGrpSpPr>
          <p:cNvPr id="61" name="组合 60"/>
          <p:cNvGrpSpPr/>
          <p:nvPr/>
        </p:nvGrpSpPr>
        <p:grpSpPr>
          <a:xfrm>
            <a:off x="6029325" y="807085"/>
            <a:ext cx="5712460" cy="2270125"/>
            <a:chOff x="-534382" y="-946701"/>
            <a:chExt cx="16028205" cy="6370507"/>
          </a:xfrm>
          <a:effectLst>
            <a:outerShdw blurRad="444500" dist="254000" dir="8100000" algn="tr" rotWithShape="0">
              <a:prstClr val="black">
                <a:alpha val="50000"/>
              </a:prstClr>
            </a:outerShdw>
          </a:effectLst>
        </p:grpSpPr>
        <p:sp>
          <p:nvSpPr>
            <p:cNvPr id="68" name="同心圆 85"/>
            <p:cNvSpPr/>
            <p:nvPr/>
          </p:nvSpPr>
          <p:spPr>
            <a:xfrm>
              <a:off x="304800" y="673100"/>
              <a:ext cx="13886597"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Calibri" panose="020F0502020204030204" charset="0"/>
                <a:ea typeface="Calibri" panose="020F0502020204030204" charset="0"/>
                <a:cs typeface="Calibri" panose="020F0502020204030204" charset="0"/>
              </a:endParaRPr>
            </a:p>
          </p:txBody>
        </p:sp>
        <p:sp>
          <p:nvSpPr>
            <p:cNvPr id="69" name="椭圆 68"/>
            <p:cNvSpPr/>
            <p:nvPr/>
          </p:nvSpPr>
          <p:spPr>
            <a:xfrm>
              <a:off x="-534382" y="-946701"/>
              <a:ext cx="16028205" cy="637050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zh-CN" sz="2000" b="1" dirty="0">
                <a:solidFill>
                  <a:schemeClr val="tx1"/>
                </a:solidFill>
                <a:latin typeface="Calibri" panose="020F0502020204030204" charset="0"/>
                <a:ea typeface="Calibri" panose="020F0502020204030204" charset="0"/>
                <a:cs typeface="Calibri" panose="020F0502020204030204" charset="0"/>
              </a:endParaRPr>
            </a:p>
            <a:p>
              <a:pPr algn="ctr"/>
              <a:endParaRPr lang="it-IT" altLang="zh-CN" sz="2000" b="1" dirty="0">
                <a:solidFill>
                  <a:schemeClr val="tx1"/>
                </a:solidFill>
                <a:latin typeface="Calibri" panose="020F0502020204030204" charset="0"/>
                <a:ea typeface="Calibri" panose="020F0502020204030204" charset="0"/>
                <a:cs typeface="Calibri" panose="020F0502020204030204" charset="0"/>
              </a:endParaRPr>
            </a:p>
            <a:p>
              <a:pPr algn="ctr"/>
              <a:endParaRPr lang="it-IT" altLang="zh-CN" sz="2000" b="1" dirty="0">
                <a:solidFill>
                  <a:schemeClr val="tx1"/>
                </a:solidFill>
                <a:latin typeface="Calibri" panose="020F0502020204030204" charset="0"/>
                <a:ea typeface="Calibri" panose="020F0502020204030204" charset="0"/>
                <a:cs typeface="Calibri" panose="020F0502020204030204" charset="0"/>
              </a:endParaRPr>
            </a:p>
            <a:p>
              <a:pPr algn="ctr"/>
              <a:endParaRPr lang="it-IT" altLang="zh-CN" sz="2000" b="1" dirty="0">
                <a:solidFill>
                  <a:schemeClr val="tx1"/>
                </a:solidFill>
                <a:latin typeface="Calibri" panose="020F0502020204030204" charset="0"/>
                <a:ea typeface="Calibri" panose="020F0502020204030204" charset="0"/>
                <a:cs typeface="Calibri" panose="020F0502020204030204" charset="0"/>
              </a:endParaRPr>
            </a:p>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What can be perceived as a need expressed through</a:t>
              </a:r>
            </a:p>
            <a:p>
              <a:pPr algn="ctr"/>
              <a:r>
                <a:rPr lang="it-IT" altLang="zh-CN" sz="2800" b="1" u="sng" dirty="0">
                  <a:gradFill>
                    <a:gsLst>
                      <a:gs pos="0">
                        <a:srgbClr val="FE4444"/>
                      </a:gs>
                      <a:gs pos="100000">
                        <a:srgbClr val="832B2B"/>
                      </a:gs>
                    </a:gsLst>
                    <a:lin scaled="0"/>
                  </a:gradFill>
                  <a:latin typeface="Calibri" panose="020F0502020204030204" charset="0"/>
                  <a:ea typeface="Calibri" panose="020F0502020204030204" charset="0"/>
                  <a:cs typeface="Calibri" panose="020F0502020204030204" charset="0"/>
                </a:rPr>
                <a:t>Motor Scheme</a:t>
              </a:r>
            </a:p>
            <a:p>
              <a:pPr algn="ctr"/>
              <a:r>
                <a:rPr lang="it-IT" altLang="zh-CN" sz="3600" b="1" dirty="0">
                  <a:gradFill>
                    <a:gsLst>
                      <a:gs pos="0">
                        <a:srgbClr val="E30000"/>
                      </a:gs>
                      <a:gs pos="100000">
                        <a:srgbClr val="760303"/>
                      </a:gs>
                    </a:gsLst>
                    <a:lin scaled="0"/>
                  </a:gradFill>
                  <a:latin typeface="Calibri" panose="020F0502020204030204" charset="0"/>
                  <a:ea typeface="Calibri" panose="020F0502020204030204" charset="0"/>
                  <a:cs typeface="Calibri" panose="020F0502020204030204" charset="0"/>
                </a:rPr>
                <a:t>DENOTE</a:t>
              </a:r>
            </a:p>
            <a:p>
              <a:pPr algn="ctr"/>
              <a:endParaRPr lang="it-IT" altLang="zh-CN" sz="2000" b="1" dirty="0">
                <a:solidFill>
                  <a:schemeClr val="tx1"/>
                </a:solidFill>
                <a:latin typeface="Calibri" panose="020F0502020204030204" charset="0"/>
                <a:ea typeface="Calibri" panose="020F0502020204030204" charset="0"/>
                <a:cs typeface="Calibri" panose="020F0502020204030204" charset="0"/>
              </a:endParaRPr>
            </a:p>
            <a:p>
              <a:pPr algn="ctr"/>
              <a:endParaRPr lang="it-IT" altLang="zh-CN" sz="2400" b="1" dirty="0">
                <a:gradFill>
                  <a:gsLst>
                    <a:gs pos="0">
                      <a:srgbClr val="E30000"/>
                    </a:gs>
                    <a:gs pos="100000">
                      <a:srgbClr val="760303"/>
                    </a:gs>
                  </a:gsLst>
                  <a:lin scaled="0"/>
                </a:gradFill>
                <a:latin typeface="Calibri" panose="020F0502020204030204" charset="0"/>
                <a:ea typeface="Calibri" panose="020F0502020204030204" charset="0"/>
                <a:cs typeface="Calibri" panose="020F0502020204030204" charset="0"/>
              </a:endParaRPr>
            </a:p>
            <a:p>
              <a:pPr algn="ctr"/>
              <a:endParaRPr lang="it-IT" altLang="zh-CN" sz="2400" b="1" dirty="0">
                <a:gradFill>
                  <a:gsLst>
                    <a:gs pos="0">
                      <a:srgbClr val="E30000"/>
                    </a:gs>
                    <a:gs pos="100000">
                      <a:srgbClr val="760303"/>
                    </a:gs>
                  </a:gsLst>
                  <a:lin scaled="0"/>
                </a:gradFill>
                <a:latin typeface="Calibri" panose="020F0502020204030204" charset="0"/>
                <a:ea typeface="Calibri" panose="020F0502020204030204" charset="0"/>
                <a:cs typeface="Calibri" panose="020F0502020204030204" charset="0"/>
              </a:endParaRPr>
            </a:p>
          </p:txBody>
        </p:sp>
      </p:grpSp>
      <p:cxnSp>
        <p:nvCxnSpPr>
          <p:cNvPr id="102" name="直接连接符 101"/>
          <p:cNvCxnSpPr/>
          <p:nvPr/>
        </p:nvCxnSpPr>
        <p:spPr>
          <a:xfrm flipV="1">
            <a:off x="4252449" y="2131530"/>
            <a:ext cx="1775516" cy="6996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3979710" y="4384492"/>
            <a:ext cx="2184927" cy="10241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4" name="组合 48"/>
          <p:cNvGrpSpPr/>
          <p:nvPr/>
        </p:nvGrpSpPr>
        <p:grpSpPr>
          <a:xfrm>
            <a:off x="1408067" y="2364545"/>
            <a:ext cx="2513877" cy="2513877"/>
            <a:chOff x="1403648" y="1115468"/>
            <a:chExt cx="1294414" cy="1294414"/>
          </a:xfrm>
        </p:grpSpPr>
        <p:sp>
          <p:nvSpPr>
            <p:cNvPr id="25" name="椭圆 49"/>
            <p:cNvSpPr/>
            <p:nvPr/>
          </p:nvSpPr>
          <p:spPr>
            <a:xfrm>
              <a:off x="1539485" y="1259632"/>
              <a:ext cx="1022740" cy="10227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3200" dirty="0" err="1">
                  <a:latin typeface="Calibri" panose="020F0502020204030204" charset="0"/>
                  <a:ea typeface="Calibri" panose="020F0502020204030204" charset="0"/>
                  <a:cs typeface="Calibri" panose="020F0502020204030204" charset="0"/>
                </a:rPr>
                <a:t>Bd</a:t>
              </a:r>
              <a:endParaRPr lang="it-IT" altLang="zh-CN" sz="3200" dirty="0">
                <a:latin typeface="Calibri" panose="020F0502020204030204" charset="0"/>
                <a:ea typeface="Calibri" panose="020F0502020204030204" charset="0"/>
                <a:cs typeface="Calibri" panose="020F0502020204030204" charset="0"/>
              </a:endParaRPr>
            </a:p>
            <a:p>
              <a:pPr algn="ctr"/>
              <a:r>
                <a:rPr lang="it-IT" altLang="zh-CN" sz="2000" dirty="0">
                  <a:latin typeface="Calibri" panose="020F0502020204030204" charset="0"/>
                  <a:ea typeface="Calibri" panose="020F0502020204030204" charset="0"/>
                  <a:cs typeface="Calibri" panose="020F0502020204030204" charset="0"/>
                </a:rPr>
                <a:t>(body) </a:t>
              </a:r>
            </a:p>
          </p:txBody>
        </p:sp>
        <p:sp>
          <p:nvSpPr>
            <p:cNvPr id="26" name="同心圆 80"/>
            <p:cNvSpPr/>
            <p:nvPr/>
          </p:nvSpPr>
          <p:spPr>
            <a:xfrm>
              <a:off x="1403648" y="1115468"/>
              <a:ext cx="1294414" cy="1294414"/>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Calibri" panose="020F0502020204030204" charset="0"/>
                <a:ea typeface="Calibri" panose="020F0502020204030204" charset="0"/>
                <a:cs typeface="Calibri" panose="020F0502020204030204" charset="0"/>
              </a:endParaRPr>
            </a:p>
          </p:txBody>
        </p:sp>
      </p:grpSp>
      <p:sp>
        <p:nvSpPr>
          <p:cNvPr id="27" name="任意多边形 57"/>
          <p:cNvSpPr/>
          <p:nvPr/>
        </p:nvSpPr>
        <p:spPr>
          <a:xfrm>
            <a:off x="13941" y="223959"/>
            <a:ext cx="1804670" cy="610870"/>
          </a:xfrm>
          <a:custGeom>
            <a:avLst/>
            <a:gdLst>
              <a:gd name="connsiteX0" fmla="*/ 2445724 w 3036849"/>
              <a:gd name="connsiteY0" fmla="*/ 0 h 1182250"/>
              <a:gd name="connsiteX1" fmla="*/ 3036849 w 3036849"/>
              <a:gd name="connsiteY1" fmla="*/ 591125 h 1182250"/>
              <a:gd name="connsiteX2" fmla="*/ 2445724 w 3036849"/>
              <a:gd name="connsiteY2" fmla="*/ 1182250 h 1182250"/>
              <a:gd name="connsiteX3" fmla="*/ 2367755 w 3036849"/>
              <a:gd name="connsiteY3" fmla="*/ 1174390 h 1182250"/>
              <a:gd name="connsiteX4" fmla="*/ 0 w 3036849"/>
              <a:gd name="connsiteY4" fmla="*/ 1174390 h 1182250"/>
              <a:gd name="connsiteX5" fmla="*/ 0 w 3036849"/>
              <a:gd name="connsiteY5" fmla="*/ 7860 h 1182250"/>
              <a:gd name="connsiteX6" fmla="*/ 2367755 w 3036849"/>
              <a:gd name="connsiteY6" fmla="*/ 7860 h 118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6849" h="1182250">
                <a:moveTo>
                  <a:pt x="2445724" y="0"/>
                </a:moveTo>
                <a:cubicBezTo>
                  <a:pt x="2772193" y="0"/>
                  <a:pt x="3036849" y="264656"/>
                  <a:pt x="3036849" y="591125"/>
                </a:cubicBezTo>
                <a:cubicBezTo>
                  <a:pt x="3036849" y="917594"/>
                  <a:pt x="2772193" y="1182250"/>
                  <a:pt x="2445724" y="1182250"/>
                </a:cubicBezTo>
                <a:lnTo>
                  <a:pt x="2367755" y="1174390"/>
                </a:lnTo>
                <a:lnTo>
                  <a:pt x="0" y="1174390"/>
                </a:lnTo>
                <a:lnTo>
                  <a:pt x="0" y="7860"/>
                </a:lnTo>
                <a:lnTo>
                  <a:pt x="2367755" y="786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1705" dirty="0">
                <a:solidFill>
                  <a:schemeClr val="bg1"/>
                </a:solidFill>
                <a:latin typeface="Calibri" panose="020F0502020204030204" charset="0"/>
                <a:ea typeface="Calibri" panose="020F0502020204030204" charset="0"/>
                <a:cs typeface="Calibri" panose="020F0502020204030204" charset="0"/>
              </a:rPr>
              <a:t>Languages of existence</a:t>
            </a:r>
          </a:p>
        </p:txBody>
      </p:sp>
    </p:spTree>
    <p:extLst>
      <p:ext uri="{BB962C8B-B14F-4D97-AF65-F5344CB8AC3E}">
        <p14:creationId xmlns:p14="http://schemas.microsoft.com/office/powerpoint/2010/main" val="4036083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p:cNvSpPr>
            <a:spLocks noGrp="1" noRot="1" noChangeAspect="1" noMove="1" noResize="1" noEditPoints="1" noAdjustHandles="1" noChangeArrowheads="1" noChangeShapeType="1" noTextEdit="1"/>
          </p:cNvSpPr>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p:cNvSpPr>
            <a:spLocks noGrp="1"/>
          </p:cNvSpPr>
          <p:nvPr>
            <p:ph type="title"/>
          </p:nvPr>
        </p:nvSpPr>
        <p:spPr>
          <a:xfrm>
            <a:off x="838200" y="365125"/>
            <a:ext cx="10515600" cy="1325563"/>
          </a:xfrm>
        </p:spPr>
        <p:txBody>
          <a:bodyPr vert="horz" lIns="91440" tIns="45720" rIns="91440" bIns="45720" rtlCol="0" anchor="ctr">
            <a:normAutofit fontScale="90000"/>
          </a:bodyPr>
          <a:lstStyle/>
          <a:p>
            <a:r>
              <a:rPr lang="it-IT" altLang="en-US" dirty="0">
                <a:solidFill>
                  <a:srgbClr val="FFFFFF"/>
                </a:solidFill>
                <a:latin typeface="Book Antiqua" panose="02040602050305030304" charset="0"/>
                <a:cs typeface="Book Antiqua" panose="02040602050305030304" charset="0"/>
              </a:rPr>
              <a:t>THE PRIMARY ELEMENTS</a:t>
            </a:r>
            <a:br>
              <a:rPr lang="it-IT" altLang="en-US" dirty="0">
                <a:solidFill>
                  <a:srgbClr val="FFFFFF"/>
                </a:solidFill>
                <a:latin typeface="Book Antiqua" panose="02040602050305030304" charset="0"/>
                <a:cs typeface="Book Antiqua" panose="02040602050305030304" charset="0"/>
              </a:rPr>
            </a:br>
            <a:r>
              <a:rPr lang="it-IT" altLang="en-US" dirty="0">
                <a:solidFill>
                  <a:srgbClr val="FFFFFF"/>
                </a:solidFill>
                <a:latin typeface="Book Antiqua" panose="02040602050305030304" charset="0"/>
                <a:cs typeface="Book Antiqua" panose="02040602050305030304" charset="0"/>
              </a:rPr>
              <a:t>that construct bodily concepts/needs</a:t>
            </a:r>
            <a:endParaRPr lang="it-IT" altLang="en-US" dirty="0">
              <a:solidFill>
                <a:srgbClr val="FFFFFF"/>
              </a:solidFill>
              <a:highlight>
                <a:srgbClr val="FF00FF"/>
              </a:highlight>
              <a:latin typeface="Book Antiqua" panose="02040602050305030304" charset="0"/>
              <a:cs typeface="Book Antiqua" panose="02040602050305030304" charset="0"/>
            </a:endParaRPr>
          </a:p>
        </p:txBody>
      </p:sp>
      <p:sp>
        <p:nvSpPr>
          <p:cNvPr id="22" name="Arc 14"/>
          <p:cNvSpPr>
            <a:spLocks noGrp="1" noRot="1" noChangeAspect="1" noMove="1" noResize="1" noEditPoints="1" noAdjustHandles="1" noChangeArrowheads="1" noChangeShapeType="1" noTextEdit="1"/>
          </p:cNvSpPr>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Diagramma 7"/>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2998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3839" y="223324"/>
            <a:ext cx="12213901" cy="6652550"/>
            <a:chOff x="0" y="222292"/>
            <a:chExt cx="12881849" cy="7016361"/>
          </a:xfrm>
        </p:grpSpPr>
        <p:sp>
          <p:nvSpPr>
            <p:cNvPr id="60" name="任意多边形 59"/>
            <p:cNvSpPr/>
            <p:nvPr/>
          </p:nvSpPr>
          <p:spPr>
            <a:xfrm>
              <a:off x="1748855" y="222292"/>
              <a:ext cx="11113944" cy="644441"/>
            </a:xfrm>
            <a:custGeom>
              <a:avLst/>
              <a:gdLst>
                <a:gd name="connsiteX0" fmla="*/ 2445724 w 3036849"/>
                <a:gd name="connsiteY0" fmla="*/ 0 h 1182250"/>
                <a:gd name="connsiteX1" fmla="*/ 3036849 w 3036849"/>
                <a:gd name="connsiteY1" fmla="*/ 591125 h 1182250"/>
                <a:gd name="connsiteX2" fmla="*/ 2445724 w 3036849"/>
                <a:gd name="connsiteY2" fmla="*/ 1182250 h 1182250"/>
                <a:gd name="connsiteX3" fmla="*/ 2367755 w 3036849"/>
                <a:gd name="connsiteY3" fmla="*/ 1174390 h 1182250"/>
                <a:gd name="connsiteX4" fmla="*/ 0 w 3036849"/>
                <a:gd name="connsiteY4" fmla="*/ 1174390 h 1182250"/>
                <a:gd name="connsiteX5" fmla="*/ 0 w 3036849"/>
                <a:gd name="connsiteY5" fmla="*/ 7860 h 1182250"/>
                <a:gd name="connsiteX6" fmla="*/ 2367755 w 3036849"/>
                <a:gd name="connsiteY6" fmla="*/ 7860 h 1182250"/>
                <a:gd name="connsiteX0-1" fmla="*/ 18984824 w 19575949"/>
                <a:gd name="connsiteY0-2" fmla="*/ 0 h 1182250"/>
                <a:gd name="connsiteX1-3" fmla="*/ 19575949 w 19575949"/>
                <a:gd name="connsiteY1-4" fmla="*/ 591125 h 1182250"/>
                <a:gd name="connsiteX2-5" fmla="*/ 18984824 w 19575949"/>
                <a:gd name="connsiteY2-6" fmla="*/ 1182250 h 1182250"/>
                <a:gd name="connsiteX3-7" fmla="*/ 18906855 w 19575949"/>
                <a:gd name="connsiteY3-8" fmla="*/ 1174390 h 1182250"/>
                <a:gd name="connsiteX4-9" fmla="*/ 16539100 w 19575949"/>
                <a:gd name="connsiteY4-10" fmla="*/ 1174390 h 1182250"/>
                <a:gd name="connsiteX5-11" fmla="*/ 0 w 19575949"/>
                <a:gd name="connsiteY5-12" fmla="*/ 112703 h 1182250"/>
                <a:gd name="connsiteX6-13" fmla="*/ 18906855 w 19575949"/>
                <a:gd name="connsiteY6-14" fmla="*/ 7860 h 1182250"/>
                <a:gd name="connsiteX7" fmla="*/ 18984824 w 19575949"/>
                <a:gd name="connsiteY7" fmla="*/ 0 h 1182250"/>
                <a:gd name="connsiteX0-15" fmla="*/ 18984826 w 19575951"/>
                <a:gd name="connsiteY0-16" fmla="*/ 0 h 1182250"/>
                <a:gd name="connsiteX1-17" fmla="*/ 19575951 w 19575951"/>
                <a:gd name="connsiteY1-18" fmla="*/ 591125 h 1182250"/>
                <a:gd name="connsiteX2-19" fmla="*/ 18984826 w 19575951"/>
                <a:gd name="connsiteY2-20" fmla="*/ 1182250 h 1182250"/>
                <a:gd name="connsiteX3-21" fmla="*/ 18906857 w 19575951"/>
                <a:gd name="connsiteY3-22" fmla="*/ 1174390 h 1182250"/>
                <a:gd name="connsiteX4-23" fmla="*/ 0 w 19575951"/>
                <a:gd name="connsiteY4-24" fmla="*/ 1148181 h 1182250"/>
                <a:gd name="connsiteX5-25" fmla="*/ 2 w 19575951"/>
                <a:gd name="connsiteY5-26" fmla="*/ 112703 h 1182250"/>
                <a:gd name="connsiteX6-27" fmla="*/ 18906857 w 19575951"/>
                <a:gd name="connsiteY6-28" fmla="*/ 7860 h 1182250"/>
                <a:gd name="connsiteX7-29" fmla="*/ 18984826 w 19575951"/>
                <a:gd name="connsiteY7-30" fmla="*/ 0 h 11822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19575951" h="1182250">
                  <a:moveTo>
                    <a:pt x="18984826" y="0"/>
                  </a:moveTo>
                  <a:cubicBezTo>
                    <a:pt x="19311295" y="0"/>
                    <a:pt x="19575951" y="264656"/>
                    <a:pt x="19575951" y="591125"/>
                  </a:cubicBezTo>
                  <a:cubicBezTo>
                    <a:pt x="19575951" y="917594"/>
                    <a:pt x="19311295" y="1182250"/>
                    <a:pt x="18984826" y="1182250"/>
                  </a:cubicBezTo>
                  <a:lnTo>
                    <a:pt x="18906857" y="1174390"/>
                  </a:lnTo>
                  <a:lnTo>
                    <a:pt x="0" y="1148181"/>
                  </a:lnTo>
                  <a:cubicBezTo>
                    <a:pt x="1" y="803022"/>
                    <a:pt x="1" y="457862"/>
                    <a:pt x="2" y="112703"/>
                  </a:cubicBezTo>
                  <a:lnTo>
                    <a:pt x="18906857" y="7860"/>
                  </a:lnTo>
                  <a:lnTo>
                    <a:pt x="18984826" y="0"/>
                  </a:lnTo>
                  <a:close/>
                </a:path>
              </a:pathLst>
            </a:cu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4800" dirty="0">
                  <a:latin typeface="Calibri" panose="020F0502020204030204" charset="0"/>
                  <a:ea typeface="Calibri" panose="020F0502020204030204" charset="0"/>
                  <a:cs typeface="Calibri" panose="020F0502020204030204" charset="0"/>
                </a:rPr>
                <a:t> EMOTIVE LANGUAGE</a:t>
              </a:r>
            </a:p>
          </p:txBody>
        </p:sp>
        <p:sp>
          <p:nvSpPr>
            <p:cNvPr id="65" name="矩形 64"/>
            <p:cNvSpPr/>
            <p:nvPr/>
          </p:nvSpPr>
          <p:spPr>
            <a:xfrm>
              <a:off x="0" y="7124353"/>
              <a:ext cx="12881849" cy="114300"/>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latin typeface="Calibri" panose="020F0502020204030204" charset="0"/>
                <a:ea typeface="Calibri" panose="020F0502020204030204" charset="0"/>
                <a:cs typeface="Calibri" panose="020F0502020204030204" charset="0"/>
              </a:endParaRPr>
            </a:p>
          </p:txBody>
        </p:sp>
      </p:grpSp>
      <p:grpSp>
        <p:nvGrpSpPr>
          <p:cNvPr id="42" name="组合 41"/>
          <p:cNvGrpSpPr/>
          <p:nvPr/>
        </p:nvGrpSpPr>
        <p:grpSpPr>
          <a:xfrm>
            <a:off x="5712460" y="3359150"/>
            <a:ext cx="6479540" cy="3397250"/>
            <a:chOff x="-196192" y="128008"/>
            <a:chExt cx="5056497" cy="5071724"/>
          </a:xfrm>
          <a:effectLst>
            <a:outerShdw blurRad="444500" dist="254000" dir="8100000" algn="tr" rotWithShape="0">
              <a:prstClr val="black">
                <a:alpha val="50000"/>
              </a:prstClr>
            </a:outerShdw>
          </a:effectLst>
        </p:grpSpPr>
        <p:sp>
          <p:nvSpPr>
            <p:cNvPr id="47" name="同心圆 7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Calibri" panose="020F0502020204030204" charset="0"/>
                <a:ea typeface="Calibri" panose="020F0502020204030204" charset="0"/>
                <a:cs typeface="Calibri" panose="020F0502020204030204" charset="0"/>
              </a:endParaRPr>
            </a:p>
          </p:txBody>
        </p:sp>
        <p:sp>
          <p:nvSpPr>
            <p:cNvPr id="48" name="椭圆 47"/>
            <p:cNvSpPr/>
            <p:nvPr/>
          </p:nvSpPr>
          <p:spPr>
            <a:xfrm>
              <a:off x="-196192" y="128008"/>
              <a:ext cx="5056497" cy="507172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zh-CN" sz="2000" b="1" dirty="0">
                <a:solidFill>
                  <a:schemeClr val="tx1"/>
                </a:solidFill>
                <a:latin typeface="Calibri" panose="020F0502020204030204" charset="0"/>
                <a:ea typeface="Calibri" panose="020F0502020204030204" charset="0"/>
                <a:cs typeface="Calibri" panose="020F0502020204030204" charset="0"/>
              </a:endParaRPr>
            </a:p>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What the </a:t>
              </a:r>
              <a:r>
                <a:rPr lang="it-IT" altLang="zh-CN" sz="2000" b="1" dirty="0" err="1">
                  <a:solidFill>
                    <a:schemeClr val="tx1"/>
                  </a:solidFill>
                  <a:latin typeface="Calibri" panose="020F0502020204030204" charset="0"/>
                  <a:ea typeface="Calibri" panose="020F0502020204030204" charset="0"/>
                  <a:cs typeface="Calibri" panose="020F0502020204030204" charset="0"/>
                </a:rPr>
                <a:t>individual</a:t>
              </a:r>
              <a:r>
                <a:rPr lang="it-IT" altLang="zh-CN" sz="2000" b="1" dirty="0">
                  <a:solidFill>
                    <a:schemeClr val="tx1"/>
                  </a:solidFill>
                  <a:latin typeface="Calibri" panose="020F0502020204030204" charset="0"/>
                  <a:ea typeface="Calibri" panose="020F0502020204030204" charset="0"/>
                  <a:cs typeface="Calibri" panose="020F0502020204030204" charset="0"/>
                </a:rPr>
                <a:t> considers as </a:t>
              </a:r>
            </a:p>
            <a:p>
              <a:pPr algn="l"/>
              <a:r>
                <a:rPr lang="it-IT" altLang="zh-CN" sz="2000" b="1" dirty="0">
                  <a:solidFill>
                    <a:schemeClr val="tx1"/>
                  </a:solidFill>
                  <a:latin typeface="Calibri" panose="020F0502020204030204" charset="0"/>
                  <a:ea typeface="Calibri" panose="020F0502020204030204" charset="0"/>
                  <a:cs typeface="Calibri" panose="020F0502020204030204" charset="0"/>
                </a:rPr>
                <a:t>Dangerous:   </a:t>
              </a:r>
            </a:p>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 </a:t>
              </a:r>
              <a:r>
                <a:rPr lang="it-IT" altLang="zh-CN" b="1" dirty="0">
                  <a:solidFill>
                    <a:schemeClr val="tx1"/>
                  </a:solidFill>
                </a:rPr>
                <a:t>To avoid </a:t>
              </a:r>
              <a:r>
                <a:rPr lang="it-IT" altLang="zh-CN" sz="2000" b="1" dirty="0">
                  <a:gradFill>
                    <a:gsLst>
                      <a:gs pos="0">
                        <a:srgbClr val="FE4444"/>
                      </a:gs>
                      <a:gs pos="100000">
                        <a:srgbClr val="832B2B"/>
                      </a:gs>
                    </a:gsLst>
                    <a:lin scaled="0"/>
                  </a:gradFill>
                  <a:latin typeface="Calibri" panose="020F0502020204030204" charset="0"/>
                  <a:ea typeface="Calibri" panose="020F0502020204030204" charset="0"/>
                  <a:cs typeface="Calibri" panose="020F0502020204030204" charset="0"/>
                </a:rPr>
                <a:t>(Fear)</a:t>
              </a:r>
            </a:p>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 To destroy </a:t>
              </a:r>
              <a:r>
                <a:rPr lang="it-IT" altLang="zh-CN" sz="2000" b="1" dirty="0">
                  <a:gradFill>
                    <a:gsLst>
                      <a:gs pos="0">
                        <a:srgbClr val="FE4444"/>
                      </a:gs>
                      <a:gs pos="100000">
                        <a:srgbClr val="832B2B"/>
                      </a:gs>
                    </a:gsLst>
                    <a:lin scaled="0"/>
                  </a:gradFill>
                  <a:latin typeface="Calibri" panose="020F0502020204030204" charset="0"/>
                  <a:ea typeface="Calibri" panose="020F0502020204030204" charset="0"/>
                  <a:cs typeface="Calibri" panose="020F0502020204030204" charset="0"/>
                </a:rPr>
                <a:t>(Anger)</a:t>
              </a:r>
            </a:p>
            <a:p>
              <a:pPr algn="l"/>
              <a:r>
                <a:rPr lang="it-IT" altLang="zh-CN" sz="2000" b="1" dirty="0">
                  <a:solidFill>
                    <a:schemeClr val="tx1"/>
                  </a:solidFill>
                  <a:latin typeface="Calibri" panose="020F0502020204030204" charset="0"/>
                  <a:ea typeface="Calibri" panose="020F0502020204030204" charset="0"/>
                  <a:cs typeface="Calibri" panose="020F0502020204030204" charset="0"/>
                </a:rPr>
                <a:t>Good:</a:t>
              </a:r>
            </a:p>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 To be approached </a:t>
              </a:r>
              <a:r>
                <a:rPr lang="it-IT" altLang="zh-CN" sz="2000" b="1" dirty="0">
                  <a:gradFill>
                    <a:gsLst>
                      <a:gs pos="0">
                        <a:srgbClr val="FE4444"/>
                      </a:gs>
                      <a:gs pos="100000">
                        <a:srgbClr val="832B2B"/>
                      </a:gs>
                    </a:gsLst>
                    <a:lin scaled="0"/>
                  </a:gradFill>
                  <a:latin typeface="Calibri" panose="020F0502020204030204" charset="0"/>
                  <a:ea typeface="Calibri" panose="020F0502020204030204" charset="0"/>
                  <a:cs typeface="Calibri" panose="020F0502020204030204" charset="0"/>
                </a:rPr>
                <a:t>(Joy)</a:t>
              </a:r>
            </a:p>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 Sad to have lost </a:t>
              </a:r>
              <a:r>
                <a:rPr lang="it-IT" altLang="zh-CN" sz="2000" b="1" dirty="0">
                  <a:gradFill>
                    <a:gsLst>
                      <a:gs pos="0">
                        <a:srgbClr val="FE4444"/>
                      </a:gs>
                      <a:gs pos="100000">
                        <a:srgbClr val="832B2B"/>
                      </a:gs>
                    </a:gsLst>
                    <a:lin scaled="0"/>
                  </a:gradFill>
                  <a:latin typeface="Calibri" panose="020F0502020204030204" charset="0"/>
                  <a:ea typeface="Calibri" panose="020F0502020204030204" charset="0"/>
                  <a:cs typeface="Calibri" panose="020F0502020204030204" charset="0"/>
                </a:rPr>
                <a:t>(Sadness)</a:t>
              </a:r>
            </a:p>
            <a:p>
              <a:pPr algn="ctr"/>
              <a:r>
                <a:rPr lang="it-IT" altLang="zh-CN" sz="2800" b="1" dirty="0">
                  <a:gradFill>
                    <a:gsLst>
                      <a:gs pos="0">
                        <a:srgbClr val="E30000"/>
                      </a:gs>
                      <a:gs pos="100000">
                        <a:srgbClr val="760303"/>
                      </a:gs>
                    </a:gsLst>
                    <a:lin scaled="0"/>
                  </a:gradFill>
                  <a:latin typeface="Calibri" panose="020F0502020204030204" charset="0"/>
                  <a:ea typeface="Calibri" panose="020F0502020204030204" charset="0"/>
                  <a:cs typeface="Calibri" panose="020F0502020204030204" charset="0"/>
                </a:rPr>
                <a:t>CONNOTE </a:t>
              </a:r>
            </a:p>
          </p:txBody>
        </p:sp>
      </p:grpSp>
      <p:grpSp>
        <p:nvGrpSpPr>
          <p:cNvPr id="61" name="组合 60"/>
          <p:cNvGrpSpPr/>
          <p:nvPr/>
        </p:nvGrpSpPr>
        <p:grpSpPr>
          <a:xfrm>
            <a:off x="5339080" y="1013616"/>
            <a:ext cx="6852920" cy="2233168"/>
            <a:chOff x="-2741913" y="-946701"/>
            <a:chExt cx="19228145" cy="6865892"/>
          </a:xfrm>
          <a:effectLst>
            <a:outerShdw blurRad="444500" dist="254000" dir="8100000" algn="tr" rotWithShape="0">
              <a:prstClr val="black">
                <a:alpha val="50000"/>
              </a:prstClr>
            </a:outerShdw>
          </a:effectLst>
        </p:grpSpPr>
        <p:sp>
          <p:nvSpPr>
            <p:cNvPr id="68" name="同心圆 85"/>
            <p:cNvSpPr/>
            <p:nvPr/>
          </p:nvSpPr>
          <p:spPr>
            <a:xfrm>
              <a:off x="304800" y="673100"/>
              <a:ext cx="13886597"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Calibri" panose="020F0502020204030204" charset="0"/>
                <a:ea typeface="Calibri" panose="020F0502020204030204" charset="0"/>
                <a:cs typeface="Calibri" panose="020F0502020204030204" charset="0"/>
              </a:endParaRPr>
            </a:p>
          </p:txBody>
        </p:sp>
        <p:sp>
          <p:nvSpPr>
            <p:cNvPr id="69" name="椭圆 68"/>
            <p:cNvSpPr/>
            <p:nvPr/>
          </p:nvSpPr>
          <p:spPr>
            <a:xfrm>
              <a:off x="-2741913" y="-946701"/>
              <a:ext cx="19228145" cy="686589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tLang="zh-CN" sz="2000" b="1" dirty="0">
                <a:solidFill>
                  <a:schemeClr val="tx1"/>
                </a:solidFill>
                <a:latin typeface="Calibri" panose="020F0502020204030204" charset="0"/>
                <a:ea typeface="Calibri" panose="020F0502020204030204" charset="0"/>
                <a:cs typeface="Calibri" panose="020F0502020204030204" charset="0"/>
              </a:endParaRPr>
            </a:p>
            <a:p>
              <a:pPr algn="ctr"/>
              <a:endParaRPr lang="it-IT" altLang="zh-CN" sz="2000" b="1" dirty="0">
                <a:solidFill>
                  <a:schemeClr val="tx1"/>
                </a:solidFill>
                <a:latin typeface="Calibri" panose="020F0502020204030204" charset="0"/>
                <a:ea typeface="Calibri" panose="020F0502020204030204" charset="0"/>
                <a:cs typeface="Calibri" panose="020F0502020204030204" charset="0"/>
              </a:endParaRPr>
            </a:p>
            <a:p>
              <a:pPr algn="ctr"/>
              <a:endParaRPr lang="it-IT" altLang="zh-CN" sz="2000" b="1" dirty="0">
                <a:solidFill>
                  <a:schemeClr val="tx1"/>
                </a:solidFill>
                <a:latin typeface="Calibri" panose="020F0502020204030204" charset="0"/>
                <a:ea typeface="Calibri" panose="020F0502020204030204" charset="0"/>
                <a:cs typeface="Calibri" panose="020F0502020204030204" charset="0"/>
              </a:endParaRPr>
            </a:p>
            <a:p>
              <a:pPr algn="ctr"/>
              <a:endParaRPr lang="it-IT" altLang="zh-CN" sz="2000" b="1" dirty="0">
                <a:solidFill>
                  <a:schemeClr val="tx1"/>
                </a:solidFill>
                <a:latin typeface="Calibri" panose="020F0502020204030204" charset="0"/>
                <a:ea typeface="Calibri" panose="020F0502020204030204" charset="0"/>
                <a:cs typeface="Calibri" panose="020F0502020204030204" charset="0"/>
              </a:endParaRPr>
            </a:p>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What can be perceived or expressed as </a:t>
              </a:r>
              <a:r>
                <a:rPr lang="it-IT" altLang="zh-CN" sz="2800" b="1" dirty="0">
                  <a:gradFill>
                    <a:gsLst>
                      <a:gs pos="0">
                        <a:srgbClr val="FE4444"/>
                      </a:gs>
                      <a:gs pos="100000">
                        <a:srgbClr val="832B2B"/>
                      </a:gs>
                    </a:gsLst>
                    <a:lin scaled="0"/>
                  </a:gradFill>
                  <a:latin typeface="Calibri" panose="020F0502020204030204" charset="0"/>
                  <a:ea typeface="Calibri" panose="020F0502020204030204" charset="0"/>
                  <a:cs typeface="Calibri" panose="020F0502020204030204" charset="0"/>
                </a:rPr>
                <a:t>Emotion:</a:t>
              </a:r>
            </a:p>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fear, anger</a:t>
              </a:r>
            </a:p>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joy, sadness</a:t>
              </a:r>
              <a:endParaRPr lang="it-IT" altLang="zh-CN" sz="2800" b="1" u="sng" dirty="0">
                <a:gradFill>
                  <a:gsLst>
                    <a:gs pos="0">
                      <a:srgbClr val="FE4444"/>
                    </a:gs>
                    <a:gs pos="100000">
                      <a:srgbClr val="832B2B"/>
                    </a:gs>
                  </a:gsLst>
                  <a:lin scaled="0"/>
                </a:gradFill>
                <a:latin typeface="Calibri" panose="020F0502020204030204" charset="0"/>
                <a:ea typeface="Calibri" panose="020F0502020204030204" charset="0"/>
                <a:cs typeface="Calibri" panose="020F0502020204030204" charset="0"/>
              </a:endParaRPr>
            </a:p>
            <a:p>
              <a:pPr algn="ctr"/>
              <a:r>
                <a:rPr lang="it-IT" altLang="zh-CN" sz="3600" b="1" dirty="0">
                  <a:gradFill>
                    <a:gsLst>
                      <a:gs pos="0">
                        <a:srgbClr val="E30000"/>
                      </a:gs>
                      <a:gs pos="100000">
                        <a:srgbClr val="760303"/>
                      </a:gs>
                    </a:gsLst>
                    <a:lin scaled="0"/>
                  </a:gradFill>
                  <a:latin typeface="Calibri" panose="020F0502020204030204" charset="0"/>
                  <a:ea typeface="Calibri" panose="020F0502020204030204" charset="0"/>
                  <a:cs typeface="Calibri" panose="020F0502020204030204" charset="0"/>
                </a:rPr>
                <a:t>DENOTE</a:t>
              </a:r>
            </a:p>
            <a:p>
              <a:pPr algn="ctr"/>
              <a:endParaRPr lang="it-IT" altLang="zh-CN" sz="2000" b="1" dirty="0">
                <a:solidFill>
                  <a:schemeClr val="tx1"/>
                </a:solidFill>
                <a:latin typeface="Calibri" panose="020F0502020204030204" charset="0"/>
                <a:ea typeface="Calibri" panose="020F0502020204030204" charset="0"/>
                <a:cs typeface="Calibri" panose="020F0502020204030204" charset="0"/>
              </a:endParaRPr>
            </a:p>
            <a:p>
              <a:pPr algn="ctr"/>
              <a:endParaRPr lang="it-IT" altLang="zh-CN" sz="2400" b="1" dirty="0">
                <a:gradFill>
                  <a:gsLst>
                    <a:gs pos="0">
                      <a:srgbClr val="E30000"/>
                    </a:gs>
                    <a:gs pos="100000">
                      <a:srgbClr val="760303"/>
                    </a:gs>
                  </a:gsLst>
                  <a:lin scaled="0"/>
                </a:gradFill>
                <a:latin typeface="Calibri" panose="020F0502020204030204" charset="0"/>
                <a:ea typeface="Calibri" panose="020F0502020204030204" charset="0"/>
                <a:cs typeface="Calibri" panose="020F0502020204030204" charset="0"/>
              </a:endParaRPr>
            </a:p>
            <a:p>
              <a:pPr algn="ctr"/>
              <a:endParaRPr lang="it-IT" altLang="zh-CN" sz="2400" b="1" dirty="0">
                <a:gradFill>
                  <a:gsLst>
                    <a:gs pos="0">
                      <a:srgbClr val="E30000"/>
                    </a:gs>
                    <a:gs pos="100000">
                      <a:srgbClr val="760303"/>
                    </a:gs>
                  </a:gsLst>
                  <a:lin scaled="0"/>
                </a:gradFill>
                <a:latin typeface="Calibri" panose="020F0502020204030204" charset="0"/>
                <a:ea typeface="Calibri" panose="020F0502020204030204" charset="0"/>
                <a:cs typeface="Calibri" panose="020F0502020204030204" charset="0"/>
              </a:endParaRPr>
            </a:p>
          </p:txBody>
        </p:sp>
      </p:grpSp>
      <p:cxnSp>
        <p:nvCxnSpPr>
          <p:cNvPr id="102" name="直接连接符 101"/>
          <p:cNvCxnSpPr/>
          <p:nvPr/>
        </p:nvCxnSpPr>
        <p:spPr>
          <a:xfrm flipV="1">
            <a:off x="4252449" y="2131530"/>
            <a:ext cx="1775516" cy="6996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3979710" y="4384492"/>
            <a:ext cx="2184927" cy="10241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任意多边形 57"/>
          <p:cNvSpPr/>
          <p:nvPr/>
        </p:nvSpPr>
        <p:spPr>
          <a:xfrm>
            <a:off x="13941" y="223959"/>
            <a:ext cx="1804670" cy="610870"/>
          </a:xfrm>
          <a:custGeom>
            <a:avLst/>
            <a:gdLst>
              <a:gd name="connsiteX0" fmla="*/ 2445724 w 3036849"/>
              <a:gd name="connsiteY0" fmla="*/ 0 h 1182250"/>
              <a:gd name="connsiteX1" fmla="*/ 3036849 w 3036849"/>
              <a:gd name="connsiteY1" fmla="*/ 591125 h 1182250"/>
              <a:gd name="connsiteX2" fmla="*/ 2445724 w 3036849"/>
              <a:gd name="connsiteY2" fmla="*/ 1182250 h 1182250"/>
              <a:gd name="connsiteX3" fmla="*/ 2367755 w 3036849"/>
              <a:gd name="connsiteY3" fmla="*/ 1174390 h 1182250"/>
              <a:gd name="connsiteX4" fmla="*/ 0 w 3036849"/>
              <a:gd name="connsiteY4" fmla="*/ 1174390 h 1182250"/>
              <a:gd name="connsiteX5" fmla="*/ 0 w 3036849"/>
              <a:gd name="connsiteY5" fmla="*/ 7860 h 1182250"/>
              <a:gd name="connsiteX6" fmla="*/ 2367755 w 3036849"/>
              <a:gd name="connsiteY6" fmla="*/ 7860 h 118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6849" h="1182250">
                <a:moveTo>
                  <a:pt x="2445724" y="0"/>
                </a:moveTo>
                <a:cubicBezTo>
                  <a:pt x="2772193" y="0"/>
                  <a:pt x="3036849" y="264656"/>
                  <a:pt x="3036849" y="591125"/>
                </a:cubicBezTo>
                <a:cubicBezTo>
                  <a:pt x="3036849" y="917594"/>
                  <a:pt x="2772193" y="1182250"/>
                  <a:pt x="2445724" y="1182250"/>
                </a:cubicBezTo>
                <a:lnTo>
                  <a:pt x="2367755" y="1174390"/>
                </a:lnTo>
                <a:lnTo>
                  <a:pt x="0" y="1174390"/>
                </a:lnTo>
                <a:lnTo>
                  <a:pt x="0" y="7860"/>
                </a:lnTo>
                <a:lnTo>
                  <a:pt x="2367755" y="786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1705" dirty="0">
                <a:solidFill>
                  <a:schemeClr val="bg1"/>
                </a:solidFill>
                <a:latin typeface="Calibri" panose="020F0502020204030204" charset="0"/>
                <a:ea typeface="Calibri" panose="020F0502020204030204" charset="0"/>
                <a:cs typeface="Calibri" panose="020F0502020204030204" charset="0"/>
              </a:rPr>
              <a:t>Languages of existence</a:t>
            </a:r>
          </a:p>
        </p:txBody>
      </p:sp>
      <p:grpSp>
        <p:nvGrpSpPr>
          <p:cNvPr id="21" name="组合 48"/>
          <p:cNvGrpSpPr/>
          <p:nvPr/>
        </p:nvGrpSpPr>
        <p:grpSpPr>
          <a:xfrm>
            <a:off x="1763667" y="2131500"/>
            <a:ext cx="2513877" cy="2513877"/>
            <a:chOff x="1403648" y="1115468"/>
            <a:chExt cx="1294414" cy="1294414"/>
          </a:xfrm>
        </p:grpSpPr>
        <p:sp>
          <p:nvSpPr>
            <p:cNvPr id="22" name="椭圆 49"/>
            <p:cNvSpPr/>
            <p:nvPr/>
          </p:nvSpPr>
          <p:spPr>
            <a:xfrm>
              <a:off x="1539485" y="1259632"/>
              <a:ext cx="1022740" cy="10227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3200" dirty="0">
                  <a:latin typeface="Calibri" panose="020F0502020204030204" charset="0"/>
                  <a:ea typeface="Calibri" panose="020F0502020204030204" charset="0"/>
                  <a:cs typeface="Calibri" panose="020F0502020204030204" charset="0"/>
                </a:rPr>
                <a:t>E</a:t>
              </a:r>
            </a:p>
            <a:p>
              <a:pPr algn="ctr"/>
              <a:r>
                <a:rPr lang="it-IT" altLang="zh-CN" sz="2400" dirty="0">
                  <a:latin typeface="Calibri" panose="020F0502020204030204" charset="0"/>
                  <a:ea typeface="Calibri" panose="020F0502020204030204" charset="0"/>
                  <a:cs typeface="Calibri" panose="020F0502020204030204" charset="0"/>
                </a:rPr>
                <a:t>(</a:t>
              </a:r>
              <a:r>
                <a:rPr lang="it-IT" altLang="zh-CN" sz="2000" dirty="0" err="1">
                  <a:latin typeface="Calibri" panose="020F0502020204030204" charset="0"/>
                  <a:ea typeface="Calibri" panose="020F0502020204030204" charset="0"/>
                  <a:cs typeface="Calibri" panose="020F0502020204030204" charset="0"/>
                </a:rPr>
                <a:t>emotions</a:t>
              </a:r>
              <a:r>
                <a:rPr lang="it-IT" altLang="zh-CN" sz="2000" dirty="0">
                  <a:latin typeface="Calibri" panose="020F0502020204030204" charset="0"/>
                  <a:ea typeface="Calibri" panose="020F0502020204030204" charset="0"/>
                  <a:cs typeface="Calibri" panose="020F0502020204030204" charset="0"/>
                </a:rPr>
                <a:t>) </a:t>
              </a:r>
            </a:p>
          </p:txBody>
        </p:sp>
        <p:sp>
          <p:nvSpPr>
            <p:cNvPr id="23" name="同心圆 80"/>
            <p:cNvSpPr/>
            <p:nvPr/>
          </p:nvSpPr>
          <p:spPr>
            <a:xfrm>
              <a:off x="1403648" y="1115468"/>
              <a:ext cx="1294414" cy="1294414"/>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Calibri" panose="020F0502020204030204" charset="0"/>
                <a:ea typeface="Calibri" panose="020F0502020204030204" charset="0"/>
                <a:cs typeface="Calibri" panose="020F0502020204030204" charset="0"/>
              </a:endParaRPr>
            </a:p>
          </p:txBody>
        </p:sp>
      </p:grpSp>
    </p:spTree>
    <p:extLst>
      <p:ext uri="{BB962C8B-B14F-4D97-AF65-F5344CB8AC3E}">
        <p14:creationId xmlns:p14="http://schemas.microsoft.com/office/powerpoint/2010/main" val="2733052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3839" y="223324"/>
            <a:ext cx="12213901" cy="6652550"/>
            <a:chOff x="0" y="222292"/>
            <a:chExt cx="12881849" cy="7016361"/>
          </a:xfrm>
        </p:grpSpPr>
        <p:sp>
          <p:nvSpPr>
            <p:cNvPr id="60" name="任意多边形 59"/>
            <p:cNvSpPr/>
            <p:nvPr/>
          </p:nvSpPr>
          <p:spPr>
            <a:xfrm>
              <a:off x="1748855" y="222292"/>
              <a:ext cx="11113944" cy="644441"/>
            </a:xfrm>
            <a:custGeom>
              <a:avLst/>
              <a:gdLst>
                <a:gd name="connsiteX0" fmla="*/ 2445724 w 3036849"/>
                <a:gd name="connsiteY0" fmla="*/ 0 h 1182250"/>
                <a:gd name="connsiteX1" fmla="*/ 3036849 w 3036849"/>
                <a:gd name="connsiteY1" fmla="*/ 591125 h 1182250"/>
                <a:gd name="connsiteX2" fmla="*/ 2445724 w 3036849"/>
                <a:gd name="connsiteY2" fmla="*/ 1182250 h 1182250"/>
                <a:gd name="connsiteX3" fmla="*/ 2367755 w 3036849"/>
                <a:gd name="connsiteY3" fmla="*/ 1174390 h 1182250"/>
                <a:gd name="connsiteX4" fmla="*/ 0 w 3036849"/>
                <a:gd name="connsiteY4" fmla="*/ 1174390 h 1182250"/>
                <a:gd name="connsiteX5" fmla="*/ 0 w 3036849"/>
                <a:gd name="connsiteY5" fmla="*/ 7860 h 1182250"/>
                <a:gd name="connsiteX6" fmla="*/ 2367755 w 3036849"/>
                <a:gd name="connsiteY6" fmla="*/ 7860 h 1182250"/>
                <a:gd name="connsiteX0-1" fmla="*/ 18984824 w 19575949"/>
                <a:gd name="connsiteY0-2" fmla="*/ 0 h 1182250"/>
                <a:gd name="connsiteX1-3" fmla="*/ 19575949 w 19575949"/>
                <a:gd name="connsiteY1-4" fmla="*/ 591125 h 1182250"/>
                <a:gd name="connsiteX2-5" fmla="*/ 18984824 w 19575949"/>
                <a:gd name="connsiteY2-6" fmla="*/ 1182250 h 1182250"/>
                <a:gd name="connsiteX3-7" fmla="*/ 18906855 w 19575949"/>
                <a:gd name="connsiteY3-8" fmla="*/ 1174390 h 1182250"/>
                <a:gd name="connsiteX4-9" fmla="*/ 16539100 w 19575949"/>
                <a:gd name="connsiteY4-10" fmla="*/ 1174390 h 1182250"/>
                <a:gd name="connsiteX5-11" fmla="*/ 0 w 19575949"/>
                <a:gd name="connsiteY5-12" fmla="*/ 112703 h 1182250"/>
                <a:gd name="connsiteX6-13" fmla="*/ 18906855 w 19575949"/>
                <a:gd name="connsiteY6-14" fmla="*/ 7860 h 1182250"/>
                <a:gd name="connsiteX7" fmla="*/ 18984824 w 19575949"/>
                <a:gd name="connsiteY7" fmla="*/ 0 h 1182250"/>
                <a:gd name="connsiteX0-15" fmla="*/ 18984826 w 19575951"/>
                <a:gd name="connsiteY0-16" fmla="*/ 0 h 1182250"/>
                <a:gd name="connsiteX1-17" fmla="*/ 19575951 w 19575951"/>
                <a:gd name="connsiteY1-18" fmla="*/ 591125 h 1182250"/>
                <a:gd name="connsiteX2-19" fmla="*/ 18984826 w 19575951"/>
                <a:gd name="connsiteY2-20" fmla="*/ 1182250 h 1182250"/>
                <a:gd name="connsiteX3-21" fmla="*/ 18906857 w 19575951"/>
                <a:gd name="connsiteY3-22" fmla="*/ 1174390 h 1182250"/>
                <a:gd name="connsiteX4-23" fmla="*/ 0 w 19575951"/>
                <a:gd name="connsiteY4-24" fmla="*/ 1148181 h 1182250"/>
                <a:gd name="connsiteX5-25" fmla="*/ 2 w 19575951"/>
                <a:gd name="connsiteY5-26" fmla="*/ 112703 h 1182250"/>
                <a:gd name="connsiteX6-27" fmla="*/ 18906857 w 19575951"/>
                <a:gd name="connsiteY6-28" fmla="*/ 7860 h 1182250"/>
                <a:gd name="connsiteX7-29" fmla="*/ 18984826 w 19575951"/>
                <a:gd name="connsiteY7-30" fmla="*/ 0 h 11822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19575951" h="1182250">
                  <a:moveTo>
                    <a:pt x="18984826" y="0"/>
                  </a:moveTo>
                  <a:cubicBezTo>
                    <a:pt x="19311295" y="0"/>
                    <a:pt x="19575951" y="264656"/>
                    <a:pt x="19575951" y="591125"/>
                  </a:cubicBezTo>
                  <a:cubicBezTo>
                    <a:pt x="19575951" y="917594"/>
                    <a:pt x="19311295" y="1182250"/>
                    <a:pt x="18984826" y="1182250"/>
                  </a:cubicBezTo>
                  <a:lnTo>
                    <a:pt x="18906857" y="1174390"/>
                  </a:lnTo>
                  <a:lnTo>
                    <a:pt x="0" y="1148181"/>
                  </a:lnTo>
                  <a:cubicBezTo>
                    <a:pt x="1" y="803022"/>
                    <a:pt x="1" y="457862"/>
                    <a:pt x="2" y="112703"/>
                  </a:cubicBezTo>
                  <a:lnTo>
                    <a:pt x="18906857" y="7860"/>
                  </a:lnTo>
                  <a:lnTo>
                    <a:pt x="18984826" y="0"/>
                  </a:lnTo>
                  <a:close/>
                </a:path>
              </a:pathLst>
            </a:cu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4800" dirty="0">
                  <a:latin typeface="Calibri" panose="020F0502020204030204" charset="0"/>
                  <a:ea typeface="Calibri" panose="020F0502020204030204" charset="0"/>
                  <a:cs typeface="Calibri" panose="020F0502020204030204" charset="0"/>
                </a:rPr>
                <a:t> </a:t>
              </a:r>
              <a:r>
                <a:rPr lang="it-IT" altLang="zh-CN" sz="4000" dirty="0"/>
                <a:t>FANTASY/IMAGINARY LANGUAGE </a:t>
              </a:r>
              <a:endParaRPr lang="it-IT" altLang="zh-CN" sz="4800" dirty="0">
                <a:latin typeface="Calibri" panose="020F0502020204030204" charset="0"/>
                <a:ea typeface="Calibri" panose="020F0502020204030204" charset="0"/>
                <a:cs typeface="Calibri" panose="020F0502020204030204" charset="0"/>
              </a:endParaRPr>
            </a:p>
          </p:txBody>
        </p:sp>
        <p:sp>
          <p:nvSpPr>
            <p:cNvPr id="65" name="矩形 64"/>
            <p:cNvSpPr/>
            <p:nvPr/>
          </p:nvSpPr>
          <p:spPr>
            <a:xfrm>
              <a:off x="0" y="7124353"/>
              <a:ext cx="12881849" cy="114300"/>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latin typeface="Calibri" panose="020F0502020204030204" charset="0"/>
                <a:ea typeface="Calibri" panose="020F0502020204030204" charset="0"/>
                <a:cs typeface="Calibri" panose="020F0502020204030204" charset="0"/>
              </a:endParaRPr>
            </a:p>
          </p:txBody>
        </p:sp>
      </p:grpSp>
      <p:grpSp>
        <p:nvGrpSpPr>
          <p:cNvPr id="42" name="组合 41"/>
          <p:cNvGrpSpPr/>
          <p:nvPr/>
        </p:nvGrpSpPr>
        <p:grpSpPr>
          <a:xfrm>
            <a:off x="6354445" y="4976495"/>
            <a:ext cx="5126355" cy="1427480"/>
            <a:chOff x="304800" y="673100"/>
            <a:chExt cx="4000500" cy="4000500"/>
          </a:xfrm>
          <a:effectLst>
            <a:outerShdw blurRad="444500" dist="254000" dir="8100000" algn="tr" rotWithShape="0">
              <a:prstClr val="black">
                <a:alpha val="50000"/>
              </a:prstClr>
            </a:outerShdw>
          </a:effectLst>
        </p:grpSpPr>
        <p:sp>
          <p:nvSpPr>
            <p:cNvPr id="47" name="同心圆 7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Calibri" panose="020F0502020204030204" charset="0"/>
                <a:ea typeface="Calibri" panose="020F0502020204030204" charset="0"/>
                <a:cs typeface="Calibri" panose="020F0502020204030204" charset="0"/>
              </a:endParaRPr>
            </a:p>
          </p:txBody>
        </p:sp>
        <p:sp>
          <p:nvSpPr>
            <p:cNvPr id="48" name="椭圆 47"/>
            <p:cNvSpPr/>
            <p:nvPr/>
          </p:nvSpPr>
          <p:spPr>
            <a:xfrm>
              <a:off x="392113" y="760413"/>
              <a:ext cx="3825876"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What is considered to be right/wrong </a:t>
              </a:r>
            </a:p>
            <a:p>
              <a:pPr algn="ctr"/>
              <a:r>
                <a:rPr lang="it-IT" altLang="zh-CN" sz="2400" b="1" dirty="0">
                  <a:gradFill>
                    <a:gsLst>
                      <a:gs pos="0">
                        <a:srgbClr val="E30000"/>
                      </a:gs>
                      <a:gs pos="100000">
                        <a:srgbClr val="760303"/>
                      </a:gs>
                    </a:gsLst>
                    <a:lin scaled="0"/>
                  </a:gradFill>
                  <a:latin typeface="Calibri" panose="020F0502020204030204" charset="0"/>
                  <a:ea typeface="Calibri" panose="020F0502020204030204" charset="0"/>
                  <a:cs typeface="Calibri" panose="020F0502020204030204" charset="0"/>
                </a:rPr>
                <a:t>CONNOTE</a:t>
              </a:r>
            </a:p>
          </p:txBody>
        </p:sp>
      </p:grpSp>
      <p:grpSp>
        <p:nvGrpSpPr>
          <p:cNvPr id="49" name="组合 48"/>
          <p:cNvGrpSpPr/>
          <p:nvPr/>
        </p:nvGrpSpPr>
        <p:grpSpPr>
          <a:xfrm>
            <a:off x="1819547" y="2131500"/>
            <a:ext cx="2513877" cy="2513877"/>
            <a:chOff x="1403648" y="1115468"/>
            <a:chExt cx="1294414" cy="1294414"/>
          </a:xfrm>
        </p:grpSpPr>
        <p:sp>
          <p:nvSpPr>
            <p:cNvPr id="50" name="椭圆 49"/>
            <p:cNvSpPr/>
            <p:nvPr/>
          </p:nvSpPr>
          <p:spPr>
            <a:xfrm>
              <a:off x="1539485" y="1259632"/>
              <a:ext cx="1022740" cy="10227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Calibri" panose="020F0502020204030204" charset="0"/>
                <a:ea typeface="Calibri" panose="020F0502020204030204" charset="0"/>
                <a:cs typeface="Calibri" panose="020F0502020204030204" charset="0"/>
              </a:endParaRPr>
            </a:p>
          </p:txBody>
        </p:sp>
        <p:grpSp>
          <p:nvGrpSpPr>
            <p:cNvPr id="51" name="组合 50"/>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55" name="同心圆 80"/>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Calibri" panose="020F0502020204030204" charset="0"/>
                  <a:ea typeface="Calibri" panose="020F0502020204030204" charset="0"/>
                  <a:cs typeface="Calibri" panose="020F0502020204030204" charset="0"/>
                </a:endParaRPr>
              </a:p>
            </p:txBody>
          </p:sp>
          <p:sp>
            <p:nvSpPr>
              <p:cNvPr id="57" name="同心圆 81"/>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Calibri" panose="020F0502020204030204" charset="0"/>
                  <a:ea typeface="Calibri" panose="020F0502020204030204" charset="0"/>
                  <a:cs typeface="Calibri" panose="020F0502020204030204" charset="0"/>
                </a:endParaRPr>
              </a:p>
            </p:txBody>
          </p:sp>
        </p:grpSp>
        <p:sp>
          <p:nvSpPr>
            <p:cNvPr id="53" name="TextBox 79"/>
            <p:cNvSpPr txBox="1"/>
            <p:nvPr/>
          </p:nvSpPr>
          <p:spPr>
            <a:xfrm>
              <a:off x="1687876" y="1520199"/>
              <a:ext cx="725958" cy="718163"/>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pPr>
                <a:lnSpc>
                  <a:spcPct val="120000"/>
                </a:lnSpc>
              </a:pPr>
              <a:r>
                <a:rPr lang="it-IT" altLang="en-US" sz="4000" dirty="0">
                  <a:solidFill>
                    <a:schemeClr val="bg1"/>
                  </a:solidFill>
                  <a:effectLst/>
                  <a:ea typeface="Calibri" panose="020F0502020204030204" charset="0"/>
                  <a:cs typeface="Calibri" panose="020F0502020204030204" charset="0"/>
                  <a:sym typeface="+mn-lt"/>
                </a:rPr>
                <a:t>FA</a:t>
              </a:r>
              <a:endParaRPr lang="it-IT" altLang="en-US" sz="2800" dirty="0">
                <a:solidFill>
                  <a:schemeClr val="bg1"/>
                </a:solidFill>
                <a:effectLst/>
                <a:ea typeface="Calibri" panose="020F0502020204030204" charset="0"/>
                <a:cs typeface="Calibri" panose="020F0502020204030204" charset="0"/>
                <a:sym typeface="+mn-lt"/>
              </a:endParaRPr>
            </a:p>
            <a:p>
              <a:pPr>
                <a:lnSpc>
                  <a:spcPct val="120000"/>
                </a:lnSpc>
              </a:pPr>
              <a:r>
                <a:rPr lang="it-IT" altLang="en-US" dirty="0">
                  <a:solidFill>
                    <a:schemeClr val="bg1"/>
                  </a:solidFill>
                  <a:sym typeface="+mn-lt"/>
                </a:rPr>
                <a:t>(Fantasy/</a:t>
              </a:r>
            </a:p>
            <a:p>
              <a:pPr>
                <a:lnSpc>
                  <a:spcPct val="120000"/>
                </a:lnSpc>
              </a:pPr>
              <a:r>
                <a:rPr lang="it-IT" altLang="en-US" dirty="0">
                  <a:solidFill>
                    <a:schemeClr val="bg1"/>
                  </a:solidFill>
                  <a:sym typeface="+mn-lt"/>
                </a:rPr>
                <a:t>Imaginary)</a:t>
              </a:r>
            </a:p>
          </p:txBody>
        </p:sp>
      </p:grpSp>
      <p:grpSp>
        <p:nvGrpSpPr>
          <p:cNvPr id="61" name="组合 60"/>
          <p:cNvGrpSpPr/>
          <p:nvPr/>
        </p:nvGrpSpPr>
        <p:grpSpPr>
          <a:xfrm>
            <a:off x="6328410" y="1384300"/>
            <a:ext cx="4949190" cy="1425575"/>
            <a:chOff x="304800" y="673100"/>
            <a:chExt cx="13886597" cy="4000500"/>
          </a:xfrm>
          <a:effectLst>
            <a:outerShdw blurRad="444500" dist="254000" dir="8100000" algn="tr" rotWithShape="0">
              <a:prstClr val="black">
                <a:alpha val="50000"/>
              </a:prstClr>
            </a:outerShdw>
          </a:effectLst>
        </p:grpSpPr>
        <p:sp>
          <p:nvSpPr>
            <p:cNvPr id="68" name="同心圆 85"/>
            <p:cNvSpPr/>
            <p:nvPr/>
          </p:nvSpPr>
          <p:spPr>
            <a:xfrm>
              <a:off x="304800" y="673100"/>
              <a:ext cx="13886597"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Calibri" panose="020F0502020204030204" charset="0"/>
                <a:ea typeface="Calibri" panose="020F0502020204030204" charset="0"/>
                <a:cs typeface="Calibri" panose="020F0502020204030204" charset="0"/>
              </a:endParaRPr>
            </a:p>
          </p:txBody>
        </p:sp>
        <p:sp>
          <p:nvSpPr>
            <p:cNvPr id="69" name="椭圆 68"/>
            <p:cNvSpPr/>
            <p:nvPr/>
          </p:nvSpPr>
          <p:spPr>
            <a:xfrm>
              <a:off x="443773" y="760403"/>
              <a:ext cx="13558763" cy="382531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What can be stated subjectively</a:t>
              </a:r>
            </a:p>
            <a:p>
              <a:pPr algn="ctr"/>
              <a:r>
                <a:rPr lang="it-IT" altLang="zh-CN" sz="2000" b="1" dirty="0">
                  <a:gradFill>
                    <a:gsLst>
                      <a:gs pos="0">
                        <a:srgbClr val="E30000"/>
                      </a:gs>
                      <a:gs pos="100000">
                        <a:srgbClr val="760303"/>
                      </a:gs>
                    </a:gsLst>
                    <a:lin scaled="0"/>
                  </a:gradFill>
                  <a:highlight>
                    <a:srgbClr val="FFFFFF"/>
                  </a:highlight>
                  <a:latin typeface="Calibri" panose="020F0502020204030204" charset="0"/>
                  <a:ea typeface="Calibri" panose="020F0502020204030204" charset="0"/>
                  <a:cs typeface="Calibri" panose="020F0502020204030204" charset="0"/>
                </a:rPr>
                <a:t>IMAGINATION, </a:t>
              </a:r>
              <a:r>
                <a:rPr lang="it-IT" altLang="zh-CN" sz="2000" b="1" dirty="0">
                  <a:gradFill>
                    <a:gsLst>
                      <a:gs pos="0">
                        <a:srgbClr val="E30000"/>
                      </a:gs>
                      <a:gs pos="100000">
                        <a:srgbClr val="760303"/>
                      </a:gs>
                    </a:gsLst>
                    <a:lin scaled="0"/>
                  </a:gradFill>
                  <a:latin typeface="Calibri" panose="020F0502020204030204" charset="0"/>
                  <a:ea typeface="Calibri" panose="020F0502020204030204" charset="0"/>
                  <a:cs typeface="Calibri" panose="020F0502020204030204" charset="0"/>
                </a:rPr>
                <a:t>DREAMS, ANALOGICAL THINKING </a:t>
              </a:r>
            </a:p>
          </p:txBody>
        </p:sp>
      </p:grpSp>
      <p:grpSp>
        <p:nvGrpSpPr>
          <p:cNvPr id="96" name="组合 95"/>
          <p:cNvGrpSpPr/>
          <p:nvPr/>
        </p:nvGrpSpPr>
        <p:grpSpPr>
          <a:xfrm>
            <a:off x="6214110" y="3123565"/>
            <a:ext cx="5340350" cy="1508125"/>
            <a:chOff x="304800" y="673100"/>
            <a:chExt cx="4000500" cy="4000500"/>
          </a:xfrm>
          <a:effectLst>
            <a:outerShdw blurRad="444500" dist="254000" dir="8100000" algn="tr" rotWithShape="0">
              <a:prstClr val="black">
                <a:alpha val="50000"/>
              </a:prstClr>
            </a:outerShdw>
          </a:effectLst>
        </p:grpSpPr>
        <p:sp>
          <p:nvSpPr>
            <p:cNvPr id="98" name="同心圆 9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Calibri" panose="020F0502020204030204" charset="0"/>
                <a:ea typeface="Calibri" panose="020F0502020204030204" charset="0"/>
                <a:cs typeface="Calibri" panose="020F0502020204030204" charset="0"/>
              </a:endParaRPr>
            </a:p>
          </p:txBody>
        </p:sp>
        <p:sp>
          <p:nvSpPr>
            <p:cNvPr id="99" name="椭圆 98"/>
            <p:cNvSpPr/>
            <p:nvPr/>
          </p:nvSpPr>
          <p:spPr>
            <a:xfrm>
              <a:off x="357328" y="760414"/>
              <a:ext cx="3825875" cy="382587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What is subjectively perceived to exist  </a:t>
              </a:r>
            </a:p>
            <a:p>
              <a:pPr algn="ctr"/>
              <a:r>
                <a:rPr lang="it-IT" altLang="zh-CN" sz="2400" b="1" dirty="0">
                  <a:gradFill>
                    <a:gsLst>
                      <a:gs pos="0">
                        <a:srgbClr val="E30000"/>
                      </a:gs>
                      <a:gs pos="100000">
                        <a:srgbClr val="760303"/>
                      </a:gs>
                    </a:gsLst>
                    <a:lin scaled="0"/>
                  </a:gradFill>
                  <a:latin typeface="Calibri" panose="020F0502020204030204" charset="0"/>
                  <a:ea typeface="Calibri" panose="020F0502020204030204" charset="0"/>
                  <a:cs typeface="Calibri" panose="020F0502020204030204" charset="0"/>
                </a:rPr>
                <a:t>DENOTE</a:t>
              </a:r>
            </a:p>
          </p:txBody>
        </p:sp>
      </p:grpSp>
      <p:cxnSp>
        <p:nvCxnSpPr>
          <p:cNvPr id="101" name="直接连接符 100"/>
          <p:cNvCxnSpPr/>
          <p:nvPr/>
        </p:nvCxnSpPr>
        <p:spPr>
          <a:xfrm>
            <a:off x="4333127" y="3796265"/>
            <a:ext cx="1762873" cy="415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flipV="1">
            <a:off x="4252449" y="2131530"/>
            <a:ext cx="1775516" cy="6996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3979710" y="4384492"/>
            <a:ext cx="2184927" cy="10241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任意多边形 57"/>
          <p:cNvSpPr/>
          <p:nvPr/>
        </p:nvSpPr>
        <p:spPr>
          <a:xfrm>
            <a:off x="13941" y="223959"/>
            <a:ext cx="1804670" cy="610870"/>
          </a:xfrm>
          <a:custGeom>
            <a:avLst/>
            <a:gdLst>
              <a:gd name="connsiteX0" fmla="*/ 2445724 w 3036849"/>
              <a:gd name="connsiteY0" fmla="*/ 0 h 1182250"/>
              <a:gd name="connsiteX1" fmla="*/ 3036849 w 3036849"/>
              <a:gd name="connsiteY1" fmla="*/ 591125 h 1182250"/>
              <a:gd name="connsiteX2" fmla="*/ 2445724 w 3036849"/>
              <a:gd name="connsiteY2" fmla="*/ 1182250 h 1182250"/>
              <a:gd name="connsiteX3" fmla="*/ 2367755 w 3036849"/>
              <a:gd name="connsiteY3" fmla="*/ 1174390 h 1182250"/>
              <a:gd name="connsiteX4" fmla="*/ 0 w 3036849"/>
              <a:gd name="connsiteY4" fmla="*/ 1174390 h 1182250"/>
              <a:gd name="connsiteX5" fmla="*/ 0 w 3036849"/>
              <a:gd name="connsiteY5" fmla="*/ 7860 h 1182250"/>
              <a:gd name="connsiteX6" fmla="*/ 2367755 w 3036849"/>
              <a:gd name="connsiteY6" fmla="*/ 7860 h 118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6849" h="1182250">
                <a:moveTo>
                  <a:pt x="2445724" y="0"/>
                </a:moveTo>
                <a:cubicBezTo>
                  <a:pt x="2772193" y="0"/>
                  <a:pt x="3036849" y="264656"/>
                  <a:pt x="3036849" y="591125"/>
                </a:cubicBezTo>
                <a:cubicBezTo>
                  <a:pt x="3036849" y="917594"/>
                  <a:pt x="2772193" y="1182250"/>
                  <a:pt x="2445724" y="1182250"/>
                </a:cubicBezTo>
                <a:lnTo>
                  <a:pt x="2367755" y="1174390"/>
                </a:lnTo>
                <a:lnTo>
                  <a:pt x="0" y="1174390"/>
                </a:lnTo>
                <a:lnTo>
                  <a:pt x="0" y="7860"/>
                </a:lnTo>
                <a:lnTo>
                  <a:pt x="2367755" y="786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1705" dirty="0">
                <a:solidFill>
                  <a:schemeClr val="bg1"/>
                </a:solidFill>
                <a:latin typeface="Calibri" panose="020F0502020204030204" charset="0"/>
                <a:ea typeface="Calibri" panose="020F0502020204030204" charset="0"/>
                <a:cs typeface="Calibri" panose="020F0502020204030204" charset="0"/>
              </a:rPr>
              <a:t>Languages of existence</a:t>
            </a:r>
          </a:p>
        </p:txBody>
      </p:sp>
    </p:spTree>
    <p:extLst>
      <p:ext uri="{BB962C8B-B14F-4D97-AF65-F5344CB8AC3E}">
        <p14:creationId xmlns:p14="http://schemas.microsoft.com/office/powerpoint/2010/main" val="2127079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heel(1)">
                                      <p:cBhvr>
                                        <p:cTn id="7"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3839" y="223324"/>
            <a:ext cx="12213901" cy="6652550"/>
            <a:chOff x="0" y="222292"/>
            <a:chExt cx="12881849" cy="7016361"/>
          </a:xfrm>
        </p:grpSpPr>
        <p:sp>
          <p:nvSpPr>
            <p:cNvPr id="60" name="任意多边形 59"/>
            <p:cNvSpPr/>
            <p:nvPr/>
          </p:nvSpPr>
          <p:spPr>
            <a:xfrm>
              <a:off x="1748855" y="222292"/>
              <a:ext cx="11113944" cy="644441"/>
            </a:xfrm>
            <a:custGeom>
              <a:avLst/>
              <a:gdLst>
                <a:gd name="connsiteX0" fmla="*/ 2445724 w 3036849"/>
                <a:gd name="connsiteY0" fmla="*/ 0 h 1182250"/>
                <a:gd name="connsiteX1" fmla="*/ 3036849 w 3036849"/>
                <a:gd name="connsiteY1" fmla="*/ 591125 h 1182250"/>
                <a:gd name="connsiteX2" fmla="*/ 2445724 w 3036849"/>
                <a:gd name="connsiteY2" fmla="*/ 1182250 h 1182250"/>
                <a:gd name="connsiteX3" fmla="*/ 2367755 w 3036849"/>
                <a:gd name="connsiteY3" fmla="*/ 1174390 h 1182250"/>
                <a:gd name="connsiteX4" fmla="*/ 0 w 3036849"/>
                <a:gd name="connsiteY4" fmla="*/ 1174390 h 1182250"/>
                <a:gd name="connsiteX5" fmla="*/ 0 w 3036849"/>
                <a:gd name="connsiteY5" fmla="*/ 7860 h 1182250"/>
                <a:gd name="connsiteX6" fmla="*/ 2367755 w 3036849"/>
                <a:gd name="connsiteY6" fmla="*/ 7860 h 1182250"/>
                <a:gd name="connsiteX0-1" fmla="*/ 18984824 w 19575949"/>
                <a:gd name="connsiteY0-2" fmla="*/ 0 h 1182250"/>
                <a:gd name="connsiteX1-3" fmla="*/ 19575949 w 19575949"/>
                <a:gd name="connsiteY1-4" fmla="*/ 591125 h 1182250"/>
                <a:gd name="connsiteX2-5" fmla="*/ 18984824 w 19575949"/>
                <a:gd name="connsiteY2-6" fmla="*/ 1182250 h 1182250"/>
                <a:gd name="connsiteX3-7" fmla="*/ 18906855 w 19575949"/>
                <a:gd name="connsiteY3-8" fmla="*/ 1174390 h 1182250"/>
                <a:gd name="connsiteX4-9" fmla="*/ 16539100 w 19575949"/>
                <a:gd name="connsiteY4-10" fmla="*/ 1174390 h 1182250"/>
                <a:gd name="connsiteX5-11" fmla="*/ 0 w 19575949"/>
                <a:gd name="connsiteY5-12" fmla="*/ 112703 h 1182250"/>
                <a:gd name="connsiteX6-13" fmla="*/ 18906855 w 19575949"/>
                <a:gd name="connsiteY6-14" fmla="*/ 7860 h 1182250"/>
                <a:gd name="connsiteX7" fmla="*/ 18984824 w 19575949"/>
                <a:gd name="connsiteY7" fmla="*/ 0 h 1182250"/>
                <a:gd name="connsiteX0-15" fmla="*/ 18984826 w 19575951"/>
                <a:gd name="connsiteY0-16" fmla="*/ 0 h 1182250"/>
                <a:gd name="connsiteX1-17" fmla="*/ 19575951 w 19575951"/>
                <a:gd name="connsiteY1-18" fmla="*/ 591125 h 1182250"/>
                <a:gd name="connsiteX2-19" fmla="*/ 18984826 w 19575951"/>
                <a:gd name="connsiteY2-20" fmla="*/ 1182250 h 1182250"/>
                <a:gd name="connsiteX3-21" fmla="*/ 18906857 w 19575951"/>
                <a:gd name="connsiteY3-22" fmla="*/ 1174390 h 1182250"/>
                <a:gd name="connsiteX4-23" fmla="*/ 0 w 19575951"/>
                <a:gd name="connsiteY4-24" fmla="*/ 1148181 h 1182250"/>
                <a:gd name="connsiteX5-25" fmla="*/ 2 w 19575951"/>
                <a:gd name="connsiteY5-26" fmla="*/ 112703 h 1182250"/>
                <a:gd name="connsiteX6-27" fmla="*/ 18906857 w 19575951"/>
                <a:gd name="connsiteY6-28" fmla="*/ 7860 h 1182250"/>
                <a:gd name="connsiteX7-29" fmla="*/ 18984826 w 19575951"/>
                <a:gd name="connsiteY7-30" fmla="*/ 0 h 11822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19575951" h="1182250">
                  <a:moveTo>
                    <a:pt x="18984826" y="0"/>
                  </a:moveTo>
                  <a:cubicBezTo>
                    <a:pt x="19311295" y="0"/>
                    <a:pt x="19575951" y="264656"/>
                    <a:pt x="19575951" y="591125"/>
                  </a:cubicBezTo>
                  <a:cubicBezTo>
                    <a:pt x="19575951" y="917594"/>
                    <a:pt x="19311295" y="1182250"/>
                    <a:pt x="18984826" y="1182250"/>
                  </a:cubicBezTo>
                  <a:lnTo>
                    <a:pt x="18906857" y="1174390"/>
                  </a:lnTo>
                  <a:lnTo>
                    <a:pt x="0" y="1148181"/>
                  </a:lnTo>
                  <a:cubicBezTo>
                    <a:pt x="1" y="803022"/>
                    <a:pt x="1" y="457862"/>
                    <a:pt x="2" y="112703"/>
                  </a:cubicBezTo>
                  <a:lnTo>
                    <a:pt x="18906857" y="7860"/>
                  </a:lnTo>
                  <a:lnTo>
                    <a:pt x="18984826" y="0"/>
                  </a:lnTo>
                  <a:close/>
                </a:path>
              </a:pathLst>
            </a:cu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4800" dirty="0">
                  <a:latin typeface="Calibri" panose="020F0502020204030204" charset="0"/>
                  <a:ea typeface="Calibri" panose="020F0502020204030204" charset="0"/>
                  <a:cs typeface="Calibri" panose="020F0502020204030204" charset="0"/>
                </a:rPr>
                <a:t> RATIONAL LANGUAGE</a:t>
              </a:r>
            </a:p>
          </p:txBody>
        </p:sp>
        <p:sp>
          <p:nvSpPr>
            <p:cNvPr id="65" name="矩形 64"/>
            <p:cNvSpPr/>
            <p:nvPr/>
          </p:nvSpPr>
          <p:spPr>
            <a:xfrm>
              <a:off x="0" y="7124353"/>
              <a:ext cx="12881849" cy="114300"/>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latin typeface="Calibri" panose="020F0502020204030204" charset="0"/>
                <a:ea typeface="Calibri" panose="020F0502020204030204" charset="0"/>
                <a:cs typeface="Calibri" panose="020F0502020204030204" charset="0"/>
              </a:endParaRPr>
            </a:p>
          </p:txBody>
        </p:sp>
      </p:grpSp>
      <p:grpSp>
        <p:nvGrpSpPr>
          <p:cNvPr id="42" name="组合 41"/>
          <p:cNvGrpSpPr/>
          <p:nvPr/>
        </p:nvGrpSpPr>
        <p:grpSpPr>
          <a:xfrm>
            <a:off x="6354445" y="4976495"/>
            <a:ext cx="5126355" cy="1427480"/>
            <a:chOff x="304800" y="673100"/>
            <a:chExt cx="4000500" cy="4000500"/>
          </a:xfrm>
          <a:effectLst>
            <a:outerShdw blurRad="444500" dist="254000" dir="8100000" algn="tr" rotWithShape="0">
              <a:prstClr val="black">
                <a:alpha val="50000"/>
              </a:prstClr>
            </a:outerShdw>
          </a:effectLst>
        </p:grpSpPr>
        <p:sp>
          <p:nvSpPr>
            <p:cNvPr id="47" name="同心圆 7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Calibri" panose="020F0502020204030204" charset="0"/>
                <a:ea typeface="Calibri" panose="020F0502020204030204" charset="0"/>
                <a:cs typeface="Calibri" panose="020F0502020204030204" charset="0"/>
              </a:endParaRPr>
            </a:p>
          </p:txBody>
        </p:sp>
        <p:sp>
          <p:nvSpPr>
            <p:cNvPr id="48" name="椭圆 47"/>
            <p:cNvSpPr/>
            <p:nvPr/>
          </p:nvSpPr>
          <p:spPr>
            <a:xfrm>
              <a:off x="392113" y="760413"/>
              <a:ext cx="3825876"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What can be </a:t>
              </a:r>
              <a:r>
                <a:rPr lang="it-IT" altLang="zh-CN" sz="2000" b="1" dirty="0" err="1">
                  <a:solidFill>
                    <a:schemeClr val="tx1"/>
                  </a:solidFill>
                  <a:latin typeface="Calibri" panose="020F0502020204030204" charset="0"/>
                  <a:ea typeface="Calibri" panose="020F0502020204030204" charset="0"/>
                  <a:cs typeface="Calibri" panose="020F0502020204030204" charset="0"/>
                </a:rPr>
                <a:t>right</a:t>
              </a:r>
              <a:r>
                <a:rPr lang="it-IT" altLang="zh-CN" sz="2000" b="1" dirty="0">
                  <a:solidFill>
                    <a:schemeClr val="tx1"/>
                  </a:solidFill>
                  <a:latin typeface="Calibri" panose="020F0502020204030204" charset="0"/>
                  <a:ea typeface="Calibri" panose="020F0502020204030204" charset="0"/>
                  <a:cs typeface="Calibri" panose="020F0502020204030204" charset="0"/>
                </a:rPr>
                <a:t>/wrong </a:t>
              </a:r>
            </a:p>
            <a:p>
              <a:pPr algn="ctr"/>
              <a:r>
                <a:rPr lang="it-IT" altLang="zh-CN" sz="2400" b="1" dirty="0">
                  <a:gradFill>
                    <a:gsLst>
                      <a:gs pos="0">
                        <a:srgbClr val="E30000"/>
                      </a:gs>
                      <a:gs pos="100000">
                        <a:srgbClr val="760303"/>
                      </a:gs>
                    </a:gsLst>
                    <a:lin scaled="0"/>
                  </a:gradFill>
                  <a:latin typeface="Calibri" panose="020F0502020204030204" charset="0"/>
                  <a:ea typeface="Calibri" panose="020F0502020204030204" charset="0"/>
                  <a:cs typeface="Calibri" panose="020F0502020204030204" charset="0"/>
                </a:rPr>
                <a:t>VERBAL CONNOTATION</a:t>
              </a:r>
            </a:p>
          </p:txBody>
        </p:sp>
      </p:grpSp>
      <p:grpSp>
        <p:nvGrpSpPr>
          <p:cNvPr id="61" name="组合 60"/>
          <p:cNvGrpSpPr/>
          <p:nvPr/>
        </p:nvGrpSpPr>
        <p:grpSpPr>
          <a:xfrm>
            <a:off x="6328410" y="1384300"/>
            <a:ext cx="4949190" cy="1425575"/>
            <a:chOff x="304800" y="673100"/>
            <a:chExt cx="13886597" cy="4000500"/>
          </a:xfrm>
          <a:effectLst>
            <a:outerShdw blurRad="444500" dist="254000" dir="8100000" algn="tr" rotWithShape="0">
              <a:prstClr val="black">
                <a:alpha val="50000"/>
              </a:prstClr>
            </a:outerShdw>
          </a:effectLst>
        </p:grpSpPr>
        <p:sp>
          <p:nvSpPr>
            <p:cNvPr id="68" name="同心圆 85"/>
            <p:cNvSpPr/>
            <p:nvPr/>
          </p:nvSpPr>
          <p:spPr>
            <a:xfrm>
              <a:off x="304800" y="673100"/>
              <a:ext cx="13886597"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Calibri" panose="020F0502020204030204" charset="0"/>
                <a:ea typeface="Calibri" panose="020F0502020204030204" charset="0"/>
                <a:cs typeface="Calibri" panose="020F0502020204030204" charset="0"/>
              </a:endParaRPr>
            </a:p>
          </p:txBody>
        </p:sp>
        <p:sp>
          <p:nvSpPr>
            <p:cNvPr id="69" name="椭圆 68"/>
            <p:cNvSpPr/>
            <p:nvPr/>
          </p:nvSpPr>
          <p:spPr>
            <a:xfrm>
              <a:off x="443773" y="760403"/>
              <a:ext cx="13558763" cy="382531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What can be </a:t>
              </a:r>
              <a:r>
                <a:rPr lang="it-IT" altLang="zh-CN" sz="2000" b="1" dirty="0" err="1">
                  <a:solidFill>
                    <a:schemeClr val="tx1"/>
                  </a:solidFill>
                  <a:latin typeface="Calibri" panose="020F0502020204030204" charset="0"/>
                  <a:ea typeface="Calibri" panose="020F0502020204030204" charset="0"/>
                  <a:cs typeface="Calibri" panose="020F0502020204030204" charset="0"/>
                </a:rPr>
                <a:t>said</a:t>
              </a:r>
              <a:r>
                <a:rPr lang="it-IT" altLang="zh-CN" sz="2000" b="1" dirty="0">
                  <a:solidFill>
                    <a:schemeClr val="tx1"/>
                  </a:solidFill>
                  <a:latin typeface="Calibri" panose="020F0502020204030204" charset="0"/>
                  <a:ea typeface="Calibri" panose="020F0502020204030204" charset="0"/>
                  <a:cs typeface="Calibri" panose="020F0502020204030204" charset="0"/>
                </a:rPr>
                <a:t> objectively </a:t>
              </a:r>
              <a:r>
                <a:rPr lang="it-IT" altLang="zh-CN" sz="2400" b="1" dirty="0">
                  <a:gradFill>
                    <a:gsLst>
                      <a:gs pos="0">
                        <a:srgbClr val="E30000"/>
                      </a:gs>
                      <a:gs pos="100000">
                        <a:srgbClr val="760303"/>
                      </a:gs>
                    </a:gsLst>
                    <a:lin scaled="0"/>
                  </a:gradFill>
                  <a:latin typeface="Calibri" panose="020F0502020204030204" charset="0"/>
                  <a:ea typeface="Calibri" panose="020F0502020204030204" charset="0"/>
                  <a:cs typeface="Calibri" panose="020F0502020204030204" charset="0"/>
                </a:rPr>
                <a:t>RATIONAL THINKING</a:t>
              </a:r>
            </a:p>
          </p:txBody>
        </p:sp>
      </p:grpSp>
      <p:grpSp>
        <p:nvGrpSpPr>
          <p:cNvPr id="96" name="组合 95"/>
          <p:cNvGrpSpPr/>
          <p:nvPr/>
        </p:nvGrpSpPr>
        <p:grpSpPr>
          <a:xfrm>
            <a:off x="6214110" y="3123565"/>
            <a:ext cx="5340350" cy="1508125"/>
            <a:chOff x="304800" y="673100"/>
            <a:chExt cx="4000500" cy="4000500"/>
          </a:xfrm>
          <a:effectLst>
            <a:outerShdw blurRad="444500" dist="254000" dir="8100000" algn="tr" rotWithShape="0">
              <a:prstClr val="black">
                <a:alpha val="50000"/>
              </a:prstClr>
            </a:outerShdw>
          </a:effectLst>
        </p:grpSpPr>
        <p:sp>
          <p:nvSpPr>
            <p:cNvPr id="98" name="同心圆 9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tx1"/>
                </a:solidFill>
                <a:latin typeface="Calibri" panose="020F0502020204030204" charset="0"/>
                <a:ea typeface="Calibri" panose="020F0502020204030204" charset="0"/>
                <a:cs typeface="Calibri" panose="020F0502020204030204" charset="0"/>
              </a:endParaRPr>
            </a:p>
          </p:txBody>
        </p:sp>
        <p:sp>
          <p:nvSpPr>
            <p:cNvPr id="99" name="椭圆 98"/>
            <p:cNvSpPr/>
            <p:nvPr/>
          </p:nvSpPr>
          <p:spPr>
            <a:xfrm>
              <a:off x="357328" y="760414"/>
              <a:ext cx="3825875" cy="382587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2000" b="1" dirty="0">
                  <a:solidFill>
                    <a:schemeClr val="tx1"/>
                  </a:solidFill>
                  <a:latin typeface="Calibri" panose="020F0502020204030204" charset="0"/>
                  <a:ea typeface="Calibri" panose="020F0502020204030204" charset="0"/>
                  <a:cs typeface="Calibri" panose="020F0502020204030204" charset="0"/>
                </a:rPr>
                <a:t>What is perceived to exist </a:t>
              </a:r>
            </a:p>
            <a:p>
              <a:pPr algn="ctr"/>
              <a:r>
                <a:rPr lang="it-IT" altLang="zh-CN" sz="2400" b="1" dirty="0">
                  <a:gradFill>
                    <a:gsLst>
                      <a:gs pos="0">
                        <a:srgbClr val="E30000"/>
                      </a:gs>
                      <a:gs pos="100000">
                        <a:srgbClr val="760303"/>
                      </a:gs>
                    </a:gsLst>
                    <a:lin scaled="0"/>
                  </a:gradFill>
                  <a:latin typeface="Calibri" panose="020F0502020204030204" charset="0"/>
                  <a:ea typeface="Calibri" panose="020F0502020204030204" charset="0"/>
                  <a:cs typeface="Calibri" panose="020F0502020204030204" charset="0"/>
                </a:rPr>
                <a:t>VERBAL DENOTATION</a:t>
              </a:r>
            </a:p>
          </p:txBody>
        </p:sp>
      </p:grpSp>
      <p:cxnSp>
        <p:nvCxnSpPr>
          <p:cNvPr id="101" name="直接连接符 100"/>
          <p:cNvCxnSpPr/>
          <p:nvPr/>
        </p:nvCxnSpPr>
        <p:spPr>
          <a:xfrm>
            <a:off x="4333127" y="3796265"/>
            <a:ext cx="1762873" cy="415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flipV="1">
            <a:off x="4252449" y="2131530"/>
            <a:ext cx="1775516" cy="6996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3979710" y="4384492"/>
            <a:ext cx="2184927" cy="10241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任意多边形 57"/>
          <p:cNvSpPr/>
          <p:nvPr/>
        </p:nvSpPr>
        <p:spPr>
          <a:xfrm>
            <a:off x="13941" y="223959"/>
            <a:ext cx="1804670" cy="610870"/>
          </a:xfrm>
          <a:custGeom>
            <a:avLst/>
            <a:gdLst>
              <a:gd name="connsiteX0" fmla="*/ 2445724 w 3036849"/>
              <a:gd name="connsiteY0" fmla="*/ 0 h 1182250"/>
              <a:gd name="connsiteX1" fmla="*/ 3036849 w 3036849"/>
              <a:gd name="connsiteY1" fmla="*/ 591125 h 1182250"/>
              <a:gd name="connsiteX2" fmla="*/ 2445724 w 3036849"/>
              <a:gd name="connsiteY2" fmla="*/ 1182250 h 1182250"/>
              <a:gd name="connsiteX3" fmla="*/ 2367755 w 3036849"/>
              <a:gd name="connsiteY3" fmla="*/ 1174390 h 1182250"/>
              <a:gd name="connsiteX4" fmla="*/ 0 w 3036849"/>
              <a:gd name="connsiteY4" fmla="*/ 1174390 h 1182250"/>
              <a:gd name="connsiteX5" fmla="*/ 0 w 3036849"/>
              <a:gd name="connsiteY5" fmla="*/ 7860 h 1182250"/>
              <a:gd name="connsiteX6" fmla="*/ 2367755 w 3036849"/>
              <a:gd name="connsiteY6" fmla="*/ 7860 h 118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6849" h="1182250">
                <a:moveTo>
                  <a:pt x="2445724" y="0"/>
                </a:moveTo>
                <a:cubicBezTo>
                  <a:pt x="2772193" y="0"/>
                  <a:pt x="3036849" y="264656"/>
                  <a:pt x="3036849" y="591125"/>
                </a:cubicBezTo>
                <a:cubicBezTo>
                  <a:pt x="3036849" y="917594"/>
                  <a:pt x="2772193" y="1182250"/>
                  <a:pt x="2445724" y="1182250"/>
                </a:cubicBezTo>
                <a:lnTo>
                  <a:pt x="2367755" y="1174390"/>
                </a:lnTo>
                <a:lnTo>
                  <a:pt x="0" y="1174390"/>
                </a:lnTo>
                <a:lnTo>
                  <a:pt x="0" y="7860"/>
                </a:lnTo>
                <a:lnTo>
                  <a:pt x="2367755" y="786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1705" dirty="0">
                <a:solidFill>
                  <a:schemeClr val="bg1"/>
                </a:solidFill>
                <a:latin typeface="Calibri" panose="020F0502020204030204" charset="0"/>
                <a:ea typeface="Calibri" panose="020F0502020204030204" charset="0"/>
                <a:cs typeface="Calibri" panose="020F0502020204030204" charset="0"/>
              </a:rPr>
              <a:t>Languages of existence</a:t>
            </a:r>
          </a:p>
        </p:txBody>
      </p:sp>
      <p:grpSp>
        <p:nvGrpSpPr>
          <p:cNvPr id="25" name="组合 48"/>
          <p:cNvGrpSpPr/>
          <p:nvPr/>
        </p:nvGrpSpPr>
        <p:grpSpPr>
          <a:xfrm>
            <a:off x="1427752" y="2149280"/>
            <a:ext cx="2513877" cy="2513877"/>
            <a:chOff x="1403648" y="1115468"/>
            <a:chExt cx="1294414" cy="1294414"/>
          </a:xfrm>
        </p:grpSpPr>
        <p:sp>
          <p:nvSpPr>
            <p:cNvPr id="26" name="椭圆 49"/>
            <p:cNvSpPr/>
            <p:nvPr/>
          </p:nvSpPr>
          <p:spPr>
            <a:xfrm>
              <a:off x="1539485" y="1259632"/>
              <a:ext cx="1022740" cy="102274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zh-CN" sz="3200" dirty="0">
                  <a:latin typeface="Calibri" panose="020F0502020204030204" charset="0"/>
                  <a:ea typeface="Calibri" panose="020F0502020204030204" charset="0"/>
                  <a:cs typeface="Calibri" panose="020F0502020204030204" charset="0"/>
                </a:rPr>
                <a:t>RA</a:t>
              </a:r>
            </a:p>
            <a:p>
              <a:pPr algn="ctr"/>
              <a:r>
                <a:rPr lang="it-IT" altLang="zh-CN" sz="2000" dirty="0">
                  <a:latin typeface="Calibri" panose="020F0502020204030204" charset="0"/>
                  <a:ea typeface="Calibri" panose="020F0502020204030204" charset="0"/>
                  <a:cs typeface="Calibri" panose="020F0502020204030204" charset="0"/>
                </a:rPr>
                <a:t>(</a:t>
              </a:r>
              <a:r>
                <a:rPr lang="it-IT" altLang="zh-CN" sz="2000" dirty="0" err="1">
                  <a:latin typeface="Calibri" panose="020F0502020204030204" charset="0"/>
                  <a:ea typeface="Calibri" panose="020F0502020204030204" charset="0"/>
                  <a:cs typeface="Calibri" panose="020F0502020204030204" charset="0"/>
                </a:rPr>
                <a:t>Rational</a:t>
              </a:r>
              <a:r>
                <a:rPr lang="it-IT" altLang="zh-CN" sz="2000" dirty="0">
                  <a:latin typeface="Calibri" panose="020F0502020204030204" charset="0"/>
                  <a:ea typeface="Calibri" panose="020F0502020204030204" charset="0"/>
                  <a:cs typeface="Calibri" panose="020F0502020204030204" charset="0"/>
                </a:rPr>
                <a:t>) </a:t>
              </a:r>
            </a:p>
          </p:txBody>
        </p:sp>
        <p:sp>
          <p:nvSpPr>
            <p:cNvPr id="27" name="同心圆 80"/>
            <p:cNvSpPr/>
            <p:nvPr/>
          </p:nvSpPr>
          <p:spPr>
            <a:xfrm>
              <a:off x="1403648" y="1115468"/>
              <a:ext cx="1294414" cy="1294414"/>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latin typeface="Calibri" panose="020F0502020204030204" charset="0"/>
                <a:ea typeface="Calibri" panose="020F0502020204030204" charset="0"/>
                <a:cs typeface="Calibri" panose="020F0502020204030204" charset="0"/>
              </a:endParaRPr>
            </a:p>
          </p:txBody>
        </p:sp>
      </p:grpSp>
    </p:spTree>
    <p:extLst>
      <p:ext uri="{BB962C8B-B14F-4D97-AF65-F5344CB8AC3E}">
        <p14:creationId xmlns:p14="http://schemas.microsoft.com/office/powerpoint/2010/main" val="3637114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365331864"/>
              </p:ext>
            </p:extLst>
          </p:nvPr>
        </p:nvGraphicFramePr>
        <p:xfrm>
          <a:off x="972214" y="517348"/>
          <a:ext cx="11219786" cy="6340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reccia bidirezionale verticale 2"/>
          <p:cNvSpPr/>
          <p:nvPr/>
        </p:nvSpPr>
        <p:spPr>
          <a:xfrm>
            <a:off x="7871278" y="2564648"/>
            <a:ext cx="642151" cy="2246050"/>
          </a:xfrm>
          <a:prstGeom prst="upDownArrow">
            <a:avLst/>
          </a:prstGeom>
          <a:gradFill flip="none" rotWithShape="1">
            <a:gsLst>
              <a:gs pos="0">
                <a:schemeClr val="accent6">
                  <a:lumMod val="40000"/>
                  <a:lumOff val="60000"/>
                </a:schemeClr>
              </a:gs>
              <a:gs pos="15000">
                <a:schemeClr val="accent1">
                  <a:tint val="44500"/>
                  <a:satMod val="160000"/>
                  <a:alpha val="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Freccia bidirezionale verticale 5"/>
          <p:cNvSpPr/>
          <p:nvPr/>
        </p:nvSpPr>
        <p:spPr>
          <a:xfrm rot="16200000">
            <a:off x="7802698" y="2642743"/>
            <a:ext cx="642151" cy="2246050"/>
          </a:xfrm>
          <a:prstGeom prst="upDownArrow">
            <a:avLst/>
          </a:prstGeom>
          <a:gradFill flip="none" rotWithShape="1">
            <a:gsLst>
              <a:gs pos="0">
                <a:schemeClr val="accent6">
                  <a:lumMod val="40000"/>
                  <a:lumOff val="60000"/>
                </a:schemeClr>
              </a:gs>
              <a:gs pos="15000">
                <a:schemeClr val="accent1">
                  <a:tint val="44500"/>
                  <a:satMod val="160000"/>
                  <a:alpha val="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800" b="1" i="0" u="none" strike="noStrike" kern="1200" cap="none" spc="50" normalizeH="0" baseline="0" noProof="0">
              <a:ln w="9525" cmpd="sng">
                <a:solidFill>
                  <a:srgbClr val="1CADE4"/>
                </a:solidFill>
                <a:prstDash val="solid"/>
              </a:ln>
              <a:solidFill>
                <a:srgbClr val="70AD47">
                  <a:tint val="1000"/>
                </a:srgbClr>
              </a:solidFill>
              <a:effectLst>
                <a:glow rad="38100">
                  <a:srgbClr val="1CADE4">
                    <a:alpha val="40000"/>
                  </a:srgbClr>
                </a:glow>
              </a:effectLst>
              <a:uLnTx/>
              <a:uFillTx/>
              <a:latin typeface="Tw Cen MT" panose="020B0602020104020603"/>
              <a:ea typeface="+mn-ea"/>
              <a:cs typeface="+mn-cs"/>
            </a:endParaRPr>
          </a:p>
        </p:txBody>
      </p:sp>
      <p:sp>
        <p:nvSpPr>
          <p:cNvPr id="7" name="Freccia bidirezionale verticale 6"/>
          <p:cNvSpPr/>
          <p:nvPr/>
        </p:nvSpPr>
        <p:spPr>
          <a:xfrm rot="18833140">
            <a:off x="6326531" y="4525669"/>
            <a:ext cx="642151" cy="1248509"/>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Freccia bidirezionale verticale 8"/>
          <p:cNvSpPr/>
          <p:nvPr/>
        </p:nvSpPr>
        <p:spPr>
          <a:xfrm rot="2527685">
            <a:off x="6326530" y="1832232"/>
            <a:ext cx="642151" cy="1338654"/>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Freccia bidirezionale verticale 9"/>
          <p:cNvSpPr/>
          <p:nvPr/>
        </p:nvSpPr>
        <p:spPr>
          <a:xfrm rot="2527685">
            <a:off x="9618536" y="4349673"/>
            <a:ext cx="642151" cy="1338654"/>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Freccia bidirezionale verticale 10"/>
          <p:cNvSpPr/>
          <p:nvPr/>
        </p:nvSpPr>
        <p:spPr>
          <a:xfrm rot="18833140">
            <a:off x="9499347" y="2045217"/>
            <a:ext cx="584705" cy="1257419"/>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CasellaDiTesto 3"/>
          <p:cNvSpPr txBox="1"/>
          <p:nvPr/>
        </p:nvSpPr>
        <p:spPr>
          <a:xfrm>
            <a:off x="190078" y="3814796"/>
            <a:ext cx="4387408" cy="26776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2800" b="0" i="1" u="none" strike="noStrike" kern="1200" cap="none" spc="0" normalizeH="0" baseline="0" noProof="0" dirty="0">
                <a:ln>
                  <a:noFill/>
                </a:ln>
                <a:solidFill>
                  <a:prstClr val="black"/>
                </a:solidFill>
                <a:effectLst/>
                <a:uLnTx/>
                <a:uFillTx/>
                <a:latin typeface="Tw Cen MT" panose="020B0602020104020603"/>
              </a:rPr>
              <a:t>Each of the 4 languages (grammars)</a:t>
            </a:r>
          </a:p>
          <a:p>
            <a:pPr marL="0" marR="0" lvl="0" indent="0" algn="l" defTabSz="914400" rtl="0" eaLnBrk="1" fontAlgn="auto" latinLnBrk="0" hangingPunct="1">
              <a:lnSpc>
                <a:spcPct val="100000"/>
              </a:lnSpc>
              <a:spcBef>
                <a:spcPts val="0"/>
              </a:spcBef>
              <a:spcAft>
                <a:spcPts val="0"/>
              </a:spcAft>
              <a:buClrTx/>
              <a:buSzTx/>
              <a:buFontTx/>
              <a:buNone/>
              <a:defRPr/>
            </a:pPr>
            <a:r>
              <a:rPr lang="it-IT" sz="2800" i="1" dirty="0">
                <a:solidFill>
                  <a:prstClr val="black"/>
                </a:solidFill>
                <a:latin typeface="Tw Cen MT" panose="020B0602020104020603"/>
              </a:rPr>
              <a:t>i</a:t>
            </a:r>
            <a:r>
              <a:rPr kumimoji="0" lang="it-IT" sz="2800" b="0" i="1" u="none" strike="noStrike" kern="1200" cap="none" spc="0" normalizeH="0" baseline="0" noProof="0" dirty="0">
                <a:ln>
                  <a:noFill/>
                </a:ln>
                <a:solidFill>
                  <a:prstClr val="black"/>
                </a:solidFill>
                <a:effectLst/>
                <a:uLnTx/>
                <a:uFillTx/>
                <a:latin typeface="Tw Cen MT" panose="020B0602020104020603"/>
              </a:rPr>
              <a:t>s integrated with the others </a:t>
            </a:r>
          </a:p>
          <a:p>
            <a:pPr marL="0" marR="0" lvl="0" indent="0" algn="l" defTabSz="914400" rtl="0" eaLnBrk="1" fontAlgn="auto" latinLnBrk="0" hangingPunct="1">
              <a:lnSpc>
                <a:spcPct val="100000"/>
              </a:lnSpc>
              <a:spcBef>
                <a:spcPts val="0"/>
              </a:spcBef>
              <a:spcAft>
                <a:spcPts val="0"/>
              </a:spcAft>
              <a:buClrTx/>
              <a:buSzTx/>
              <a:buFontTx/>
              <a:buNone/>
              <a:defRPr/>
            </a:pPr>
            <a:r>
              <a:rPr kumimoji="0" lang="it-IT" sz="2800" b="0" i="1" u="none" strike="noStrike" kern="1200" cap="none" spc="0" normalizeH="0" baseline="0" noProof="0" dirty="0">
                <a:ln>
                  <a:noFill/>
                </a:ln>
                <a:solidFill>
                  <a:prstClr val="black"/>
                </a:solidFill>
                <a:effectLst/>
                <a:uLnTx/>
                <a:uFillTx/>
                <a:latin typeface="Tw Cen MT" panose="020B0602020104020603"/>
              </a:rPr>
              <a:t>in order to build a </a:t>
            </a:r>
          </a:p>
          <a:p>
            <a:pPr marL="0" marR="0" lvl="0" indent="0" algn="l" defTabSz="914400" rtl="0" eaLnBrk="1" fontAlgn="auto" latinLnBrk="0" hangingPunct="1">
              <a:lnSpc>
                <a:spcPct val="100000"/>
              </a:lnSpc>
              <a:spcBef>
                <a:spcPts val="0"/>
              </a:spcBef>
              <a:spcAft>
                <a:spcPts val="0"/>
              </a:spcAft>
              <a:buClrTx/>
              <a:buSzTx/>
              <a:buFontTx/>
              <a:buNone/>
              <a:defRPr/>
            </a:pPr>
            <a:r>
              <a:rPr kumimoji="0" lang="it-IT" sz="2800" b="0" i="1" u="none" strike="noStrike" kern="1200" cap="none" spc="0" normalizeH="0" baseline="0" noProof="0" dirty="0">
                <a:ln>
                  <a:noFill/>
                </a:ln>
                <a:solidFill>
                  <a:srgbClr val="FF0000"/>
                </a:solidFill>
                <a:effectLst/>
                <a:uLnTx/>
                <a:uFillTx/>
                <a:latin typeface="Tw Cen MT" panose="020B0602020104020603"/>
              </a:rPr>
              <a:t>more complex </a:t>
            </a:r>
          </a:p>
          <a:p>
            <a:pPr marL="0" marR="0" lvl="0" indent="0" algn="l" defTabSz="914400" rtl="0" eaLnBrk="1" fontAlgn="auto" latinLnBrk="0" hangingPunct="1">
              <a:lnSpc>
                <a:spcPct val="100000"/>
              </a:lnSpc>
              <a:spcBef>
                <a:spcPts val="0"/>
              </a:spcBef>
              <a:spcAft>
                <a:spcPts val="0"/>
              </a:spcAft>
              <a:buClrTx/>
              <a:buSzTx/>
              <a:buFontTx/>
              <a:buNone/>
              <a:defRPr/>
            </a:pPr>
            <a:r>
              <a:rPr kumimoji="0" lang="it-IT" sz="2800" b="0" i="1" u="none" strike="noStrike" kern="1200" cap="none" spc="0" normalizeH="0" baseline="0" noProof="0" dirty="0">
                <a:ln>
                  <a:noFill/>
                </a:ln>
                <a:solidFill>
                  <a:srgbClr val="FF0000"/>
                </a:solidFill>
                <a:effectLst/>
                <a:uLnTx/>
                <a:uFillTx/>
                <a:latin typeface="Tw Cen MT" panose="020B0602020104020603"/>
              </a:rPr>
              <a:t>subjective grammar</a:t>
            </a:r>
            <a:endParaRPr kumimoji="0" lang="en-GB" sz="2800" b="0" i="1" u="none" strike="noStrike" kern="1200" cap="none" spc="0" normalizeH="0" baseline="0" noProof="0" dirty="0">
              <a:ln>
                <a:noFill/>
              </a:ln>
              <a:solidFill>
                <a:srgbClr val="FF0000"/>
              </a:solidFill>
              <a:effectLst/>
              <a:uLnTx/>
              <a:uFillTx/>
              <a:latin typeface="Tw Cen MT" panose="020B0602020104020603"/>
            </a:endParaRPr>
          </a:p>
        </p:txBody>
      </p:sp>
      <p:sp>
        <p:nvSpPr>
          <p:cNvPr id="5" name="CasellaDiTesto 4"/>
          <p:cNvSpPr txBox="1"/>
          <p:nvPr/>
        </p:nvSpPr>
        <p:spPr>
          <a:xfrm>
            <a:off x="8456656" y="-40044"/>
            <a:ext cx="3548107" cy="144655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t-IT" sz="4400" b="0" i="0" u="none" strike="noStrike" kern="1200" cap="none" spc="0" normalizeH="0" baseline="0" noProof="0" dirty="0">
                <a:ln>
                  <a:noFill/>
                </a:ln>
                <a:solidFill>
                  <a:prstClr val="black"/>
                </a:solidFill>
                <a:effectLst/>
                <a:uLnTx/>
                <a:uFillTx/>
                <a:latin typeface="Tw Cen MT" panose="020B0602020104020603"/>
                <a:ea typeface="+mn-ea"/>
                <a:cs typeface="+mn-cs"/>
              </a:rPr>
              <a:t>THE INDIVIDUAL</a:t>
            </a:r>
            <a:endParaRPr kumimoji="0" lang="en-GB" sz="4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CasellaDiTesto 7"/>
          <p:cNvSpPr txBox="1"/>
          <p:nvPr/>
        </p:nvSpPr>
        <p:spPr>
          <a:xfrm>
            <a:off x="6951491" y="2820699"/>
            <a:ext cx="2540000" cy="166507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it-IT" sz="3600" b="1" i="0" u="none" strike="noStrike" kern="1200" cap="none" spc="0" normalizeH="0" baseline="0" noProof="0" dirty="0">
                <a:ln>
                  <a:noFill/>
                </a:ln>
                <a:solidFill>
                  <a:prstClr val="black"/>
                </a:solidFill>
                <a:effectLst/>
                <a:uLnTx/>
                <a:uFillTx/>
                <a:latin typeface="Tw Cen MT" panose="020B0602020104020603"/>
                <a:ea typeface="+mn-ea"/>
                <a:cs typeface="+mn-cs"/>
              </a:rPr>
              <a:t>SUBJECTIVE GRAMMAR</a:t>
            </a:r>
            <a:endParaRPr kumimoji="0" lang="en-GB" sz="36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2" name="Immagine 11"/>
          <p:cNvPicPr>
            <a:picLocks noChangeAspect="1"/>
          </p:cNvPicPr>
          <p:nvPr/>
        </p:nvPicPr>
        <p:blipFill>
          <a:blip r:embed="rId8"/>
          <a:stretch>
            <a:fillRect/>
          </a:stretch>
        </p:blipFill>
        <p:spPr>
          <a:xfrm>
            <a:off x="190078" y="-40044"/>
            <a:ext cx="4635199" cy="3120128"/>
          </a:xfrm>
          <a:prstGeom prst="rect">
            <a:avLst/>
          </a:prstGeom>
        </p:spPr>
      </p:pic>
    </p:spTree>
    <p:extLst>
      <p:ext uri="{BB962C8B-B14F-4D97-AF65-F5344CB8AC3E}">
        <p14:creationId xmlns:p14="http://schemas.microsoft.com/office/powerpoint/2010/main" val="16383711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p:cNvSpPr txBox="1"/>
          <p:nvPr/>
        </p:nvSpPr>
        <p:spPr>
          <a:xfrm>
            <a:off x="6356985" y="635"/>
            <a:ext cx="5915660" cy="6857365"/>
          </a:xfrm>
          <a:prstGeom prst="rect">
            <a:avLst/>
          </a:prstGeom>
          <a:solidFill>
            <a:schemeClr val="accent3"/>
          </a:solidFill>
          <a:ln>
            <a:solidFill>
              <a:schemeClr val="accent2">
                <a:lumMod val="50000"/>
              </a:schemeClr>
            </a:solidFill>
          </a:ln>
        </p:spPr>
        <p:txBody>
          <a:bodyPr wrap="square" rtlCol="0">
            <a:noAutofit/>
          </a:bodyPr>
          <a:lstStyle/>
          <a:p>
            <a:r>
              <a:rPr lang="it-IT" dirty="0">
                <a:solidFill>
                  <a:schemeClr val="bg1"/>
                </a:solidFill>
              </a:rPr>
              <a:t>Il</a:t>
            </a:r>
            <a:r>
              <a:rPr lang="it-IT" dirty="0"/>
              <a:t> </a:t>
            </a:r>
          </a:p>
          <a:p>
            <a:pPr algn="ctr"/>
            <a:r>
              <a:rPr lang="it-IT" sz="2400" dirty="0">
                <a:solidFill>
                  <a:schemeClr val="accent5">
                    <a:lumMod val="25000"/>
                  </a:schemeClr>
                </a:solidFill>
              </a:rPr>
              <a:t>Higher logical level is the level of existential positions</a:t>
            </a:r>
            <a:r>
              <a:rPr lang="it-IT" dirty="0">
                <a:solidFill>
                  <a:schemeClr val="accent5">
                    <a:lumMod val="25000"/>
                  </a:schemeClr>
                </a:solidFill>
              </a:rPr>
              <a:t>.</a:t>
            </a:r>
          </a:p>
          <a:p>
            <a:r>
              <a:rPr lang="it-IT" dirty="0">
                <a:solidFill>
                  <a:schemeClr val="accent1">
                    <a:lumMod val="50000"/>
                  </a:schemeClr>
                </a:solidFill>
              </a:rPr>
              <a:t> </a:t>
            </a:r>
          </a:p>
          <a:p>
            <a:pPr algn="ctr"/>
            <a:r>
              <a:rPr lang="it-IT" sz="2000" dirty="0">
                <a:solidFill>
                  <a:schemeClr val="accent1">
                    <a:lumMod val="50000"/>
                  </a:schemeClr>
                </a:solidFill>
              </a:rPr>
              <a:t>It allows us to describe the different ways in which the </a:t>
            </a:r>
            <a:r>
              <a:rPr lang="it-IT" sz="2000" dirty="0" err="1">
                <a:solidFill>
                  <a:schemeClr val="accent1">
                    <a:lumMod val="50000"/>
                  </a:schemeClr>
                </a:solidFill>
              </a:rPr>
              <a:t>individual</a:t>
            </a:r>
            <a:r>
              <a:rPr lang="it-IT" sz="2000" dirty="0">
                <a:solidFill>
                  <a:schemeClr val="accent1">
                    <a:lumMod val="50000"/>
                  </a:schemeClr>
                </a:solidFill>
              </a:rPr>
              <a:t> relates to others:</a:t>
            </a:r>
          </a:p>
          <a:p>
            <a:pPr algn="ctr"/>
            <a:endParaRPr lang="it-IT" sz="2000" dirty="0">
              <a:solidFill>
                <a:schemeClr val="accent1">
                  <a:lumMod val="50000"/>
                </a:schemeClr>
              </a:solidFill>
            </a:endParaRPr>
          </a:p>
          <a:p>
            <a:pPr marL="285750" indent="-285750" algn="ctr">
              <a:buFont typeface="Arial" panose="020B0604020202020204" pitchFamily="34" charset="0"/>
              <a:buChar char="•"/>
            </a:pPr>
            <a:endParaRPr lang="it-IT" b="1" dirty="0">
              <a:solidFill>
                <a:schemeClr val="accent1">
                  <a:lumMod val="50000"/>
                </a:schemeClr>
              </a:solidFill>
            </a:endParaRPr>
          </a:p>
          <a:p>
            <a:pPr marL="285750" indent="-285750" algn="ctr">
              <a:buFont typeface="Arial" panose="020B0604020202020204" pitchFamily="34" charset="0"/>
              <a:buChar char="•"/>
            </a:pPr>
            <a:r>
              <a:rPr lang="it-IT" b="1" dirty="0">
                <a:solidFill>
                  <a:schemeClr val="accent1">
                    <a:lumMod val="50000"/>
                  </a:schemeClr>
                </a:solidFill>
              </a:rPr>
              <a:t>Child</a:t>
            </a:r>
            <a:r>
              <a:rPr lang="it-IT" dirty="0">
                <a:solidFill>
                  <a:schemeClr val="accent1">
                    <a:lumMod val="50000"/>
                  </a:schemeClr>
                </a:solidFill>
              </a:rPr>
              <a:t>: indicates the position in which the </a:t>
            </a:r>
            <a:r>
              <a:rPr lang="it-IT" dirty="0" err="1">
                <a:solidFill>
                  <a:schemeClr val="accent1">
                    <a:lumMod val="50000"/>
                  </a:schemeClr>
                </a:solidFill>
              </a:rPr>
              <a:t>individual</a:t>
            </a:r>
            <a:r>
              <a:rPr lang="it-IT" dirty="0">
                <a:solidFill>
                  <a:schemeClr val="accent1">
                    <a:lumMod val="50000"/>
                  </a:schemeClr>
                </a:solidFill>
              </a:rPr>
              <a:t> pursues the fulfillment of his/her own needs </a:t>
            </a:r>
          </a:p>
          <a:p>
            <a:pPr algn="ctr"/>
            <a:endParaRPr lang="it-IT" dirty="0">
              <a:solidFill>
                <a:schemeClr val="accent1">
                  <a:lumMod val="50000"/>
                </a:schemeClr>
              </a:solidFill>
            </a:endParaRPr>
          </a:p>
          <a:p>
            <a:pPr marL="285750" indent="-285750" algn="ctr">
              <a:buFont typeface="Arial" panose="020B0604020202020204" pitchFamily="34" charset="0"/>
              <a:buChar char="•"/>
            </a:pPr>
            <a:r>
              <a:rPr lang="it-IT" b="1" dirty="0">
                <a:solidFill>
                  <a:schemeClr val="accent1">
                    <a:lumMod val="50000"/>
                  </a:schemeClr>
                </a:solidFill>
              </a:rPr>
              <a:t>Parent:</a:t>
            </a:r>
            <a:r>
              <a:rPr lang="it-IT" dirty="0">
                <a:solidFill>
                  <a:schemeClr val="accent1">
                    <a:lumMod val="50000"/>
                  </a:schemeClr>
                </a:solidFill>
              </a:rPr>
              <a:t> </a:t>
            </a:r>
            <a:r>
              <a:rPr lang="en-US" dirty="0">
                <a:solidFill>
                  <a:schemeClr val="accent1">
                    <a:lumMod val="50000"/>
                  </a:schemeClr>
                </a:solidFill>
              </a:rPr>
              <a:t>refers to the ability to encourage growth in the people you care about</a:t>
            </a:r>
          </a:p>
          <a:p>
            <a:pPr marL="285750" indent="-285750" algn="ctr">
              <a:buFont typeface="Arial" panose="020B0604020202020204" pitchFamily="34" charset="0"/>
              <a:buChar char="•"/>
            </a:pPr>
            <a:endParaRPr lang="it-IT" dirty="0">
              <a:solidFill>
                <a:schemeClr val="accent1">
                  <a:lumMod val="50000"/>
                </a:schemeClr>
              </a:solidFill>
            </a:endParaRPr>
          </a:p>
          <a:p>
            <a:pPr marL="285750" indent="-285750" algn="ctr">
              <a:buFont typeface="Arial" panose="020B0604020202020204" pitchFamily="34" charset="0"/>
              <a:buChar char="•"/>
            </a:pPr>
            <a:r>
              <a:rPr lang="it-IT" b="1" dirty="0">
                <a:solidFill>
                  <a:schemeClr val="accent1">
                    <a:lumMod val="50000"/>
                  </a:schemeClr>
                </a:solidFill>
              </a:rPr>
              <a:t>Adult: </a:t>
            </a:r>
            <a:r>
              <a:rPr lang="it-IT" dirty="0">
                <a:solidFill>
                  <a:schemeClr val="accent1">
                    <a:lumMod val="50000"/>
                  </a:schemeClr>
                </a:solidFill>
              </a:rPr>
              <a:t>encompasses </a:t>
            </a:r>
            <a:r>
              <a:rPr lang="en-US" dirty="0">
                <a:solidFill>
                  <a:schemeClr val="accent1">
                    <a:lumMod val="50000"/>
                  </a:schemeClr>
                </a:solidFill>
              </a:rPr>
              <a:t>the capacity to relate to others by giving equal dignity to oneself and to others; to act upon one’s own needs and respect for the outside world accordingly. </a:t>
            </a:r>
            <a:endParaRPr lang="it-IT" dirty="0">
              <a:solidFill>
                <a:schemeClr val="accent1">
                  <a:lumMod val="50000"/>
                </a:schemeClr>
              </a:solidFill>
            </a:endParaRPr>
          </a:p>
          <a:p>
            <a:pPr algn="ctr"/>
            <a:endParaRPr lang="en-US" b="1" dirty="0">
              <a:solidFill>
                <a:schemeClr val="accent1">
                  <a:lumMod val="50000"/>
                </a:schemeClr>
              </a:solidFill>
            </a:endParaRPr>
          </a:p>
          <a:p>
            <a:pPr algn="ctr"/>
            <a:endParaRPr lang="en-US" b="1" dirty="0">
              <a:solidFill>
                <a:schemeClr val="accent1">
                  <a:lumMod val="50000"/>
                </a:schemeClr>
              </a:solidFill>
            </a:endParaRPr>
          </a:p>
          <a:p>
            <a:pPr algn="ctr"/>
            <a:r>
              <a:rPr lang="en-US" b="1" dirty="0">
                <a:solidFill>
                  <a:schemeClr val="accent1">
                    <a:lumMod val="50000"/>
                  </a:schemeClr>
                </a:solidFill>
              </a:rPr>
              <a:t>The healthy individual </a:t>
            </a:r>
            <a:r>
              <a:rPr lang="en-US" dirty="0">
                <a:solidFill>
                  <a:schemeClr val="accent1">
                    <a:lumMod val="50000"/>
                  </a:schemeClr>
                </a:solidFill>
              </a:rPr>
              <a:t>is capable of adjusting these positions to the stages of the life cycle and the relationships he/she builds up. </a:t>
            </a:r>
            <a:endParaRPr lang="it-IT" dirty="0">
              <a:solidFill>
                <a:schemeClr val="accent1">
                  <a:lumMod val="50000"/>
                </a:schemeClr>
              </a:solidFill>
            </a:endParaRPr>
          </a:p>
        </p:txBody>
      </p:sp>
      <p:pic>
        <p:nvPicPr>
          <p:cNvPr id="101" name="Picture 100"/>
          <p:cNvPicPr/>
          <p:nvPr/>
        </p:nvPicPr>
        <p:blipFill>
          <a:blip r:embed="rId2"/>
          <a:stretch>
            <a:fillRect/>
          </a:stretch>
        </p:blipFill>
        <p:spPr>
          <a:xfrm>
            <a:off x="79375" y="0"/>
            <a:ext cx="6277610" cy="4313555"/>
          </a:xfrm>
          <a:prstGeom prst="rect">
            <a:avLst/>
          </a:prstGeom>
          <a:noFill/>
          <a:ln w="9525">
            <a:noFill/>
          </a:ln>
        </p:spPr>
      </p:pic>
      <p:graphicFrame>
        <p:nvGraphicFramePr>
          <p:cNvPr id="2" name="Diagramma 1"/>
          <p:cNvGraphicFramePr/>
          <p:nvPr/>
        </p:nvGraphicFramePr>
        <p:xfrm>
          <a:off x="180340" y="4313554"/>
          <a:ext cx="5915660" cy="2544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e 2"/>
          <p:cNvSpPr/>
          <p:nvPr/>
        </p:nvSpPr>
        <p:spPr>
          <a:xfrm>
            <a:off x="1275715" y="6086475"/>
            <a:ext cx="695960" cy="514350"/>
          </a:xfrm>
          <a:prstGeom prst="ellipse">
            <a:avLst/>
          </a:prstGeom>
          <a:solidFill>
            <a:schemeClr val="bg1"/>
          </a:solidFill>
          <a:ln>
            <a:solidFill>
              <a:schemeClr val="accent1">
                <a:lumMod val="60000"/>
                <a:lumOff val="40000"/>
              </a:schemeClr>
            </a:solidFill>
          </a:ln>
        </p:spPr>
        <p:style>
          <a:lnRef idx="2">
            <a:schemeClr val="accent1"/>
          </a:lnRef>
          <a:fillRef idx="0">
            <a:srgbClr val="FFFFFF"/>
          </a:fillRef>
          <a:effectRef idx="0">
            <a:srgbClr val="FFFFFF"/>
          </a:effectRef>
          <a:fontRef idx="minor">
            <a:schemeClr val="dk1"/>
          </a:fontRef>
        </p:style>
        <p:txBody>
          <a:bodyPr rtlCol="0" anchor="ctr"/>
          <a:lstStyle/>
          <a:p>
            <a:pPr lvl="0"/>
            <a:endParaRPr lang="it-IT" sz="1600" dirty="0"/>
          </a:p>
          <a:p>
            <a:pPr lvl="0"/>
            <a:r>
              <a:rPr lang="it-IT" sz="1600" dirty="0"/>
              <a:t>BO</a:t>
            </a:r>
          </a:p>
          <a:p>
            <a:pPr lvl="0"/>
            <a:endParaRPr lang="it-IT" sz="1600" dirty="0"/>
          </a:p>
        </p:txBody>
      </p:sp>
      <p:sp>
        <p:nvSpPr>
          <p:cNvPr id="4" name="Ovale 2"/>
          <p:cNvSpPr/>
          <p:nvPr/>
        </p:nvSpPr>
        <p:spPr>
          <a:xfrm>
            <a:off x="2321560" y="6120765"/>
            <a:ext cx="695960" cy="514350"/>
          </a:xfrm>
          <a:prstGeom prst="ellipse">
            <a:avLst/>
          </a:prstGeom>
          <a:solidFill>
            <a:schemeClr val="bg1"/>
          </a:solidFill>
          <a:ln>
            <a:solidFill>
              <a:schemeClr val="accent1">
                <a:lumMod val="60000"/>
                <a:lumOff val="40000"/>
              </a:schemeClr>
            </a:solidFill>
          </a:ln>
        </p:spPr>
        <p:style>
          <a:lnRef idx="2">
            <a:schemeClr val="accent1"/>
          </a:lnRef>
          <a:fillRef idx="0">
            <a:srgbClr val="FFFFFF"/>
          </a:fillRef>
          <a:effectRef idx="0">
            <a:srgbClr val="FFFFFF"/>
          </a:effectRef>
          <a:fontRef idx="minor">
            <a:schemeClr val="dk1"/>
          </a:fontRef>
        </p:style>
        <p:txBody>
          <a:bodyPr rtlCol="0" anchor="ctr"/>
          <a:lstStyle/>
          <a:p>
            <a:pPr lvl="0"/>
            <a:endParaRPr lang="it-IT" sz="1600" dirty="0"/>
          </a:p>
          <a:p>
            <a:pPr lvl="0"/>
            <a:r>
              <a:rPr lang="it-IT" sz="1600" dirty="0"/>
              <a:t> E</a:t>
            </a:r>
          </a:p>
          <a:p>
            <a:pPr lvl="0"/>
            <a:endParaRPr lang="it-IT" sz="1600" dirty="0"/>
          </a:p>
        </p:txBody>
      </p:sp>
      <p:sp>
        <p:nvSpPr>
          <p:cNvPr id="6" name="Ovale 2"/>
          <p:cNvSpPr/>
          <p:nvPr/>
        </p:nvSpPr>
        <p:spPr>
          <a:xfrm>
            <a:off x="3503930" y="6120765"/>
            <a:ext cx="695960" cy="514350"/>
          </a:xfrm>
          <a:prstGeom prst="ellipse">
            <a:avLst/>
          </a:prstGeom>
          <a:solidFill>
            <a:schemeClr val="bg1"/>
          </a:solidFill>
          <a:ln>
            <a:solidFill>
              <a:schemeClr val="accent1">
                <a:lumMod val="60000"/>
                <a:lumOff val="40000"/>
              </a:schemeClr>
            </a:solidFill>
          </a:ln>
        </p:spPr>
        <p:style>
          <a:lnRef idx="2">
            <a:schemeClr val="accent1"/>
          </a:lnRef>
          <a:fillRef idx="0">
            <a:srgbClr val="FFFFFF"/>
          </a:fillRef>
          <a:effectRef idx="0">
            <a:srgbClr val="FFFFFF"/>
          </a:effectRef>
          <a:fontRef idx="minor">
            <a:schemeClr val="dk1"/>
          </a:fontRef>
        </p:style>
        <p:txBody>
          <a:bodyPr rtlCol="0" anchor="ctr"/>
          <a:lstStyle/>
          <a:p>
            <a:pPr lvl="0"/>
            <a:endParaRPr lang="it-IT" sz="1600" dirty="0"/>
          </a:p>
          <a:p>
            <a:pPr lvl="0"/>
            <a:r>
              <a:rPr lang="it-IT" sz="1600" dirty="0"/>
              <a:t>FA</a:t>
            </a:r>
          </a:p>
          <a:p>
            <a:pPr lvl="0"/>
            <a:endParaRPr lang="it-IT" sz="1600" dirty="0"/>
          </a:p>
        </p:txBody>
      </p:sp>
      <p:sp>
        <p:nvSpPr>
          <p:cNvPr id="7" name="Ovale 2"/>
          <p:cNvSpPr/>
          <p:nvPr/>
        </p:nvSpPr>
        <p:spPr>
          <a:xfrm>
            <a:off x="4565650" y="6086475"/>
            <a:ext cx="695960" cy="514350"/>
          </a:xfrm>
          <a:prstGeom prst="ellipse">
            <a:avLst/>
          </a:prstGeom>
          <a:solidFill>
            <a:schemeClr val="bg1"/>
          </a:solidFill>
          <a:ln>
            <a:solidFill>
              <a:schemeClr val="accent1">
                <a:lumMod val="60000"/>
                <a:lumOff val="40000"/>
              </a:schemeClr>
            </a:solidFill>
          </a:ln>
        </p:spPr>
        <p:style>
          <a:lnRef idx="2">
            <a:schemeClr val="accent1"/>
          </a:lnRef>
          <a:fillRef idx="0">
            <a:srgbClr val="FFFFFF"/>
          </a:fillRef>
          <a:effectRef idx="0">
            <a:srgbClr val="FFFFFF"/>
          </a:effectRef>
          <a:fontRef idx="minor">
            <a:schemeClr val="dk1"/>
          </a:fontRef>
        </p:style>
        <p:txBody>
          <a:bodyPr rtlCol="0" anchor="ctr"/>
          <a:lstStyle/>
          <a:p>
            <a:pPr lvl="0"/>
            <a:endParaRPr lang="it-IT" sz="1600" dirty="0"/>
          </a:p>
          <a:p>
            <a:pPr lvl="0"/>
            <a:r>
              <a:rPr lang="it-IT" sz="1600" dirty="0"/>
              <a:t>RA</a:t>
            </a:r>
          </a:p>
          <a:p>
            <a:pPr lvl="0"/>
            <a:endParaRPr lang="it-IT" sz="1600" dirty="0"/>
          </a:p>
        </p:txBody>
      </p:sp>
    </p:spTree>
    <p:extLst>
      <p:ext uri="{BB962C8B-B14F-4D97-AF65-F5344CB8AC3E}">
        <p14:creationId xmlns:p14="http://schemas.microsoft.com/office/powerpoint/2010/main" val="1666790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disegno, schizzo, illustrazione, Line art&#10;&#10;Descrizione generata automaticamente"/>
          <p:cNvPicPr>
            <a:picLocks noChangeAspect="1"/>
          </p:cNvPicPr>
          <p:nvPr/>
        </p:nvPicPr>
        <p:blipFill>
          <a:blip r:embed="rId2"/>
          <a:stretch>
            <a:fillRect/>
          </a:stretch>
        </p:blipFill>
        <p:spPr>
          <a:xfrm>
            <a:off x="4419600" y="157480"/>
            <a:ext cx="7772400" cy="6701155"/>
          </a:xfrm>
          <a:prstGeom prst="rect">
            <a:avLst/>
          </a:prstGeom>
        </p:spPr>
      </p:pic>
      <p:sp>
        <p:nvSpPr>
          <p:cNvPr id="11" name="CasellaDiTesto 10"/>
          <p:cNvSpPr txBox="1"/>
          <p:nvPr/>
        </p:nvSpPr>
        <p:spPr>
          <a:xfrm>
            <a:off x="0" y="1859340"/>
            <a:ext cx="4419600" cy="2553335"/>
          </a:xfrm>
          <a:prstGeom prst="rect">
            <a:avLst/>
          </a:prstGeom>
          <a:solidFill>
            <a:schemeClr val="tx1"/>
          </a:solidFill>
        </p:spPr>
        <p:txBody>
          <a:bodyPr wrap="square" rtlCol="0">
            <a:spAutoFit/>
          </a:bodyPr>
          <a:lstStyle/>
          <a:p>
            <a:r>
              <a:rPr lang="it-IT" sz="3200" dirty="0">
                <a:solidFill>
                  <a:schemeClr val="bg1"/>
                </a:solidFill>
              </a:rPr>
              <a:t>1.3</a:t>
            </a:r>
          </a:p>
          <a:p>
            <a:r>
              <a:rPr lang="it-IT" sz="3200" dirty="0">
                <a:solidFill>
                  <a:schemeClr val="bg1"/>
                </a:solidFill>
              </a:rPr>
              <a:t>THE TWO VERSIONS </a:t>
            </a:r>
          </a:p>
          <a:p>
            <a:r>
              <a:rPr lang="it-IT" sz="3200" dirty="0">
                <a:solidFill>
                  <a:schemeClr val="bg1"/>
                </a:solidFill>
              </a:rPr>
              <a:t>OF THE BIO-PSYCHO-SOCIAL MODEL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5152390" y="1147313"/>
            <a:ext cx="7015480" cy="681488"/>
          </a:xfrm>
        </p:spPr>
        <p:txBody>
          <a:bodyPr anchor="ctr">
            <a:noAutofit/>
          </a:bodyPr>
          <a:lstStyle/>
          <a:p>
            <a:pPr marL="0" indent="0">
              <a:buNone/>
            </a:pPr>
            <a:r>
              <a:rPr lang="it-IT" b="1" i="1" dirty="0">
                <a:solidFill>
                  <a:schemeClr val="tx1"/>
                </a:solidFill>
                <a:latin typeface="Candara" panose="020E0502030303020204" charset="0"/>
                <a:cs typeface="Candara" panose="020E0502030303020204" charset="0"/>
              </a:rPr>
              <a:t>        </a:t>
            </a:r>
          </a:p>
          <a:p>
            <a:pPr marL="0" indent="0">
              <a:buNone/>
            </a:pPr>
            <a:endParaRPr lang="it-IT" sz="2000" dirty="0">
              <a:solidFill>
                <a:schemeClr val="tx1"/>
              </a:solidFill>
              <a:latin typeface="Candara" panose="020E0502030303020204" charset="0"/>
              <a:cs typeface="Candara" panose="020E0502030303020204" charset="0"/>
            </a:endParaRPr>
          </a:p>
        </p:txBody>
      </p:sp>
      <p:sp>
        <p:nvSpPr>
          <p:cNvPr id="10" name="Rettangolo con angoli arrotondati 9"/>
          <p:cNvSpPr/>
          <p:nvPr/>
        </p:nvSpPr>
        <p:spPr>
          <a:xfrm>
            <a:off x="154940" y="93345"/>
            <a:ext cx="11719560" cy="1386840"/>
          </a:xfrm>
          <a:prstGeom prst="roundRect">
            <a:avLst/>
          </a:prstGeom>
          <a:solidFill>
            <a:schemeClr val="tx1">
              <a:lumMod val="95000"/>
              <a:lumOff val="5000"/>
            </a:schemeClr>
          </a:solidFill>
          <a:ln>
            <a:noFill/>
          </a:ln>
          <a:effectLst>
            <a:outerShdw blurRad="225425" dist="50800" dir="5220000" algn="ctr">
              <a:srgbClr val="000000">
                <a:alpha val="33000"/>
              </a:srgbClr>
            </a:outerShdw>
          </a:effectLst>
          <a:scene3d>
            <a:camera prst="orthographicFront"/>
            <a:lightRig rig="harsh" dir="t">
              <a:rot lat="0" lon="0" rev="3000000"/>
            </a:lightRig>
          </a:scene3d>
          <a:sp3d extrusionH="254000" contourW="19050">
            <a:bevelT w="82550" h="44450" prst="angle"/>
            <a:bevelB w="82550" h="44450" prst="angle"/>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EACH LANGUAGE CAN BE:</a:t>
            </a:r>
          </a:p>
          <a:p>
            <a:pPr algn="ctr"/>
            <a:endParaRPr lang="it-IT" dirty="0">
              <a:solidFill>
                <a:schemeClr val="bg1"/>
              </a:solidFill>
            </a:endParaRPr>
          </a:p>
          <a:p>
            <a:pPr algn="ctr"/>
            <a:r>
              <a:rPr lang="it-IT" sz="2400" dirty="0">
                <a:solidFill>
                  <a:schemeClr val="bg1"/>
                </a:solidFill>
              </a:rPr>
              <a:t>CONSCIOUS (REFLECTIVE)</a:t>
            </a:r>
            <a:r>
              <a:rPr lang="it-IT" dirty="0">
                <a:solidFill>
                  <a:schemeClr val="bg1"/>
                </a:solidFill>
              </a:rPr>
              <a:t>      O    </a:t>
            </a:r>
            <a:r>
              <a:rPr lang="it-IT" sz="2400" dirty="0">
                <a:solidFill>
                  <a:schemeClr val="bg1"/>
                </a:solidFill>
              </a:rPr>
              <a:t>UNCONSCIOUS (SPONTANEOUS)</a:t>
            </a:r>
          </a:p>
        </p:txBody>
      </p:sp>
      <p:sp>
        <p:nvSpPr>
          <p:cNvPr id="8" name="Rettangolo con angoli arrotondati 7"/>
          <p:cNvSpPr/>
          <p:nvPr/>
        </p:nvSpPr>
        <p:spPr>
          <a:xfrm>
            <a:off x="245252" y="2754120"/>
            <a:ext cx="3043382" cy="1349759"/>
          </a:xfrm>
          <a:prstGeom prst="roundRect">
            <a:avLst>
              <a:gd name="adj" fmla="val 16667"/>
            </a:avLst>
          </a:prstGeom>
          <a:solidFill>
            <a:schemeClr val="accent2">
              <a:lumMod val="50000"/>
            </a:schemeClr>
          </a:solidFill>
          <a:ln w="73025" cap="rnd">
            <a:solidFill>
              <a:schemeClr val="bg1"/>
            </a:solidFill>
          </a:ln>
        </p:spPr>
        <p:txBody>
          <a:bodyPr lIns="22859" tIns="22859" rIns="22859" bIns="22859" anchor="ctr"/>
          <a:lstStyle/>
          <a:p>
            <a:pPr algn="ctr" defTabSz="914400">
              <a:defRPr sz="5400" b="1" i="1" u="sng" spc="51">
                <a:solidFill>
                  <a:srgbClr val="FF0000"/>
                </a:solidFill>
                <a:latin typeface="Century Gothic" panose="020B0502020202020204"/>
                <a:ea typeface="Century Gothic" panose="020B0502020202020204"/>
                <a:cs typeface="Century Gothic" panose="020B0502020202020204"/>
                <a:sym typeface="Century Gothic" panose="020B0502020202020204"/>
              </a:defRPr>
            </a:pPr>
            <a:r>
              <a:rPr lang="it-IT" sz="3200" spc="45" dirty="0">
                <a:solidFill>
                  <a:srgbClr val="FFFFFF"/>
                </a:solidFill>
                <a:latin typeface="Franklin Gothic Book" panose="020B0503020102020204"/>
                <a:ea typeface="Franklin Gothic Book" panose="020B0503020102020204"/>
                <a:cs typeface="Franklin Gothic Book" panose="020B0503020102020204"/>
                <a:sym typeface="Franklin Gothic Book" panose="020B0503020102020204"/>
              </a:rPr>
              <a:t>BODY LANGUAGE</a:t>
            </a:r>
          </a:p>
          <a:p>
            <a:pPr algn="ctr" defTabSz="914400">
              <a:defRPr sz="5400" b="1" i="1" u="sng" spc="51">
                <a:solidFill>
                  <a:srgbClr val="FF0000"/>
                </a:solidFill>
                <a:latin typeface="Century Gothic" panose="020B0502020202020204"/>
                <a:ea typeface="Century Gothic" panose="020B0502020202020204"/>
                <a:cs typeface="Century Gothic" panose="020B0502020202020204"/>
                <a:sym typeface="Century Gothic" panose="020B0502020202020204"/>
              </a:defRPr>
            </a:pPr>
            <a:endParaRPr lang="it-IT" sz="1000" spc="45" dirty="0">
              <a:solidFill>
                <a:srgbClr val="FFFFFF"/>
              </a:solidFill>
              <a:latin typeface="Franklin Gothic Book" panose="020B0503020102020204"/>
              <a:ea typeface="Franklin Gothic Book" panose="020B0503020102020204"/>
              <a:cs typeface="Franklin Gothic Book" panose="020B0503020102020204"/>
              <a:sym typeface="Franklin Gothic Book" panose="020B0503020102020204"/>
            </a:endParaRPr>
          </a:p>
        </p:txBody>
      </p:sp>
      <mc:AlternateContent xmlns:mc="http://schemas.openxmlformats.org/markup-compatibility/2006" xmlns:a14="http://schemas.microsoft.com/office/drawing/2010/main">
        <mc:Choice Requires="a14">
          <p:sp>
            <p:nvSpPr>
              <p:cNvPr id="11" name="Rettangolo 2"/>
              <p:cNvSpPr txBox="1"/>
              <p:nvPr/>
            </p:nvSpPr>
            <p:spPr>
              <a:xfrm>
                <a:off x="4168476" y="2547065"/>
                <a:ext cx="7999394" cy="1692767"/>
              </a:xfrm>
              <a:prstGeom prst="rect">
                <a:avLst/>
              </a:prstGeom>
              <a:ln w="12700">
                <a:miter lim="400000"/>
              </a:ln>
            </p:spPr>
            <p:txBody>
              <a:bodyPr wrap="square" lIns="45718" tIns="45718" rIns="45718" bIns="45718">
                <a:spAutoFit/>
              </a:bodyPr>
              <a:lstStyle/>
              <a:p>
                <a:pPr defTabSz="914400">
                  <a:defRPr sz="4800" b="1">
                    <a:latin typeface="Century Gothic" panose="020B0502020202020204"/>
                    <a:ea typeface="Century Gothic" panose="020B0502020202020204"/>
                    <a:cs typeface="Century Gothic" panose="020B0502020202020204"/>
                    <a:sym typeface="Century Gothic" panose="020B0502020202020204"/>
                  </a:defRPr>
                </a:pPr>
                <a:r>
                  <a:rPr lang="en-US" sz="2400" dirty="0"/>
                  <a:t>- </a:t>
                </a:r>
                <a:r>
                  <a:rPr lang="en-US" sz="2000" dirty="0"/>
                  <a:t>Unconscious level (Spontaneous)</a:t>
                </a:r>
                <a:r>
                  <a:rPr lang="en-US" sz="900" b="0" i="1" dirty="0"/>
                  <a:t> </a:t>
                </a:r>
                <a:r>
                  <a:rPr lang="en-US" sz="2000" b="0" i="1" dirty="0">
                    <a:solidFill>
                      <a:srgbClr val="002060"/>
                    </a:solidFill>
                  </a:rPr>
                  <a:t>→</a:t>
                </a:r>
                <a:r>
                  <a:rPr lang="en-US" sz="900" b="0" dirty="0"/>
                  <a:t> </a:t>
                </a:r>
                <a:r>
                  <a:rPr lang="en-US" sz="2000" i="1" dirty="0">
                    <a:solidFill>
                      <a:schemeClr val="tx1"/>
                    </a:solidFill>
                  </a:rPr>
                  <a:t>Postures, needs</a:t>
                </a:r>
                <a:r>
                  <a:rPr lang="en-US" sz="2000" i="1" dirty="0"/>
                  <a:t> and automatic gestures</a:t>
                </a:r>
                <a:r>
                  <a:rPr lang="en-US" sz="2000" i="1" dirty="0">
                    <a:solidFill>
                      <a:schemeClr val="tx1"/>
                    </a:solidFill>
                  </a:rPr>
                  <a:t> </a:t>
                </a:r>
              </a:p>
              <a:p>
                <a:pPr defTabSz="914400">
                  <a:defRPr sz="4800" b="1" i="1">
                    <a:solidFill>
                      <a:schemeClr val="accent6"/>
                    </a:solidFill>
                    <a:latin typeface="Century Gothic" panose="020B0502020202020204"/>
                    <a:ea typeface="Century Gothic" panose="020B0502020202020204"/>
                    <a:cs typeface="Century Gothic" panose="020B0502020202020204"/>
                    <a:sym typeface="Century Gothic" panose="020B0502020202020204"/>
                  </a:defRPr>
                </a:pPr>
                <a:r>
                  <a:rPr lang="en-US" sz="2000" dirty="0">
                    <a:solidFill>
                      <a:schemeClr val="tx1"/>
                    </a:solidFill>
                  </a:rPr>
                  <a:t>  </a:t>
                </a:r>
                <a:endParaRPr lang="en-US" sz="2000" dirty="0">
                  <a:solidFill>
                    <a:schemeClr val="tx1"/>
                  </a:solidFill>
                  <a:latin typeface="Franklin Gothic Book" panose="020B0503020102020204"/>
                  <a:ea typeface="Franklin Gothic Book" panose="020B0503020102020204"/>
                  <a:cs typeface="Franklin Gothic Book" panose="020B0503020102020204"/>
                  <a:sym typeface="Franklin Gothic Book" panose="020B0503020102020204"/>
                </a:endParaRPr>
              </a:p>
              <a:p>
                <a:pPr defTabSz="914400">
                  <a:defRPr sz="4800" b="1">
                    <a:solidFill>
                      <a:schemeClr val="accent6"/>
                    </a:solidFill>
                    <a:latin typeface="Century Gothic" panose="020B0502020202020204"/>
                    <a:ea typeface="Century Gothic" panose="020B0502020202020204"/>
                    <a:cs typeface="Century Gothic" panose="020B0502020202020204"/>
                    <a:sym typeface="Century Gothic" panose="020B0502020202020204"/>
                  </a:defRPr>
                </a:pPr>
                <a:r>
                  <a:rPr lang="en-US" sz="2000" dirty="0">
                    <a:solidFill>
                      <a:schemeClr val="tx1"/>
                    </a:solidFill>
                  </a:rPr>
                  <a:t>- </a:t>
                </a:r>
                <a:r>
                  <a:rPr lang="en-US" sz="2000" dirty="0">
                    <a:solidFill>
                      <a:srgbClr val="FF0000"/>
                    </a:solidFill>
                  </a:rPr>
                  <a:t>Conscious level (Reflective)</a:t>
                </a:r>
                <a:r>
                  <a:rPr lang="en-US" sz="900" dirty="0">
                    <a:solidFill>
                      <a:srgbClr val="FF0000"/>
                    </a:solidFill>
                  </a:rPr>
                  <a:t> </a:t>
                </a:r>
                <a14:m>
                  <m:oMath xmlns:m="http://schemas.openxmlformats.org/officeDocument/2006/math">
                    <m:r>
                      <m:rPr>
                        <m:nor/>
                      </m:rPr>
                      <a:rPr lang="en-US" sz="1050" i="1">
                        <a:solidFill>
                          <a:schemeClr val="tx1"/>
                        </a:solidFill>
                        <a:latin typeface="Cambria Math" panose="02040503050406030204" pitchFamily="18" charset="0"/>
                      </a:rPr>
                      <m:t>→</m:t>
                    </m:r>
                  </m:oMath>
                </a14:m>
                <a:r>
                  <a:rPr lang="en-US" sz="900" dirty="0"/>
                  <a:t> </a:t>
                </a:r>
                <a:r>
                  <a:rPr lang="en-US" sz="2000" dirty="0"/>
                  <a:t> </a:t>
                </a:r>
                <a:r>
                  <a:rPr lang="en-US" sz="2000" i="1" dirty="0"/>
                  <a:t>Reflective knowledge of the needs</a:t>
                </a:r>
                <a:endParaRPr lang="en-US" sz="900" i="1" dirty="0"/>
              </a:p>
            </p:txBody>
          </p:sp>
        </mc:Choice>
        <mc:Fallback xmlns="">
          <p:sp>
            <p:nvSpPr>
              <p:cNvPr id="11" name="Rettangolo 2"/>
              <p:cNvSpPr txBox="1">
                <a:spLocks noRot="1" noChangeAspect="1" noMove="1" noResize="1" noEditPoints="1" noAdjustHandles="1" noChangeArrowheads="1" noChangeShapeType="1" noTextEdit="1"/>
              </p:cNvSpPr>
              <p:nvPr/>
            </p:nvSpPr>
            <p:spPr>
              <a:xfrm>
                <a:off x="4168476" y="2547065"/>
                <a:ext cx="7999394" cy="1692767"/>
              </a:xfrm>
              <a:prstGeom prst="rect">
                <a:avLst/>
              </a:prstGeom>
              <a:blipFill>
                <a:blip r:embed="rId2"/>
                <a:stretch>
                  <a:fillRect l="-1753" t="-2878" b="-5396"/>
                </a:stretch>
              </a:blipFill>
              <a:ln w="12700">
                <a:miter lim="400000"/>
              </a:ln>
            </p:spPr>
            <p:txBody>
              <a:bodyPr/>
              <a:lstStyle/>
              <a:p>
                <a:r>
                  <a:rPr lang="it-IT">
                    <a:noFill/>
                  </a:rPr>
                  <a:t> </a:t>
                </a:r>
              </a:p>
            </p:txBody>
          </p:sp>
        </mc:Fallback>
      </mc:AlternateContent>
      <p:sp>
        <p:nvSpPr>
          <p:cNvPr id="12" name="CasellaDiTesto 17"/>
          <p:cNvSpPr txBox="1"/>
          <p:nvPr/>
        </p:nvSpPr>
        <p:spPr>
          <a:xfrm rot="10800000">
            <a:off x="3288635" y="2661778"/>
            <a:ext cx="760571" cy="1960245"/>
          </a:xfrm>
          <a:prstGeom prst="rect">
            <a:avLst/>
          </a:prstGeom>
          <a:ln w="12700">
            <a:miter lim="400000"/>
          </a:ln>
        </p:spPr>
        <p:txBody>
          <a:bodyPr lIns="22859" tIns="22859" rIns="22859" bIns="22859">
            <a:spAutoFit/>
          </a:bodyPr>
          <a:lstStyle>
            <a:lvl1pPr>
              <a:defRPr sz="24900">
                <a:latin typeface="Bodoni MT Condensed" panose="02070606080606020203"/>
                <a:ea typeface="Bodoni MT Condensed" panose="02070606080606020203"/>
                <a:cs typeface="Bodoni MT Condensed" panose="02070606080606020203"/>
                <a:sym typeface="Bodoni MT Condensed" panose="02070606080606020203"/>
              </a:defRPr>
            </a:lvl1pPr>
          </a:lstStyle>
          <a:p>
            <a:r>
              <a:rPr sz="12450" dirty="0"/>
              <a:t>}</a:t>
            </a:r>
          </a:p>
        </p:txBody>
      </p:sp>
      <p:sp>
        <p:nvSpPr>
          <p:cNvPr id="4" name="Text Box 3"/>
          <p:cNvSpPr txBox="1"/>
          <p:nvPr/>
        </p:nvSpPr>
        <p:spPr>
          <a:xfrm>
            <a:off x="6396355" y="5380355"/>
            <a:ext cx="5478145" cy="1176020"/>
          </a:xfrm>
          <a:prstGeom prst="rect">
            <a:avLst/>
          </a:prstGeom>
          <a:noFill/>
        </p:spPr>
        <p:txBody>
          <a:bodyPr wrap="square" rtlCol="0">
            <a:noAutofit/>
          </a:bodyPr>
          <a:lstStyle/>
          <a:p>
            <a:pPr algn="ctr"/>
            <a:r>
              <a:rPr lang="it-IT" altLang="en-US" b="1" dirty="0"/>
              <a:t>EXAMPLE</a:t>
            </a:r>
            <a:r>
              <a:rPr lang="it-IT" altLang="en-US" dirty="0"/>
              <a:t>: </a:t>
            </a:r>
            <a:r>
              <a:rPr lang="en-US" altLang="en-US" dirty="0"/>
              <a:t>TRANSITION FROM SPONTANEUS  TO REFLECTIVE URINATION AND AGAIN TO A SPONTANEOUS  HIGHER LOGICAL LEVEL</a:t>
            </a:r>
            <a:endParaRPr lang="it-IT" altLang="en-US" dirty="0"/>
          </a:p>
        </p:txBody>
      </p:sp>
      <p:pic>
        <p:nvPicPr>
          <p:cNvPr id="5" name="Picture 4"/>
          <p:cNvPicPr>
            <a:picLocks noChangeAspect="1"/>
          </p:cNvPicPr>
          <p:nvPr/>
        </p:nvPicPr>
        <p:blipFill>
          <a:blip r:embed="rId3"/>
          <a:srcRect l="28804"/>
          <a:stretch>
            <a:fillRect/>
          </a:stretch>
        </p:blipFill>
        <p:spPr>
          <a:xfrm>
            <a:off x="0" y="4375785"/>
            <a:ext cx="4691380" cy="2561590"/>
          </a:xfrm>
          <a:prstGeom prst="rect">
            <a:avLst/>
          </a:prstGeom>
        </p:spPr>
      </p:pic>
    </p:spTree>
    <p:extLst>
      <p:ext uri="{BB962C8B-B14F-4D97-AF65-F5344CB8AC3E}">
        <p14:creationId xmlns:p14="http://schemas.microsoft.com/office/powerpoint/2010/main" val="3573409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igura a mano libera: Forma 39"/>
          <p:cNvSpPr/>
          <p:nvPr/>
        </p:nvSpPr>
        <p:spPr>
          <a:xfrm>
            <a:off x="268890" y="69317"/>
            <a:ext cx="9972391" cy="923464"/>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buNone/>
            </a:pPr>
            <a:r>
              <a:rPr lang="it-IT" sz="2400" b="1" dirty="0">
                <a:solidFill>
                  <a:schemeClr val="tx1"/>
                </a:solidFill>
                <a:effectLst>
                  <a:outerShdw blurRad="38100" dist="19050" dir="2700000" algn="tl" rotWithShape="0">
                    <a:schemeClr val="dk1">
                      <a:alpha val="40000"/>
                    </a:schemeClr>
                  </a:outerShdw>
                </a:effectLst>
              </a:rPr>
              <a:t>ANTHROPOLOGY OF THE INTEGRATED STRUCTURAL MODEL</a:t>
            </a:r>
          </a:p>
        </p:txBody>
      </p:sp>
      <p:sp>
        <p:nvSpPr>
          <p:cNvPr id="4" name="Segnaposto contenuto 12"/>
          <p:cNvSpPr txBox="1"/>
          <p:nvPr/>
        </p:nvSpPr>
        <p:spPr>
          <a:xfrm>
            <a:off x="8619282" y="1267326"/>
            <a:ext cx="3456384" cy="54581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6pPr>
            <a:lvl7pPr marL="106045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7pPr>
            <a:lvl8pPr marL="1216025"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8pPr>
            <a:lvl9pPr marL="1362710" indent="-137160" algn="l" defTabSz="914400" rtl="0" eaLnBrk="1" latinLnBrk="0" hangingPunct="1">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9pPr>
          </a:lstStyle>
          <a:p>
            <a:pPr marL="0" indent="0" algn="ctr">
              <a:buNone/>
            </a:pPr>
            <a:r>
              <a:rPr lang="it-IT" sz="2400" b="1" dirty="0">
                <a:effectLst>
                  <a:outerShdw blurRad="38100" dist="19050" dir="2700000" algn="tl" rotWithShape="0">
                    <a:schemeClr val="dk1">
                      <a:alpha val="40000"/>
                    </a:schemeClr>
                  </a:outerShdw>
                </a:effectLst>
              </a:rPr>
              <a:t>ACCORDING TO </a:t>
            </a:r>
            <a:r>
              <a:rPr lang="it-IT" sz="2400" b="1" dirty="0">
                <a:solidFill>
                  <a:schemeClr val="tx1"/>
                </a:solidFill>
                <a:effectLst>
                  <a:outerShdw blurRad="38100" dist="19050" dir="2700000" algn="tl" rotWithShape="0">
                    <a:schemeClr val="dk1">
                      <a:alpha val="40000"/>
                    </a:schemeClr>
                  </a:outerShdw>
                </a:effectLst>
              </a:rPr>
              <a:t>THE  INTEGRETED STRUCTURAL MODEL  (</a:t>
            </a:r>
            <a:r>
              <a:rPr lang="it-IT" sz="2400" b="1" dirty="0">
                <a:effectLst>
                  <a:outerShdw blurRad="38100" dist="19050" dir="2700000" algn="tl" rotWithShape="0">
                    <a:schemeClr val="dk1">
                      <a:alpha val="40000"/>
                    </a:schemeClr>
                  </a:outerShdw>
                </a:effectLst>
              </a:rPr>
              <a:t>I.S.M.)</a:t>
            </a:r>
            <a:r>
              <a:rPr lang="it-IT" sz="2400" b="1" dirty="0">
                <a:solidFill>
                  <a:schemeClr val="tx1"/>
                </a:solidFill>
                <a:effectLst>
                  <a:outerShdw blurRad="38100" dist="19050" dir="2700000" algn="tl" rotWithShape="0">
                    <a:schemeClr val="dk1">
                      <a:alpha val="40000"/>
                    </a:schemeClr>
                  </a:outerShdw>
                </a:effectLst>
              </a:rPr>
              <a:t> </a:t>
            </a:r>
          </a:p>
          <a:p>
            <a:pPr marL="0" indent="0" algn="ctr">
              <a:buNone/>
            </a:pPr>
            <a:r>
              <a:rPr lang="it-IT" sz="3200" b="1" dirty="0">
                <a:solidFill>
                  <a:schemeClr val="tx1"/>
                </a:solidFill>
                <a:effectLst>
                  <a:outerShdw blurRad="38100" dist="19050" dir="2700000" algn="tl" rotWithShape="0">
                    <a:schemeClr val="dk1">
                      <a:alpha val="40000"/>
                    </a:schemeClr>
                  </a:outerShdw>
                </a:effectLst>
              </a:rPr>
              <a:t> an </a:t>
            </a:r>
            <a:r>
              <a:rPr lang="it-IT" sz="3200" b="1" dirty="0" err="1">
                <a:solidFill>
                  <a:schemeClr val="tx1"/>
                </a:solidFill>
                <a:effectLst>
                  <a:outerShdw blurRad="38100" dist="19050" dir="2700000" algn="tl" rotWithShape="0">
                    <a:schemeClr val="dk1">
                      <a:alpha val="40000"/>
                    </a:schemeClr>
                  </a:outerShdw>
                </a:effectLst>
              </a:rPr>
              <a:t>individual</a:t>
            </a:r>
            <a:r>
              <a:rPr lang="it-IT" sz="3200" b="1" dirty="0">
                <a:solidFill>
                  <a:schemeClr val="tx1"/>
                </a:solidFill>
                <a:effectLst>
                  <a:outerShdw blurRad="38100" dist="19050" dir="2700000" algn="tl" rotWithShape="0">
                    <a:schemeClr val="dk1">
                      <a:alpha val="40000"/>
                    </a:schemeClr>
                  </a:outerShdw>
                </a:effectLst>
              </a:rPr>
              <a:t> </a:t>
            </a:r>
            <a:r>
              <a:rPr lang="it-IT" sz="3200" b="1" dirty="0">
                <a:effectLst>
                  <a:outerShdw blurRad="38100" dist="19050" dir="2700000" algn="tl" rotWithShape="0">
                    <a:schemeClr val="dk1">
                      <a:alpha val="40000"/>
                    </a:schemeClr>
                  </a:outerShdw>
                </a:effectLst>
              </a:rPr>
              <a:t>is</a:t>
            </a:r>
            <a:r>
              <a:rPr lang="it-IT" sz="3200" b="1" dirty="0">
                <a:solidFill>
                  <a:schemeClr val="tx1"/>
                </a:solidFill>
                <a:effectLst>
                  <a:outerShdw blurRad="38100" dist="19050" dir="2700000" algn="tl" rotWithShape="0">
                    <a:schemeClr val="dk1">
                      <a:alpha val="40000"/>
                    </a:schemeClr>
                  </a:outerShdw>
                </a:effectLst>
              </a:rPr>
              <a:t> </a:t>
            </a:r>
          </a:p>
          <a:p>
            <a:pPr marL="0" indent="0" algn="ctr">
              <a:buNone/>
            </a:pPr>
            <a:r>
              <a:rPr lang="it-IT" sz="3300" b="1" dirty="0">
                <a:ln w="22225">
                  <a:solidFill>
                    <a:schemeClr val="accent2"/>
                  </a:solidFill>
                  <a:prstDash val="solid"/>
                </a:ln>
                <a:gradFill>
                  <a:gsLst>
                    <a:gs pos="0">
                      <a:srgbClr val="FE4444"/>
                    </a:gs>
                    <a:gs pos="100000">
                      <a:srgbClr val="832B2B"/>
                    </a:gs>
                  </a:gsLst>
                  <a:lin scaled="0"/>
                </a:gradFill>
              </a:rPr>
              <a:t>LANGUAGE</a:t>
            </a:r>
          </a:p>
          <a:p>
            <a:pPr marL="0" indent="0" algn="ctr">
              <a:buNone/>
            </a:pPr>
            <a:endParaRPr lang="it-IT" sz="3300" b="1" dirty="0">
              <a:ln w="22225">
                <a:solidFill>
                  <a:schemeClr val="accent2"/>
                </a:solidFill>
                <a:prstDash val="solid"/>
              </a:ln>
              <a:gradFill>
                <a:gsLst>
                  <a:gs pos="0">
                    <a:srgbClr val="FE4444"/>
                  </a:gs>
                  <a:gs pos="100000">
                    <a:srgbClr val="832B2B"/>
                  </a:gs>
                </a:gsLst>
                <a:lin scaled="0"/>
              </a:gradFill>
              <a:effectLst>
                <a:outerShdw blurRad="38100" dist="19050" dir="2700000" algn="tl" rotWithShape="0">
                  <a:schemeClr val="dk1">
                    <a:alpha val="40000"/>
                  </a:schemeClr>
                </a:outerShdw>
              </a:effectLst>
              <a:highlight>
                <a:srgbClr val="FF00FF"/>
              </a:highlight>
            </a:endParaRPr>
          </a:p>
          <a:p>
            <a:pPr marL="0" indent="0" algn="ctr">
              <a:buNone/>
            </a:pPr>
            <a:r>
              <a:rPr lang="it-IT" sz="3600" dirty="0"/>
              <a:t>that gives and receives meaning</a:t>
            </a:r>
          </a:p>
          <a:p>
            <a:pPr marL="0" indent="0" algn="ctr">
              <a:buNone/>
            </a:pPr>
            <a:endParaRPr lang="it-IT" sz="3200" b="1" dirty="0">
              <a:solidFill>
                <a:schemeClr val="tx1"/>
              </a:solidFill>
              <a:effectLst>
                <a:outerShdw blurRad="38100" dist="19050" dir="2700000" algn="tl" rotWithShape="0">
                  <a:schemeClr val="dk1">
                    <a:alpha val="40000"/>
                  </a:schemeClr>
                </a:outerShdw>
              </a:effectLst>
              <a:highlight>
                <a:srgbClr val="FF00FF"/>
              </a:highlight>
            </a:endParaRPr>
          </a:p>
        </p:txBody>
      </p:sp>
      <p:sp>
        <p:nvSpPr>
          <p:cNvPr id="11" name="Ovale 10"/>
          <p:cNvSpPr/>
          <p:nvPr/>
        </p:nvSpPr>
        <p:spPr>
          <a:xfrm>
            <a:off x="2993738" y="6159820"/>
            <a:ext cx="372102" cy="360040"/>
          </a:xfrm>
          <a:prstGeom prst="ellipse">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4" name="Ovale 13"/>
          <p:cNvSpPr/>
          <p:nvPr/>
        </p:nvSpPr>
        <p:spPr>
          <a:xfrm>
            <a:off x="3434647" y="6159820"/>
            <a:ext cx="372102" cy="360040"/>
          </a:xfrm>
          <a:prstGeom prst="ellipse">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5" name="Ovale 14"/>
          <p:cNvSpPr/>
          <p:nvPr/>
        </p:nvSpPr>
        <p:spPr>
          <a:xfrm>
            <a:off x="4002372" y="6159820"/>
            <a:ext cx="372102" cy="360040"/>
          </a:xfrm>
          <a:prstGeom prst="ellipse">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6" name="Ovale 15"/>
          <p:cNvSpPr/>
          <p:nvPr/>
        </p:nvSpPr>
        <p:spPr>
          <a:xfrm>
            <a:off x="4788023" y="5979479"/>
            <a:ext cx="372102" cy="360040"/>
          </a:xfrm>
          <a:prstGeom prst="ellipse">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20" name="CasellaDiTesto 19"/>
          <p:cNvSpPr txBox="1"/>
          <p:nvPr/>
        </p:nvSpPr>
        <p:spPr>
          <a:xfrm>
            <a:off x="1127448" y="3933056"/>
            <a:ext cx="885095" cy="523220"/>
          </a:xfrm>
          <a:prstGeom prst="rect">
            <a:avLst/>
          </a:prstGeom>
          <a:noFill/>
        </p:spPr>
        <p:txBody>
          <a:bodyPr wrap="square" rtlCol="0">
            <a:spAutoFit/>
          </a:bodyPr>
          <a:lstStyle/>
          <a:p>
            <a:r>
              <a:rPr lang="it-IT" sz="1400" dirty="0">
                <a:solidFill>
                  <a:schemeClr val="bg1"/>
                </a:solidFill>
              </a:rPr>
              <a:t>Evidenza naturale</a:t>
            </a:r>
          </a:p>
        </p:txBody>
      </p:sp>
      <p:sp>
        <p:nvSpPr>
          <p:cNvPr id="21" name="CasellaDiTesto 20"/>
          <p:cNvSpPr txBox="1"/>
          <p:nvPr/>
        </p:nvSpPr>
        <p:spPr>
          <a:xfrm>
            <a:off x="2151566" y="3414315"/>
            <a:ext cx="1056798" cy="738664"/>
          </a:xfrm>
          <a:prstGeom prst="rect">
            <a:avLst/>
          </a:prstGeom>
          <a:noFill/>
        </p:spPr>
        <p:txBody>
          <a:bodyPr wrap="square" rtlCol="0">
            <a:spAutoFit/>
          </a:bodyPr>
          <a:lstStyle/>
          <a:p>
            <a:r>
              <a:rPr lang="it-IT" sz="1400" dirty="0">
                <a:solidFill>
                  <a:schemeClr val="bg1"/>
                </a:solidFill>
              </a:rPr>
              <a:t>Simbolico Spontaneo/Riflesso</a:t>
            </a:r>
          </a:p>
        </p:txBody>
      </p:sp>
      <p:sp>
        <p:nvSpPr>
          <p:cNvPr id="22" name="CasellaDiTesto 21"/>
          <p:cNvSpPr txBox="1"/>
          <p:nvPr/>
        </p:nvSpPr>
        <p:spPr>
          <a:xfrm>
            <a:off x="4223792" y="3411662"/>
            <a:ext cx="1368152" cy="307777"/>
          </a:xfrm>
          <a:prstGeom prst="rect">
            <a:avLst/>
          </a:prstGeom>
          <a:noFill/>
        </p:spPr>
        <p:txBody>
          <a:bodyPr wrap="square" rtlCol="0">
            <a:spAutoFit/>
          </a:bodyPr>
          <a:lstStyle/>
          <a:p>
            <a:r>
              <a:rPr lang="it-IT" sz="1400" dirty="0">
                <a:solidFill>
                  <a:schemeClr val="bg1"/>
                </a:solidFill>
              </a:rPr>
              <a:t>Intersoggettività</a:t>
            </a:r>
          </a:p>
        </p:txBody>
      </p:sp>
      <p:sp>
        <p:nvSpPr>
          <p:cNvPr id="31" name="CasellaDiTesto 30"/>
          <p:cNvSpPr txBox="1"/>
          <p:nvPr/>
        </p:nvSpPr>
        <p:spPr>
          <a:xfrm>
            <a:off x="1844526" y="2289139"/>
            <a:ext cx="4032448" cy="553998"/>
          </a:xfrm>
          <a:prstGeom prst="rect">
            <a:avLst/>
          </a:prstGeom>
          <a:noFill/>
        </p:spPr>
        <p:txBody>
          <a:bodyPr wrap="square" rtlCol="0">
            <a:spAutoFit/>
          </a:bodyPr>
          <a:lstStyle/>
          <a:p>
            <a:pPr algn="ctr"/>
            <a:r>
              <a:rPr lang="it-IT" sz="1400" dirty="0">
                <a:solidFill>
                  <a:schemeClr val="bg1"/>
                </a:solidFill>
              </a:rPr>
              <a:t>TOTALITA’</a:t>
            </a:r>
            <a:endParaRPr lang="it-IT" sz="1400" b="0" dirty="0">
              <a:solidFill>
                <a:schemeClr val="bg1"/>
              </a:solidFill>
              <a:effectLst/>
            </a:endParaRPr>
          </a:p>
          <a:p>
            <a:endParaRPr lang="it-IT" sz="1600" dirty="0">
              <a:solidFill>
                <a:schemeClr val="bg1"/>
              </a:solidFill>
            </a:endParaRPr>
          </a:p>
        </p:txBody>
      </p:sp>
      <p:sp>
        <p:nvSpPr>
          <p:cNvPr id="19" name="Text Box 18"/>
          <p:cNvSpPr txBox="1"/>
          <p:nvPr/>
        </p:nvSpPr>
        <p:spPr>
          <a:xfrm>
            <a:off x="2669540" y="2289175"/>
            <a:ext cx="3096895" cy="969645"/>
          </a:xfrm>
          <a:prstGeom prst="rect">
            <a:avLst/>
          </a:prstGeom>
          <a:noFill/>
        </p:spPr>
        <p:txBody>
          <a:bodyPr wrap="square" rtlCol="0">
            <a:noAutofit/>
          </a:bodyPr>
          <a:lstStyle/>
          <a:p>
            <a:pPr algn="ctr"/>
            <a:r>
              <a:rPr lang="it-IT" altLang="en-US">
                <a:solidFill>
                  <a:schemeClr val="bg1"/>
                </a:solidFill>
              </a:rPr>
              <a:t>ANELLI DELLA CATENA DELLA VITA</a:t>
            </a:r>
          </a:p>
          <a:p>
            <a:pPr algn="ctr"/>
            <a:r>
              <a:rPr lang="it-IT" altLang="en-US">
                <a:solidFill>
                  <a:schemeClr val="bg1"/>
                </a:solidFill>
              </a:rPr>
              <a:t>SS SR EN IOcont.</a:t>
            </a:r>
          </a:p>
        </p:txBody>
      </p:sp>
      <p:graphicFrame>
        <p:nvGraphicFramePr>
          <p:cNvPr id="7" name="Diagramma 6"/>
          <p:cNvGraphicFramePr/>
          <p:nvPr>
            <p:extLst>
              <p:ext uri="{D42A27DB-BD31-4B8C-83A1-F6EECF244321}">
                <p14:modId xmlns:p14="http://schemas.microsoft.com/office/powerpoint/2010/main" val="208036972"/>
              </p:ext>
            </p:extLst>
          </p:nvPr>
        </p:nvGraphicFramePr>
        <p:xfrm>
          <a:off x="227762" y="1122218"/>
          <a:ext cx="8525705" cy="5735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Ovale 2"/>
          <p:cNvSpPr/>
          <p:nvPr/>
        </p:nvSpPr>
        <p:spPr>
          <a:xfrm>
            <a:off x="6066812" y="5925566"/>
            <a:ext cx="1247744" cy="813192"/>
          </a:xfrm>
          <a:prstGeom prst="ellipse">
            <a:avLst/>
          </a:prstGeom>
          <a:solidFill>
            <a:schemeClr val="bg1"/>
          </a:solidFill>
          <a:ln>
            <a:solidFill>
              <a:schemeClr val="accent1">
                <a:lumMod val="60000"/>
                <a:lumOff val="40000"/>
              </a:schemeClr>
            </a:solidFill>
          </a:ln>
        </p:spPr>
        <p:style>
          <a:lnRef idx="2">
            <a:schemeClr val="accent1"/>
          </a:lnRef>
          <a:fillRef idx="0">
            <a:srgbClr val="FFFFFF"/>
          </a:fillRef>
          <a:effectRef idx="0">
            <a:srgbClr val="FFFFFF"/>
          </a:effectRef>
          <a:fontRef idx="minor">
            <a:schemeClr val="dk1"/>
          </a:fontRef>
        </p:style>
        <p:txBody>
          <a:bodyPr rtlCol="0" anchor="ctr"/>
          <a:lstStyle/>
          <a:p>
            <a:pPr lvl="0"/>
            <a:endParaRPr lang="it-IT" sz="1600" dirty="0"/>
          </a:p>
          <a:p>
            <a:pPr lvl="0" algn="ctr"/>
            <a:r>
              <a:rPr lang="it-IT" sz="1600" dirty="0"/>
              <a:t>    </a:t>
            </a:r>
            <a:r>
              <a:rPr lang="it-IT" sz="2400" dirty="0"/>
              <a:t>RA</a:t>
            </a:r>
          </a:p>
          <a:p>
            <a:pPr lvl="0"/>
            <a:r>
              <a:rPr lang="it-IT" sz="1600" dirty="0"/>
              <a:t> </a:t>
            </a:r>
          </a:p>
        </p:txBody>
      </p:sp>
      <p:sp>
        <p:nvSpPr>
          <p:cNvPr id="30" name="Ovale 2"/>
          <p:cNvSpPr/>
          <p:nvPr/>
        </p:nvSpPr>
        <p:spPr>
          <a:xfrm>
            <a:off x="4570097" y="5952070"/>
            <a:ext cx="1247744" cy="813192"/>
          </a:xfrm>
          <a:prstGeom prst="ellipse">
            <a:avLst/>
          </a:prstGeom>
          <a:solidFill>
            <a:schemeClr val="bg1"/>
          </a:solidFill>
          <a:ln>
            <a:solidFill>
              <a:schemeClr val="accent1">
                <a:lumMod val="60000"/>
                <a:lumOff val="40000"/>
              </a:schemeClr>
            </a:solidFill>
          </a:ln>
        </p:spPr>
        <p:style>
          <a:lnRef idx="2">
            <a:schemeClr val="accent1"/>
          </a:lnRef>
          <a:fillRef idx="0">
            <a:srgbClr val="FFFFFF"/>
          </a:fillRef>
          <a:effectRef idx="0">
            <a:srgbClr val="FFFFFF"/>
          </a:effectRef>
          <a:fontRef idx="minor">
            <a:schemeClr val="dk1"/>
          </a:fontRef>
        </p:style>
        <p:txBody>
          <a:bodyPr rtlCol="0" anchor="ctr"/>
          <a:lstStyle/>
          <a:p>
            <a:pPr lvl="0"/>
            <a:endParaRPr lang="it-IT" sz="1600" dirty="0"/>
          </a:p>
          <a:p>
            <a:pPr lvl="0"/>
            <a:r>
              <a:rPr lang="it-IT" sz="2400" dirty="0"/>
              <a:t>  FA</a:t>
            </a:r>
          </a:p>
          <a:p>
            <a:pPr lvl="0"/>
            <a:r>
              <a:rPr lang="it-IT" sz="2400" dirty="0"/>
              <a:t> </a:t>
            </a:r>
          </a:p>
        </p:txBody>
      </p:sp>
      <p:sp>
        <p:nvSpPr>
          <p:cNvPr id="34" name="Ovale 2"/>
          <p:cNvSpPr/>
          <p:nvPr/>
        </p:nvSpPr>
        <p:spPr>
          <a:xfrm>
            <a:off x="2925879" y="5954004"/>
            <a:ext cx="1247744" cy="813192"/>
          </a:xfrm>
          <a:prstGeom prst="ellipse">
            <a:avLst/>
          </a:prstGeom>
          <a:solidFill>
            <a:schemeClr val="bg1"/>
          </a:solidFill>
          <a:ln>
            <a:solidFill>
              <a:schemeClr val="accent1">
                <a:lumMod val="60000"/>
                <a:lumOff val="40000"/>
              </a:schemeClr>
            </a:solidFill>
          </a:ln>
        </p:spPr>
        <p:style>
          <a:lnRef idx="2">
            <a:schemeClr val="accent1"/>
          </a:lnRef>
          <a:fillRef idx="0">
            <a:srgbClr val="FFFFFF"/>
          </a:fillRef>
          <a:effectRef idx="0">
            <a:srgbClr val="FFFFFF"/>
          </a:effectRef>
          <a:fontRef idx="minor">
            <a:schemeClr val="dk1"/>
          </a:fontRef>
        </p:style>
        <p:txBody>
          <a:bodyPr rtlCol="0" anchor="ctr"/>
          <a:lstStyle/>
          <a:p>
            <a:pPr lvl="0"/>
            <a:endParaRPr lang="it-IT" sz="1600" dirty="0"/>
          </a:p>
          <a:p>
            <a:pPr lvl="0"/>
            <a:r>
              <a:rPr lang="it-IT" sz="1600" dirty="0"/>
              <a:t>     </a:t>
            </a:r>
            <a:r>
              <a:rPr lang="it-IT" sz="2400" dirty="0"/>
              <a:t>E</a:t>
            </a:r>
          </a:p>
          <a:p>
            <a:pPr lvl="0"/>
            <a:r>
              <a:rPr lang="it-IT" sz="1600" dirty="0"/>
              <a:t> </a:t>
            </a:r>
          </a:p>
        </p:txBody>
      </p:sp>
      <p:sp>
        <p:nvSpPr>
          <p:cNvPr id="35" name="Ovale 2"/>
          <p:cNvSpPr/>
          <p:nvPr/>
        </p:nvSpPr>
        <p:spPr>
          <a:xfrm>
            <a:off x="1199718" y="5912314"/>
            <a:ext cx="1247744" cy="813192"/>
          </a:xfrm>
          <a:prstGeom prst="ellipse">
            <a:avLst/>
          </a:prstGeom>
          <a:solidFill>
            <a:schemeClr val="bg1"/>
          </a:solidFill>
          <a:ln>
            <a:solidFill>
              <a:schemeClr val="accent1">
                <a:lumMod val="60000"/>
                <a:lumOff val="40000"/>
              </a:schemeClr>
            </a:solidFill>
          </a:ln>
        </p:spPr>
        <p:style>
          <a:lnRef idx="2">
            <a:schemeClr val="accent1"/>
          </a:lnRef>
          <a:fillRef idx="0">
            <a:srgbClr val="FFFFFF"/>
          </a:fillRef>
          <a:effectRef idx="0">
            <a:srgbClr val="FFFFFF"/>
          </a:effectRef>
          <a:fontRef idx="minor">
            <a:schemeClr val="dk1"/>
          </a:fontRef>
        </p:style>
        <p:txBody>
          <a:bodyPr rtlCol="0" anchor="ctr"/>
          <a:lstStyle/>
          <a:p>
            <a:pPr lvl="0"/>
            <a:endParaRPr lang="it-IT" sz="1600" dirty="0"/>
          </a:p>
          <a:p>
            <a:pPr lvl="0"/>
            <a:r>
              <a:rPr lang="it-IT" sz="1600" dirty="0"/>
              <a:t>  </a:t>
            </a:r>
            <a:r>
              <a:rPr lang="it-IT" sz="2400" dirty="0"/>
              <a:t>BO</a:t>
            </a:r>
          </a:p>
          <a:p>
            <a:pPr lvl="0"/>
            <a:r>
              <a:rPr lang="it-IT" sz="1600" dirty="0"/>
              <a:t> </a:t>
            </a:r>
          </a:p>
        </p:txBody>
      </p:sp>
    </p:spTree>
    <p:extLst>
      <p:ext uri="{BB962C8B-B14F-4D97-AF65-F5344CB8AC3E}">
        <p14:creationId xmlns:p14="http://schemas.microsoft.com/office/powerpoint/2010/main" val="32535386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Picture 3"/>
          <p:cNvPicPr>
            <a:picLocks noChangeAspect="1"/>
          </p:cNvPicPr>
          <p:nvPr/>
        </p:nvPicPr>
        <p:blipFill>
          <a:blip r:embed="rId2"/>
          <a:stretch>
            <a:fillRect/>
          </a:stretch>
        </p:blipFill>
        <p:spPr>
          <a:xfrm>
            <a:off x="0" y="-78740"/>
            <a:ext cx="12192000" cy="7317740"/>
          </a:xfrm>
          <a:prstGeom prst="rect">
            <a:avLst/>
          </a:prstGeom>
        </p:spPr>
      </p:pic>
      <p:sp>
        <p:nvSpPr>
          <p:cNvPr id="4" name="Rectangle 48"/>
          <p:cNvSpPr>
            <a:spLocks noGrp="1" noRot="1" noChangeAspect="1" noMove="1" noResize="1" noEditPoints="1" noAdjustHandles="1" noChangeArrowheads="1" noChangeShapeType="1" noTextEdit="1"/>
          </p:cNvSpPr>
          <p:nvPr/>
        </p:nvSpPr>
        <p:spPr>
          <a:xfrm>
            <a:off x="1098550" y="1121410"/>
            <a:ext cx="5652770" cy="29267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tLang="en-US" sz="2800" cap="all" dirty="0">
                <a:solidFill>
                  <a:schemeClr val="bg1"/>
                </a:solidFill>
                <a:sym typeface="+mn-ea"/>
              </a:rPr>
              <a:t>2.2.2  THE TREATMENT</a:t>
            </a:r>
          </a:p>
          <a:p>
            <a:pPr algn="ctr"/>
            <a:endParaRPr lang="it-IT" altLang="en-US" sz="2800" cap="all" dirty="0">
              <a:solidFill>
                <a:schemeClr val="bg1"/>
              </a:solidFill>
              <a:sym typeface="+mn-ea"/>
            </a:endParaRPr>
          </a:p>
          <a:p>
            <a:pPr algn="ctr"/>
            <a:endParaRPr lang="it-IT" altLang="en-US" sz="2800" cap="all" dirty="0">
              <a:solidFill>
                <a:schemeClr val="bg1"/>
              </a:solidFill>
              <a:sym typeface="+mn-ea"/>
            </a:endParaRPr>
          </a:p>
        </p:txBody>
      </p:sp>
      <p:cxnSp>
        <p:nvCxnSpPr>
          <p:cNvPr id="5" name="Straight Connector 3"/>
          <p:cNvCxnSpPr/>
          <p:nvPr/>
        </p:nvCxnSpPr>
        <p:spPr>
          <a:xfrm flipH="1">
            <a:off x="1098550" y="43815"/>
            <a:ext cx="44450" cy="7075442"/>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Tree>
    <p:extLst>
      <p:ext uri="{BB962C8B-B14F-4D97-AF65-F5344CB8AC3E}">
        <p14:creationId xmlns:p14="http://schemas.microsoft.com/office/powerpoint/2010/main" val="28700830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a:spLocks noGrp="1"/>
          </p:cNvSpPr>
          <p:nvPr>
            <p:ph type="title"/>
          </p:nvPr>
        </p:nvSpPr>
        <p:spPr>
          <a:xfrm>
            <a:off x="2102841" y="141282"/>
            <a:ext cx="8640445" cy="857048"/>
          </a:xfrm>
        </p:spPr>
        <p:txBody>
          <a:bodyPr>
            <a:noAutofit/>
          </a:bodyPr>
          <a:lstStyle/>
          <a:p>
            <a:pPr algn="l"/>
            <a:r>
              <a:rPr lang="it-IT" sz="2400" b="1" dirty="0">
                <a:solidFill>
                  <a:srgbClr val="FF0000"/>
                </a:solidFill>
              </a:rPr>
              <a:t/>
            </a:r>
            <a:br>
              <a:rPr lang="it-IT" sz="2400" b="1" dirty="0">
                <a:solidFill>
                  <a:srgbClr val="FF0000"/>
                </a:solidFill>
              </a:rPr>
            </a:br>
            <a:r>
              <a:rPr lang="it-IT" sz="2400" b="1" dirty="0">
                <a:solidFill>
                  <a:srgbClr val="FF0000"/>
                </a:solidFill>
              </a:rPr>
              <a:t>Integration  </a:t>
            </a:r>
            <a:r>
              <a:rPr lang="it-IT" sz="2000" b="1" dirty="0"/>
              <a:t>within community treatment settings            </a:t>
            </a:r>
            <a:r>
              <a:rPr lang="it-IT" sz="2000" b="1" dirty="0">
                <a:highlight>
                  <a:srgbClr val="FF0000"/>
                </a:highlight>
              </a:rPr>
              <a:t/>
            </a:r>
            <a:br>
              <a:rPr lang="it-IT" sz="2000" b="1" dirty="0">
                <a:highlight>
                  <a:srgbClr val="FF0000"/>
                </a:highlight>
              </a:rPr>
            </a:br>
            <a:r>
              <a:rPr lang="it-IT" sz="2000" b="1" dirty="0">
                <a:highlight>
                  <a:srgbClr val="FF0000"/>
                </a:highlight>
              </a:rPr>
              <a:t/>
            </a:r>
            <a:br>
              <a:rPr lang="it-IT" sz="2000" b="1" dirty="0">
                <a:highlight>
                  <a:srgbClr val="FF0000"/>
                </a:highlight>
              </a:rPr>
            </a:br>
            <a:r>
              <a:rPr lang="it-IT" sz="2000" b="1" dirty="0"/>
              <a:t>						THE CARING STAFF</a:t>
            </a:r>
          </a:p>
        </p:txBody>
      </p:sp>
      <p:graphicFrame>
        <p:nvGraphicFramePr>
          <p:cNvPr id="10" name="Segnaposto contenuto 9"/>
          <p:cNvGraphicFramePr>
            <a:graphicFrameLocks noGrp="1"/>
          </p:cNvGraphicFramePr>
          <p:nvPr>
            <p:ph idx="4294967295"/>
          </p:nvPr>
        </p:nvGraphicFramePr>
        <p:xfrm>
          <a:off x="1532255" y="998330"/>
          <a:ext cx="8617585" cy="5859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Freccia bidirezionale verticale 19"/>
          <p:cNvSpPr/>
          <p:nvPr/>
        </p:nvSpPr>
        <p:spPr>
          <a:xfrm>
            <a:off x="1910651" y="1975666"/>
            <a:ext cx="390527" cy="443135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rot="16200000">
            <a:off x="133324" y="4042803"/>
            <a:ext cx="3031435" cy="523220"/>
          </a:xfrm>
          <a:prstGeom prst="rect">
            <a:avLst/>
          </a:prstGeom>
          <a:noFill/>
        </p:spPr>
        <p:txBody>
          <a:bodyPr wrap="square" rtlCol="0">
            <a:spAutoFit/>
          </a:bodyPr>
          <a:lstStyle/>
          <a:p>
            <a:pPr algn="ctr"/>
            <a:r>
              <a:rPr lang="it-IT" sz="2800" b="1" dirty="0"/>
              <a:t>EMPATHY</a:t>
            </a:r>
          </a:p>
        </p:txBody>
      </p:sp>
      <p:sp>
        <p:nvSpPr>
          <p:cNvPr id="11" name="CasellaDiTesto 10"/>
          <p:cNvSpPr txBox="1"/>
          <p:nvPr/>
        </p:nvSpPr>
        <p:spPr>
          <a:xfrm rot="16200000">
            <a:off x="9486573" y="3788858"/>
            <a:ext cx="3031435" cy="461665"/>
          </a:xfrm>
          <a:prstGeom prst="rect">
            <a:avLst/>
          </a:prstGeom>
          <a:noFill/>
        </p:spPr>
        <p:txBody>
          <a:bodyPr wrap="square" rtlCol="0">
            <a:spAutoFit/>
          </a:bodyPr>
          <a:lstStyle/>
          <a:p>
            <a:pPr algn="ctr"/>
            <a:r>
              <a:rPr lang="it-IT" sz="2400" b="1" dirty="0"/>
              <a:t>CONGRUENCE</a:t>
            </a:r>
          </a:p>
        </p:txBody>
      </p:sp>
      <p:sp>
        <p:nvSpPr>
          <p:cNvPr id="13" name="Freccia bidirezionale verticale 12"/>
          <p:cNvSpPr/>
          <p:nvPr/>
        </p:nvSpPr>
        <p:spPr>
          <a:xfrm>
            <a:off x="10350153" y="2088737"/>
            <a:ext cx="390527" cy="443135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 name="Gruppo 11"/>
          <p:cNvGrpSpPr/>
          <p:nvPr/>
        </p:nvGrpSpPr>
        <p:grpSpPr>
          <a:xfrm>
            <a:off x="70851" y="92069"/>
            <a:ext cx="1839800" cy="998330"/>
            <a:chOff x="0" y="0"/>
            <a:chExt cx="1839854" cy="998323"/>
          </a:xfrm>
        </p:grpSpPr>
        <p:sp>
          <p:nvSpPr>
            <p:cNvPr id="14" name="Triangolo isoscele 13"/>
            <p:cNvSpPr/>
            <p:nvPr/>
          </p:nvSpPr>
          <p:spPr>
            <a:xfrm>
              <a:off x="0" y="0"/>
              <a:ext cx="1839854" cy="857042"/>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15" name="Triangolo isoscele 4"/>
            <p:cNvSpPr txBox="1"/>
            <p:nvPr/>
          </p:nvSpPr>
          <p:spPr>
            <a:xfrm>
              <a:off x="192196" y="161399"/>
              <a:ext cx="1455463" cy="836924"/>
            </a:xfrm>
            <a:prstGeom prst="rect">
              <a:avLst/>
            </a:prstGeom>
            <a:solidFill>
              <a:srgbClr val="002060"/>
            </a:solid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defTabSz="400050">
                <a:lnSpc>
                  <a:spcPct val="90000"/>
                </a:lnSpc>
                <a:spcBef>
                  <a:spcPct val="0"/>
                </a:spcBef>
                <a:spcAft>
                  <a:spcPct val="35000"/>
                </a:spcAft>
              </a:pPr>
              <a:endParaRPr lang="it-IT" sz="900" b="1" dirty="0"/>
            </a:p>
            <a:p>
              <a:pPr lvl="0" algn="ctr" defTabSz="400050">
                <a:lnSpc>
                  <a:spcPct val="90000"/>
                </a:lnSpc>
                <a:spcBef>
                  <a:spcPct val="0"/>
                </a:spcBef>
                <a:spcAft>
                  <a:spcPct val="35000"/>
                </a:spcAft>
              </a:pPr>
              <a:endParaRPr lang="it-IT" sz="1050" b="1" dirty="0"/>
            </a:p>
            <a:p>
              <a:pPr lvl="0" algn="ctr" defTabSz="400050">
                <a:lnSpc>
                  <a:spcPct val="90000"/>
                </a:lnSpc>
                <a:spcBef>
                  <a:spcPct val="0"/>
                </a:spcBef>
                <a:spcAft>
                  <a:spcPct val="35000"/>
                </a:spcAft>
              </a:pPr>
              <a:r>
                <a:rPr lang="it-IT" sz="1050" b="1" dirty="0"/>
                <a:t>Restructuring Rehabilitation  </a:t>
              </a:r>
              <a:endParaRPr lang="it-IT" sz="1050" b="1" kern="1200" dirty="0"/>
            </a:p>
            <a:p>
              <a:pPr marL="0" lvl="0" indent="0" algn="ctr" defTabSz="400050">
                <a:lnSpc>
                  <a:spcPct val="90000"/>
                </a:lnSpc>
                <a:spcBef>
                  <a:spcPct val="0"/>
                </a:spcBef>
                <a:spcAft>
                  <a:spcPct val="35000"/>
                </a:spcAft>
                <a:buNone/>
              </a:pPr>
              <a:r>
                <a:rPr lang="it-IT" sz="2400" b="1" kern="1200" dirty="0"/>
                <a:t> </a:t>
              </a:r>
            </a:p>
          </p:txBody>
        </p:sp>
      </p:grpSp>
    </p:spTree>
    <p:extLst>
      <p:ext uri="{BB962C8B-B14F-4D97-AF65-F5344CB8AC3E}">
        <p14:creationId xmlns:p14="http://schemas.microsoft.com/office/powerpoint/2010/main" val="37014761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nettore 4"/>
          <p:cNvSpPr/>
          <p:nvPr/>
        </p:nvSpPr>
        <p:spPr>
          <a:xfrm>
            <a:off x="69850" y="0"/>
            <a:ext cx="12001500" cy="6858000"/>
          </a:xfrm>
          <a:prstGeom prst="flowChartConnector">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Connettore 8"/>
          <p:cNvSpPr/>
          <p:nvPr/>
        </p:nvSpPr>
        <p:spPr>
          <a:xfrm>
            <a:off x="1099300" y="152792"/>
            <a:ext cx="9556955" cy="65055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sp>
        <p:nvSpPr>
          <p:cNvPr id="25" name="Freccia circolare in su 24"/>
          <p:cNvSpPr/>
          <p:nvPr/>
        </p:nvSpPr>
        <p:spPr>
          <a:xfrm rot="15665294">
            <a:off x="5245899" y="1303186"/>
            <a:ext cx="5751158" cy="3985960"/>
          </a:xfrm>
          <a:prstGeom prst="curvedUpArrow">
            <a:avLst>
              <a:gd name="adj1" fmla="val 15174"/>
              <a:gd name="adj2" fmla="val 29647"/>
              <a:gd name="adj3" fmla="val 25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graphicFrame>
        <p:nvGraphicFramePr>
          <p:cNvPr id="4" name="Segnaposto contenuto 3"/>
          <p:cNvGraphicFramePr>
            <a:graphicFrameLocks noGrp="1"/>
          </p:cNvGraphicFramePr>
          <p:nvPr>
            <p:ph idx="4294967295"/>
            <p:extLst>
              <p:ext uri="{D42A27DB-BD31-4B8C-83A1-F6EECF244321}">
                <p14:modId xmlns:p14="http://schemas.microsoft.com/office/powerpoint/2010/main" val="946556383"/>
              </p:ext>
            </p:extLst>
          </p:nvPr>
        </p:nvGraphicFramePr>
        <p:xfrm>
          <a:off x="1273599" y="1062372"/>
          <a:ext cx="4688484" cy="4374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Segnaposto contenuto 3"/>
          <p:cNvGraphicFramePr/>
          <p:nvPr/>
        </p:nvGraphicFramePr>
        <p:xfrm>
          <a:off x="4424924" y="3249425"/>
          <a:ext cx="2969342" cy="42731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Segnaposto contenuto 3"/>
          <p:cNvGraphicFramePr/>
          <p:nvPr/>
        </p:nvGraphicFramePr>
        <p:xfrm>
          <a:off x="6400781" y="1279594"/>
          <a:ext cx="3460544" cy="403314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 name="Titolo 2"/>
          <p:cNvSpPr>
            <a:spLocks noGrp="1"/>
          </p:cNvSpPr>
          <p:nvPr>
            <p:ph type="title"/>
          </p:nvPr>
        </p:nvSpPr>
        <p:spPr>
          <a:xfrm>
            <a:off x="4693298" y="177282"/>
            <a:ext cx="2621902" cy="289391"/>
          </a:xfrm>
        </p:spPr>
        <p:txBody>
          <a:bodyPr>
            <a:normAutofit fontScale="90000"/>
          </a:bodyPr>
          <a:lstStyle/>
          <a:p>
            <a:r>
              <a:rPr lang="it-IT" sz="1600" b="1" dirty="0">
                <a:solidFill>
                  <a:schemeClr val="tx1"/>
                </a:solidFill>
              </a:rPr>
              <a:t>TEAM SUPERVISION</a:t>
            </a:r>
          </a:p>
        </p:txBody>
      </p:sp>
      <p:sp>
        <p:nvSpPr>
          <p:cNvPr id="13" name="Titolo 2"/>
          <p:cNvSpPr txBox="1"/>
          <p:nvPr/>
        </p:nvSpPr>
        <p:spPr>
          <a:xfrm>
            <a:off x="10589092" y="3135220"/>
            <a:ext cx="2050436" cy="62951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1700" b="1" dirty="0">
                <a:solidFill>
                  <a:schemeClr val="tx1"/>
                </a:solidFill>
              </a:rPr>
              <a:t>GENERAL MONITORING</a:t>
            </a:r>
          </a:p>
          <a:p>
            <a:endParaRPr lang="it-IT" sz="1700" b="1" dirty="0">
              <a:solidFill>
                <a:schemeClr val="tx1"/>
              </a:solidFill>
            </a:endParaRPr>
          </a:p>
        </p:txBody>
      </p:sp>
      <p:sp>
        <p:nvSpPr>
          <p:cNvPr id="18" name="Freccia circolare 17"/>
          <p:cNvSpPr/>
          <p:nvPr/>
        </p:nvSpPr>
        <p:spPr>
          <a:xfrm rot="10800000">
            <a:off x="5461690" y="5114191"/>
            <a:ext cx="539175" cy="468848"/>
          </a:xfrm>
          <a:prstGeom prst="circularArrow">
            <a:avLst/>
          </a:prstGeom>
          <a:ln>
            <a:solidFill>
              <a:schemeClr val="bg1"/>
            </a:solid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20" name="Freccia circolare 19"/>
          <p:cNvSpPr/>
          <p:nvPr/>
        </p:nvSpPr>
        <p:spPr>
          <a:xfrm>
            <a:off x="5452710" y="4967626"/>
            <a:ext cx="539175" cy="468848"/>
          </a:xfrm>
          <a:prstGeom prst="circularArrow">
            <a:avLst/>
          </a:prstGeom>
          <a:noFill/>
          <a:ln>
            <a:solidFill>
              <a:schemeClr val="bg1"/>
            </a:solid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21" name="Freccia circolare 20"/>
          <p:cNvSpPr/>
          <p:nvPr/>
        </p:nvSpPr>
        <p:spPr>
          <a:xfrm>
            <a:off x="7701626" y="3064750"/>
            <a:ext cx="539175" cy="468848"/>
          </a:xfrm>
          <a:prstGeom prst="circularArrow">
            <a:avLst/>
          </a:prstGeom>
          <a:ln>
            <a:solidFill>
              <a:schemeClr val="bg1"/>
            </a:solid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22" name="Freccia circolare 21"/>
          <p:cNvSpPr/>
          <p:nvPr/>
        </p:nvSpPr>
        <p:spPr>
          <a:xfrm rot="10800000">
            <a:off x="7701625" y="3295889"/>
            <a:ext cx="539175" cy="468848"/>
          </a:xfrm>
          <a:prstGeom prst="circularArrow">
            <a:avLst/>
          </a:prstGeom>
          <a:ln>
            <a:solidFill>
              <a:schemeClr val="bg1"/>
            </a:solid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28" name="Freccia circolare in su 27"/>
          <p:cNvSpPr/>
          <p:nvPr/>
        </p:nvSpPr>
        <p:spPr>
          <a:xfrm rot="5769175">
            <a:off x="541801" y="1412563"/>
            <a:ext cx="5751158" cy="3985960"/>
          </a:xfrm>
          <a:prstGeom prst="curvedUpArrow">
            <a:avLst>
              <a:gd name="adj1" fmla="val 15174"/>
              <a:gd name="adj2" fmla="val 29647"/>
              <a:gd name="adj3" fmla="val 250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17" name="Titolo 1"/>
          <p:cNvSpPr txBox="1"/>
          <p:nvPr/>
        </p:nvSpPr>
        <p:spPr>
          <a:xfrm>
            <a:off x="69939" y="-1"/>
            <a:ext cx="6215720" cy="91439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b="1" dirty="0">
                <a:solidFill>
                  <a:schemeClr val="tx1"/>
                </a:solidFill>
              </a:rPr>
              <a:t>Setting integration</a:t>
            </a:r>
            <a:endParaRPr lang="it-IT" sz="3200" b="1" dirty="0">
              <a:solidFill>
                <a:schemeClr val="accent3"/>
              </a:solidFill>
            </a:endParaRPr>
          </a:p>
          <a:p>
            <a:r>
              <a:rPr lang="it-IT" sz="3600" b="1" dirty="0">
                <a:solidFill>
                  <a:schemeClr val="accent3"/>
                </a:solidFill>
              </a:rPr>
              <a:t>I </a:t>
            </a:r>
            <a:r>
              <a:rPr lang="it-IT" sz="3600" b="1" dirty="0">
                <a:solidFill>
                  <a:schemeClr val="tx1"/>
                </a:solidFill>
              </a:rPr>
              <a:t>Setting</a:t>
            </a:r>
            <a:r>
              <a:rPr lang="it-IT" sz="3600" b="1" dirty="0">
                <a:solidFill>
                  <a:schemeClr val="accent3"/>
                </a:solidFill>
              </a:rPr>
              <a:t> </a:t>
            </a:r>
            <a:endParaRPr lang="it-IT" sz="3200" b="1" dirty="0">
              <a:solidFill>
                <a:schemeClr val="accent3"/>
              </a:solidFill>
            </a:endParaRPr>
          </a:p>
        </p:txBody>
      </p:sp>
      <p:sp>
        <p:nvSpPr>
          <p:cNvPr id="2" name="CasellaDiTesto 1"/>
          <p:cNvSpPr txBox="1"/>
          <p:nvPr/>
        </p:nvSpPr>
        <p:spPr>
          <a:xfrm>
            <a:off x="4758612" y="5094515"/>
            <a:ext cx="2285999" cy="369332"/>
          </a:xfrm>
          <a:prstGeom prst="rect">
            <a:avLst/>
          </a:prstGeom>
          <a:noFill/>
        </p:spPr>
        <p:txBody>
          <a:bodyPr wrap="square" rtlCol="0">
            <a:spAutoFit/>
          </a:bodyPr>
          <a:lstStyle/>
          <a:p>
            <a:r>
              <a:rPr lang="it-IT" b="1" dirty="0">
                <a:solidFill>
                  <a:schemeClr val="bg1"/>
                </a:solidFill>
              </a:rPr>
              <a:t>  </a:t>
            </a:r>
            <a:r>
              <a:rPr lang="it-IT" b="1" dirty="0">
                <a:solidFill>
                  <a:srgbClr val="FF0000"/>
                </a:solidFill>
              </a:rPr>
              <a:t>Pharmacotherapy</a:t>
            </a:r>
          </a:p>
        </p:txBody>
      </p:sp>
      <p:sp>
        <p:nvSpPr>
          <p:cNvPr id="7" name="CasellaDiTesto 6"/>
          <p:cNvSpPr txBox="1"/>
          <p:nvPr/>
        </p:nvSpPr>
        <p:spPr>
          <a:xfrm>
            <a:off x="2332653" y="3060440"/>
            <a:ext cx="2892490" cy="369332"/>
          </a:xfrm>
          <a:prstGeom prst="rect">
            <a:avLst/>
          </a:prstGeom>
          <a:noFill/>
        </p:spPr>
        <p:txBody>
          <a:bodyPr wrap="square" rtlCol="0">
            <a:spAutoFit/>
          </a:bodyPr>
          <a:lstStyle/>
          <a:p>
            <a:r>
              <a:rPr lang="it-IT" dirty="0"/>
              <a:t>        </a:t>
            </a:r>
            <a:r>
              <a:rPr lang="it-IT" b="1" dirty="0">
                <a:solidFill>
                  <a:srgbClr val="FF0000"/>
                </a:solidFill>
              </a:rPr>
              <a:t>Psychotherapy</a:t>
            </a:r>
          </a:p>
        </p:txBody>
      </p:sp>
      <p:sp>
        <p:nvSpPr>
          <p:cNvPr id="8" name="CasellaDiTesto 7"/>
          <p:cNvSpPr txBox="1"/>
          <p:nvPr/>
        </p:nvSpPr>
        <p:spPr>
          <a:xfrm>
            <a:off x="6764694" y="3219062"/>
            <a:ext cx="2286000" cy="369332"/>
          </a:xfrm>
          <a:prstGeom prst="rect">
            <a:avLst/>
          </a:prstGeom>
          <a:noFill/>
        </p:spPr>
        <p:txBody>
          <a:bodyPr wrap="square" rtlCol="0">
            <a:spAutoFit/>
          </a:bodyPr>
          <a:lstStyle/>
          <a:p>
            <a:r>
              <a:rPr lang="it-IT" dirty="0"/>
              <a:t>       </a:t>
            </a:r>
            <a:r>
              <a:rPr lang="it-IT" b="1" dirty="0">
                <a:solidFill>
                  <a:srgbClr val="FF0000"/>
                </a:solidFill>
              </a:rPr>
              <a:t>Sociotherapy</a:t>
            </a:r>
          </a:p>
        </p:txBody>
      </p:sp>
      <p:sp>
        <p:nvSpPr>
          <p:cNvPr id="12" name="Text Box 11"/>
          <p:cNvSpPr txBox="1"/>
          <p:nvPr/>
        </p:nvSpPr>
        <p:spPr>
          <a:xfrm>
            <a:off x="381635" y="6365875"/>
            <a:ext cx="1410335" cy="269875"/>
          </a:xfrm>
          <a:prstGeom prst="rect">
            <a:avLst/>
          </a:prstGeom>
          <a:noFill/>
        </p:spPr>
        <p:txBody>
          <a:bodyPr wrap="square" rtlCol="0">
            <a:noAutofit/>
          </a:bodyPr>
          <a:lstStyle/>
          <a:p>
            <a:endParaRPr lang="en-US"/>
          </a:p>
        </p:txBody>
      </p:sp>
      <p:sp>
        <p:nvSpPr>
          <p:cNvPr id="6" name="Isosceles Triangle 5"/>
          <p:cNvSpPr/>
          <p:nvPr/>
        </p:nvSpPr>
        <p:spPr>
          <a:xfrm>
            <a:off x="483479" y="5889025"/>
            <a:ext cx="1061720" cy="914400"/>
          </a:xfrm>
          <a:prstGeom prst="triangl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5" name="Text Box 14"/>
          <p:cNvSpPr txBox="1"/>
          <p:nvPr/>
        </p:nvSpPr>
        <p:spPr>
          <a:xfrm>
            <a:off x="139063" y="6045549"/>
            <a:ext cx="1777480" cy="826135"/>
          </a:xfrm>
          <a:prstGeom prst="rect">
            <a:avLst/>
          </a:prstGeom>
          <a:gradFill>
            <a:gsLst>
              <a:gs pos="0">
                <a:srgbClr val="012D86"/>
              </a:gs>
              <a:gs pos="100000">
                <a:srgbClr val="0E2557"/>
              </a:gs>
            </a:gsLst>
            <a:lin scaled="0"/>
          </a:gradFill>
        </p:spPr>
        <p:style>
          <a:lnRef idx="2">
            <a:schemeClr val="accent1"/>
          </a:lnRef>
          <a:fillRef idx="0">
            <a:srgbClr val="FFFFFF"/>
          </a:fillRef>
          <a:effectRef idx="0">
            <a:srgbClr val="FFFFFF"/>
          </a:effectRef>
          <a:fontRef idx="minor">
            <a:schemeClr val="dk1"/>
          </a:fontRef>
        </p:style>
        <p:txBody>
          <a:bodyPr wrap="square" rtlCol="0">
            <a:noAutofit/>
          </a:bodyPr>
          <a:lstStyle/>
          <a:p>
            <a:endParaRPr lang="it-IT" altLang="en-US" sz="1400" dirty="0">
              <a:solidFill>
                <a:schemeClr val="bg1"/>
              </a:solidFill>
            </a:endParaRPr>
          </a:p>
          <a:p>
            <a:r>
              <a:rPr lang="it-IT" altLang="en-US" sz="1400" dirty="0">
                <a:solidFill>
                  <a:schemeClr val="bg1"/>
                </a:solidFill>
              </a:rPr>
              <a:t>RESTRUCTURING REHABILITATION  </a:t>
            </a:r>
          </a:p>
        </p:txBody>
      </p:sp>
    </p:spTree>
    <p:extLst>
      <p:ext uri="{BB962C8B-B14F-4D97-AF65-F5344CB8AC3E}">
        <p14:creationId xmlns:p14="http://schemas.microsoft.com/office/powerpoint/2010/main" val="2369874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Segnaposto contenuto 9"/>
          <p:cNvGraphicFramePr>
            <a:graphicFrameLocks noGrp="1"/>
          </p:cNvGraphicFramePr>
          <p:nvPr>
            <p:ph idx="4294967295"/>
          </p:nvPr>
        </p:nvGraphicFramePr>
        <p:xfrm>
          <a:off x="-148539" y="752812"/>
          <a:ext cx="11297047" cy="582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asellaDiTesto 10"/>
          <p:cNvSpPr txBox="1"/>
          <p:nvPr/>
        </p:nvSpPr>
        <p:spPr>
          <a:xfrm>
            <a:off x="9368112" y="3702961"/>
            <a:ext cx="2615341" cy="298543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it-IT" sz="2400" b="1" i="0" u="none" strike="noStrike" kern="1200" cap="none" spc="0" normalizeH="0" baseline="0" noProof="0" dirty="0">
                <a:ln>
                  <a:noFill/>
                </a:ln>
                <a:solidFill>
                  <a:srgbClr val="C00000"/>
                </a:solidFill>
                <a:effectLst/>
                <a:highlight>
                  <a:srgbClr val="FFFFFF"/>
                </a:highlight>
                <a:uLnTx/>
                <a:uFillTx/>
                <a:latin typeface="Cambria" panose="02040503050406030204" pitchFamily="18" charset="0"/>
                <a:ea typeface="Cambria" panose="02040503050406030204" pitchFamily="18" charset="0"/>
              </a:rPr>
              <a:t>Awareness of inappropriate </a:t>
            </a:r>
            <a:r>
              <a:rPr kumimoji="0" lang="it-IT"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subjective </a:t>
            </a:r>
          </a:p>
          <a:p>
            <a:pPr marL="0" marR="0" lvl="0" indent="0" algn="ctr" defTabSz="457200" rtl="0" eaLnBrk="1" fontAlgn="auto" latinLnBrk="0" hangingPunct="1">
              <a:lnSpc>
                <a:spcPct val="100000"/>
              </a:lnSpc>
              <a:spcBef>
                <a:spcPts val="0"/>
              </a:spcBef>
              <a:spcAft>
                <a:spcPts val="0"/>
              </a:spcAft>
              <a:buClrTx/>
              <a:buSzTx/>
              <a:buFontTx/>
              <a:buNone/>
              <a:defRPr/>
            </a:pPr>
            <a:r>
              <a:rPr lang="it-IT" sz="2400" b="1" dirty="0">
                <a:solidFill>
                  <a:srgbClr val="C00000"/>
                </a:solidFill>
              </a:rPr>
              <a:t>view-points</a:t>
            </a:r>
          </a:p>
          <a:p>
            <a:pPr marL="0" marR="0" lvl="0" indent="0" algn="ctr" defTabSz="457200" rtl="0" eaLnBrk="1" fontAlgn="auto" latinLnBrk="0" hangingPunct="1">
              <a:lnSpc>
                <a:spcPct val="100000"/>
              </a:lnSpc>
              <a:spcBef>
                <a:spcPts val="0"/>
              </a:spcBef>
              <a:spcAft>
                <a:spcPts val="0"/>
              </a:spcAft>
              <a:buClrTx/>
              <a:buSzTx/>
              <a:buFontTx/>
              <a:buNone/>
              <a:defRPr/>
            </a:pPr>
            <a:endParaRPr kumimoji="0" lang="it-IT"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it-IT"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Decision to change them</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it-IT"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p:txBody>
      </p:sp>
      <p:sp>
        <p:nvSpPr>
          <p:cNvPr id="13" name="CasellaDiTesto 12"/>
          <p:cNvSpPr txBox="1"/>
          <p:nvPr/>
        </p:nvSpPr>
        <p:spPr>
          <a:xfrm>
            <a:off x="3585" y="4133030"/>
            <a:ext cx="3416394"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it-IT" sz="2000" b="1" i="0"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it-IT"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Pain reduction to foster disorder awareness </a:t>
            </a:r>
            <a:r>
              <a:rPr lang="it-IT" sz="2400" b="1" dirty="0">
                <a:solidFill>
                  <a:srgbClr val="C00000"/>
                </a:solidFill>
                <a:latin typeface="Cambria" panose="02040503050406030204" pitchFamily="18" charset="0"/>
                <a:ea typeface="Cambria" panose="02040503050406030204" pitchFamily="18" charset="0"/>
              </a:rPr>
              <a:t>and improve decision-making skills</a:t>
            </a:r>
            <a:endParaRPr kumimoji="0" lang="it-IT"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4" name="Rettangolo 13"/>
          <p:cNvSpPr/>
          <p:nvPr/>
        </p:nvSpPr>
        <p:spPr>
          <a:xfrm>
            <a:off x="317633" y="4166196"/>
            <a:ext cx="4342915"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it-IT" sz="24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p:txBody>
      </p:sp>
      <p:sp>
        <p:nvSpPr>
          <p:cNvPr id="17" name="CasellaDiTesto 16"/>
          <p:cNvSpPr txBox="1"/>
          <p:nvPr/>
        </p:nvSpPr>
        <p:spPr>
          <a:xfrm>
            <a:off x="7659970" y="1308343"/>
            <a:ext cx="3970556"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it-IT" sz="2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Environment that encourages/stabilises</a:t>
            </a:r>
          </a:p>
          <a:p>
            <a:pPr marL="0" marR="0" lvl="0" indent="0" algn="ctr" defTabSz="457200" rtl="0" eaLnBrk="1" fontAlgn="auto" latinLnBrk="0" hangingPunct="1">
              <a:lnSpc>
                <a:spcPct val="100000"/>
              </a:lnSpc>
              <a:spcBef>
                <a:spcPts val="0"/>
              </a:spcBef>
              <a:spcAft>
                <a:spcPts val="0"/>
              </a:spcAft>
              <a:buClrTx/>
              <a:buSzTx/>
              <a:buFontTx/>
              <a:buNone/>
              <a:defRPr/>
            </a:pPr>
            <a:r>
              <a:rPr lang="it-IT" sz="2000" b="1" dirty="0">
                <a:solidFill>
                  <a:srgbClr val="C00000"/>
                </a:solidFill>
                <a:latin typeface="Cambria" panose="02040503050406030204" pitchFamily="18" charset="0"/>
                <a:ea typeface="Cambria" panose="02040503050406030204" pitchFamily="18" charset="0"/>
              </a:rPr>
              <a:t>a</a:t>
            </a:r>
            <a:r>
              <a:rPr kumimoji="0" lang="it-IT" sz="2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wareness</a:t>
            </a:r>
            <a:r>
              <a:rPr kumimoji="0" lang="it-IT" sz="2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of strengths/weaknesses</a:t>
            </a:r>
          </a:p>
        </p:txBody>
      </p:sp>
      <p:sp>
        <p:nvSpPr>
          <p:cNvPr id="19" name="Freccia a destra 18"/>
          <p:cNvSpPr/>
          <p:nvPr/>
        </p:nvSpPr>
        <p:spPr>
          <a:xfrm>
            <a:off x="6892407" y="2200403"/>
            <a:ext cx="581027" cy="369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Immagine 1"/>
          <p:cNvPicPr>
            <a:picLocks noChangeAspect="1"/>
          </p:cNvPicPr>
          <p:nvPr/>
        </p:nvPicPr>
        <p:blipFill>
          <a:blip r:embed="rId8"/>
          <a:stretch>
            <a:fillRect/>
          </a:stretch>
        </p:blipFill>
        <p:spPr>
          <a:xfrm>
            <a:off x="8764555" y="4521881"/>
            <a:ext cx="603557" cy="426757"/>
          </a:xfrm>
          <a:prstGeom prst="rect">
            <a:avLst/>
          </a:prstGeom>
        </p:spPr>
      </p:pic>
      <p:pic>
        <p:nvPicPr>
          <p:cNvPr id="3" name="Immagine 2"/>
          <p:cNvPicPr>
            <a:picLocks noChangeAspect="1"/>
          </p:cNvPicPr>
          <p:nvPr/>
        </p:nvPicPr>
        <p:blipFill>
          <a:blip r:embed="rId8"/>
          <a:stretch>
            <a:fillRect/>
          </a:stretch>
        </p:blipFill>
        <p:spPr>
          <a:xfrm rot="10800000">
            <a:off x="3645901" y="4340098"/>
            <a:ext cx="603556" cy="426757"/>
          </a:xfrm>
          <a:prstGeom prst="rect">
            <a:avLst/>
          </a:prstGeom>
        </p:spPr>
      </p:pic>
      <p:sp>
        <p:nvSpPr>
          <p:cNvPr id="16" name="Titolo 1"/>
          <p:cNvSpPr txBox="1"/>
          <p:nvPr/>
        </p:nvSpPr>
        <p:spPr>
          <a:xfrm>
            <a:off x="1778350" y="-17626"/>
            <a:ext cx="9461633" cy="123356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r>
              <a:rPr lang="it-IT" b="1" u="sng" cap="small"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INTEGRATION OF THE INTERVENTIONS </a:t>
            </a:r>
          </a:p>
        </p:txBody>
      </p:sp>
    </p:spTree>
    <p:extLst>
      <p:ext uri="{BB962C8B-B14F-4D97-AF65-F5344CB8AC3E}">
        <p14:creationId xmlns:p14="http://schemas.microsoft.com/office/powerpoint/2010/main" val="6320798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2440170695"/>
              </p:ext>
            </p:extLst>
          </p:nvPr>
        </p:nvGraphicFramePr>
        <p:xfrm>
          <a:off x="2971801" y="975043"/>
          <a:ext cx="7043738" cy="565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Box 3"/>
          <p:cNvSpPr txBox="1"/>
          <p:nvPr/>
        </p:nvSpPr>
        <p:spPr>
          <a:xfrm>
            <a:off x="247650" y="761365"/>
            <a:ext cx="5119370" cy="1962150"/>
          </a:xfrm>
          <a:prstGeom prst="rect">
            <a:avLst/>
          </a:prstGeom>
          <a:effectLst>
            <a:softEdge rad="63500"/>
          </a:effectLst>
          <a:scene3d>
            <a:camera prst="perspectiveContrastingRightFacing"/>
            <a:lightRig rig="threePt" dir="t"/>
          </a:scene3d>
        </p:spPr>
        <p:style>
          <a:lnRef idx="0">
            <a:srgbClr val="FFFFFF"/>
          </a:lnRef>
          <a:fillRef idx="1">
            <a:prstClr val="black"/>
          </a:fillRef>
          <a:effectRef idx="0">
            <a:srgbClr val="FFFFFF"/>
          </a:effectRef>
          <a:fontRef idx="minor">
            <a:schemeClr val="lt1"/>
          </a:fontRef>
        </p:style>
        <p:txBody>
          <a:bodyPr wrap="square" rtlCol="0">
            <a:noAutofit/>
          </a:bodyPr>
          <a:lstStyle/>
          <a:p>
            <a:pPr algn="ctr"/>
            <a:endParaRPr lang="it-IT" altLang="en-US" sz="3600" dirty="0">
              <a:solidFill>
                <a:schemeClr val="bg1"/>
              </a:solidFill>
            </a:endParaRPr>
          </a:p>
          <a:p>
            <a:pPr algn="ctr"/>
            <a:r>
              <a:rPr lang="it-IT" altLang="en-US" sz="3600" dirty="0">
                <a:solidFill>
                  <a:schemeClr val="bg1"/>
                </a:solidFill>
              </a:rPr>
              <a:t>LOGICAL LEVELS INVOLVED</a:t>
            </a:r>
          </a:p>
        </p:txBody>
      </p:sp>
      <p:sp>
        <p:nvSpPr>
          <p:cNvPr id="10" name="CasellaDiTesto 9">
            <a:extLst>
              <a:ext uri="{FF2B5EF4-FFF2-40B4-BE49-F238E27FC236}">
                <a16:creationId xmlns:a16="http://schemas.microsoft.com/office/drawing/2014/main" id="{9EE375F8-F234-A013-CAA7-F0EC93FE1CD4}"/>
              </a:ext>
            </a:extLst>
          </p:cNvPr>
          <p:cNvSpPr txBox="1"/>
          <p:nvPr/>
        </p:nvSpPr>
        <p:spPr>
          <a:xfrm>
            <a:off x="7387390" y="1395662"/>
            <a:ext cx="2848476" cy="1020279"/>
          </a:xfrm>
          <a:prstGeom prst="rect">
            <a:avLst/>
          </a:prstGeom>
          <a:noFill/>
        </p:spPr>
        <p:txBody>
          <a:bodyPr wrap="square" rtlCol="0">
            <a:spAutoFit/>
          </a:bodyPr>
          <a:lstStyle/>
          <a:p>
            <a:pPr lvl="0">
              <a:lnSpc>
                <a:spcPct val="100000"/>
              </a:lnSpc>
              <a:spcBef>
                <a:spcPct val="0"/>
              </a:spcBef>
              <a:spcAft>
                <a:spcPct val="35000"/>
              </a:spcAft>
            </a:pPr>
            <a:r>
              <a:rPr lang="it-IT" dirty="0"/>
              <a:t>RS: REFLECTIVE SELF</a:t>
            </a:r>
          </a:p>
          <a:p>
            <a:pPr lvl="0">
              <a:lnSpc>
                <a:spcPct val="100000"/>
              </a:lnSpc>
              <a:spcBef>
                <a:spcPct val="0"/>
              </a:spcBef>
              <a:spcAft>
                <a:spcPct val="35000"/>
              </a:spcAft>
            </a:pPr>
            <a:r>
              <a:rPr lang="it-IT" dirty="0"/>
              <a:t>SS: SPONTANEOUS SELF</a:t>
            </a:r>
          </a:p>
        </p:txBody>
      </p:sp>
    </p:spTree>
    <p:extLst>
      <p:ext uri="{BB962C8B-B14F-4D97-AF65-F5344CB8AC3E}">
        <p14:creationId xmlns:p14="http://schemas.microsoft.com/office/powerpoint/2010/main" val="8486206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0306050" y="2478405"/>
            <a:ext cx="1655445" cy="2986405"/>
          </a:xfrm>
          <a:prstGeom prst="rect">
            <a:avLst/>
          </a:prstGeom>
          <a:solidFill>
            <a:schemeClr val="accent6">
              <a:lumMod val="50000"/>
            </a:schemeClr>
          </a:solidFill>
          <a:effectLst>
            <a:innerShdw blurRad="63500" dist="50800" dir="10800000">
              <a:prstClr val="black">
                <a:alpha val="50000"/>
              </a:prstClr>
            </a:innerShdw>
          </a:effectLst>
          <a:scene3d>
            <a:camera prst="perspectiveHeroicExtremeLeftFacing"/>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DECISION TO ACCEPT TREATMENT</a:t>
            </a:r>
          </a:p>
        </p:txBody>
      </p:sp>
      <p:sp>
        <p:nvSpPr>
          <p:cNvPr id="6" name="Rettangolo con due angoli in diagonale arrotondati 5"/>
          <p:cNvSpPr/>
          <p:nvPr/>
        </p:nvSpPr>
        <p:spPr>
          <a:xfrm>
            <a:off x="1662430" y="159385"/>
            <a:ext cx="8643620" cy="914400"/>
          </a:xfrm>
          <a:prstGeom prst="round2DiagRect">
            <a:avLst/>
          </a:prstGeom>
          <a:solidFill>
            <a:schemeClr val="accent2"/>
          </a:solidFill>
        </p:spPr>
        <p:style>
          <a:lnRef idx="0">
            <a:srgbClr val="FFFFFF"/>
          </a:lnRef>
          <a:fillRef idx="1">
            <a:schemeClr val="accent1"/>
          </a:fillRef>
          <a:effectRef idx="0">
            <a:srgbClr val="FFFFFF"/>
          </a:effectRef>
          <a:fontRef idx="minor">
            <a:schemeClr val="dk1"/>
          </a:fontRef>
        </p:style>
        <p:txBody>
          <a:bodyPr rtlCol="0" anchor="ctr"/>
          <a:lstStyle/>
          <a:p>
            <a:pPr algn="ctr"/>
            <a:r>
              <a:rPr lang="it-IT" altLang="en-US" sz="2000" dirty="0">
                <a:sym typeface="+mn-ea"/>
              </a:rPr>
              <a:t> </a:t>
            </a:r>
            <a:r>
              <a:rPr lang="en-US" altLang="en-US" sz="2000" dirty="0">
                <a:sym typeface="+mn-ea"/>
              </a:rPr>
              <a:t>STEPS IN THE RESTRUCTURING MODEL THERAPEUTIC PROCESS</a:t>
            </a:r>
            <a:endParaRPr lang="it-IT" sz="2000" dirty="0"/>
          </a:p>
        </p:txBody>
      </p:sp>
      <p:sp>
        <p:nvSpPr>
          <p:cNvPr id="7" name="Callout con freccia destra 1"/>
          <p:cNvSpPr/>
          <p:nvPr/>
        </p:nvSpPr>
        <p:spPr>
          <a:xfrm>
            <a:off x="3275965" y="1348105"/>
            <a:ext cx="7030085" cy="4808855"/>
          </a:xfrm>
          <a:prstGeom prst="rightArrowCallo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285750" indent="-285750" algn="ctr">
              <a:buFont typeface="Wingdings" panose="05000000000000000000" charset="0"/>
              <a:buChar char="q"/>
            </a:pPr>
            <a:r>
              <a:rPr lang="en-US" dirty="0"/>
              <a:t>DISORDER AWARENESS IN THE PATIENT</a:t>
            </a:r>
          </a:p>
          <a:p>
            <a:pPr marL="285750" indent="-285750" algn="ctr">
              <a:buFont typeface="Wingdings" panose="05000000000000000000" charset="0"/>
              <a:buChar char="q"/>
            </a:pPr>
            <a:endParaRPr lang="en-US" dirty="0"/>
          </a:p>
          <a:p>
            <a:pPr marL="285750" indent="-285750" algn="ctr">
              <a:buFont typeface="Wingdings" panose="05000000000000000000" charset="0"/>
              <a:buChar char="q"/>
            </a:pPr>
            <a:endParaRPr lang="en-US" dirty="0"/>
          </a:p>
          <a:p>
            <a:pPr algn="ctr"/>
            <a:endParaRPr lang="it-IT" dirty="0"/>
          </a:p>
          <a:p>
            <a:pPr marL="285750" indent="-285750" algn="ctr">
              <a:buFont typeface="Wingdings" panose="05000000000000000000" charset="0"/>
              <a:buChar char="q"/>
            </a:pPr>
            <a:r>
              <a:rPr lang="it-IT" dirty="0"/>
              <a:t>AWARENESS WITHIN THE FAMILY GROUP OF THE PATIENT’S DISORDER</a:t>
            </a:r>
          </a:p>
          <a:p>
            <a:pPr indent="0" algn="ctr">
              <a:buFont typeface="Wingdings" panose="05000000000000000000" charset="0"/>
              <a:buNone/>
            </a:pPr>
            <a:endParaRPr lang="it-IT" dirty="0"/>
          </a:p>
          <a:p>
            <a:pPr algn="ctr"/>
            <a:endParaRPr lang="it-IT" dirty="0"/>
          </a:p>
          <a:p>
            <a:pPr marL="285750" indent="-285750" algn="ctr">
              <a:buFont typeface="Wingdings" panose="05000000000000000000" pitchFamily="2" charset="2"/>
              <a:buChar char="q"/>
            </a:pPr>
            <a:r>
              <a:rPr lang="it-IT" dirty="0"/>
              <a:t>DISORDER AWARENESS</a:t>
            </a:r>
          </a:p>
          <a:p>
            <a:pPr algn="ctr"/>
            <a:r>
              <a:rPr lang="it-IT" dirty="0"/>
              <a:t>AMONG FAMILY MEMBERS</a:t>
            </a:r>
          </a:p>
        </p:txBody>
      </p:sp>
      <p:sp>
        <p:nvSpPr>
          <p:cNvPr id="8" name="Hexagon 7"/>
          <p:cNvSpPr/>
          <p:nvPr/>
        </p:nvSpPr>
        <p:spPr>
          <a:xfrm>
            <a:off x="0" y="2016760"/>
            <a:ext cx="2972435" cy="4140200"/>
          </a:xfrm>
          <a:prstGeom prst="hexagon">
            <a:avLst/>
          </a:prstGeom>
          <a:solidFill>
            <a:srgbClr val="5E7826"/>
          </a:solidFill>
          <a:ln>
            <a:solidFill>
              <a:srgbClr val="11494A"/>
            </a:solidFill>
          </a:ln>
          <a:scene3d>
            <a:camera prst="perspectiveRight"/>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it-IT" altLang="en-US" dirty="0">
                <a:solidFill>
                  <a:schemeClr val="bg1"/>
                </a:solidFill>
              </a:rPr>
              <a:t>PATIENT ENGAGEMENT </a:t>
            </a:r>
            <a:r>
              <a:rPr lang="it-IT" altLang="en-US" sz="2000" dirty="0"/>
              <a:t>AND AWARENESS OF THE PATIENT’S DISORDER (INDIVIDUAL-FAMILY)</a:t>
            </a:r>
          </a:p>
        </p:txBody>
      </p:sp>
      <p:sp>
        <p:nvSpPr>
          <p:cNvPr id="9" name="Horizontal Scroll 8"/>
          <p:cNvSpPr/>
          <p:nvPr/>
        </p:nvSpPr>
        <p:spPr>
          <a:xfrm>
            <a:off x="146685" y="259715"/>
            <a:ext cx="1033145" cy="814070"/>
          </a:xfrm>
          <a:prstGeom prst="horizontalScroll">
            <a:avLst/>
          </a:prstGeom>
          <a:solidFill>
            <a:schemeClr val="tx1">
              <a:lumMod val="95000"/>
              <a:lumOff val="5000"/>
            </a:schemeClr>
          </a:solidFill>
          <a:ln>
            <a:solidFill>
              <a:schemeClr val="tx1"/>
            </a:solidFill>
          </a:ln>
          <a:scene3d>
            <a:camera prst="isometricOffAxis2Right"/>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it-IT" altLang="en-US" sz="3200"/>
              <a:t>1</a:t>
            </a:r>
          </a:p>
        </p:txBody>
      </p:sp>
    </p:spTree>
    <p:extLst>
      <p:ext uri="{BB962C8B-B14F-4D97-AF65-F5344CB8AC3E}">
        <p14:creationId xmlns:p14="http://schemas.microsoft.com/office/powerpoint/2010/main" val="41885268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8858250" y="1946910"/>
            <a:ext cx="2660650" cy="3972560"/>
          </a:xfrm>
          <a:prstGeom prst="rect">
            <a:avLst/>
          </a:prstGeom>
          <a:solidFill>
            <a:schemeClr val="accent6">
              <a:lumMod val="50000"/>
            </a:schemeClr>
          </a:solidFill>
          <a:effectLst>
            <a:innerShdw blurRad="63500" dist="50800" dir="10800000">
              <a:prstClr val="black">
                <a:alpha val="50000"/>
              </a:prstClr>
            </a:innerShdw>
          </a:effectLst>
          <a:scene3d>
            <a:camera prst="perspectiveHeroicExtremeLeftFacing"/>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dirty="0"/>
              <a:t>DECISION TO MODIFY THEM</a:t>
            </a:r>
          </a:p>
        </p:txBody>
      </p:sp>
      <p:sp>
        <p:nvSpPr>
          <p:cNvPr id="6" name="Rettangolo con due angoli in diagonale arrotondati 5"/>
          <p:cNvSpPr/>
          <p:nvPr/>
        </p:nvSpPr>
        <p:spPr>
          <a:xfrm>
            <a:off x="1662430" y="159385"/>
            <a:ext cx="8643620" cy="914400"/>
          </a:xfrm>
          <a:prstGeom prst="round2DiagRect">
            <a:avLst/>
          </a:prstGeom>
          <a:solidFill>
            <a:schemeClr val="accent2"/>
          </a:solidFill>
        </p:spPr>
        <p:style>
          <a:lnRef idx="0">
            <a:srgbClr val="FFFFFF"/>
          </a:lnRef>
          <a:fillRef idx="1">
            <a:schemeClr val="accent1"/>
          </a:fillRef>
          <a:effectRef idx="0">
            <a:srgbClr val="FFFFFF"/>
          </a:effectRef>
          <a:fontRef idx="minor">
            <a:schemeClr val="dk1"/>
          </a:fontRef>
        </p:style>
        <p:txBody>
          <a:bodyPr rtlCol="0" anchor="ctr"/>
          <a:lstStyle/>
          <a:p>
            <a:pPr algn="ctr"/>
            <a:r>
              <a:rPr lang="en-US" altLang="en-US" sz="2000" dirty="0">
                <a:sym typeface="+mn-ea"/>
              </a:rPr>
              <a:t>STEPS IN THE RESTRUCTURING MODEL THERAPEUTIC PROCESS</a:t>
            </a:r>
            <a:endParaRPr lang="it-IT" sz="2000" dirty="0"/>
          </a:p>
        </p:txBody>
      </p:sp>
      <p:sp>
        <p:nvSpPr>
          <p:cNvPr id="8" name="Hexagon 7"/>
          <p:cNvSpPr/>
          <p:nvPr/>
        </p:nvSpPr>
        <p:spPr>
          <a:xfrm>
            <a:off x="543560" y="1396365"/>
            <a:ext cx="6760210" cy="5067935"/>
          </a:xfrm>
          <a:prstGeom prst="hexagon">
            <a:avLst/>
          </a:prstGeom>
          <a:solidFill>
            <a:srgbClr val="5E7826"/>
          </a:solidFill>
          <a:ln>
            <a:solidFill>
              <a:srgbClr val="11494A"/>
            </a:solidFill>
          </a:ln>
          <a:scene3d>
            <a:camera prst="perspectiveRight"/>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en-US" sz="2000" dirty="0"/>
              <a:t>AWARENESS OF THE POSTULATES UNDERLYING THE RELATIONAL STYLES THAT ENSURE THE STABILITY OF THE PATIENT AND FAMILY (E.G. IDENTIFIED PATIENT OR SCAPEGOAT), </a:t>
            </a:r>
          </a:p>
          <a:p>
            <a:pPr algn="ctr"/>
            <a:r>
              <a:rPr lang="en-US" altLang="en-US" sz="2000" dirty="0"/>
              <a:t>THE ABILITY TO BE ASSERTIVE,</a:t>
            </a:r>
          </a:p>
          <a:p>
            <a:pPr algn="ctr"/>
            <a:endParaRPr lang="en-US" altLang="en-US" sz="2000" dirty="0"/>
          </a:p>
          <a:p>
            <a:pPr algn="ctr"/>
            <a:r>
              <a:rPr lang="en-US" altLang="en-US" sz="2000" dirty="0"/>
              <a:t>THE CAPACITY FOR </a:t>
            </a:r>
            <a:r>
              <a:rPr lang="en-US" altLang="en-US" dirty="0"/>
              <a:t>CLOSENESS</a:t>
            </a:r>
            <a:r>
              <a:rPr lang="en-US" altLang="en-US" sz="2000" dirty="0"/>
              <a:t> AND </a:t>
            </a:r>
          </a:p>
          <a:p>
            <a:pPr algn="ctr"/>
            <a:endParaRPr lang="en-US" altLang="en-US" sz="2000" dirty="0"/>
          </a:p>
          <a:p>
            <a:pPr algn="ctr"/>
            <a:r>
              <a:rPr lang="en-US" altLang="en-US" sz="2000" dirty="0"/>
              <a:t>THE INTEGRATION AMONG THEM</a:t>
            </a:r>
            <a:endParaRPr lang="it-IT" altLang="en-US" sz="2000" dirty="0"/>
          </a:p>
          <a:p>
            <a:pPr algn="ctr"/>
            <a:endParaRPr lang="it-IT" altLang="en-US" sz="1200" dirty="0"/>
          </a:p>
          <a:p>
            <a:pPr algn="ctr"/>
            <a:endParaRPr lang="it-IT" altLang="en-US" sz="1200" dirty="0"/>
          </a:p>
          <a:p>
            <a:pPr algn="ctr"/>
            <a:endParaRPr lang="it-IT" altLang="en-US" sz="1200" dirty="0"/>
          </a:p>
        </p:txBody>
      </p:sp>
      <p:sp>
        <p:nvSpPr>
          <p:cNvPr id="9" name="Horizontal Scroll 8"/>
          <p:cNvSpPr/>
          <p:nvPr/>
        </p:nvSpPr>
        <p:spPr>
          <a:xfrm>
            <a:off x="146685" y="259715"/>
            <a:ext cx="1033145" cy="814070"/>
          </a:xfrm>
          <a:prstGeom prst="horizontalScroll">
            <a:avLst/>
          </a:prstGeom>
          <a:solidFill>
            <a:schemeClr val="tx1">
              <a:lumMod val="95000"/>
              <a:lumOff val="5000"/>
            </a:schemeClr>
          </a:solidFill>
          <a:ln>
            <a:solidFill>
              <a:schemeClr val="tx1"/>
            </a:solidFill>
          </a:ln>
          <a:scene3d>
            <a:camera prst="isometricOffAxis2Right"/>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it-IT" altLang="en-US" sz="3200"/>
              <a:t>2</a:t>
            </a:r>
          </a:p>
        </p:txBody>
      </p:sp>
      <p:sp>
        <p:nvSpPr>
          <p:cNvPr id="2" name="Right Arrow 1"/>
          <p:cNvSpPr/>
          <p:nvPr/>
        </p:nvSpPr>
        <p:spPr>
          <a:xfrm>
            <a:off x="7248525" y="3429000"/>
            <a:ext cx="1256030" cy="951230"/>
          </a:xfrm>
          <a:prstGeom prst="rightArrow">
            <a:avLst/>
          </a:prstGeom>
          <a:solidFill>
            <a:schemeClr val="tx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3879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8797290" y="1393190"/>
            <a:ext cx="3387090" cy="1511935"/>
          </a:xfrm>
          <a:prstGeom prst="rect">
            <a:avLst/>
          </a:prstGeom>
          <a:solidFill>
            <a:schemeClr val="accent6">
              <a:lumMod val="50000"/>
            </a:schemeClr>
          </a:solidFill>
          <a:effectLst>
            <a:innerShdw blurRad="63500" dist="50800" dir="10800000">
              <a:prstClr val="black">
                <a:alpha val="50000"/>
              </a:prstClr>
            </a:innerShdw>
          </a:effectLst>
          <a:scene3d>
            <a:camera prst="perspectiveHeroicExtremeLeftFacing"/>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PREMATURE TREATMENT TERMINATION </a:t>
            </a:r>
          </a:p>
        </p:txBody>
      </p:sp>
      <p:sp>
        <p:nvSpPr>
          <p:cNvPr id="6" name="Rettangolo con due angoli in diagonale arrotondati 5"/>
          <p:cNvSpPr/>
          <p:nvPr/>
        </p:nvSpPr>
        <p:spPr>
          <a:xfrm>
            <a:off x="1662430" y="159385"/>
            <a:ext cx="8643620" cy="914400"/>
          </a:xfrm>
          <a:prstGeom prst="round2DiagRect">
            <a:avLst/>
          </a:prstGeom>
          <a:solidFill>
            <a:schemeClr val="accent2"/>
          </a:solidFill>
        </p:spPr>
        <p:style>
          <a:lnRef idx="0">
            <a:srgbClr val="FFFFFF"/>
          </a:lnRef>
          <a:fillRef idx="1">
            <a:schemeClr val="accent1"/>
          </a:fillRef>
          <a:effectRef idx="0">
            <a:srgbClr val="FFFFFF"/>
          </a:effectRef>
          <a:fontRef idx="minor">
            <a:schemeClr val="dk1"/>
          </a:fontRef>
        </p:style>
        <p:txBody>
          <a:bodyPr rtlCol="0" anchor="ctr"/>
          <a:lstStyle/>
          <a:p>
            <a:pPr algn="ctr"/>
            <a:r>
              <a:rPr lang="it-IT" altLang="en-US" dirty="0">
                <a:sym typeface="+mn-ea"/>
              </a:rPr>
              <a:t>  </a:t>
            </a:r>
            <a:r>
              <a:rPr lang="en-US" altLang="en-US" sz="2000" dirty="0">
                <a:sym typeface="+mn-ea"/>
              </a:rPr>
              <a:t>STEPS IN THE RESTRUCTURING MODEL THERAPEUTIC PROCESS</a:t>
            </a:r>
            <a:endParaRPr lang="it-IT" sz="2000" dirty="0"/>
          </a:p>
          <a:p>
            <a:pPr algn="ctr"/>
            <a:endParaRPr lang="it-IT" dirty="0"/>
          </a:p>
        </p:txBody>
      </p:sp>
      <p:sp>
        <p:nvSpPr>
          <p:cNvPr id="8" name="Hexagon 7"/>
          <p:cNvSpPr/>
          <p:nvPr/>
        </p:nvSpPr>
        <p:spPr>
          <a:xfrm>
            <a:off x="244475" y="1496695"/>
            <a:ext cx="3359150" cy="4375150"/>
          </a:xfrm>
          <a:prstGeom prst="hexagon">
            <a:avLst/>
          </a:prstGeom>
          <a:solidFill>
            <a:srgbClr val="5E7826"/>
          </a:solidFill>
          <a:ln>
            <a:solidFill>
              <a:srgbClr val="11494A"/>
            </a:solidFill>
          </a:ln>
          <a:scene3d>
            <a:camera prst="perspectiveRight"/>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it-IT" altLang="en-US" dirty="0"/>
              <a:t>DIFFERENTIATION AMONG PATIENT’S JUDGEMENTS (=INDIVIDUAL-FAMILY)</a:t>
            </a:r>
          </a:p>
        </p:txBody>
      </p:sp>
      <p:sp>
        <p:nvSpPr>
          <p:cNvPr id="9" name="Horizontal Scroll 8"/>
          <p:cNvSpPr/>
          <p:nvPr/>
        </p:nvSpPr>
        <p:spPr>
          <a:xfrm>
            <a:off x="146685" y="259715"/>
            <a:ext cx="1033145" cy="814070"/>
          </a:xfrm>
          <a:prstGeom prst="horizontalScroll">
            <a:avLst/>
          </a:prstGeom>
          <a:solidFill>
            <a:schemeClr val="tx1">
              <a:lumMod val="95000"/>
              <a:lumOff val="5000"/>
            </a:schemeClr>
          </a:solidFill>
          <a:ln>
            <a:solidFill>
              <a:schemeClr val="tx1"/>
            </a:solidFill>
          </a:ln>
          <a:scene3d>
            <a:camera prst="isometricOffAxis2Right"/>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it-IT" altLang="en-US" sz="3200"/>
              <a:t>3</a:t>
            </a:r>
          </a:p>
        </p:txBody>
      </p:sp>
      <p:sp>
        <p:nvSpPr>
          <p:cNvPr id="2" name="Rettangolo 4"/>
          <p:cNvSpPr/>
          <p:nvPr/>
        </p:nvSpPr>
        <p:spPr>
          <a:xfrm>
            <a:off x="8597900" y="3181350"/>
            <a:ext cx="3228975" cy="1511935"/>
          </a:xfrm>
          <a:prstGeom prst="rect">
            <a:avLst/>
          </a:prstGeom>
          <a:solidFill>
            <a:schemeClr val="accent6">
              <a:lumMod val="50000"/>
            </a:schemeClr>
          </a:solidFill>
          <a:effectLst>
            <a:innerShdw blurRad="63500" dist="50800" dir="10800000">
              <a:prstClr val="black">
                <a:alpha val="50000"/>
              </a:prstClr>
            </a:innerShdw>
          </a:effectLst>
          <a:scene3d>
            <a:camera prst="perspectiveHeroicExtremeLeftFacing"/>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t>TREATMENT CONTINUATION</a:t>
            </a:r>
          </a:p>
        </p:txBody>
      </p:sp>
      <p:sp>
        <p:nvSpPr>
          <p:cNvPr id="3" name="Rettangolo 4"/>
          <p:cNvSpPr/>
          <p:nvPr/>
        </p:nvSpPr>
        <p:spPr>
          <a:xfrm>
            <a:off x="8597900" y="4969510"/>
            <a:ext cx="3380105" cy="1511935"/>
          </a:xfrm>
          <a:prstGeom prst="rect">
            <a:avLst/>
          </a:prstGeom>
          <a:solidFill>
            <a:schemeClr val="accent6">
              <a:lumMod val="50000"/>
            </a:schemeClr>
          </a:solidFill>
          <a:effectLst>
            <a:innerShdw blurRad="63500" dist="50800" dir="10800000">
              <a:prstClr val="black">
                <a:alpha val="50000"/>
              </a:prstClr>
            </a:innerShdw>
          </a:effectLst>
          <a:scene3d>
            <a:camera prst="perspectiveHeroicExtremeLeftFacing"/>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t>THE INDIVIDUAL AND FAMILY MEMBERS GO THEIR SEPARATE WAYS </a:t>
            </a:r>
          </a:p>
        </p:txBody>
      </p:sp>
      <p:sp>
        <p:nvSpPr>
          <p:cNvPr id="4" name="Text Box 3"/>
          <p:cNvSpPr txBox="1"/>
          <p:nvPr/>
        </p:nvSpPr>
        <p:spPr>
          <a:xfrm>
            <a:off x="3771900" y="1897380"/>
            <a:ext cx="3039717" cy="3956684"/>
          </a:xfrm>
          <a:prstGeom prst="rect">
            <a:avLst/>
          </a:prstGeom>
          <a:solidFill>
            <a:schemeClr val="tx1"/>
          </a:solidFill>
          <a:effectLst>
            <a:innerShdw blurRad="63500" dist="50800" dir="10800000">
              <a:prstClr val="black">
                <a:alpha val="50000"/>
              </a:prstClr>
            </a:innerShdw>
          </a:effectLst>
        </p:spPr>
        <p:txBody>
          <a:bodyPr wrap="square" rtlCol="0">
            <a:noAutofit/>
          </a:bodyPr>
          <a:lstStyle/>
          <a:p>
            <a:pPr indent="0" algn="ctr">
              <a:buFont typeface="Wingdings" panose="05000000000000000000" charset="0"/>
              <a:buNone/>
            </a:pPr>
            <a:r>
              <a:rPr lang="it-IT" altLang="en-US" sz="2800" dirty="0">
                <a:solidFill>
                  <a:schemeClr val="bg1"/>
                </a:solidFill>
              </a:rPr>
              <a:t>DECISIONS:</a:t>
            </a:r>
          </a:p>
          <a:p>
            <a:pPr indent="0" algn="ctr">
              <a:buFont typeface="Wingdings" panose="05000000000000000000" charset="0"/>
              <a:buNone/>
            </a:pPr>
            <a:endParaRPr lang="it-IT" altLang="en-US" sz="2800" dirty="0">
              <a:solidFill>
                <a:schemeClr val="bg1"/>
              </a:solidFill>
            </a:endParaRPr>
          </a:p>
          <a:p>
            <a:pPr marL="457200" indent="-457200" algn="l">
              <a:buFont typeface="Wingdings" panose="05000000000000000000" charset="0"/>
              <a:buChar char="Ø"/>
            </a:pPr>
            <a:r>
              <a:rPr lang="it-IT" altLang="en-US" sz="2000" dirty="0">
                <a:solidFill>
                  <a:schemeClr val="bg1"/>
                </a:solidFill>
              </a:rPr>
              <a:t>The </a:t>
            </a:r>
            <a:r>
              <a:rPr lang="it-IT" altLang="en-US" sz="2000" dirty="0" err="1">
                <a:solidFill>
                  <a:schemeClr val="bg1"/>
                </a:solidFill>
              </a:rPr>
              <a:t>individual</a:t>
            </a:r>
            <a:r>
              <a:rPr lang="it-IT" altLang="en-US" sz="2000" dirty="0">
                <a:solidFill>
                  <a:schemeClr val="bg1"/>
                </a:solidFill>
              </a:rPr>
              <a:t> and the family group make the same decision</a:t>
            </a:r>
          </a:p>
          <a:p>
            <a:pPr marL="457200" indent="-457200" algn="l">
              <a:buFont typeface="Wingdings" panose="05000000000000000000" charset="0"/>
              <a:buChar char="Ø"/>
            </a:pPr>
            <a:endParaRPr lang="it-IT" altLang="en-US" sz="2800" dirty="0">
              <a:solidFill>
                <a:schemeClr val="bg1"/>
              </a:solidFill>
            </a:endParaRPr>
          </a:p>
          <a:p>
            <a:pPr marL="457200" indent="-457200">
              <a:buFont typeface="Wingdings" panose="05000000000000000000" charset="0"/>
              <a:buChar char="Ø"/>
            </a:pPr>
            <a:r>
              <a:rPr lang="it-IT" altLang="en-US" sz="2000" dirty="0">
                <a:solidFill>
                  <a:schemeClr val="bg1"/>
                </a:solidFill>
              </a:rPr>
              <a:t>The </a:t>
            </a:r>
            <a:r>
              <a:rPr lang="it-IT" altLang="en-US" sz="2000" dirty="0" err="1">
                <a:solidFill>
                  <a:schemeClr val="bg1"/>
                </a:solidFill>
              </a:rPr>
              <a:t>individual</a:t>
            </a:r>
            <a:r>
              <a:rPr lang="it-IT" altLang="en-US" sz="2000" dirty="0">
                <a:solidFill>
                  <a:schemeClr val="bg1"/>
                </a:solidFill>
              </a:rPr>
              <a:t> and the family group make different decisions</a:t>
            </a:r>
          </a:p>
        </p:txBody>
      </p:sp>
      <p:cxnSp>
        <p:nvCxnSpPr>
          <p:cNvPr id="10" name="Straight Arrow Connector 9"/>
          <p:cNvCxnSpPr/>
          <p:nvPr/>
        </p:nvCxnSpPr>
        <p:spPr>
          <a:xfrm flipV="1">
            <a:off x="6981190" y="2337435"/>
            <a:ext cx="1828165" cy="742315"/>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2" name="Straight Arrow Connector 11"/>
          <p:cNvCxnSpPr/>
          <p:nvPr/>
        </p:nvCxnSpPr>
        <p:spPr>
          <a:xfrm flipV="1">
            <a:off x="7027545" y="3566795"/>
            <a:ext cx="1925955" cy="889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13" name="Straight Arrow Connector 12"/>
          <p:cNvCxnSpPr/>
          <p:nvPr/>
        </p:nvCxnSpPr>
        <p:spPr>
          <a:xfrm>
            <a:off x="7003415" y="4021455"/>
            <a:ext cx="1805940" cy="96393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Tree>
    <p:extLst>
      <p:ext uri="{BB962C8B-B14F-4D97-AF65-F5344CB8AC3E}">
        <p14:creationId xmlns:p14="http://schemas.microsoft.com/office/powerpoint/2010/main" val="1770993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7"/>
          <p:cNvSpPr>
            <a:spLocks noGrp="1" noRot="1" noChangeAspect="1" noMove="1" noResize="1" noEditPoints="1" noAdjustHandles="1" noChangeArrowheads="1" noChangeShapeType="1" noTextEdit="1"/>
          </p:cNvSpPr>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Immagine 8" descr="Immagine che contiene disegno, schizzo, Schizzo, arte&#10;&#10;Descrizione generata automaticamente"/>
          <p:cNvPicPr>
            <a:picLocks noChangeAspect="1"/>
          </p:cNvPicPr>
          <p:nvPr/>
        </p:nvPicPr>
        <p:blipFill rotWithShape="1">
          <a:blip r:embed="rId2"/>
          <a:srcRect t="470" r="1" b="488"/>
          <a:stretch>
            <a:fillRect/>
          </a:stretch>
        </p:blipFill>
        <p:spPr>
          <a:xfrm>
            <a:off x="176530" y="1066165"/>
            <a:ext cx="5668645" cy="5353685"/>
          </a:xfrm>
          <a:prstGeom prst="rect">
            <a:avLst/>
          </a:prstGeom>
        </p:spPr>
      </p:pic>
      <p:pic>
        <p:nvPicPr>
          <p:cNvPr id="12" name="Immagine 11" descr="Immagine che contiene testo, schermata, grafica&#10;&#10;Descrizione generata automaticamente"/>
          <p:cNvPicPr>
            <a:picLocks noChangeAspect="1"/>
          </p:cNvPicPr>
          <p:nvPr/>
        </p:nvPicPr>
        <p:blipFill rotWithShape="1">
          <a:blip r:embed="rId3"/>
          <a:srcRect r="39976" b="-1"/>
          <a:stretch>
            <a:fillRect/>
          </a:stretch>
        </p:blipFill>
        <p:spPr>
          <a:xfrm>
            <a:off x="6195060" y="1257300"/>
            <a:ext cx="5674995" cy="5043170"/>
          </a:xfrm>
          <a:prstGeom prst="rect">
            <a:avLst/>
          </a:prstGeom>
        </p:spPr>
      </p:pic>
      <p:sp>
        <p:nvSpPr>
          <p:cNvPr id="10" name="CasellaDiTesto 9"/>
          <p:cNvSpPr txBox="1"/>
          <p:nvPr/>
        </p:nvSpPr>
        <p:spPr>
          <a:xfrm>
            <a:off x="3106292" y="6100752"/>
            <a:ext cx="2884123" cy="200055"/>
          </a:xfrm>
          <a:prstGeom prst="rect">
            <a:avLst/>
          </a:prstGeom>
          <a:solidFill>
            <a:srgbClr val="000000"/>
          </a:solidFill>
        </p:spPr>
        <p:txBody>
          <a:bodyPr wrap="none" rtlCol="0">
            <a:spAutoFit/>
          </a:bodyPr>
          <a:lstStyle/>
          <a:p>
            <a:pPr algn="r">
              <a:spcAft>
                <a:spcPts val="600"/>
              </a:spcAft>
            </a:pPr>
            <a:r>
              <a:rPr lang="it-IT" sz="700">
                <a:solidFill>
                  <a:srgbClr val="FFFFFF"/>
                </a:solidFill>
                <a:hlinkClick r:id="rId4" tooltip="https://formadores-fer.blogspot.com/2012/06/el-efecto-mariposa-la-teoria-del-caos.html"/>
              </a:rPr>
              <a:t>Questa foto</a:t>
            </a:r>
            <a:r>
              <a:rPr lang="it-IT" sz="700">
                <a:solidFill>
                  <a:srgbClr val="FFFFFF"/>
                </a:solidFill>
              </a:rPr>
              <a:t> di Autore sconosciuto è concesso in licenza da </a:t>
            </a:r>
            <a:r>
              <a:rPr lang="it-IT" sz="700">
                <a:solidFill>
                  <a:srgbClr val="FFFFFF"/>
                </a:solidFill>
                <a:hlinkClick r:id="rId5" tooltip="https://creativecommons.org/licenses/by/3.0/"/>
              </a:rPr>
              <a:t>CC BY</a:t>
            </a:r>
            <a:endParaRPr lang="it-IT" sz="700">
              <a:solidFill>
                <a:srgbClr val="FFFFFF"/>
              </a:solidFill>
            </a:endParaRPr>
          </a:p>
        </p:txBody>
      </p:sp>
      <p:sp>
        <p:nvSpPr>
          <p:cNvPr id="13" name="CasellaDiTesto 12"/>
          <p:cNvSpPr txBox="1"/>
          <p:nvPr/>
        </p:nvSpPr>
        <p:spPr>
          <a:xfrm>
            <a:off x="8843478" y="6100752"/>
            <a:ext cx="3026790" cy="200055"/>
          </a:xfrm>
          <a:prstGeom prst="rect">
            <a:avLst/>
          </a:prstGeom>
          <a:solidFill>
            <a:srgbClr val="000000"/>
          </a:solidFill>
        </p:spPr>
        <p:txBody>
          <a:bodyPr wrap="none" rtlCol="0">
            <a:spAutoFit/>
          </a:bodyPr>
          <a:lstStyle/>
          <a:p>
            <a:pPr algn="r">
              <a:spcAft>
                <a:spcPts val="600"/>
              </a:spcAft>
            </a:pPr>
            <a:r>
              <a:rPr lang="it-IT" sz="700">
                <a:solidFill>
                  <a:srgbClr val="FFFFFF"/>
                </a:solidFill>
                <a:hlinkClick r:id="rId6" tooltip="https://it.wikipedia.org/wiki/Struttura_interna_di_Nettuno"/>
              </a:rPr>
              <a:t>Questa foto</a:t>
            </a:r>
            <a:r>
              <a:rPr lang="it-IT" sz="700">
                <a:solidFill>
                  <a:srgbClr val="FFFFFF"/>
                </a:solidFill>
              </a:rPr>
              <a:t> di Autore sconosciuto è concesso in licenza da </a:t>
            </a:r>
            <a:r>
              <a:rPr lang="it-IT" sz="700">
                <a:solidFill>
                  <a:srgbClr val="FFFFFF"/>
                </a:solidFill>
                <a:hlinkClick r:id="rId7" tooltip="https://creativecommons.org/licenses/by-sa/3.0/"/>
              </a:rPr>
              <a:t>CC BY-SA</a:t>
            </a:r>
            <a:endParaRPr lang="it-IT" sz="700">
              <a:solidFill>
                <a:srgbClr val="FFFFFF"/>
              </a:solidFill>
            </a:endParaRPr>
          </a:p>
        </p:txBody>
      </p:sp>
      <p:sp>
        <p:nvSpPr>
          <p:cNvPr id="17" name="Rettangolo con angoli arrotondati 16"/>
          <p:cNvSpPr/>
          <p:nvPr/>
        </p:nvSpPr>
        <p:spPr>
          <a:xfrm>
            <a:off x="1725032" y="151841"/>
            <a:ext cx="3123201" cy="91440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it-IT" dirty="0"/>
              <a:t>ECLECTIC MODEL</a:t>
            </a:r>
          </a:p>
        </p:txBody>
      </p:sp>
      <p:sp>
        <p:nvSpPr>
          <p:cNvPr id="19" name="Rettangolo con angoli arrotondati 18"/>
          <p:cNvSpPr/>
          <p:nvPr/>
        </p:nvSpPr>
        <p:spPr>
          <a:xfrm>
            <a:off x="7155180" y="151765"/>
            <a:ext cx="3700145" cy="831850"/>
          </a:xfrm>
          <a:prstGeom prst="roundRect">
            <a:avLst/>
          </a:prstGeom>
          <a:gradFill>
            <a:gsLst>
              <a:gs pos="0">
                <a:srgbClr val="012D86"/>
              </a:gs>
              <a:gs pos="100000">
                <a:srgbClr val="0E2557"/>
              </a:gs>
            </a:gsLst>
            <a:lin scaled="0"/>
          </a:gradFill>
          <a:ln>
            <a:gradFill>
              <a:gsLst>
                <a:gs pos="0">
                  <a:srgbClr val="012D86"/>
                </a:gs>
                <a:gs pos="100000">
                  <a:srgbClr val="0E2557"/>
                </a:gs>
              </a:gsLs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STRUCTURAL MODEL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sz="quarter" idx="4294967295"/>
            <p:extLst>
              <p:ext uri="{D42A27DB-BD31-4B8C-83A1-F6EECF244321}">
                <p14:modId xmlns:p14="http://schemas.microsoft.com/office/powerpoint/2010/main" val="3397225573"/>
              </p:ext>
            </p:extLst>
          </p:nvPr>
        </p:nvGraphicFramePr>
        <p:xfrm>
          <a:off x="4053263" y="2139134"/>
          <a:ext cx="7339263" cy="4539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Ovale 9"/>
          <p:cNvSpPr/>
          <p:nvPr/>
        </p:nvSpPr>
        <p:spPr>
          <a:xfrm>
            <a:off x="198613" y="2580426"/>
            <a:ext cx="3328737" cy="3887447"/>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2400" b="1" dirty="0">
                <a:latin typeface="Cambria" panose="02040503050406030204" pitchFamily="18" charset="0"/>
                <a:ea typeface="Cambria" panose="02040503050406030204" pitchFamily="18" charset="0"/>
              </a:rPr>
              <a:t>DECISION </a:t>
            </a:r>
          </a:p>
          <a:p>
            <a:pPr algn="ctr"/>
            <a:r>
              <a:rPr lang="it-IT" sz="2400" b="1" dirty="0">
                <a:latin typeface="Cambria" panose="02040503050406030204" pitchFamily="18" charset="0"/>
                <a:ea typeface="Cambria" panose="02040503050406030204" pitchFamily="18" charset="0"/>
              </a:rPr>
              <a:t>= </a:t>
            </a:r>
          </a:p>
          <a:p>
            <a:pPr algn="ctr"/>
            <a:r>
              <a:rPr lang="it-IT" sz="2400" b="1" dirty="0">
                <a:latin typeface="Cambria" panose="02040503050406030204" pitchFamily="18" charset="0"/>
                <a:ea typeface="Cambria" panose="02040503050406030204" pitchFamily="18" charset="0"/>
              </a:rPr>
              <a:t>MAJORITY RULE</a:t>
            </a:r>
          </a:p>
        </p:txBody>
      </p:sp>
      <p:sp>
        <p:nvSpPr>
          <p:cNvPr id="4" name="Rectangles 3"/>
          <p:cNvSpPr/>
          <p:nvPr/>
        </p:nvSpPr>
        <p:spPr>
          <a:xfrm>
            <a:off x="5743123" y="3738088"/>
            <a:ext cx="4989830" cy="121602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it-IT" altLang="en-US" sz="2400" dirty="0">
                <a:latin typeface="Cambria" panose="02040503050406030204" pitchFamily="18" charset="0"/>
              </a:rPr>
              <a:t>PUBLIC MENTAL HEALTHCARE SERVICES</a:t>
            </a:r>
          </a:p>
        </p:txBody>
      </p:sp>
      <p:sp>
        <p:nvSpPr>
          <p:cNvPr id="7" name="Più 6"/>
          <p:cNvSpPr/>
          <p:nvPr/>
        </p:nvSpPr>
        <p:spPr>
          <a:xfrm>
            <a:off x="4388909" y="2473306"/>
            <a:ext cx="472965" cy="550964"/>
          </a:xfrm>
          <a:prstGeom prst="mathPl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Meno 7"/>
          <p:cNvSpPr/>
          <p:nvPr/>
        </p:nvSpPr>
        <p:spPr>
          <a:xfrm>
            <a:off x="4388909" y="2983338"/>
            <a:ext cx="451945" cy="474070"/>
          </a:xfrm>
          <a:prstGeom prst="mathMin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Più 8"/>
          <p:cNvSpPr/>
          <p:nvPr/>
        </p:nvSpPr>
        <p:spPr>
          <a:xfrm>
            <a:off x="4614881" y="4062299"/>
            <a:ext cx="472965" cy="550964"/>
          </a:xfrm>
          <a:prstGeom prst="mathPl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Meno 10"/>
          <p:cNvSpPr/>
          <p:nvPr/>
        </p:nvSpPr>
        <p:spPr>
          <a:xfrm>
            <a:off x="4641950" y="4524150"/>
            <a:ext cx="451945" cy="474070"/>
          </a:xfrm>
          <a:prstGeom prst="mathMin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Più 11"/>
          <p:cNvSpPr/>
          <p:nvPr/>
        </p:nvSpPr>
        <p:spPr>
          <a:xfrm>
            <a:off x="4401651" y="5224481"/>
            <a:ext cx="472965" cy="550964"/>
          </a:xfrm>
          <a:prstGeom prst="mathPl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Meno 12"/>
          <p:cNvSpPr/>
          <p:nvPr/>
        </p:nvSpPr>
        <p:spPr>
          <a:xfrm>
            <a:off x="4372280" y="5763226"/>
            <a:ext cx="451945" cy="474070"/>
          </a:xfrm>
          <a:prstGeom prst="mathMin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a:blip r:embed="rId7"/>
          <a:stretch>
            <a:fillRect/>
          </a:stretch>
        </p:blipFill>
        <p:spPr>
          <a:xfrm>
            <a:off x="-1" y="38144"/>
            <a:ext cx="5896391" cy="2343325"/>
          </a:xfrm>
          <a:prstGeom prst="rect">
            <a:avLst/>
          </a:prstGeom>
        </p:spPr>
      </p:pic>
    </p:spTree>
    <p:extLst>
      <p:ext uri="{BB962C8B-B14F-4D97-AF65-F5344CB8AC3E}">
        <p14:creationId xmlns:p14="http://schemas.microsoft.com/office/powerpoint/2010/main" val="261627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con un angolo arrotondato 1"/>
          <p:cNvSpPr/>
          <p:nvPr/>
        </p:nvSpPr>
        <p:spPr>
          <a:xfrm>
            <a:off x="5955030" y="673735"/>
            <a:ext cx="6143625" cy="4464685"/>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nSpc>
                <a:spcPct val="90000"/>
              </a:lnSpc>
              <a:spcBef>
                <a:spcPct val="0"/>
              </a:spcBef>
              <a:spcAft>
                <a:spcPts val="600"/>
              </a:spcAft>
              <a:defRPr/>
            </a:pPr>
            <a:r>
              <a:rPr lang="en-US" sz="5900" dirty="0">
                <a:solidFill>
                  <a:prstClr val="white"/>
                </a:solidFill>
                <a:latin typeface="Calibri Light" panose="020F0302020204030204"/>
              </a:rPr>
              <a:t>MATTEO’S THERAPEUTIC PATHWAY </a:t>
            </a:r>
          </a:p>
          <a:p>
            <a:pPr>
              <a:lnSpc>
                <a:spcPct val="90000"/>
              </a:lnSpc>
              <a:spcBef>
                <a:spcPct val="0"/>
              </a:spcBef>
              <a:spcAft>
                <a:spcPts val="600"/>
              </a:spcAft>
              <a:defRPr/>
            </a:pPr>
            <a:r>
              <a:rPr lang="en-US" sz="2400" b="1" i="1" dirty="0">
                <a:solidFill>
                  <a:schemeClr val="tx1"/>
                </a:solidFill>
                <a:latin typeface="+mj-lt"/>
                <a:ea typeface="+mj-ea"/>
                <a:cs typeface="+mj-cs"/>
              </a:rPr>
              <a:t>From February 2022 ( </a:t>
            </a:r>
            <a:r>
              <a:rPr lang="it-IT" sz="2400" b="1" i="1" dirty="0">
                <a:solidFill>
                  <a:schemeClr val="tx1"/>
                </a:solidFill>
                <a:latin typeface="+mj-lt"/>
                <a:ea typeface="+mj-ea"/>
                <a:cs typeface="+mj-cs"/>
              </a:rPr>
              <a:t>still ongoing</a:t>
            </a:r>
            <a:r>
              <a:rPr lang="en-US" sz="2400" b="1" i="1" dirty="0">
                <a:solidFill>
                  <a:schemeClr val="tx1"/>
                </a:solidFill>
                <a:latin typeface="+mj-lt"/>
                <a:ea typeface="+mj-ea"/>
                <a:cs typeface="+mj-cs"/>
              </a:rPr>
              <a:t>)</a:t>
            </a:r>
          </a:p>
          <a:p>
            <a:pPr>
              <a:lnSpc>
                <a:spcPct val="90000"/>
              </a:lnSpc>
              <a:spcBef>
                <a:spcPct val="0"/>
              </a:spcBef>
              <a:spcAft>
                <a:spcPts val="600"/>
              </a:spcAft>
              <a:defRPr/>
            </a:pPr>
            <a:endParaRPr lang="en-US" sz="5900" dirty="0">
              <a:solidFill>
                <a:prstClr val="white"/>
              </a:solidFill>
              <a:latin typeface="Calibri Light" panose="020F0302020204030204"/>
            </a:endParaRPr>
          </a:p>
        </p:txBody>
      </p:sp>
    </p:spTree>
    <p:extLst>
      <p:ext uri="{BB962C8B-B14F-4D97-AF65-F5344CB8AC3E}">
        <p14:creationId xmlns:p14="http://schemas.microsoft.com/office/powerpoint/2010/main" val="8858570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p:cNvSpPr>
            <a:spLocks noGrp="1" noRot="1" noChangeAspect="1" noMove="1" noResize="1" noEditPoints="1" noAdjustHandles="1" noChangeArrowheads="1" noChangeShapeType="1" noTextEdit="1"/>
          </p:cNvSpPr>
          <p:nvPr/>
        </p:nvSpPr>
        <p:spPr>
          <a:xfrm>
            <a:off x="1713865" y="184150"/>
            <a:ext cx="9141460" cy="66744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p:cNvSpPr txBox="1"/>
          <p:nvPr/>
        </p:nvSpPr>
        <p:spPr>
          <a:xfrm>
            <a:off x="2351584" y="3429000"/>
            <a:ext cx="2664296" cy="368300"/>
          </a:xfrm>
          <a:prstGeom prst="rect">
            <a:avLst/>
          </a:prstGeom>
          <a:noFill/>
        </p:spPr>
        <p:txBody>
          <a:bodyPr wrap="square" rtlCol="0">
            <a:spAutoFit/>
          </a:bodyPr>
          <a:lstStyle/>
          <a:p>
            <a:pPr>
              <a:defRPr/>
            </a:pPr>
            <a:endParaRPr lang="it-IT" dirty="0">
              <a:solidFill>
                <a:prstClr val="black"/>
              </a:solidFill>
              <a:latin typeface="Calibri" panose="020F0502020204030204"/>
            </a:endParaRPr>
          </a:p>
        </p:txBody>
      </p:sp>
      <p:sp>
        <p:nvSpPr>
          <p:cNvPr id="9" name="CasellaDiTesto 8"/>
          <p:cNvSpPr txBox="1"/>
          <p:nvPr/>
        </p:nvSpPr>
        <p:spPr>
          <a:xfrm>
            <a:off x="2927648" y="5445224"/>
            <a:ext cx="2664296" cy="368300"/>
          </a:xfrm>
          <a:prstGeom prst="rect">
            <a:avLst/>
          </a:prstGeom>
          <a:noFill/>
        </p:spPr>
        <p:txBody>
          <a:bodyPr wrap="square" rtlCol="0">
            <a:spAutoFit/>
          </a:bodyPr>
          <a:lstStyle/>
          <a:p>
            <a:pPr>
              <a:defRPr/>
            </a:pPr>
            <a:endParaRPr lang="it-IT" dirty="0">
              <a:solidFill>
                <a:prstClr val="black"/>
              </a:solidFill>
              <a:latin typeface="Calibri" panose="020F0502020204030204"/>
            </a:endParaRPr>
          </a:p>
        </p:txBody>
      </p:sp>
      <p:pic>
        <p:nvPicPr>
          <p:cNvPr id="8" name="Immagine 7">
            <a:extLst>
              <a:ext uri="{FF2B5EF4-FFF2-40B4-BE49-F238E27FC236}">
                <a16:creationId xmlns:a16="http://schemas.microsoft.com/office/drawing/2014/main" id="{D72DC0CE-934E-345A-C853-06C2A964881B}"/>
              </a:ext>
            </a:extLst>
          </p:cNvPr>
          <p:cNvPicPr>
            <a:picLocks noChangeAspect="1"/>
          </p:cNvPicPr>
          <p:nvPr/>
        </p:nvPicPr>
        <p:blipFill>
          <a:blip r:embed="rId3"/>
          <a:stretch>
            <a:fillRect/>
          </a:stretch>
        </p:blipFill>
        <p:spPr>
          <a:xfrm>
            <a:off x="-226714" y="42571"/>
            <a:ext cx="13003536" cy="6935745"/>
          </a:xfrm>
          <a:prstGeom prst="rect">
            <a:avLst/>
          </a:prstGeom>
        </p:spPr>
      </p:pic>
      <p:sp>
        <p:nvSpPr>
          <p:cNvPr id="15" name="CasellaDiTesto 14">
            <a:extLst>
              <a:ext uri="{FF2B5EF4-FFF2-40B4-BE49-F238E27FC236}">
                <a16:creationId xmlns:a16="http://schemas.microsoft.com/office/drawing/2014/main" id="{5DB3F61D-126E-2227-D461-8E70B67AACC9}"/>
              </a:ext>
            </a:extLst>
          </p:cNvPr>
          <p:cNvSpPr txBox="1"/>
          <p:nvPr/>
        </p:nvSpPr>
        <p:spPr>
          <a:xfrm>
            <a:off x="7176122" y="3194491"/>
            <a:ext cx="5600700" cy="3843666"/>
          </a:xfrm>
          <a:prstGeom prst="rect">
            <a:avLst/>
          </a:prstGeom>
        </p:spPr>
        <p:txBody>
          <a:bodyPr vert="horz" lIns="91440" tIns="45720" rIns="91440" bIns="45720" rtlCol="0">
            <a:normAutofit fontScale="85000" lnSpcReduction="20000"/>
          </a:bodyPr>
          <a:lstStyle/>
          <a:p>
            <a:pPr indent="-228600">
              <a:lnSpc>
                <a:spcPct val="90000"/>
              </a:lnSpc>
              <a:spcAft>
                <a:spcPts val="600"/>
              </a:spcAft>
              <a:buFont typeface="Arial" panose="020B0604020202020204" pitchFamily="34" charset="0"/>
              <a:buChar char="•"/>
              <a:defRPr/>
            </a:pPr>
            <a:endParaRPr lang="en-US" sz="1700" dirty="0"/>
          </a:p>
          <a:p>
            <a:pPr indent="-228600">
              <a:lnSpc>
                <a:spcPct val="90000"/>
              </a:lnSpc>
              <a:spcAft>
                <a:spcPts val="600"/>
              </a:spcAft>
              <a:buFont typeface="Arial" panose="020B0604020202020204" pitchFamily="34" charset="0"/>
              <a:buChar char="•"/>
              <a:defRPr/>
            </a:pPr>
            <a:endParaRPr lang="en-US" sz="1700" dirty="0"/>
          </a:p>
          <a:p>
            <a:pPr indent="-228600">
              <a:lnSpc>
                <a:spcPct val="90000"/>
              </a:lnSpc>
              <a:spcAft>
                <a:spcPts val="600"/>
              </a:spcAft>
              <a:buFont typeface="Arial" panose="020B0604020202020204" pitchFamily="34" charset="0"/>
              <a:buChar char="•"/>
              <a:defRPr/>
            </a:pPr>
            <a:r>
              <a:rPr lang="en-US" sz="3500" dirty="0"/>
              <a:t> Disorder awareness in the patient</a:t>
            </a:r>
          </a:p>
          <a:p>
            <a:pPr indent="-228600">
              <a:lnSpc>
                <a:spcPct val="90000"/>
              </a:lnSpc>
              <a:spcAft>
                <a:spcPts val="600"/>
              </a:spcAft>
              <a:buFont typeface="Arial" panose="020B0604020202020204" pitchFamily="34" charset="0"/>
              <a:buChar char="•"/>
              <a:defRPr/>
            </a:pPr>
            <a:endParaRPr lang="en-US" sz="3500" dirty="0"/>
          </a:p>
          <a:p>
            <a:pPr indent="-228600">
              <a:lnSpc>
                <a:spcPct val="90000"/>
              </a:lnSpc>
              <a:spcAft>
                <a:spcPts val="600"/>
              </a:spcAft>
              <a:buFont typeface="Arial" panose="020B0604020202020204" pitchFamily="34" charset="0"/>
              <a:buChar char="•"/>
              <a:defRPr/>
            </a:pPr>
            <a:r>
              <a:rPr lang="en-US" sz="3500" dirty="0"/>
              <a:t>Disorder awareness among family members  </a:t>
            </a:r>
          </a:p>
          <a:p>
            <a:pPr indent="-228600">
              <a:lnSpc>
                <a:spcPct val="90000"/>
              </a:lnSpc>
              <a:spcAft>
                <a:spcPts val="600"/>
              </a:spcAft>
              <a:buFont typeface="Arial" panose="020B0604020202020204" pitchFamily="34" charset="0"/>
              <a:buChar char="•"/>
              <a:defRPr/>
            </a:pPr>
            <a:endParaRPr lang="en-US" sz="3500" dirty="0"/>
          </a:p>
          <a:p>
            <a:pPr indent="-228600">
              <a:lnSpc>
                <a:spcPct val="90000"/>
              </a:lnSpc>
              <a:spcAft>
                <a:spcPts val="600"/>
              </a:spcAft>
              <a:buFont typeface="Arial" panose="020B0604020202020204" pitchFamily="34" charset="0"/>
              <a:buChar char="•"/>
              <a:defRPr/>
            </a:pPr>
            <a:r>
              <a:rPr lang="en-US" sz="3500" dirty="0"/>
              <a:t>Harmonizations of awarenesses in the patient, family and caring community</a:t>
            </a:r>
          </a:p>
        </p:txBody>
      </p:sp>
      <p:sp>
        <p:nvSpPr>
          <p:cNvPr id="16" name="Titolo 1">
            <a:extLst>
              <a:ext uri="{FF2B5EF4-FFF2-40B4-BE49-F238E27FC236}">
                <a16:creationId xmlns:a16="http://schemas.microsoft.com/office/drawing/2014/main" id="{793F8C07-E2E3-D83A-A12E-7764905517DD}"/>
              </a:ext>
            </a:extLst>
          </p:cNvPr>
          <p:cNvSpPr>
            <a:spLocks noGrp="1"/>
          </p:cNvSpPr>
          <p:nvPr>
            <p:ph type="title"/>
          </p:nvPr>
        </p:nvSpPr>
        <p:spPr>
          <a:xfrm>
            <a:off x="115305" y="150553"/>
            <a:ext cx="3938487" cy="1807305"/>
          </a:xfrm>
        </p:spPr>
        <p:txBody>
          <a:bodyPr vert="horz" lIns="91440" tIns="45720" rIns="91440" bIns="45720" rtlCol="0" anchor="ctr">
            <a:normAutofit fontScale="90000"/>
          </a:bodyPr>
          <a:lstStyle/>
          <a:p>
            <a:r>
              <a:rPr lang="en-US" sz="4100" dirty="0">
                <a:solidFill>
                  <a:srgbClr val="C00000"/>
                </a:solidFill>
              </a:rPr>
              <a:t>Phases of  Matteo’s therapy</a:t>
            </a:r>
          </a:p>
        </p:txBody>
      </p:sp>
    </p:spTree>
    <p:extLst>
      <p:ext uri="{BB962C8B-B14F-4D97-AF65-F5344CB8AC3E}">
        <p14:creationId xmlns:p14="http://schemas.microsoft.com/office/powerpoint/2010/main" val="11880282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000000"/>
          </a:solidFill>
          <a:ln>
            <a:noFill/>
          </a:ln>
          <a:effectLst>
            <a:softEdge rad="31750"/>
          </a:effectLst>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p:cNvSpPr>
            <a:spLocks noGrp="1"/>
          </p:cNvSpPr>
          <p:nvPr>
            <p:ph type="title"/>
          </p:nvPr>
        </p:nvSpPr>
        <p:spPr>
          <a:xfrm>
            <a:off x="-90869" y="504116"/>
            <a:ext cx="5455518" cy="903635"/>
          </a:xfrm>
        </p:spPr>
        <p:txBody>
          <a:bodyPr vert="horz" lIns="91440" tIns="45720" rIns="91440" bIns="45720" rtlCol="0">
            <a:normAutofit/>
          </a:bodyPr>
          <a:lstStyle/>
          <a:p>
            <a:pPr defTabSz="914400"/>
            <a:r>
              <a:rPr lang="en-US" sz="3600" kern="1200" dirty="0">
                <a:solidFill>
                  <a:srgbClr val="FFFFFF"/>
                </a:solidFill>
                <a:latin typeface="+mj-lt"/>
                <a:ea typeface="+mj-ea"/>
                <a:cs typeface="+mj-cs"/>
              </a:rPr>
              <a:t>Matteo’s treatment</a:t>
            </a:r>
          </a:p>
        </p:txBody>
      </p:sp>
      <p:graphicFrame>
        <p:nvGraphicFramePr>
          <p:cNvPr id="7" name="Segnaposto contenuto 6"/>
          <p:cNvGraphicFramePr>
            <a:graphicFrameLocks noGrp="1"/>
          </p:cNvGraphicFramePr>
          <p:nvPr>
            <p:ph idx="1"/>
            <p:extLst>
              <p:ext uri="{D42A27DB-BD31-4B8C-83A1-F6EECF244321}">
                <p14:modId xmlns:p14="http://schemas.microsoft.com/office/powerpoint/2010/main" val="4215194610"/>
              </p:ext>
            </p:extLst>
          </p:nvPr>
        </p:nvGraphicFramePr>
        <p:xfrm>
          <a:off x="996950" y="504190"/>
          <a:ext cx="10431145" cy="5904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6505215"/>
      </p:ext>
    </p:extLst>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45490"/>
          </a:xfrm>
        </p:spPr>
        <p:txBody>
          <a:bodyPr/>
          <a:lstStyle/>
          <a:p>
            <a:r>
              <a:rPr lang="it-IT" altLang="en-US" sz="4000" dirty="0"/>
              <a:t/>
            </a:r>
            <a:br>
              <a:rPr lang="it-IT" altLang="en-US" sz="4000" dirty="0"/>
            </a:br>
            <a:r>
              <a:rPr lang="it-IT" altLang="en-US" sz="4000" dirty="0"/>
              <a:t>COMMON GOALS IN ALL SETTINGS</a:t>
            </a:r>
            <a:br>
              <a:rPr lang="it-IT" altLang="en-US" sz="4000" dirty="0"/>
            </a:br>
            <a:endParaRPr lang="it-IT" altLang="en-US" sz="4000" dirty="0"/>
          </a:p>
        </p:txBody>
      </p:sp>
      <p:graphicFrame>
        <p:nvGraphicFramePr>
          <p:cNvPr id="3" name="Diagramma 1"/>
          <p:cNvGraphicFramePr/>
          <p:nvPr>
            <p:extLst>
              <p:ext uri="{D42A27DB-BD31-4B8C-83A1-F6EECF244321}">
                <p14:modId xmlns:p14="http://schemas.microsoft.com/office/powerpoint/2010/main" val="1469770185"/>
              </p:ext>
            </p:extLst>
          </p:nvPr>
        </p:nvGraphicFramePr>
        <p:xfrm>
          <a:off x="922020" y="1020445"/>
          <a:ext cx="10257790" cy="5673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59922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FF65A7A-3956-7908-E0A3-5C8B2E23F4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04" t="13435" r="20427" b="17933"/>
          <a:stretch>
            <a:fillRect/>
          </a:stretch>
        </p:blipFill>
        <p:spPr bwMode="auto">
          <a:xfrm>
            <a:off x="0" y="78105"/>
            <a:ext cx="2437765" cy="2266315"/>
          </a:xfrm>
          <a:prstGeom prst="rect">
            <a:avLst/>
          </a:prstGeom>
          <a:noFill/>
          <a:extLst>
            <a:ext uri="{909E8E84-426E-40DD-AFC4-6F175D3DCCD1}">
              <a14:hiddenFill xmlns:a14="http://schemas.microsoft.com/office/drawing/2010/main">
                <a:solidFill>
                  <a:srgbClr val="FFFFFF"/>
                </a:solidFill>
              </a14:hiddenFill>
            </a:ext>
          </a:extLst>
        </p:spPr>
      </p:pic>
      <p:sp>
        <p:nvSpPr>
          <p:cNvPr id="7" name="Titolo 1">
            <a:extLst>
              <a:ext uri="{FF2B5EF4-FFF2-40B4-BE49-F238E27FC236}">
                <a16:creationId xmlns:a16="http://schemas.microsoft.com/office/drawing/2014/main" id="{7DE1F2CC-573E-1644-CF33-DE782734EDF7}"/>
              </a:ext>
            </a:extLst>
          </p:cNvPr>
          <p:cNvSpPr>
            <a:spLocks noGrp="1"/>
          </p:cNvSpPr>
          <p:nvPr>
            <p:ph type="title"/>
          </p:nvPr>
        </p:nvSpPr>
        <p:spPr>
          <a:xfrm>
            <a:off x="610479" y="2068634"/>
            <a:ext cx="2838574" cy="4524671"/>
          </a:xfrm>
        </p:spPr>
        <p:txBody>
          <a:bodyPr vert="horz" lIns="91440" tIns="45720" rIns="91440" bIns="45720" rtlCol="0" anchor="b">
            <a:noAutofit/>
          </a:bodyPr>
          <a:lstStyle/>
          <a:p>
            <a:pPr algn="ctr">
              <a:lnSpc>
                <a:spcPct val="90000"/>
              </a:lnSpc>
            </a:pPr>
            <a:r>
              <a:rPr lang="en-US" sz="3200" dirty="0" err="1"/>
              <a:t>Supervisione</a:t>
            </a:r>
            <a:r>
              <a:rPr lang="en-US" sz="3200" dirty="0"/>
              <a:t>  Matteo </a:t>
            </a:r>
            <a:br>
              <a:rPr lang="en-US" sz="3200" dirty="0"/>
            </a:br>
            <a:r>
              <a:rPr lang="en-US" sz="3200" dirty="0"/>
              <a:t/>
            </a:r>
            <a:br>
              <a:rPr lang="en-US" sz="3200" dirty="0"/>
            </a:br>
            <a:r>
              <a:rPr lang="en-US" sz="3200" dirty="0"/>
              <a:t/>
            </a:r>
            <a:br>
              <a:rPr lang="en-US" sz="3200" dirty="0"/>
            </a:br>
            <a:r>
              <a:rPr lang="en-US" sz="3200" dirty="0"/>
              <a:t>Family psychotherapy</a:t>
            </a:r>
            <a:br>
              <a:rPr lang="en-US" sz="3200" dirty="0"/>
            </a:br>
            <a:r>
              <a:rPr lang="en-US" sz="3200" dirty="0"/>
              <a:t/>
            </a:r>
            <a:br>
              <a:rPr lang="en-US" sz="3200" dirty="0"/>
            </a:br>
            <a:r>
              <a:rPr lang="en-US" sz="1800" dirty="0"/>
              <a:t/>
            </a:r>
            <a:br>
              <a:rPr lang="en-US" sz="1800" dirty="0"/>
            </a:br>
            <a:endParaRPr lang="en-US" sz="1800" dirty="0"/>
          </a:p>
        </p:txBody>
      </p:sp>
      <p:sp>
        <p:nvSpPr>
          <p:cNvPr id="20" name="CasellaDiTesto 19">
            <a:extLst>
              <a:ext uri="{FF2B5EF4-FFF2-40B4-BE49-F238E27FC236}">
                <a16:creationId xmlns:a16="http://schemas.microsoft.com/office/drawing/2014/main" id="{17528704-7F4D-8CA1-9EA0-B10851274A08}"/>
              </a:ext>
            </a:extLst>
          </p:cNvPr>
          <p:cNvSpPr txBox="1"/>
          <p:nvPr/>
        </p:nvSpPr>
        <p:spPr>
          <a:xfrm>
            <a:off x="9031706" y="6150114"/>
            <a:ext cx="3160294" cy="707886"/>
          </a:xfrm>
          <a:prstGeom prst="rect">
            <a:avLst/>
          </a:prstGeom>
          <a:noFill/>
        </p:spPr>
        <p:txBody>
          <a:bodyPr wrap="square">
            <a:spAutoFit/>
          </a:bodyPr>
          <a:lstStyle/>
          <a:p>
            <a:r>
              <a:rPr lang="en-US" sz="4000" dirty="0"/>
              <a:t>February 22</a:t>
            </a:r>
            <a:endParaRPr lang="it-IT" sz="4000" dirty="0"/>
          </a:p>
        </p:txBody>
      </p:sp>
    </p:spTree>
    <p:extLst>
      <p:ext uri="{BB962C8B-B14F-4D97-AF65-F5344CB8AC3E}">
        <p14:creationId xmlns:p14="http://schemas.microsoft.com/office/powerpoint/2010/main" val="2612680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C0EBC6-3FE2-ED45-E19A-95418E299BCB}"/>
              </a:ext>
            </a:extLst>
          </p:cNvPr>
          <p:cNvSpPr>
            <a:spLocks noGrp="1"/>
          </p:cNvSpPr>
          <p:nvPr>
            <p:ph type="title"/>
          </p:nvPr>
        </p:nvSpPr>
        <p:spPr/>
        <p:txBody>
          <a:bodyPr/>
          <a:lstStyle/>
          <a:p>
            <a:endParaRPr lang="it-IT"/>
          </a:p>
        </p:txBody>
      </p:sp>
      <p:sp>
        <p:nvSpPr>
          <p:cNvPr id="3" name="Rectangle 46">
            <a:extLst>
              <a:ext uri="{FF2B5EF4-FFF2-40B4-BE49-F238E27FC236}">
                <a16:creationId xmlns:a16="http://schemas.microsoft.com/office/drawing/2014/main" id="{C1ACC149-25DC-3BB0-72F4-164B7102C612}"/>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000000"/>
          </a:solidFill>
          <a:ln>
            <a:noFill/>
          </a:ln>
          <a:effectLst>
            <a:softEdge rad="31750"/>
          </a:effectLst>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ttangolo con angoli arrotondati 4"/>
          <p:cNvSpPr/>
          <p:nvPr/>
        </p:nvSpPr>
        <p:spPr>
          <a:xfrm>
            <a:off x="930442" y="112295"/>
            <a:ext cx="10299032" cy="1892968"/>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800" b="1" i="1" u="none" strike="noStrike" kern="1200" cap="none" spc="0" normalizeH="0" baseline="0" noProof="0" dirty="0">
                <a:ln>
                  <a:noFill/>
                </a:ln>
                <a:solidFill>
                  <a:prstClr val="black"/>
                </a:solidFill>
                <a:effectLst/>
                <a:uLnTx/>
                <a:uFillTx/>
                <a:latin typeface="Calibri" panose="020F0502020204030204"/>
                <a:ea typeface="+mn-ea"/>
                <a:cs typeface="+mn-cs"/>
              </a:rPr>
              <a:t>Family psychotherapy - February, 2022</a:t>
            </a:r>
          </a:p>
          <a:p>
            <a:pPr marL="0" marR="0" lvl="0" indent="0" algn="ctr" defTabSz="914400" rtl="0" eaLnBrk="1" fontAlgn="auto" latinLnBrk="0" hangingPunct="1">
              <a:lnSpc>
                <a:spcPct val="100000"/>
              </a:lnSpc>
              <a:spcBef>
                <a:spcPts val="0"/>
              </a:spcBef>
              <a:spcAft>
                <a:spcPts val="0"/>
              </a:spcAft>
              <a:buClrTx/>
              <a:buSzTx/>
              <a:buFontTx/>
              <a:buNone/>
              <a:defRPr/>
            </a:pPr>
            <a:endParaRPr lang="it-IT" sz="240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defRPr/>
            </a:pPr>
            <a:r>
              <a:rPr lang="it-IT" sz="2400" dirty="0">
                <a:solidFill>
                  <a:prstClr val="black"/>
                </a:solidFill>
                <a:latin typeface="Calibri" panose="020F0502020204030204"/>
              </a:rPr>
              <a:t>PATIENT’S DISORDER AWARENESS IN THE PATIENT AND FAMILY MEMBERS</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Diagramma 7"/>
          <p:cNvGraphicFramePr/>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76758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0842" y="5168581"/>
            <a:ext cx="3070658" cy="1096316"/>
          </a:xfrm>
        </p:spPr>
        <p:txBody>
          <a:bodyPr vert="horz" lIns="91440" tIns="45720" rIns="91440" bIns="45720" rtlCol="0" anchor="b">
            <a:normAutofit fontScale="90000"/>
          </a:bodyPr>
          <a:lstStyle/>
          <a:p>
            <a:pPr algn="ctr"/>
            <a:r>
              <a:rPr lang="en-US" sz="4200" dirty="0"/>
              <a:t>Matteo’s </a:t>
            </a:r>
            <a:br>
              <a:rPr lang="en-US" sz="4200" dirty="0"/>
            </a:br>
            <a:r>
              <a:rPr lang="en-US" sz="4200" dirty="0"/>
              <a:t>exercises 1</a:t>
            </a:r>
          </a:p>
        </p:txBody>
      </p: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04" t="13435" r="20427" b="17933"/>
          <a:stretch>
            <a:fillRect/>
          </a:stretch>
        </p:blipFill>
        <p:spPr bwMode="auto">
          <a:xfrm>
            <a:off x="0" y="78105"/>
            <a:ext cx="2437765" cy="2266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3424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con angoli arrotondati 1"/>
          <p:cNvSpPr/>
          <p:nvPr/>
        </p:nvSpPr>
        <p:spPr>
          <a:xfrm>
            <a:off x="4367808" y="188640"/>
            <a:ext cx="2952328" cy="908720"/>
          </a:xfrm>
          <a:prstGeom prst="roundRect">
            <a:avLst/>
          </a:prstGeom>
          <a:solidFill>
            <a:srgbClr val="16057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800" b="0" i="0" u="none" strike="noStrike" kern="1200" cap="none" spc="0" normalizeH="0" baseline="0" noProof="0" dirty="0">
                <a:ln>
                  <a:noFill/>
                </a:ln>
                <a:solidFill>
                  <a:srgbClr val="FFC000"/>
                </a:solidFill>
                <a:effectLst/>
                <a:uLnTx/>
                <a:uFillTx/>
                <a:latin typeface="Calibri" panose="020F0502020204030204"/>
                <a:ea typeface="+mn-ea"/>
                <a:cs typeface="+mn-cs"/>
              </a:rPr>
              <a:t>March 2022</a:t>
            </a:r>
          </a:p>
          <a:p>
            <a:pPr marL="0" marR="0" lvl="0" indent="0" algn="ctr" defTabSz="914400" rtl="0" eaLnBrk="1" fontAlgn="auto" latinLnBrk="0" hangingPunct="1">
              <a:lnSpc>
                <a:spcPct val="100000"/>
              </a:lnSpc>
              <a:spcBef>
                <a:spcPts val="0"/>
              </a:spcBef>
              <a:spcAft>
                <a:spcPts val="0"/>
              </a:spcAft>
              <a:buClrTx/>
              <a:buSzTx/>
              <a:buFontTx/>
              <a:buNone/>
              <a:defRPr/>
            </a:pPr>
            <a:r>
              <a:rPr kumimoji="0" lang="it-IT" sz="1800" b="0" i="0" u="none" strike="noStrike" kern="1200" cap="none" spc="0" normalizeH="0" baseline="0" noProof="0" dirty="0">
                <a:ln>
                  <a:noFill/>
                </a:ln>
                <a:solidFill>
                  <a:srgbClr val="FFC000"/>
                </a:solidFill>
                <a:effectLst/>
                <a:uLnTx/>
                <a:uFillTx/>
                <a:latin typeface="Calibri" panose="020F0502020204030204"/>
                <a:ea typeface="+mn-ea"/>
                <a:cs typeface="+mn-cs"/>
              </a:rPr>
              <a:t>BODYWORK</a:t>
            </a:r>
          </a:p>
        </p:txBody>
      </p:sp>
      <p:sp>
        <p:nvSpPr>
          <p:cNvPr id="4" name="Unisci 3"/>
          <p:cNvSpPr/>
          <p:nvPr/>
        </p:nvSpPr>
        <p:spPr>
          <a:xfrm>
            <a:off x="2567608" y="1236212"/>
            <a:ext cx="6624736" cy="1628800"/>
          </a:xfrm>
          <a:prstGeom prst="flowChartMerg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1) Squat</a:t>
            </a:r>
          </a:p>
          <a:p>
            <a:pPr marL="0" marR="0" lvl="0" indent="0" algn="l" defTabSz="914400" rtl="0" eaLnBrk="1" fontAlgn="auto" latinLnBrk="0" hangingPunct="1">
              <a:lnSpc>
                <a:spcPct val="100000"/>
              </a:lnSpc>
              <a:spcBef>
                <a:spcPts val="0"/>
              </a:spcBef>
              <a:spcAft>
                <a:spcPts val="0"/>
              </a:spcAft>
              <a:buClrTx/>
              <a:buSzTx/>
              <a:buFontTx/>
              <a:buNone/>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2) Hand pushing against the wall</a:t>
            </a:r>
          </a:p>
        </p:txBody>
      </p:sp>
      <p:graphicFrame>
        <p:nvGraphicFramePr>
          <p:cNvPr id="3" name="Diagramma 2"/>
          <p:cNvGraphicFramePr/>
          <p:nvPr/>
        </p:nvGraphicFramePr>
        <p:xfrm>
          <a:off x="2183904" y="2276872"/>
          <a:ext cx="7440488" cy="3947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55450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C0EBC6-3FE2-ED45-E19A-95418E299BCB}"/>
              </a:ext>
            </a:extLst>
          </p:cNvPr>
          <p:cNvSpPr>
            <a:spLocks noGrp="1"/>
          </p:cNvSpPr>
          <p:nvPr>
            <p:ph type="title"/>
          </p:nvPr>
        </p:nvSpPr>
        <p:spPr/>
        <p:txBody>
          <a:bodyPr/>
          <a:lstStyle/>
          <a:p>
            <a:endParaRPr lang="it-IT"/>
          </a:p>
        </p:txBody>
      </p:sp>
      <p:sp>
        <p:nvSpPr>
          <p:cNvPr id="3" name="Rectangle 46">
            <a:extLst>
              <a:ext uri="{FF2B5EF4-FFF2-40B4-BE49-F238E27FC236}">
                <a16:creationId xmlns:a16="http://schemas.microsoft.com/office/drawing/2014/main" id="{C1ACC149-25DC-3BB0-72F4-164B7102C612}"/>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000000"/>
          </a:solidFill>
          <a:ln>
            <a:noFill/>
          </a:ln>
          <a:effectLst>
            <a:softEdge rad="31750"/>
          </a:effectLst>
          <a:scene3d>
            <a:camera prst="obliqueBottom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ttangolo con angoli arrotondati 4"/>
          <p:cNvSpPr/>
          <p:nvPr/>
        </p:nvSpPr>
        <p:spPr>
          <a:xfrm>
            <a:off x="930442" y="112295"/>
            <a:ext cx="10299032" cy="1892968"/>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800" b="1" i="1" u="none" strike="noStrike" kern="1200" cap="none" spc="0" normalizeH="0" baseline="0" noProof="0" dirty="0">
                <a:ln>
                  <a:noFill/>
                </a:ln>
                <a:solidFill>
                  <a:schemeClr val="tx1"/>
                </a:solidFill>
                <a:effectLst/>
                <a:uLnTx/>
                <a:uFillTx/>
                <a:latin typeface="Calibri" panose="020F0502020204030204"/>
                <a:ea typeface="+mn-ea"/>
                <a:cs typeface="+mn-cs"/>
              </a:rPr>
              <a:t>Individual psychotherapy  - </a:t>
            </a:r>
            <a:r>
              <a:rPr lang="it-IT" sz="2400" b="1" i="1" dirty="0">
                <a:solidFill>
                  <a:schemeClr val="tx1"/>
                </a:solidFill>
                <a:latin typeface="Calibri" panose="020F0502020204030204"/>
              </a:rPr>
              <a:t>A</a:t>
            </a:r>
            <a:r>
              <a:rPr kumimoji="0" lang="it-IT" sz="1800" b="1" i="1" u="none" strike="noStrike" kern="1200" cap="none" spc="0" normalizeH="0" baseline="0" noProof="0" dirty="0" err="1">
                <a:ln>
                  <a:noFill/>
                </a:ln>
                <a:solidFill>
                  <a:schemeClr val="tx1"/>
                </a:solidFill>
                <a:effectLst/>
                <a:uLnTx/>
                <a:uFillTx/>
                <a:latin typeface="Calibri" panose="020F0502020204030204"/>
                <a:ea typeface="+mn-ea"/>
                <a:cs typeface="+mn-cs"/>
              </a:rPr>
              <a:t>pril</a:t>
            </a:r>
            <a:r>
              <a:rPr kumimoji="0" lang="it-IT" sz="1800" b="1" i="1" u="none" strike="noStrike" kern="1200" cap="none" spc="0" normalizeH="0" baseline="0" noProof="0" dirty="0">
                <a:ln>
                  <a:noFill/>
                </a:ln>
                <a:solidFill>
                  <a:schemeClr val="tx1"/>
                </a:solidFill>
                <a:effectLst/>
                <a:uLnTx/>
                <a:uFillTx/>
                <a:latin typeface="Calibri" panose="020F0502020204030204"/>
                <a:ea typeface="+mn-ea"/>
                <a:cs typeface="+mn-cs"/>
              </a:rPr>
              <a:t> 7th 2022</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800" b="1" i="1"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it-IT" sz="1800" b="0" i="0" u="none" strike="noStrike" kern="1200" cap="none" spc="0" normalizeH="0" baseline="0" noProof="0" dirty="0">
                <a:ln>
                  <a:noFill/>
                </a:ln>
                <a:solidFill>
                  <a:schemeClr val="tx1"/>
                </a:solidFill>
                <a:effectLst/>
                <a:uLnTx/>
                <a:uFillTx/>
                <a:latin typeface="Calibri" panose="020F0502020204030204"/>
                <a:ea typeface="+mn-ea"/>
                <a:cs typeface="+mn-cs"/>
              </a:rPr>
              <a:t>  </a:t>
            </a:r>
            <a:r>
              <a:rPr lang="it-IT" sz="2800" dirty="0">
                <a:solidFill>
                  <a:schemeClr val="tx1"/>
                </a:solidFill>
                <a:latin typeface="Calibri" panose="020F0502020204030204"/>
              </a:rPr>
              <a:t>DISORDER</a:t>
            </a:r>
            <a:r>
              <a:rPr kumimoji="0" lang="it-IT" sz="2800" b="0" i="0" u="none" strike="noStrike" kern="1200" cap="none" spc="0" normalizeH="0" baseline="0" noProof="0" dirty="0">
                <a:ln>
                  <a:noFill/>
                </a:ln>
                <a:solidFill>
                  <a:schemeClr val="tx1"/>
                </a:solidFill>
                <a:effectLst/>
                <a:uLnTx/>
                <a:uFillTx/>
                <a:latin typeface="Calibri" panose="020F0502020204030204"/>
                <a:ea typeface="+mn-ea"/>
                <a:cs typeface="+mn-cs"/>
              </a:rPr>
              <a:t> AWARENESS IN THE PATIENT </a:t>
            </a:r>
          </a:p>
          <a:p>
            <a:pPr marL="0" marR="0" lvl="0" indent="0" algn="ctr" defTabSz="914400" rtl="0" eaLnBrk="1" fontAlgn="auto" latinLnBrk="0" hangingPunct="1">
              <a:lnSpc>
                <a:spcPct val="100000"/>
              </a:lnSpc>
              <a:spcBef>
                <a:spcPts val="0"/>
              </a:spcBef>
              <a:spcAft>
                <a:spcPts val="0"/>
              </a:spcAft>
              <a:buClrTx/>
              <a:buSzTx/>
              <a:buFontTx/>
              <a:buNone/>
              <a:defRPr/>
            </a:pPr>
            <a:r>
              <a:rPr lang="it-IT" dirty="0">
                <a:solidFill>
                  <a:schemeClr val="tx1"/>
                </a:solidFill>
              </a:rPr>
              <a:t>TRANSITION FROM SYMPTOM TO RELATIONSHIPS (=PROBLEM)</a:t>
            </a:r>
            <a:endParaRPr kumimoji="0" lang="it-IT" sz="2000" b="0" i="0" u="none" strike="noStrike" kern="1200" cap="none" spc="0" normalizeH="0" baseline="0" noProof="0" dirty="0">
              <a:ln>
                <a:noFill/>
              </a:ln>
              <a:solidFill>
                <a:schemeClr val="tx1"/>
              </a:solidFill>
              <a:effectLst/>
              <a:highlight>
                <a:srgbClr val="FF00FF"/>
              </a:highlight>
              <a:uLnTx/>
              <a:uFillTx/>
              <a:latin typeface="Calibri" panose="020F0502020204030204"/>
              <a:ea typeface="+mn-ea"/>
              <a:cs typeface="+mn-cs"/>
            </a:endParaRPr>
          </a:p>
        </p:txBody>
      </p:sp>
      <p:graphicFrame>
        <p:nvGraphicFramePr>
          <p:cNvPr id="4" name="Diagramma 3">
            <a:extLst>
              <a:ext uri="{FF2B5EF4-FFF2-40B4-BE49-F238E27FC236}">
                <a16:creationId xmlns:a16="http://schemas.microsoft.com/office/drawing/2014/main" id="{4AA6D69F-C79C-D21B-90E4-0CBE73F45285}"/>
              </a:ext>
            </a:extLst>
          </p:cNvPr>
          <p:cNvGraphicFramePr/>
          <p:nvPr>
            <p:extLst>
              <p:ext uri="{D42A27DB-BD31-4B8C-83A1-F6EECF244321}">
                <p14:modId xmlns:p14="http://schemas.microsoft.com/office/powerpoint/2010/main" val="3532151252"/>
              </p:ext>
            </p:extLst>
          </p:nvPr>
        </p:nvGraphicFramePr>
        <p:xfrm>
          <a:off x="2152363" y="240064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6597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p:cNvSpPr>
            <a:spLocks noGrp="1" noRot="1" noChangeAspect="1" noMove="1" noResize="1" noEditPoints="1" noAdjustHandles="1" noChangeArrowheads="1" noChangeShapeType="1" noTextEdit="1"/>
          </p:cNvSpPr>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Grp="1" noRot="1" noChangeAspect="1" noMove="1" noResize="1" noEditPoints="1" noAdjustHandles="1" noChangeArrowheads="1" noChangeShapeType="1" noTextEdit="1"/>
          </p:cNvSpPr>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a:grpSpLocks noGrp="1" noUngrp="1" noRot="1" noChangeAspect="1" noMove="1" noResize="1"/>
          </p:cNvGrpSpPr>
          <p:nvPr/>
        </p:nvGrpSpPr>
        <p:grpSpPr>
          <a:xfrm>
            <a:off x="1" y="2075420"/>
            <a:ext cx="12048729" cy="4093306"/>
            <a:chOff x="1" y="2075420"/>
            <a:chExt cx="12048729" cy="4093306"/>
          </a:xfrm>
        </p:grpSpPr>
        <p:sp>
          <p:nvSpPr>
            <p:cNvPr id="26" name="Oval 25"/>
            <p:cNvSpPr/>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a:spLocks noGrp="1" noRot="1" noChangeAspect="1" noMove="1" noResize="1" noEditPoints="1" noAdjustHandles="1" noChangeArrowheads="1" noChangeShapeType="1" noTextEdit="1"/>
          </p:cNvSpPr>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a:grpSpLocks noGrp="1" noUngrp="1" noRot="1" noChangeAspect="1" noMove="1" noResize="1"/>
          </p:cNvGrpSpPr>
          <p:nvPr/>
        </p:nvGrpSpPr>
        <p:grpSpPr>
          <a:xfrm>
            <a:off x="11259539" y="317578"/>
            <a:ext cx="548640" cy="549007"/>
            <a:chOff x="7029447" y="3514725"/>
            <a:chExt cx="1285875" cy="549007"/>
          </a:xfrm>
        </p:grpSpPr>
        <p:cxnSp>
          <p:nvCxnSpPr>
            <p:cNvPr id="36" name="Straight Connector 35"/>
            <p:cNvCxnSpPr/>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16" name="Immagine 15" descr="Immagine che contiene cerchio&#10;&#10;Descrizione generata automaticamente"/>
          <p:cNvPicPr>
            <a:picLocks noChangeAspect="1"/>
          </p:cNvPicPr>
          <p:nvPr/>
        </p:nvPicPr>
        <p:blipFill rotWithShape="1">
          <a:blip r:embed="rId2"/>
          <a:srcRect r="1" b="14915"/>
          <a:stretch>
            <a:fillRect/>
          </a:stretch>
        </p:blipFill>
        <p:spPr>
          <a:xfrm>
            <a:off x="626745" y="198120"/>
            <a:ext cx="10984865" cy="3508375"/>
          </a:xfrm>
          <a:prstGeom prst="rect">
            <a:avLst/>
          </a:prstGeom>
        </p:spPr>
      </p:pic>
      <p:grpSp>
        <p:nvGrpSpPr>
          <p:cNvPr id="41" name="Group 40"/>
          <p:cNvGrpSpPr>
            <a:grpSpLocks noGrp="1" noUngrp="1" noRot="1" noChangeAspect="1" noMove="1" noResize="1"/>
          </p:cNvGrpSpPr>
          <p:nvPr/>
        </p:nvGrpSpPr>
        <p:grpSpPr>
          <a:xfrm rot="16200000">
            <a:off x="474192" y="482489"/>
            <a:ext cx="304800" cy="429768"/>
            <a:chOff x="215328" y="-46937"/>
            <a:chExt cx="304800" cy="2773841"/>
          </a:xfrm>
        </p:grpSpPr>
        <p:cxnSp>
          <p:nvCxnSpPr>
            <p:cNvPr id="42" name="Straight Connector 41"/>
            <p:cNvCxnSpPr/>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7" name="Rectangle 46"/>
          <p:cNvSpPr>
            <a:spLocks noGrp="1" noRot="1" noChangeAspect="1" noMove="1" noResize="1" noEditPoints="1" noAdjustHandles="1" noChangeArrowheads="1" noChangeShapeType="1" noTextEdit="1"/>
          </p:cNvSpPr>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a:grpSpLocks noGrp="1" noUngrp="1" noRot="1" noChangeAspect="1" noMove="1" noResize="1"/>
          </p:cNvGrpSpPr>
          <p:nvPr/>
        </p:nvGrpSpPr>
        <p:grpSpPr>
          <a:xfrm rot="5400000">
            <a:off x="616345" y="5940560"/>
            <a:ext cx="1285875" cy="549007"/>
            <a:chOff x="7029447" y="3514725"/>
            <a:chExt cx="1285875" cy="549007"/>
          </a:xfrm>
        </p:grpSpPr>
        <p:cxnSp>
          <p:nvCxnSpPr>
            <p:cNvPr id="50" name="Straight Connector 49"/>
            <p:cNvCxnSpPr/>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Rettangolo 2"/>
          <p:cNvSpPr/>
          <p:nvPr/>
        </p:nvSpPr>
        <p:spPr>
          <a:xfrm>
            <a:off x="457443" y="4747015"/>
            <a:ext cx="4569060" cy="110455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t">
            <a:normAutofit fontScale="92500" lnSpcReduction="10000"/>
          </a:bodyPr>
          <a:lstStyle/>
          <a:p>
            <a:pPr>
              <a:lnSpc>
                <a:spcPct val="90000"/>
              </a:lnSpc>
              <a:spcBef>
                <a:spcPct val="0"/>
              </a:spcBef>
              <a:spcAft>
                <a:spcPts val="600"/>
              </a:spcAft>
            </a:pPr>
            <a:endParaRPr lang="en-US" sz="2600" dirty="0">
              <a:solidFill>
                <a:schemeClr val="bg1"/>
              </a:solidFill>
              <a:latin typeface="+mj-lt"/>
              <a:ea typeface="+mj-ea"/>
              <a:cs typeface="+mj-cs"/>
            </a:endParaRPr>
          </a:p>
          <a:p>
            <a:pPr>
              <a:lnSpc>
                <a:spcPct val="90000"/>
              </a:lnSpc>
              <a:spcBef>
                <a:spcPct val="0"/>
              </a:spcBef>
              <a:spcAft>
                <a:spcPts val="600"/>
              </a:spcAft>
            </a:pPr>
            <a:r>
              <a:rPr lang="en-US" sz="2600" dirty="0">
                <a:solidFill>
                  <a:schemeClr val="bg1"/>
                </a:solidFill>
                <a:latin typeface="+mj-lt"/>
                <a:ea typeface="+mj-ea"/>
                <a:cs typeface="+mj-cs"/>
              </a:rPr>
              <a:t>EPISTEMOLOGICAL CONSIDERATIONS </a:t>
            </a:r>
          </a:p>
        </p:txBody>
      </p:sp>
      <p:sp>
        <p:nvSpPr>
          <p:cNvPr id="8" name="Rettangolo con angoli arrotondati sullo stesso lato 7"/>
          <p:cNvSpPr/>
          <p:nvPr/>
        </p:nvSpPr>
        <p:spPr>
          <a:xfrm>
            <a:off x="5486080" y="4018143"/>
            <a:ext cx="5674105" cy="2129599"/>
          </a:xfrm>
          <a:prstGeom prst="round2SameRect">
            <a:avLst/>
          </a:prstGeom>
          <a:no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indent="-228600">
              <a:lnSpc>
                <a:spcPct val="90000"/>
              </a:lnSpc>
              <a:spcBef>
                <a:spcPts val="930"/>
              </a:spcBef>
              <a:buFont typeface="Arial" panose="020B0604020202020204" pitchFamily="34" charset="0"/>
              <a:buChar char="•"/>
            </a:pPr>
            <a:endParaRPr lang="en-US" spc="150" dirty="0">
              <a:solidFill>
                <a:schemeClr val="bg1"/>
              </a:solidFill>
            </a:endParaRPr>
          </a:p>
          <a:p>
            <a:pPr algn="ctr">
              <a:lnSpc>
                <a:spcPct val="90000"/>
              </a:lnSpc>
              <a:spcBef>
                <a:spcPts val="930"/>
              </a:spcBef>
            </a:pPr>
            <a:endParaRPr lang="en-US" spc="150" dirty="0">
              <a:solidFill>
                <a:schemeClr val="bg1"/>
              </a:solidFill>
            </a:endParaRPr>
          </a:p>
          <a:p>
            <a:pPr algn="ctr">
              <a:lnSpc>
                <a:spcPct val="90000"/>
              </a:lnSpc>
              <a:spcBef>
                <a:spcPts val="930"/>
              </a:spcBef>
            </a:pPr>
            <a:r>
              <a:rPr lang="en-US" sz="3200" spc="150" dirty="0">
                <a:solidFill>
                  <a:schemeClr val="bg1"/>
                </a:solidFill>
              </a:rPr>
              <a:t>Reality exists and is made of </a:t>
            </a:r>
            <a:r>
              <a:rPr lang="en-US" sz="3200" spc="150" dirty="0">
                <a:solidFill>
                  <a:srgbClr val="FF0000"/>
                </a:solidFill>
              </a:rPr>
              <a:t>Atoms</a:t>
            </a:r>
          </a:p>
          <a:p>
            <a:pPr indent="-228600">
              <a:lnSpc>
                <a:spcPct val="90000"/>
              </a:lnSpc>
              <a:spcBef>
                <a:spcPts val="930"/>
              </a:spcBef>
              <a:buFont typeface="Arial" panose="020B0604020202020204" pitchFamily="34" charset="0"/>
              <a:buChar char="•"/>
            </a:pPr>
            <a:endParaRPr lang="en-US" spc="150" dirty="0">
              <a:solidFill>
                <a:schemeClr val="bg1"/>
              </a:solidFill>
            </a:endParaRPr>
          </a:p>
        </p:txBody>
      </p:sp>
      <p:sp>
        <p:nvSpPr>
          <p:cNvPr id="2" name="Text Box 1"/>
          <p:cNvSpPr txBox="1"/>
          <p:nvPr/>
        </p:nvSpPr>
        <p:spPr>
          <a:xfrm>
            <a:off x="8824544" y="595221"/>
            <a:ext cx="2656205" cy="1539875"/>
          </a:xfrm>
          <a:prstGeom prst="rect">
            <a:avLst/>
          </a:prstGeom>
          <a:noFill/>
        </p:spPr>
        <p:txBody>
          <a:bodyPr wrap="square" rtlCol="0">
            <a:noAutofit/>
          </a:bodyPr>
          <a:lstStyle/>
          <a:p>
            <a:pPr algn="ctr"/>
            <a:r>
              <a:rPr lang="it-IT" sz="3600" dirty="0">
                <a:gradFill>
                  <a:gsLst>
                    <a:gs pos="0">
                      <a:srgbClr val="E30000"/>
                    </a:gs>
                    <a:gs pos="100000">
                      <a:srgbClr val="760303"/>
                    </a:gs>
                  </a:gsLst>
                  <a:lin scaled="0"/>
                </a:gradFill>
                <a:sym typeface="+mn-ea"/>
              </a:rPr>
              <a:t>ECLECTIC MODEL</a:t>
            </a:r>
            <a:endParaRPr lang="it-IT" altLang="en-US" sz="3600" dirty="0">
              <a:gradFill>
                <a:gsLst>
                  <a:gs pos="0">
                    <a:srgbClr val="E30000"/>
                  </a:gs>
                  <a:gs pos="100000">
                    <a:srgbClr val="760303"/>
                  </a:gs>
                </a:gsLst>
                <a:lin scaled="0"/>
              </a:gradFill>
              <a:sym typeface="+mn-e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17"/>
          <p:cNvSpPr>
            <a:spLocks noGrp="1" noRot="1" noChangeAspect="1" noMove="1" noResize="1" noEditPoints="1" noAdjustHandles="1" noChangeArrowheads="1" noChangeShapeType="1" noTextEdit="1"/>
          </p:cNvSpPr>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9"/>
          <p:cNvSpPr>
            <a:spLocks noGrp="1" noRot="1" noChangeAspect="1" noMove="1" noResize="1" noEditPoints="1" noAdjustHandles="1" noChangeArrowheads="1" noChangeShapeType="1" noTextEdit="1"/>
          </p:cNvSpPr>
          <p:nvPr/>
        </p:nvSpPr>
        <p:spPr>
          <a:xfrm rot="16200000" flipH="1">
            <a:off x="2666713" y="-1142284"/>
            <a:ext cx="6858000" cy="914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1"/>
          <p:cNvSpPr>
            <a:spLocks noGrp="1" noRot="1" noChangeAspect="1" noMove="1" noResize="1" noEditPoints="1" noAdjustHandles="1" noChangeArrowheads="1" noChangeShapeType="1" noTextEdit="1"/>
          </p:cNvSpPr>
          <p:nvPr/>
        </p:nvSpPr>
        <p:spPr>
          <a:xfrm rot="10800000" flipH="1">
            <a:off x="1522267" y="0"/>
            <a:ext cx="6803134" cy="6857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3"/>
          <p:cNvSpPr>
            <a:spLocks noGrp="1" noRot="1" noChangeAspect="1" noMove="1" noResize="1" noEditPoints="1" noAdjustHandles="1" noChangeArrowheads="1" noChangeShapeType="1" noTextEdit="1"/>
          </p:cNvSpPr>
          <p:nvPr/>
        </p:nvSpPr>
        <p:spPr>
          <a:xfrm rot="16200000" flipH="1">
            <a:off x="3649298" y="-161647"/>
            <a:ext cx="4894564" cy="9145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Diagramma 7"/>
          <p:cNvGraphicFramePr/>
          <p:nvPr>
            <p:extLst>
              <p:ext uri="{D42A27DB-BD31-4B8C-83A1-F6EECF244321}">
                <p14:modId xmlns:p14="http://schemas.microsoft.com/office/powerpoint/2010/main" val="2378557535"/>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tangolo con angoli arrotondati 1"/>
          <p:cNvSpPr/>
          <p:nvPr/>
        </p:nvSpPr>
        <p:spPr>
          <a:xfrm>
            <a:off x="2152650" y="476672"/>
            <a:ext cx="7886700" cy="13464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it-IT" b="1" i="1" dirty="0">
                <a:solidFill>
                  <a:schemeClr val="bg1"/>
                </a:solidFill>
                <a:latin typeface="Calibri" panose="020F0502020204030204"/>
              </a:rPr>
              <a:t>F</a:t>
            </a:r>
            <a:r>
              <a:rPr kumimoji="0" lang="it-IT" sz="1800" b="1" i="1" u="none" strike="noStrike" kern="1200" cap="none" spc="0" normalizeH="0" baseline="0" noProof="0" dirty="0" err="1">
                <a:ln>
                  <a:noFill/>
                </a:ln>
                <a:solidFill>
                  <a:schemeClr val="bg1"/>
                </a:solidFill>
                <a:effectLst/>
                <a:uLnTx/>
                <a:uFillTx/>
                <a:latin typeface="Calibri" panose="020F0502020204030204"/>
                <a:ea typeface="+mn-ea"/>
                <a:cs typeface="+mn-cs"/>
              </a:rPr>
              <a:t>amily</a:t>
            </a:r>
            <a:r>
              <a:rPr kumimoji="0" lang="it-IT" sz="1800" b="1" i="1" u="none" strike="noStrike" kern="1200" cap="none" spc="0" normalizeH="0" baseline="0" noProof="0" dirty="0">
                <a:ln>
                  <a:noFill/>
                </a:ln>
                <a:solidFill>
                  <a:schemeClr val="bg1"/>
                </a:solidFill>
                <a:effectLst/>
                <a:uLnTx/>
                <a:uFillTx/>
                <a:latin typeface="Calibri" panose="020F0502020204030204"/>
                <a:ea typeface="+mn-ea"/>
                <a:cs typeface="+mn-cs"/>
              </a:rPr>
              <a:t> psychotherapy – June 2022</a:t>
            </a:r>
          </a:p>
          <a:p>
            <a:pPr marL="0" marR="0" lvl="0" indent="0" algn="ctr" defTabSz="914400" rtl="0" eaLnBrk="1" fontAlgn="auto" latinLnBrk="0" hangingPunct="1">
              <a:lnSpc>
                <a:spcPct val="100000"/>
              </a:lnSpc>
              <a:spcBef>
                <a:spcPts val="0"/>
              </a:spcBef>
              <a:spcAft>
                <a:spcPts val="0"/>
              </a:spcAft>
              <a:buClrTx/>
              <a:buSzTx/>
              <a:buFontTx/>
              <a:buNone/>
              <a:defRPr/>
            </a:pPr>
            <a:r>
              <a:rPr lang="it-IT" sz="2400" dirty="0">
                <a:solidFill>
                  <a:schemeClr val="bg1"/>
                </a:solidFill>
                <a:latin typeface="Calibri" panose="020F0502020204030204"/>
              </a:rPr>
              <a:t>PATIENT’S DISORDER AWARENESS IN THE PATIENT AND AMONG FAMILY MEMBERS </a:t>
            </a:r>
            <a:endParaRPr kumimoji="0" lang="it-IT"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723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17"/>
          <p:cNvSpPr>
            <a:spLocks noGrp="1" noRot="1" noChangeAspect="1" noMove="1" noResize="1" noEditPoints="1" noAdjustHandles="1" noChangeArrowheads="1" noChangeShapeType="1" noTextEdit="1"/>
          </p:cNvSpPr>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9"/>
          <p:cNvSpPr>
            <a:spLocks noGrp="1" noRot="1" noChangeAspect="1" noMove="1" noResize="1" noEditPoints="1" noAdjustHandles="1" noChangeArrowheads="1" noChangeShapeType="1" noTextEdit="1"/>
          </p:cNvSpPr>
          <p:nvPr/>
        </p:nvSpPr>
        <p:spPr>
          <a:xfrm rot="16200000" flipH="1">
            <a:off x="2666713" y="-1142284"/>
            <a:ext cx="6858000" cy="914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1"/>
          <p:cNvSpPr>
            <a:spLocks noGrp="1" noRot="1" noChangeAspect="1" noMove="1" noResize="1" noEditPoints="1" noAdjustHandles="1" noChangeArrowheads="1" noChangeShapeType="1" noTextEdit="1"/>
          </p:cNvSpPr>
          <p:nvPr/>
        </p:nvSpPr>
        <p:spPr>
          <a:xfrm rot="10800000" flipH="1">
            <a:off x="1522267" y="0"/>
            <a:ext cx="6803134" cy="6857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3"/>
          <p:cNvSpPr>
            <a:spLocks noGrp="1" noRot="1" noChangeAspect="1" noMove="1" noResize="1" noEditPoints="1" noAdjustHandles="1" noChangeArrowheads="1" noChangeShapeType="1" noTextEdit="1"/>
          </p:cNvSpPr>
          <p:nvPr/>
        </p:nvSpPr>
        <p:spPr>
          <a:xfrm rot="16200000" flipH="1">
            <a:off x="3649298" y="-161647"/>
            <a:ext cx="4894564" cy="9145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Diagramma 7"/>
          <p:cNvGraphicFramePr/>
          <p:nvPr>
            <p:extLst>
              <p:ext uri="{D42A27DB-BD31-4B8C-83A1-F6EECF244321}">
                <p14:modId xmlns:p14="http://schemas.microsoft.com/office/powerpoint/2010/main" val="453501210"/>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tangolo con angoli arrotondati 1"/>
          <p:cNvSpPr/>
          <p:nvPr/>
        </p:nvSpPr>
        <p:spPr>
          <a:xfrm>
            <a:off x="2074545" y="197272"/>
            <a:ext cx="7886700" cy="13464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800" b="1" i="1" u="none" strike="noStrike" kern="1200" cap="none" spc="0" normalizeH="0" baseline="0" noProof="0" dirty="0">
                <a:ln>
                  <a:noFill/>
                </a:ln>
                <a:solidFill>
                  <a:prstClr val="white"/>
                </a:solidFill>
                <a:effectLst/>
                <a:uLnTx/>
                <a:uFillTx/>
                <a:latin typeface="Calibri" panose="020F0502020204030204"/>
                <a:ea typeface="+mn-ea"/>
                <a:cs typeface="+mn-cs"/>
              </a:rPr>
              <a:t>Individual psychotherapy  - September 22nd 2022</a:t>
            </a:r>
          </a:p>
          <a:p>
            <a:pPr marL="0" marR="0" lvl="0" indent="0" algn="ctr" defTabSz="914400" rtl="0" eaLnBrk="1" fontAlgn="auto" latinLnBrk="0" hangingPunct="1">
              <a:lnSpc>
                <a:spcPct val="100000"/>
              </a:lnSpc>
              <a:spcBef>
                <a:spcPts val="0"/>
              </a:spcBef>
              <a:spcAft>
                <a:spcPts val="0"/>
              </a:spcAft>
              <a:buClrTx/>
              <a:buSzTx/>
              <a:buFontTx/>
              <a:buNone/>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DISORDER </a:t>
            </a:r>
            <a:r>
              <a:rPr lang="it-IT" dirty="0"/>
              <a:t>AWARENESS IN THE PATIENT </a:t>
            </a:r>
          </a:p>
          <a:p>
            <a:pPr marL="0" marR="0" lvl="0" indent="0" algn="ctr" defTabSz="914400" rtl="0" eaLnBrk="1" fontAlgn="auto" latinLnBrk="0" hangingPunct="1">
              <a:lnSpc>
                <a:spcPct val="100000"/>
              </a:lnSpc>
              <a:spcBef>
                <a:spcPts val="0"/>
              </a:spcBef>
              <a:spcAft>
                <a:spcPts val="0"/>
              </a:spcAft>
              <a:buClrTx/>
              <a:buSzTx/>
              <a:buFontTx/>
              <a:buNone/>
              <a:defRPr/>
            </a:pPr>
            <a:r>
              <a:rPr lang="it-IT" dirty="0"/>
              <a:t>TRANSITION FROM SYMPTOM TO RELATIONSHIPS</a:t>
            </a:r>
          </a:p>
        </p:txBody>
      </p:sp>
      <p:pic>
        <p:nvPicPr>
          <p:cNvPr id="3" name="Picture 2">
            <a:extLst>
              <a:ext uri="{FF2B5EF4-FFF2-40B4-BE49-F238E27FC236}">
                <a16:creationId xmlns:a16="http://schemas.microsoft.com/office/drawing/2014/main" id="{41B3A105-79BC-05FE-6D2B-9D234DB401C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17104" t="13435" r="20427" b="17933"/>
          <a:stretch>
            <a:fillRect/>
          </a:stretch>
        </p:blipFill>
        <p:spPr bwMode="auto">
          <a:xfrm>
            <a:off x="0" y="4309350"/>
            <a:ext cx="3083973" cy="2378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595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17"/>
          <p:cNvSpPr>
            <a:spLocks noGrp="1" noRot="1" noChangeAspect="1" noMove="1" noResize="1" noEditPoints="1" noAdjustHandles="1" noChangeArrowheads="1" noChangeShapeType="1" noTextEdit="1"/>
          </p:cNvSpPr>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9"/>
          <p:cNvSpPr>
            <a:spLocks noGrp="1" noRot="1" noChangeAspect="1" noMove="1" noResize="1" noEditPoints="1" noAdjustHandles="1" noChangeArrowheads="1" noChangeShapeType="1" noTextEdit="1"/>
          </p:cNvSpPr>
          <p:nvPr/>
        </p:nvSpPr>
        <p:spPr>
          <a:xfrm rot="16200000" flipH="1">
            <a:off x="2666713" y="-1142284"/>
            <a:ext cx="6858000" cy="914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1"/>
          <p:cNvSpPr>
            <a:spLocks noGrp="1" noRot="1" noChangeAspect="1" noMove="1" noResize="1" noEditPoints="1" noAdjustHandles="1" noChangeArrowheads="1" noChangeShapeType="1" noTextEdit="1"/>
          </p:cNvSpPr>
          <p:nvPr/>
        </p:nvSpPr>
        <p:spPr>
          <a:xfrm rot="10800000" flipH="1">
            <a:off x="1522267" y="0"/>
            <a:ext cx="6803134" cy="6857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3"/>
          <p:cNvSpPr>
            <a:spLocks noGrp="1" noRot="1" noChangeAspect="1" noMove="1" noResize="1" noEditPoints="1" noAdjustHandles="1" noChangeArrowheads="1" noChangeShapeType="1" noTextEdit="1"/>
          </p:cNvSpPr>
          <p:nvPr/>
        </p:nvSpPr>
        <p:spPr>
          <a:xfrm rot="16200000" flipH="1">
            <a:off x="3649298" y="-161647"/>
            <a:ext cx="4894564" cy="9145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Diagramma 7"/>
          <p:cNvGraphicFramePr/>
          <p:nvPr>
            <p:extLst>
              <p:ext uri="{D42A27DB-BD31-4B8C-83A1-F6EECF244321}">
                <p14:modId xmlns:p14="http://schemas.microsoft.com/office/powerpoint/2010/main" val="3630901149"/>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tangolo con angoli arrotondati 1"/>
          <p:cNvSpPr/>
          <p:nvPr/>
        </p:nvSpPr>
        <p:spPr>
          <a:xfrm>
            <a:off x="2152650" y="548680"/>
            <a:ext cx="7886700" cy="127444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800" b="1" i="1" u="none" strike="noStrike" kern="1200" cap="none" spc="0" normalizeH="0" baseline="0" noProof="0" dirty="0">
                <a:ln>
                  <a:noFill/>
                </a:ln>
                <a:solidFill>
                  <a:prstClr val="white"/>
                </a:solidFill>
                <a:effectLst/>
                <a:uLnTx/>
                <a:uFillTx/>
                <a:latin typeface="Calibri" panose="020F0502020204030204"/>
                <a:ea typeface="+mn-ea"/>
                <a:cs typeface="+mn-cs"/>
              </a:rPr>
              <a:t>Individual psychotherapy  September 26th 2022</a:t>
            </a:r>
          </a:p>
          <a:p>
            <a:pPr marL="0" marR="0" lvl="0" indent="0" algn="ctr" defTabSz="914400" rtl="0" eaLnBrk="1" fontAlgn="auto" latinLnBrk="0" hangingPunct="1">
              <a:lnSpc>
                <a:spcPct val="100000"/>
              </a:lnSpc>
              <a:spcBef>
                <a:spcPts val="0"/>
              </a:spcBef>
              <a:spcAft>
                <a:spcPts val="0"/>
              </a:spcAft>
              <a:buClrTx/>
              <a:buSzTx/>
              <a:buFontTx/>
              <a:buNone/>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DISORDER AWARENESS </a:t>
            </a:r>
            <a:r>
              <a:rPr lang="it-IT" dirty="0"/>
              <a:t>IN THE PATIENT </a:t>
            </a:r>
          </a:p>
          <a:p>
            <a:pPr marL="0" marR="0" lvl="0" indent="0" algn="ctr" defTabSz="914400" rtl="0" eaLnBrk="1" fontAlgn="auto" latinLnBrk="0" hangingPunct="1">
              <a:lnSpc>
                <a:spcPct val="100000"/>
              </a:lnSpc>
              <a:spcBef>
                <a:spcPts val="0"/>
              </a:spcBef>
              <a:spcAft>
                <a:spcPts val="0"/>
              </a:spcAft>
              <a:buClrTx/>
              <a:buSzTx/>
              <a:buFontTx/>
              <a:buNone/>
              <a:defRPr/>
            </a:pPr>
            <a:r>
              <a:rPr lang="it-IT" dirty="0"/>
              <a:t>TRANSITION FROM SYMPTOM TO RELATIONSHIPS</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557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con angoli arrotondati 1"/>
          <p:cNvSpPr/>
          <p:nvPr/>
        </p:nvSpPr>
        <p:spPr>
          <a:xfrm>
            <a:off x="358219" y="477114"/>
            <a:ext cx="4081806" cy="734591"/>
          </a:xfrm>
          <a:prstGeom prst="roundRect">
            <a:avLst/>
          </a:prstGeom>
          <a:solidFill>
            <a:srgbClr val="16057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800" b="0" i="0" u="none" strike="noStrike" kern="1200" cap="none" spc="0" normalizeH="0" baseline="0" noProof="0" dirty="0">
                <a:ln>
                  <a:noFill/>
                </a:ln>
                <a:solidFill>
                  <a:srgbClr val="FFC000"/>
                </a:solidFill>
                <a:effectLst/>
                <a:uLnTx/>
                <a:uFillTx/>
                <a:latin typeface="Calibri" panose="020F0502020204030204"/>
                <a:ea typeface="+mn-ea"/>
                <a:cs typeface="+mn-cs"/>
              </a:rPr>
              <a:t>February 2023</a:t>
            </a:r>
          </a:p>
          <a:p>
            <a:pPr marL="0" marR="0" lvl="0" indent="0" algn="ctr" defTabSz="914400" rtl="0" eaLnBrk="1" fontAlgn="auto" latinLnBrk="0" hangingPunct="1">
              <a:lnSpc>
                <a:spcPct val="100000"/>
              </a:lnSpc>
              <a:spcBef>
                <a:spcPts val="0"/>
              </a:spcBef>
              <a:spcAft>
                <a:spcPts val="0"/>
              </a:spcAft>
              <a:buClrTx/>
              <a:buSzTx/>
              <a:buFontTx/>
              <a:buNone/>
              <a:defRPr/>
            </a:pPr>
            <a:r>
              <a:rPr kumimoji="0" lang="it-IT" sz="1800" b="0" i="0" u="none" strike="noStrike" kern="1200" cap="none" spc="0" normalizeH="0" baseline="0" noProof="0" dirty="0">
                <a:ln>
                  <a:noFill/>
                </a:ln>
                <a:solidFill>
                  <a:srgbClr val="FFC000"/>
                </a:solidFill>
                <a:effectLst/>
                <a:uLnTx/>
                <a:uFillTx/>
                <a:latin typeface="Calibri" panose="020F0502020204030204"/>
                <a:ea typeface="+mn-ea"/>
                <a:cs typeface="+mn-cs"/>
              </a:rPr>
              <a:t>BODY WORK</a:t>
            </a:r>
          </a:p>
        </p:txBody>
      </p:sp>
      <p:sp>
        <p:nvSpPr>
          <p:cNvPr id="4" name="Unisci 3"/>
          <p:cNvSpPr/>
          <p:nvPr/>
        </p:nvSpPr>
        <p:spPr>
          <a:xfrm>
            <a:off x="5423929" y="265083"/>
            <a:ext cx="6624736" cy="1628800"/>
          </a:xfrm>
          <a:prstGeom prst="flowChartMerg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1) LYING DOWN</a:t>
            </a:r>
          </a:p>
          <a:p>
            <a:pPr marL="0" marR="0" lvl="0" indent="0" algn="l" defTabSz="914400" rtl="0" eaLnBrk="1" fontAlgn="auto" latinLnBrk="0" hangingPunct="1">
              <a:lnSpc>
                <a:spcPct val="100000"/>
              </a:lnSpc>
              <a:spcBef>
                <a:spcPts val="0"/>
              </a:spcBef>
              <a:spcAft>
                <a:spcPts val="0"/>
              </a:spcAft>
              <a:buClrTx/>
              <a:buSzTx/>
              <a:buFontTx/>
              <a:buNone/>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2) ABDOMINAL BREATHING</a:t>
            </a:r>
          </a:p>
        </p:txBody>
      </p:sp>
      <p:graphicFrame>
        <p:nvGraphicFramePr>
          <p:cNvPr id="6" name="Diagramma 5"/>
          <p:cNvGraphicFramePr/>
          <p:nvPr>
            <p:extLst>
              <p:ext uri="{D42A27DB-BD31-4B8C-83A1-F6EECF244321}">
                <p14:modId xmlns:p14="http://schemas.microsoft.com/office/powerpoint/2010/main" val="2181816846"/>
              </p:ext>
            </p:extLst>
          </p:nvPr>
        </p:nvGraphicFramePr>
        <p:xfrm>
          <a:off x="5791992" y="2142630"/>
          <a:ext cx="6096000" cy="4203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Leonardo da Vinci, 500 anni dalla morte del genio: al via le celebrazioni -  la Repubblica">
            <a:extLst>
              <a:ext uri="{FF2B5EF4-FFF2-40B4-BE49-F238E27FC236}">
                <a16:creationId xmlns:a16="http://schemas.microsoft.com/office/drawing/2014/main" id="{CB80DB08-1FB3-F429-3080-4B2E66D736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656088"/>
            <a:ext cx="5084564" cy="5176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7705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7" name="Rectangle 56"/>
          <p:cNvSpPr>
            <a:spLocks noGrp="1" noRot="1" noChangeAspect="1" noMove="1" noResize="1" noEditPoints="1" noAdjustHandles="1" noChangeArrowheads="1" noChangeShapeType="1" noTextEdit="1"/>
          </p:cNvSpPr>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ttangolo con angoli arrotondati 1"/>
          <p:cNvSpPr/>
          <p:nvPr/>
        </p:nvSpPr>
        <p:spPr>
          <a:xfrm>
            <a:off x="160256" y="365125"/>
            <a:ext cx="11934334" cy="1325563"/>
          </a:xfrm>
          <a:prstGeom prst="roundRect">
            <a:avLst/>
          </a:prstGeom>
          <a:solidFill>
            <a:schemeClr val="tx1"/>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sz="6600" b="0" i="0" u="none" strike="noStrike" kern="1200" cap="none" spc="0" normalizeH="0" baseline="0" noProof="0" dirty="0">
                <a:ln>
                  <a:noFill/>
                </a:ln>
                <a:solidFill>
                  <a:srgbClr val="FFFFFF"/>
                </a:solidFill>
                <a:effectLst/>
                <a:uLnTx/>
                <a:uFillTx/>
                <a:latin typeface="Calibri Light" panose="020F0302020204030204"/>
                <a:ea typeface="+mn-ea"/>
                <a:cs typeface="+mn-cs"/>
              </a:rPr>
              <a:t>GOALS OF THE LABORATORIES</a:t>
            </a:r>
            <a:endParaRPr kumimoji="0" lang="en-US" sz="6600" b="0" i="0" u="none" strike="noStrike" kern="1200" cap="none" spc="0" normalizeH="0" baseline="0" noProof="0" dirty="0">
              <a:ln>
                <a:noFill/>
              </a:ln>
              <a:solidFill>
                <a:srgbClr val="FFFFFF"/>
              </a:solidFill>
              <a:effectLst/>
              <a:highlight>
                <a:srgbClr val="FF00FF"/>
              </a:highlight>
              <a:uLnTx/>
              <a:uFillTx/>
              <a:latin typeface="Calibri Light" panose="020F0302020204030204"/>
              <a:ea typeface="+mn-ea"/>
              <a:cs typeface="+mn-cs"/>
            </a:endParaRPr>
          </a:p>
        </p:txBody>
      </p:sp>
      <p:sp>
        <p:nvSpPr>
          <p:cNvPr id="59" name="sketchy line"/>
          <p:cNvSpPr>
            <a:spLocks noGrp="1" noRot="1" noChangeAspect="1" noMove="1" noResize="1" noEditPoints="1" noAdjustHandles="1" noChangeArrowheads="1" noChangeShapeType="1" noTextEdit="1"/>
          </p:cNvSpPr>
          <p:nvPr/>
        </p:nvSpPr>
        <p:spPr>
          <a:xfrm>
            <a:off x="2209799" y="1681544"/>
            <a:ext cx="7269480" cy="18288"/>
          </a:xfrm>
          <a:custGeom>
            <a:avLst/>
            <a:gdLst>
              <a:gd name="connsiteX0" fmla="*/ 0 w 7269480"/>
              <a:gd name="connsiteY0" fmla="*/ 0 h 18288"/>
              <a:gd name="connsiteX1" fmla="*/ 733557 w 7269480"/>
              <a:gd name="connsiteY1" fmla="*/ 0 h 18288"/>
              <a:gd name="connsiteX2" fmla="*/ 1249029 w 7269480"/>
              <a:gd name="connsiteY2" fmla="*/ 0 h 18288"/>
              <a:gd name="connsiteX3" fmla="*/ 1764501 w 7269480"/>
              <a:gd name="connsiteY3" fmla="*/ 0 h 18288"/>
              <a:gd name="connsiteX4" fmla="*/ 2207278 w 7269480"/>
              <a:gd name="connsiteY4" fmla="*/ 0 h 18288"/>
              <a:gd name="connsiteX5" fmla="*/ 3013530 w 7269480"/>
              <a:gd name="connsiteY5" fmla="*/ 0 h 18288"/>
              <a:gd name="connsiteX6" fmla="*/ 3819781 w 7269480"/>
              <a:gd name="connsiteY6" fmla="*/ 0 h 18288"/>
              <a:gd name="connsiteX7" fmla="*/ 4626033 w 7269480"/>
              <a:gd name="connsiteY7" fmla="*/ 0 h 18288"/>
              <a:gd name="connsiteX8" fmla="*/ 5068810 w 7269480"/>
              <a:gd name="connsiteY8" fmla="*/ 0 h 18288"/>
              <a:gd name="connsiteX9" fmla="*/ 5656977 w 7269480"/>
              <a:gd name="connsiteY9" fmla="*/ 0 h 18288"/>
              <a:gd name="connsiteX10" fmla="*/ 6099755 w 7269480"/>
              <a:gd name="connsiteY10" fmla="*/ 0 h 18288"/>
              <a:gd name="connsiteX11" fmla="*/ 7269480 w 7269480"/>
              <a:gd name="connsiteY11" fmla="*/ 0 h 18288"/>
              <a:gd name="connsiteX12" fmla="*/ 7269480 w 7269480"/>
              <a:gd name="connsiteY12" fmla="*/ 18288 h 18288"/>
              <a:gd name="connsiteX13" fmla="*/ 6463229 w 7269480"/>
              <a:gd name="connsiteY13" fmla="*/ 18288 h 18288"/>
              <a:gd name="connsiteX14" fmla="*/ 6020451 w 7269480"/>
              <a:gd name="connsiteY14" fmla="*/ 18288 h 18288"/>
              <a:gd name="connsiteX15" fmla="*/ 5504979 w 7269480"/>
              <a:gd name="connsiteY15" fmla="*/ 18288 h 18288"/>
              <a:gd name="connsiteX16" fmla="*/ 4989507 w 7269480"/>
              <a:gd name="connsiteY16" fmla="*/ 18288 h 18288"/>
              <a:gd name="connsiteX17" fmla="*/ 4474035 w 7269480"/>
              <a:gd name="connsiteY17" fmla="*/ 18288 h 18288"/>
              <a:gd name="connsiteX18" fmla="*/ 3958562 w 7269480"/>
              <a:gd name="connsiteY18" fmla="*/ 18288 h 18288"/>
              <a:gd name="connsiteX19" fmla="*/ 3443090 w 7269480"/>
              <a:gd name="connsiteY19" fmla="*/ 18288 h 18288"/>
              <a:gd name="connsiteX20" fmla="*/ 2709533 w 7269480"/>
              <a:gd name="connsiteY20" fmla="*/ 18288 h 18288"/>
              <a:gd name="connsiteX21" fmla="*/ 2194061 w 7269480"/>
              <a:gd name="connsiteY21" fmla="*/ 18288 h 18288"/>
              <a:gd name="connsiteX22" fmla="*/ 1751284 w 7269480"/>
              <a:gd name="connsiteY22" fmla="*/ 18288 h 18288"/>
              <a:gd name="connsiteX23" fmla="*/ 1163117 w 7269480"/>
              <a:gd name="connsiteY23" fmla="*/ 18288 h 18288"/>
              <a:gd name="connsiteX24" fmla="*/ 0 w 7269480"/>
              <a:gd name="connsiteY24" fmla="*/ 18288 h 18288"/>
              <a:gd name="connsiteX25" fmla="*/ 0 w 7269480"/>
              <a:gd name="connsiteY25" fmla="*/ 0 h 18288"/>
              <a:gd name="connsiteX0-1" fmla="*/ 0 w 7269480"/>
              <a:gd name="connsiteY0-2" fmla="*/ 0 h 18288"/>
              <a:gd name="connsiteX1-3" fmla="*/ 515472 w 7269480"/>
              <a:gd name="connsiteY1-4" fmla="*/ 0 h 18288"/>
              <a:gd name="connsiteX2-5" fmla="*/ 958250 w 7269480"/>
              <a:gd name="connsiteY2-6" fmla="*/ 0 h 18288"/>
              <a:gd name="connsiteX3-7" fmla="*/ 1473722 w 7269480"/>
              <a:gd name="connsiteY3-8" fmla="*/ 0 h 18288"/>
              <a:gd name="connsiteX4-9" fmla="*/ 2134584 w 7269480"/>
              <a:gd name="connsiteY4-10" fmla="*/ 0 h 18288"/>
              <a:gd name="connsiteX5-11" fmla="*/ 2868140 w 7269480"/>
              <a:gd name="connsiteY5-12" fmla="*/ 0 h 18288"/>
              <a:gd name="connsiteX6-13" fmla="*/ 3674392 w 7269480"/>
              <a:gd name="connsiteY6-14" fmla="*/ 0 h 18288"/>
              <a:gd name="connsiteX7-15" fmla="*/ 4480643 w 7269480"/>
              <a:gd name="connsiteY7-16" fmla="*/ 0 h 18288"/>
              <a:gd name="connsiteX8-17" fmla="*/ 5068810 w 7269480"/>
              <a:gd name="connsiteY8-18" fmla="*/ 0 h 18288"/>
              <a:gd name="connsiteX9-19" fmla="*/ 5802367 w 7269480"/>
              <a:gd name="connsiteY9-20" fmla="*/ 0 h 18288"/>
              <a:gd name="connsiteX10-21" fmla="*/ 6463229 w 7269480"/>
              <a:gd name="connsiteY10-22" fmla="*/ 0 h 18288"/>
              <a:gd name="connsiteX11-23" fmla="*/ 7269480 w 7269480"/>
              <a:gd name="connsiteY11-24" fmla="*/ 0 h 18288"/>
              <a:gd name="connsiteX12-25" fmla="*/ 7269480 w 7269480"/>
              <a:gd name="connsiteY12-26" fmla="*/ 18288 h 18288"/>
              <a:gd name="connsiteX13-27" fmla="*/ 6608618 w 7269480"/>
              <a:gd name="connsiteY13-28" fmla="*/ 18288 h 18288"/>
              <a:gd name="connsiteX14-29" fmla="*/ 6020451 w 7269480"/>
              <a:gd name="connsiteY14-30" fmla="*/ 18288 h 18288"/>
              <a:gd name="connsiteX15-31" fmla="*/ 5432284 w 7269480"/>
              <a:gd name="connsiteY15-32" fmla="*/ 18288 h 18288"/>
              <a:gd name="connsiteX16-33" fmla="*/ 4626033 w 7269480"/>
              <a:gd name="connsiteY16-34" fmla="*/ 18288 h 18288"/>
              <a:gd name="connsiteX17-35" fmla="*/ 4110561 w 7269480"/>
              <a:gd name="connsiteY17-36" fmla="*/ 18288 h 18288"/>
              <a:gd name="connsiteX18-37" fmla="*/ 3377004 w 7269480"/>
              <a:gd name="connsiteY18-38" fmla="*/ 18288 h 18288"/>
              <a:gd name="connsiteX19-39" fmla="*/ 2934226 w 7269480"/>
              <a:gd name="connsiteY19-40" fmla="*/ 18288 h 18288"/>
              <a:gd name="connsiteX20-41" fmla="*/ 2273365 w 7269480"/>
              <a:gd name="connsiteY20-42" fmla="*/ 18288 h 18288"/>
              <a:gd name="connsiteX21-43" fmla="*/ 1757892 w 7269480"/>
              <a:gd name="connsiteY21-44" fmla="*/ 18288 h 18288"/>
              <a:gd name="connsiteX22-45" fmla="*/ 951641 w 7269480"/>
              <a:gd name="connsiteY22-46" fmla="*/ 18288 h 18288"/>
              <a:gd name="connsiteX23-47" fmla="*/ 0 w 7269480"/>
              <a:gd name="connsiteY23-48" fmla="*/ 18288 h 18288"/>
              <a:gd name="connsiteX24-49" fmla="*/ 0 w 7269480"/>
              <a:gd name="connsiteY24-50" fmla="*/ 0 h 182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7269480" h="18288" fill="none" extrusionOk="0">
                <a:moveTo>
                  <a:pt x="0" y="0"/>
                </a:moveTo>
                <a:cubicBezTo>
                  <a:pt x="235128" y="3132"/>
                  <a:pt x="451867" y="39303"/>
                  <a:pt x="733557" y="0"/>
                </a:cubicBezTo>
                <a:cubicBezTo>
                  <a:pt x="1041917" y="-26384"/>
                  <a:pt x="1017903" y="-18696"/>
                  <a:pt x="1249029" y="0"/>
                </a:cubicBezTo>
                <a:cubicBezTo>
                  <a:pt x="1467178" y="31708"/>
                  <a:pt x="1662247" y="41118"/>
                  <a:pt x="1764501" y="0"/>
                </a:cubicBezTo>
                <a:cubicBezTo>
                  <a:pt x="1900779" y="-6870"/>
                  <a:pt x="2072991" y="-25341"/>
                  <a:pt x="2207278" y="0"/>
                </a:cubicBezTo>
                <a:cubicBezTo>
                  <a:pt x="2265877" y="34574"/>
                  <a:pt x="2632620" y="104781"/>
                  <a:pt x="3013530" y="0"/>
                </a:cubicBezTo>
                <a:cubicBezTo>
                  <a:pt x="3334490" y="-59163"/>
                  <a:pt x="3475301" y="47386"/>
                  <a:pt x="3819781" y="0"/>
                </a:cubicBezTo>
                <a:cubicBezTo>
                  <a:pt x="4196358" y="-37804"/>
                  <a:pt x="4303513" y="-11131"/>
                  <a:pt x="4626033" y="0"/>
                </a:cubicBezTo>
                <a:cubicBezTo>
                  <a:pt x="4934787" y="29249"/>
                  <a:pt x="4944754" y="17065"/>
                  <a:pt x="5068810" y="0"/>
                </a:cubicBezTo>
                <a:cubicBezTo>
                  <a:pt x="5209508" y="-19562"/>
                  <a:pt x="5356206" y="22850"/>
                  <a:pt x="5656977" y="0"/>
                </a:cubicBezTo>
                <a:cubicBezTo>
                  <a:pt x="5941315" y="13558"/>
                  <a:pt x="5903828" y="-18462"/>
                  <a:pt x="6099755" y="0"/>
                </a:cubicBezTo>
                <a:cubicBezTo>
                  <a:pt x="6314513" y="-31302"/>
                  <a:pt x="6960022" y="-11355"/>
                  <a:pt x="7269480" y="0"/>
                </a:cubicBezTo>
                <a:cubicBezTo>
                  <a:pt x="7269107" y="8892"/>
                  <a:pt x="7269891" y="12971"/>
                  <a:pt x="7269480" y="18288"/>
                </a:cubicBezTo>
                <a:cubicBezTo>
                  <a:pt x="7069773" y="63254"/>
                  <a:pt x="6761614" y="96"/>
                  <a:pt x="6463229" y="18288"/>
                </a:cubicBezTo>
                <a:cubicBezTo>
                  <a:pt x="6176137" y="29304"/>
                  <a:pt x="6202734" y="42678"/>
                  <a:pt x="6020451" y="18288"/>
                </a:cubicBezTo>
                <a:cubicBezTo>
                  <a:pt x="5818836" y="4777"/>
                  <a:pt x="5721727" y="-10784"/>
                  <a:pt x="5504979" y="18288"/>
                </a:cubicBezTo>
                <a:cubicBezTo>
                  <a:pt x="5326805" y="68107"/>
                  <a:pt x="5197747" y="9507"/>
                  <a:pt x="4989507" y="18288"/>
                </a:cubicBezTo>
                <a:cubicBezTo>
                  <a:pt x="4763009" y="43859"/>
                  <a:pt x="4639415" y="27730"/>
                  <a:pt x="4474035" y="18288"/>
                </a:cubicBezTo>
                <a:cubicBezTo>
                  <a:pt x="4344126" y="-11044"/>
                  <a:pt x="4109566" y="23406"/>
                  <a:pt x="3958562" y="18288"/>
                </a:cubicBezTo>
                <a:cubicBezTo>
                  <a:pt x="3798316" y="26645"/>
                  <a:pt x="3645649" y="23666"/>
                  <a:pt x="3443090" y="18288"/>
                </a:cubicBezTo>
                <a:cubicBezTo>
                  <a:pt x="3244219" y="28660"/>
                  <a:pt x="3102677" y="4915"/>
                  <a:pt x="2709533" y="18288"/>
                </a:cubicBezTo>
                <a:cubicBezTo>
                  <a:pt x="2353187" y="42124"/>
                  <a:pt x="2422678" y="48861"/>
                  <a:pt x="2194061" y="18288"/>
                </a:cubicBezTo>
                <a:cubicBezTo>
                  <a:pt x="1953278" y="7529"/>
                  <a:pt x="1876545" y="25727"/>
                  <a:pt x="1751284" y="18288"/>
                </a:cubicBezTo>
                <a:cubicBezTo>
                  <a:pt x="1616404" y="7186"/>
                  <a:pt x="1467166" y="48303"/>
                  <a:pt x="1163117" y="18288"/>
                </a:cubicBezTo>
                <a:cubicBezTo>
                  <a:pt x="832308" y="-22338"/>
                  <a:pt x="531097" y="-29235"/>
                  <a:pt x="0" y="18288"/>
                </a:cubicBezTo>
                <a:cubicBezTo>
                  <a:pt x="-54" y="11431"/>
                  <a:pt x="328" y="6853"/>
                  <a:pt x="0" y="0"/>
                </a:cubicBezTo>
                <a:close/>
              </a:path>
              <a:path w="7269480" h="18288" stroke="0" extrusionOk="0">
                <a:moveTo>
                  <a:pt x="0" y="0"/>
                </a:moveTo>
                <a:cubicBezTo>
                  <a:pt x="93677" y="-40520"/>
                  <a:pt x="343551" y="-20764"/>
                  <a:pt x="515472" y="0"/>
                </a:cubicBezTo>
                <a:cubicBezTo>
                  <a:pt x="661472" y="33485"/>
                  <a:pt x="738086" y="-8485"/>
                  <a:pt x="958250" y="0"/>
                </a:cubicBezTo>
                <a:cubicBezTo>
                  <a:pt x="1185804" y="12649"/>
                  <a:pt x="1301342" y="10087"/>
                  <a:pt x="1473722" y="0"/>
                </a:cubicBezTo>
                <a:cubicBezTo>
                  <a:pt x="1636492" y="23566"/>
                  <a:pt x="2004928" y="1595"/>
                  <a:pt x="2134584" y="0"/>
                </a:cubicBezTo>
                <a:cubicBezTo>
                  <a:pt x="2293863" y="-51652"/>
                  <a:pt x="2549409" y="31237"/>
                  <a:pt x="2868140" y="0"/>
                </a:cubicBezTo>
                <a:cubicBezTo>
                  <a:pt x="3128066" y="-19431"/>
                  <a:pt x="3471315" y="36471"/>
                  <a:pt x="3674392" y="0"/>
                </a:cubicBezTo>
                <a:cubicBezTo>
                  <a:pt x="3867736" y="26529"/>
                  <a:pt x="4121894" y="-13345"/>
                  <a:pt x="4480643" y="0"/>
                </a:cubicBezTo>
                <a:cubicBezTo>
                  <a:pt x="4861667" y="10265"/>
                  <a:pt x="4904111" y="1116"/>
                  <a:pt x="5068810" y="0"/>
                </a:cubicBezTo>
                <a:cubicBezTo>
                  <a:pt x="5254525" y="48544"/>
                  <a:pt x="5489794" y="-47731"/>
                  <a:pt x="5802367" y="0"/>
                </a:cubicBezTo>
                <a:cubicBezTo>
                  <a:pt x="6112570" y="36047"/>
                  <a:pt x="6247610" y="16030"/>
                  <a:pt x="6463229" y="0"/>
                </a:cubicBezTo>
                <a:cubicBezTo>
                  <a:pt x="6699726" y="8242"/>
                  <a:pt x="7085980" y="17508"/>
                  <a:pt x="7269480" y="0"/>
                </a:cubicBezTo>
                <a:cubicBezTo>
                  <a:pt x="7268407" y="8397"/>
                  <a:pt x="7268853" y="13314"/>
                  <a:pt x="7269480" y="18288"/>
                </a:cubicBezTo>
                <a:cubicBezTo>
                  <a:pt x="6934530" y="64734"/>
                  <a:pt x="6753912" y="-12848"/>
                  <a:pt x="6608618" y="18288"/>
                </a:cubicBezTo>
                <a:cubicBezTo>
                  <a:pt x="6499813" y="47415"/>
                  <a:pt x="6197442" y="-16113"/>
                  <a:pt x="6020451" y="18288"/>
                </a:cubicBezTo>
                <a:cubicBezTo>
                  <a:pt x="5845458" y="6562"/>
                  <a:pt x="5619316" y="-2364"/>
                  <a:pt x="5432284" y="18288"/>
                </a:cubicBezTo>
                <a:cubicBezTo>
                  <a:pt x="5232831" y="32495"/>
                  <a:pt x="5026244" y="57062"/>
                  <a:pt x="4626033" y="18288"/>
                </a:cubicBezTo>
                <a:cubicBezTo>
                  <a:pt x="4266016" y="14485"/>
                  <a:pt x="4244313" y="45809"/>
                  <a:pt x="4110561" y="18288"/>
                </a:cubicBezTo>
                <a:cubicBezTo>
                  <a:pt x="4000841" y="-45488"/>
                  <a:pt x="3590021" y="47044"/>
                  <a:pt x="3377004" y="18288"/>
                </a:cubicBezTo>
                <a:cubicBezTo>
                  <a:pt x="3189406" y="-19008"/>
                  <a:pt x="3038882" y="18056"/>
                  <a:pt x="2934226" y="18288"/>
                </a:cubicBezTo>
                <a:cubicBezTo>
                  <a:pt x="2810088" y="27476"/>
                  <a:pt x="2427832" y="22666"/>
                  <a:pt x="2273365" y="18288"/>
                </a:cubicBezTo>
                <a:cubicBezTo>
                  <a:pt x="2144728" y="11512"/>
                  <a:pt x="1941682" y="42792"/>
                  <a:pt x="1757892" y="18288"/>
                </a:cubicBezTo>
                <a:cubicBezTo>
                  <a:pt x="1511007" y="-9843"/>
                  <a:pt x="1148878" y="54983"/>
                  <a:pt x="951641" y="18288"/>
                </a:cubicBezTo>
                <a:cubicBezTo>
                  <a:pt x="725680" y="24064"/>
                  <a:pt x="440160" y="2088"/>
                  <a:pt x="0" y="18288"/>
                </a:cubicBezTo>
                <a:cubicBezTo>
                  <a:pt x="-800" y="9936"/>
                  <a:pt x="-297" y="5558"/>
                  <a:pt x="0" y="0"/>
                </a:cubicBezTo>
                <a:close/>
              </a:path>
              <a:path w="7269480" h="18288" fill="none" stroke="0" extrusionOk="0">
                <a:moveTo>
                  <a:pt x="0" y="0"/>
                </a:moveTo>
                <a:cubicBezTo>
                  <a:pt x="209523" y="-14416"/>
                  <a:pt x="402010" y="-4792"/>
                  <a:pt x="733557" y="0"/>
                </a:cubicBezTo>
                <a:cubicBezTo>
                  <a:pt x="1032265" y="-28108"/>
                  <a:pt x="1014845" y="-17933"/>
                  <a:pt x="1249029" y="0"/>
                </a:cubicBezTo>
                <a:cubicBezTo>
                  <a:pt x="1501995" y="8229"/>
                  <a:pt x="1629565" y="32396"/>
                  <a:pt x="1764501" y="0"/>
                </a:cubicBezTo>
                <a:cubicBezTo>
                  <a:pt x="1902554" y="-12694"/>
                  <a:pt x="2091757" y="-1413"/>
                  <a:pt x="2207278" y="0"/>
                </a:cubicBezTo>
                <a:cubicBezTo>
                  <a:pt x="2377281" y="28761"/>
                  <a:pt x="2680286" y="12469"/>
                  <a:pt x="3013530" y="0"/>
                </a:cubicBezTo>
                <a:cubicBezTo>
                  <a:pt x="3343102" y="-43660"/>
                  <a:pt x="3471083" y="58142"/>
                  <a:pt x="3819781" y="0"/>
                </a:cubicBezTo>
                <a:cubicBezTo>
                  <a:pt x="4189628" y="-30732"/>
                  <a:pt x="4315047" y="-34014"/>
                  <a:pt x="4626033" y="0"/>
                </a:cubicBezTo>
                <a:cubicBezTo>
                  <a:pt x="4932086" y="31993"/>
                  <a:pt x="4945270" y="14458"/>
                  <a:pt x="5068810" y="0"/>
                </a:cubicBezTo>
                <a:cubicBezTo>
                  <a:pt x="5214603" y="-51908"/>
                  <a:pt x="5356876" y="-32809"/>
                  <a:pt x="5656977" y="0"/>
                </a:cubicBezTo>
                <a:cubicBezTo>
                  <a:pt x="5935525" y="14193"/>
                  <a:pt x="5915508" y="-16541"/>
                  <a:pt x="6099755" y="0"/>
                </a:cubicBezTo>
                <a:cubicBezTo>
                  <a:pt x="6309893" y="27674"/>
                  <a:pt x="6875179" y="-39234"/>
                  <a:pt x="7269480" y="0"/>
                </a:cubicBezTo>
                <a:cubicBezTo>
                  <a:pt x="7269535" y="7937"/>
                  <a:pt x="7269706" y="13453"/>
                  <a:pt x="7269480" y="18288"/>
                </a:cubicBezTo>
                <a:cubicBezTo>
                  <a:pt x="7044177" y="41905"/>
                  <a:pt x="6762247" y="41916"/>
                  <a:pt x="6463229" y="18288"/>
                </a:cubicBezTo>
                <a:cubicBezTo>
                  <a:pt x="6176969" y="21616"/>
                  <a:pt x="6204882" y="31832"/>
                  <a:pt x="6020451" y="18288"/>
                </a:cubicBezTo>
                <a:cubicBezTo>
                  <a:pt x="5822541" y="-36494"/>
                  <a:pt x="5694440" y="-32839"/>
                  <a:pt x="5504979" y="18288"/>
                </a:cubicBezTo>
                <a:cubicBezTo>
                  <a:pt x="5319094" y="11473"/>
                  <a:pt x="5180317" y="9858"/>
                  <a:pt x="4989507" y="18288"/>
                </a:cubicBezTo>
                <a:cubicBezTo>
                  <a:pt x="4780362" y="44091"/>
                  <a:pt x="4602675" y="3603"/>
                  <a:pt x="4474035" y="18288"/>
                </a:cubicBezTo>
                <a:cubicBezTo>
                  <a:pt x="4332392" y="3956"/>
                  <a:pt x="4096107" y="22562"/>
                  <a:pt x="3958562" y="18288"/>
                </a:cubicBezTo>
                <a:cubicBezTo>
                  <a:pt x="3818758" y="669"/>
                  <a:pt x="3643861" y="-6459"/>
                  <a:pt x="3443090" y="18288"/>
                </a:cubicBezTo>
                <a:cubicBezTo>
                  <a:pt x="3229160" y="19421"/>
                  <a:pt x="3057515" y="-11242"/>
                  <a:pt x="2709533" y="18288"/>
                </a:cubicBezTo>
                <a:cubicBezTo>
                  <a:pt x="2360517" y="19044"/>
                  <a:pt x="2430273" y="18555"/>
                  <a:pt x="2194061" y="18288"/>
                </a:cubicBezTo>
                <a:cubicBezTo>
                  <a:pt x="1969669" y="-6632"/>
                  <a:pt x="1875262" y="24681"/>
                  <a:pt x="1751284" y="18288"/>
                </a:cubicBezTo>
                <a:cubicBezTo>
                  <a:pt x="1633556" y="5880"/>
                  <a:pt x="1431507" y="32395"/>
                  <a:pt x="1163117" y="18288"/>
                </a:cubicBezTo>
                <a:cubicBezTo>
                  <a:pt x="851599" y="26580"/>
                  <a:pt x="584809" y="26107"/>
                  <a:pt x="0" y="18288"/>
                </a:cubicBezTo>
                <a:cubicBezTo>
                  <a:pt x="30" y="10354"/>
                  <a:pt x="1368" y="7056"/>
                  <a:pt x="0" y="0"/>
                </a:cubicBezTo>
                <a:close/>
              </a:path>
            </a:pathLst>
          </a:custGeom>
          <a:solidFill>
            <a:srgbClr val="FFFFFF">
              <a:alpha val="75000"/>
            </a:srgbClr>
          </a:solidFill>
          <a:ln w="44450" cap="rnd">
            <a:solidFill>
              <a:srgbClr val="FFFFFF">
                <a:alpha val="75000"/>
              </a:srgb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Diagramma 2"/>
          <p:cNvGraphicFramePr/>
          <p:nvPr>
            <p:extLst>
              <p:ext uri="{D42A27DB-BD31-4B8C-83A1-F6EECF244321}">
                <p14:modId xmlns:p14="http://schemas.microsoft.com/office/powerpoint/2010/main" val="2401314440"/>
              </p:ext>
            </p:extLst>
          </p:nvPr>
        </p:nvGraphicFramePr>
        <p:xfrm>
          <a:off x="2152650" y="2004446"/>
          <a:ext cx="7886700" cy="4176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66443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sz="quarter" idx="4294967295"/>
          </p:nvPr>
        </p:nvGraphicFramePr>
        <p:xfrm>
          <a:off x="3938963" y="1066634"/>
          <a:ext cx="7339263" cy="4539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Ovale 9"/>
          <p:cNvSpPr/>
          <p:nvPr/>
        </p:nvSpPr>
        <p:spPr>
          <a:xfrm>
            <a:off x="521368" y="1203159"/>
            <a:ext cx="3328737" cy="4403557"/>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2400" b="1" dirty="0">
                <a:latin typeface="Cambria" panose="02040503050406030204" pitchFamily="18" charset="0"/>
                <a:ea typeface="Cambria" panose="02040503050406030204" pitchFamily="18" charset="0"/>
              </a:rPr>
              <a:t>DECISION </a:t>
            </a:r>
          </a:p>
          <a:p>
            <a:pPr algn="ctr"/>
            <a:r>
              <a:rPr lang="it-IT" sz="2400" b="1" dirty="0">
                <a:latin typeface="Cambria" panose="02040503050406030204" pitchFamily="18" charset="0"/>
                <a:ea typeface="Cambria" panose="02040503050406030204" pitchFamily="18" charset="0"/>
              </a:rPr>
              <a:t>= </a:t>
            </a:r>
          </a:p>
          <a:p>
            <a:pPr algn="ctr"/>
            <a:r>
              <a:rPr lang="it-IT" sz="2400" b="1" dirty="0">
                <a:latin typeface="Cambria" panose="02040503050406030204" pitchFamily="18" charset="0"/>
                <a:ea typeface="Cambria" panose="02040503050406030204" pitchFamily="18" charset="0"/>
              </a:rPr>
              <a:t>MAJORITY RULE</a:t>
            </a:r>
          </a:p>
        </p:txBody>
      </p:sp>
      <p:sp>
        <p:nvSpPr>
          <p:cNvPr id="4" name="Rectangles 3"/>
          <p:cNvSpPr/>
          <p:nvPr/>
        </p:nvSpPr>
        <p:spPr>
          <a:xfrm>
            <a:off x="5805804" y="2858770"/>
            <a:ext cx="5472421" cy="121602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it-IT" altLang="en-US" sz="2000" dirty="0">
                <a:latin typeface="Cambria" panose="02040503050406030204" pitchFamily="18" charset="0"/>
              </a:rPr>
              <a:t>PUBLIC MENTAL HEALTHCARE SERVICES  </a:t>
            </a:r>
          </a:p>
        </p:txBody>
      </p:sp>
      <p:sp>
        <p:nvSpPr>
          <p:cNvPr id="7" name="Più 6"/>
          <p:cNvSpPr/>
          <p:nvPr/>
        </p:nvSpPr>
        <p:spPr>
          <a:xfrm>
            <a:off x="4275375" y="1738134"/>
            <a:ext cx="591334" cy="550964"/>
          </a:xfrm>
          <a:prstGeom prst="mathPl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Più 8"/>
          <p:cNvSpPr/>
          <p:nvPr/>
        </p:nvSpPr>
        <p:spPr>
          <a:xfrm>
            <a:off x="4385945" y="2992120"/>
            <a:ext cx="768350" cy="760730"/>
          </a:xfrm>
          <a:prstGeom prst="mathPl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Più 11"/>
          <p:cNvSpPr/>
          <p:nvPr/>
        </p:nvSpPr>
        <p:spPr>
          <a:xfrm>
            <a:off x="4275455" y="4334510"/>
            <a:ext cx="713105" cy="754380"/>
          </a:xfrm>
          <a:prstGeom prst="mathPl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800"/>
          </a:p>
        </p:txBody>
      </p:sp>
      <p:sp>
        <p:nvSpPr>
          <p:cNvPr id="2" name="Meno 1"/>
          <p:cNvSpPr/>
          <p:nvPr/>
        </p:nvSpPr>
        <p:spPr>
          <a:xfrm>
            <a:off x="4345305" y="2197100"/>
            <a:ext cx="447040" cy="473710"/>
          </a:xfrm>
          <a:prstGeom prst="mathMin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n>
                <a:solidFill>
                  <a:sysClr val="windowText" lastClr="000000"/>
                </a:solidFill>
              </a:ln>
            </a:endParaRPr>
          </a:p>
        </p:txBody>
      </p:sp>
    </p:spTree>
    <p:extLst>
      <p:ext uri="{BB962C8B-B14F-4D97-AF65-F5344CB8AC3E}">
        <p14:creationId xmlns:p14="http://schemas.microsoft.com/office/powerpoint/2010/main" val="41260436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1CF60E87-EEF4-E49A-040D-40F7735E238F}"/>
              </a:ext>
            </a:extLst>
          </p:cNvPr>
          <p:cNvGrpSpPr/>
          <p:nvPr/>
        </p:nvGrpSpPr>
        <p:grpSpPr>
          <a:xfrm>
            <a:off x="3391868" y="368897"/>
            <a:ext cx="7802671" cy="1060227"/>
            <a:chOff x="0" y="7559"/>
            <a:chExt cx="7802671" cy="1060227"/>
          </a:xfrm>
        </p:grpSpPr>
        <p:sp>
          <p:nvSpPr>
            <p:cNvPr id="5" name="Rettangolo con angoli arrotondati 4">
              <a:extLst>
                <a:ext uri="{FF2B5EF4-FFF2-40B4-BE49-F238E27FC236}">
                  <a16:creationId xmlns:a16="http://schemas.microsoft.com/office/drawing/2014/main" id="{A84447E1-2451-87F5-DAC6-AC7D0C8359BD}"/>
                </a:ext>
              </a:extLst>
            </p:cNvPr>
            <p:cNvSpPr/>
            <p:nvPr/>
          </p:nvSpPr>
          <p:spPr bwMode="white">
            <a:xfrm>
              <a:off x="0" y="7559"/>
              <a:ext cx="7802671" cy="1010880"/>
            </a:xfrm>
            <a:prstGeom prst="round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it-IT"/>
            </a:p>
          </p:txBody>
        </p:sp>
        <p:sp>
          <p:nvSpPr>
            <p:cNvPr id="6" name="CasellaDiTesto 5">
              <a:extLst>
                <a:ext uri="{FF2B5EF4-FFF2-40B4-BE49-F238E27FC236}">
                  <a16:creationId xmlns:a16="http://schemas.microsoft.com/office/drawing/2014/main" id="{5C052DF9-8140-4099-C3AE-C1D2F5C13E96}"/>
                </a:ext>
              </a:extLst>
            </p:cNvPr>
            <p:cNvSpPr txBox="1"/>
            <p:nvPr/>
          </p:nvSpPr>
          <p:spPr>
            <a:xfrm>
              <a:off x="98694" y="106253"/>
              <a:ext cx="7703977" cy="9615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self-awareness and modification of one's view of oneself, the other and the world= awareness of being ill, decision to accept treatment and choice of the type of treatment (pharmacotherapy/psychotherapy/sociotherapy).</a:t>
              </a:r>
              <a:r>
                <a:rPr lang="en-US" sz="1100" kern="1200" dirty="0"/>
                <a:t>
</a:t>
              </a:r>
              <a:endParaRPr lang="it-IT" sz="1100" kern="1200" dirty="0"/>
            </a:p>
          </p:txBody>
        </p:sp>
      </p:grpSp>
      <p:grpSp>
        <p:nvGrpSpPr>
          <p:cNvPr id="7" name="Gruppo 6">
            <a:extLst>
              <a:ext uri="{FF2B5EF4-FFF2-40B4-BE49-F238E27FC236}">
                <a16:creationId xmlns:a16="http://schemas.microsoft.com/office/drawing/2014/main" id="{A025E88C-6207-0056-D005-0DBC4972DA0E}"/>
              </a:ext>
            </a:extLst>
          </p:cNvPr>
          <p:cNvGrpSpPr/>
          <p:nvPr/>
        </p:nvGrpSpPr>
        <p:grpSpPr>
          <a:xfrm>
            <a:off x="4055241" y="1617009"/>
            <a:ext cx="7802671" cy="1010880"/>
            <a:chOff x="0" y="1173959"/>
            <a:chExt cx="7802671" cy="1010880"/>
          </a:xfrm>
          <a:scene3d>
            <a:camera prst="orthographicFront">
              <a:rot lat="0" lon="0" rev="0"/>
            </a:camera>
            <a:lightRig rig="soft" dir="t">
              <a:rot lat="0" lon="0" rev="0"/>
            </a:lightRig>
          </a:scene3d>
        </p:grpSpPr>
        <p:sp>
          <p:nvSpPr>
            <p:cNvPr id="8" name="Rettangolo con angoli arrotondati 7">
              <a:extLst>
                <a:ext uri="{FF2B5EF4-FFF2-40B4-BE49-F238E27FC236}">
                  <a16:creationId xmlns:a16="http://schemas.microsoft.com/office/drawing/2014/main" id="{420D6D9C-09C5-0105-0F9D-1A050B871965}"/>
                </a:ext>
              </a:extLst>
            </p:cNvPr>
            <p:cNvSpPr/>
            <p:nvPr/>
          </p:nvSpPr>
          <p:spPr bwMode="white">
            <a:xfrm>
              <a:off x="0" y="1173959"/>
              <a:ext cx="7802671" cy="1010880"/>
            </a:xfrm>
            <a:prstGeom prst="roundRect">
              <a:avLst/>
            </a:prstGeom>
            <a:solidFill>
              <a:schemeClr val="accent2"/>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it-IT"/>
            </a:p>
          </p:txBody>
        </p:sp>
        <p:sp>
          <p:nvSpPr>
            <p:cNvPr id="9" name="CasellaDiTesto 8">
              <a:extLst>
                <a:ext uri="{FF2B5EF4-FFF2-40B4-BE49-F238E27FC236}">
                  <a16:creationId xmlns:a16="http://schemas.microsoft.com/office/drawing/2014/main" id="{2A2CD3D6-8E8E-31D9-5B34-C9BD5455512A}"/>
                </a:ext>
              </a:extLst>
            </p:cNvPr>
            <p:cNvSpPr txBox="1"/>
            <p:nvPr/>
          </p:nvSpPr>
          <p:spPr>
            <a:xfrm>
              <a:off x="49347" y="1223306"/>
              <a:ext cx="7703977" cy="912186"/>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t-IT" sz="1400" kern="1200" dirty="0"/>
                <a:t>elimination of inpatient treatment (compulsory/voluntary)</a:t>
              </a:r>
              <a:r>
                <a:rPr lang="it-IT" sz="500" kern="1200" dirty="0"/>
                <a:t>.</a:t>
              </a:r>
              <a:endParaRPr lang="en-US" sz="500" kern="1200" dirty="0"/>
            </a:p>
          </p:txBody>
        </p:sp>
      </p:grpSp>
      <p:grpSp>
        <p:nvGrpSpPr>
          <p:cNvPr id="10" name="Gruppo 9">
            <a:extLst>
              <a:ext uri="{FF2B5EF4-FFF2-40B4-BE49-F238E27FC236}">
                <a16:creationId xmlns:a16="http://schemas.microsoft.com/office/drawing/2014/main" id="{0ECC7F52-6B21-FDAE-7633-04984B03EB55}"/>
              </a:ext>
            </a:extLst>
          </p:cNvPr>
          <p:cNvGrpSpPr/>
          <p:nvPr/>
        </p:nvGrpSpPr>
        <p:grpSpPr>
          <a:xfrm>
            <a:off x="3104768" y="3026800"/>
            <a:ext cx="7802671" cy="1033390"/>
            <a:chOff x="0" y="2340359"/>
            <a:chExt cx="7802671" cy="1033390"/>
          </a:xfrm>
          <a:scene3d>
            <a:camera prst="orthographicFront">
              <a:rot lat="0" lon="0" rev="0"/>
            </a:camera>
            <a:lightRig rig="soft" dir="t">
              <a:rot lat="0" lon="0" rev="0"/>
            </a:lightRig>
          </a:scene3d>
        </p:grpSpPr>
        <p:sp>
          <p:nvSpPr>
            <p:cNvPr id="11" name="Rettangolo con angoli arrotondati 10">
              <a:extLst>
                <a:ext uri="{FF2B5EF4-FFF2-40B4-BE49-F238E27FC236}">
                  <a16:creationId xmlns:a16="http://schemas.microsoft.com/office/drawing/2014/main" id="{AE29F3F9-CCF0-17F0-B04A-DB274D3CBE19}"/>
                </a:ext>
              </a:extLst>
            </p:cNvPr>
            <p:cNvSpPr/>
            <p:nvPr/>
          </p:nvSpPr>
          <p:spPr bwMode="white">
            <a:xfrm>
              <a:off x="0" y="2340359"/>
              <a:ext cx="7802671" cy="1010880"/>
            </a:xfrm>
            <a:prstGeom prst="roundRect">
              <a:avLst/>
            </a:prstGeom>
            <a:solidFill>
              <a:schemeClr val="accent2"/>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it-IT"/>
            </a:p>
          </p:txBody>
        </p:sp>
        <p:sp>
          <p:nvSpPr>
            <p:cNvPr id="12" name="CasellaDiTesto 11">
              <a:extLst>
                <a:ext uri="{FF2B5EF4-FFF2-40B4-BE49-F238E27FC236}">
                  <a16:creationId xmlns:a16="http://schemas.microsoft.com/office/drawing/2014/main" id="{91A8E35C-1054-55B0-FA66-66E0635B921D}"/>
                </a:ext>
              </a:extLst>
            </p:cNvPr>
            <p:cNvSpPr txBox="1"/>
            <p:nvPr/>
          </p:nvSpPr>
          <p:spPr>
            <a:xfrm>
              <a:off x="49347" y="2461563"/>
              <a:ext cx="7703977" cy="912186"/>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t-IT" sz="1400" kern="1200" dirty="0"/>
                <a:t>elimination/reduction of symptomatology and pharmacotherapy </a:t>
              </a:r>
              <a:endParaRPr lang="en-US" sz="1400" kern="1200" dirty="0"/>
            </a:p>
          </p:txBody>
        </p:sp>
      </p:grpSp>
      <p:grpSp>
        <p:nvGrpSpPr>
          <p:cNvPr id="19" name="Gruppo 18">
            <a:extLst>
              <a:ext uri="{FF2B5EF4-FFF2-40B4-BE49-F238E27FC236}">
                <a16:creationId xmlns:a16="http://schemas.microsoft.com/office/drawing/2014/main" id="{16B5C378-6B2E-A10F-801D-33A07156181B}"/>
              </a:ext>
            </a:extLst>
          </p:cNvPr>
          <p:cNvGrpSpPr/>
          <p:nvPr/>
        </p:nvGrpSpPr>
        <p:grpSpPr>
          <a:xfrm>
            <a:off x="4104588" y="4230111"/>
            <a:ext cx="7802671" cy="1010880"/>
            <a:chOff x="0" y="4673160"/>
            <a:chExt cx="7802671" cy="1010880"/>
          </a:xfrm>
          <a:scene3d>
            <a:camera prst="orthographicFront">
              <a:rot lat="0" lon="0" rev="0"/>
            </a:camera>
            <a:lightRig rig="soft" dir="t">
              <a:rot lat="0" lon="0" rev="0"/>
            </a:lightRig>
          </a:scene3d>
        </p:grpSpPr>
        <p:sp>
          <p:nvSpPr>
            <p:cNvPr id="20" name="Rettangolo con angoli arrotondati 19">
              <a:extLst>
                <a:ext uri="{FF2B5EF4-FFF2-40B4-BE49-F238E27FC236}">
                  <a16:creationId xmlns:a16="http://schemas.microsoft.com/office/drawing/2014/main" id="{43E97BCE-BC80-73B5-1A8A-6A895E13EC89}"/>
                </a:ext>
              </a:extLst>
            </p:cNvPr>
            <p:cNvSpPr/>
            <p:nvPr/>
          </p:nvSpPr>
          <p:spPr bwMode="white">
            <a:xfrm>
              <a:off x="0" y="4673160"/>
              <a:ext cx="7802671" cy="1010880"/>
            </a:xfrm>
            <a:prstGeom prst="roundRe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21" name="CasellaDiTesto 20">
              <a:extLst>
                <a:ext uri="{FF2B5EF4-FFF2-40B4-BE49-F238E27FC236}">
                  <a16:creationId xmlns:a16="http://schemas.microsoft.com/office/drawing/2014/main" id="{E346E4D4-1F3B-F701-70A0-66B40A70F81B}"/>
                </a:ext>
              </a:extLst>
            </p:cNvPr>
            <p:cNvSpPr txBox="1"/>
            <p:nvPr/>
          </p:nvSpPr>
          <p:spPr>
            <a:xfrm>
              <a:off x="49347" y="4722507"/>
              <a:ext cx="7703977" cy="912186"/>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t-IT" dirty="0"/>
                <a:t>Transition to </a:t>
              </a:r>
              <a:r>
                <a:rPr lang="it-IT" dirty="0" err="1"/>
                <a:t>outpatient</a:t>
              </a:r>
              <a:r>
                <a:rPr lang="it-IT" dirty="0"/>
                <a:t> </a:t>
              </a:r>
              <a:r>
                <a:rPr lang="it-IT" dirty="0" err="1"/>
                <a:t>psychotherapy</a:t>
              </a:r>
              <a:endParaRPr lang="en-US" sz="1400" kern="1200" dirty="0"/>
            </a:p>
          </p:txBody>
        </p:sp>
      </p:grpSp>
      <p:grpSp>
        <p:nvGrpSpPr>
          <p:cNvPr id="22" name="Gruppo 21">
            <a:extLst>
              <a:ext uri="{FF2B5EF4-FFF2-40B4-BE49-F238E27FC236}">
                <a16:creationId xmlns:a16="http://schemas.microsoft.com/office/drawing/2014/main" id="{B80B07A7-B8EF-71CC-C414-FBEAE47B792C}"/>
              </a:ext>
            </a:extLst>
          </p:cNvPr>
          <p:cNvGrpSpPr/>
          <p:nvPr/>
        </p:nvGrpSpPr>
        <p:grpSpPr>
          <a:xfrm>
            <a:off x="3244885" y="5478223"/>
            <a:ext cx="7802671" cy="1010880"/>
            <a:chOff x="0" y="5839560"/>
            <a:chExt cx="7802671" cy="1010880"/>
          </a:xfrm>
          <a:scene3d>
            <a:camera prst="orthographicFront">
              <a:rot lat="0" lon="0" rev="0"/>
            </a:camera>
            <a:lightRig rig="soft" dir="t">
              <a:rot lat="0" lon="0" rev="0"/>
            </a:lightRig>
          </a:scene3d>
        </p:grpSpPr>
        <p:sp>
          <p:nvSpPr>
            <p:cNvPr id="23" name="Rettangolo con angoli arrotondati 22">
              <a:extLst>
                <a:ext uri="{FF2B5EF4-FFF2-40B4-BE49-F238E27FC236}">
                  <a16:creationId xmlns:a16="http://schemas.microsoft.com/office/drawing/2014/main" id="{830423ED-5AC4-796C-A130-4AC4B950AF09}"/>
                </a:ext>
              </a:extLst>
            </p:cNvPr>
            <p:cNvSpPr/>
            <p:nvPr/>
          </p:nvSpPr>
          <p:spPr bwMode="white">
            <a:xfrm>
              <a:off x="0" y="5839560"/>
              <a:ext cx="7802671" cy="1010880"/>
            </a:xfrm>
            <a:prstGeom prst="roundRe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24" name="CasellaDiTesto 23">
              <a:extLst>
                <a:ext uri="{FF2B5EF4-FFF2-40B4-BE49-F238E27FC236}">
                  <a16:creationId xmlns:a16="http://schemas.microsoft.com/office/drawing/2014/main" id="{2CC8C0C0-04D5-1DB9-2D18-7BF65FEFEB81}"/>
                </a:ext>
              </a:extLst>
            </p:cNvPr>
            <p:cNvSpPr txBox="1"/>
            <p:nvPr/>
          </p:nvSpPr>
          <p:spPr>
            <a:xfrm>
              <a:off x="49347" y="5888907"/>
              <a:ext cx="7703977" cy="912186"/>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t-IT" dirty="0"/>
                <a:t>Work and emotional independence. </a:t>
              </a:r>
              <a:endParaRPr lang="en-US" dirty="0"/>
            </a:p>
          </p:txBody>
        </p:sp>
      </p:grpSp>
      <p:sp>
        <p:nvSpPr>
          <p:cNvPr id="25" name="Rettangolo con angoli arrotondati sullo stesso lato 6">
            <a:extLst>
              <a:ext uri="{FF2B5EF4-FFF2-40B4-BE49-F238E27FC236}">
                <a16:creationId xmlns:a16="http://schemas.microsoft.com/office/drawing/2014/main" id="{5DC4857D-BC48-F974-3E52-12CEC6ABE5B7}"/>
              </a:ext>
            </a:extLst>
          </p:cNvPr>
          <p:cNvSpPr/>
          <p:nvPr/>
        </p:nvSpPr>
        <p:spPr>
          <a:xfrm>
            <a:off x="35928" y="269430"/>
            <a:ext cx="2937965" cy="6039117"/>
          </a:xfrm>
          <a:prstGeom prst="round2SameRect">
            <a:avLst/>
          </a:prstGeom>
          <a:solidFill>
            <a:schemeClr val="tx1"/>
          </a:solidFill>
          <a:ln>
            <a:noFill/>
          </a:ln>
          <a:effectLst>
            <a:outerShdw blurRad="184150" dist="241300" dir="11520000" sx="110000" sy="110000" algn="ctr">
              <a:srgbClr val="000000">
                <a:alpha val="18000"/>
              </a:srgbClr>
            </a:outerShdw>
          </a:effectLst>
          <a:scene3d>
            <a:camera prst="perspectiveFront"/>
            <a:lightRig rig="flood" dir="t">
              <a:rot lat="0" lon="0" rev="13800000"/>
            </a:lightRig>
          </a:scene3d>
          <a:sp3d extrusionH="107950" prstMaterial="plastic">
            <a:bevelT w="82550" h="63500" prst="divo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FF"/>
                </a:solidFill>
              </a:rPr>
              <a:t>Goals of the restructuring rehabilitation achieved by Matteo</a:t>
            </a:r>
            <a:br>
              <a:rPr lang="en-US" sz="2800" dirty="0">
                <a:solidFill>
                  <a:srgbClr val="FFFFFF"/>
                </a:solidFill>
              </a:rPr>
            </a:br>
            <a:r>
              <a:rPr lang="en-US" sz="2800" dirty="0">
                <a:solidFill>
                  <a:srgbClr val="FFFFFF"/>
                </a:solidFill>
              </a:rPr>
              <a:t/>
            </a:r>
            <a:br>
              <a:rPr lang="en-US" sz="2800" dirty="0">
                <a:solidFill>
                  <a:srgbClr val="FFFFFF"/>
                </a:solidFill>
              </a:rPr>
            </a:br>
            <a:endParaRPr lang="en-US" dirty="0">
              <a:solidFill>
                <a:srgbClr val="FFFFFF"/>
              </a:solidFill>
            </a:endParaRPr>
          </a:p>
          <a:p>
            <a:pPr algn="ctr"/>
            <a:endParaRPr lang="en-US" sz="2400" dirty="0">
              <a:solidFill>
                <a:srgbClr val="FFFFFF"/>
              </a:solidFill>
            </a:endParaRPr>
          </a:p>
          <a:p>
            <a:pPr algn="ctr"/>
            <a:r>
              <a:rPr lang="en-US" sz="2400" dirty="0">
                <a:solidFill>
                  <a:schemeClr val="bg1"/>
                </a:solidFill>
              </a:rPr>
              <a:t>after 1 year</a:t>
            </a:r>
            <a:endParaRPr lang="it-IT" sz="2400" dirty="0"/>
          </a:p>
        </p:txBody>
      </p:sp>
    </p:spTree>
    <p:extLst>
      <p:ext uri="{BB962C8B-B14F-4D97-AF65-F5344CB8AC3E}">
        <p14:creationId xmlns:p14="http://schemas.microsoft.com/office/powerpoint/2010/main" val="11048786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21005" y="961390"/>
            <a:ext cx="5793740" cy="470662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endParaRPr lang="it-IT"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endParaRPr lang="it-IT" sz="5400" b="1" u="sng"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it-IT" sz="5400" b="1" u="sng"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THE CASE OF LUISA </a:t>
            </a:r>
          </a:p>
          <a:p>
            <a:pPr algn="ctr"/>
            <a:endParaRPr lang="it-IT" sz="24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endParaRPr lang="it-IT"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it-IT" sz="2400" b="1" cap="all"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2400" b="1" cap="all"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september</a:t>
            </a:r>
            <a:r>
              <a:rPr lang="it-IT" sz="2400" b="1" cap="all"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2017</a:t>
            </a:r>
            <a:endParaRPr lang="it-IT" sz="5400" dirty="0">
              <a:solidFill>
                <a:srgbClr val="002060"/>
              </a:solidFill>
              <a:latin typeface="Cambria" panose="02040503050406030204" pitchFamily="18" charset="0"/>
              <a:ea typeface="Cambria" panose="02040503050406030204"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 name="Rectangle 39"/>
          <p:cNvSpPr>
            <a:spLocks noGrp="1" noRot="1" noChangeAspect="1" noMove="1" noResize="1" noEditPoints="1" noAdjustHandles="1" noChangeArrowheads="1" noChangeShapeType="1" noTextEdit="1"/>
          </p:cNvSpPr>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Piantina che cresce su un tronco d'albero"/>
          <p:cNvPicPr>
            <a:picLocks noChangeAspect="1"/>
          </p:cNvPicPr>
          <p:nvPr/>
        </p:nvPicPr>
        <p:blipFill rotWithShape="1">
          <a:blip r:embed="rId2"/>
          <a:srcRect t="5050" b="11924"/>
          <a:stretch>
            <a:fillRect/>
          </a:stretch>
        </p:blipFill>
        <p:spPr>
          <a:xfrm>
            <a:off x="20" y="-78904"/>
            <a:ext cx="12191980" cy="6858002"/>
          </a:xfrm>
          <a:prstGeom prst="rect">
            <a:avLst/>
          </a:prstGeom>
        </p:spPr>
      </p:pic>
      <p:sp>
        <p:nvSpPr>
          <p:cNvPr id="42" name="Rectangle 41"/>
          <p:cNvSpPr>
            <a:spLocks noGrp="1" noRot="1" noChangeAspect="1" noMove="1" noResize="1" noEditPoints="1" noAdjustHandles="1" noChangeArrowheads="1" noChangeShapeType="1" noTextEdit="1"/>
          </p:cNvSpPr>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ctrTitle"/>
          </p:nvPr>
        </p:nvSpPr>
        <p:spPr>
          <a:xfrm>
            <a:off x="80000" y="1707513"/>
            <a:ext cx="4751070" cy="5229391"/>
          </a:xfrm>
        </p:spPr>
        <p:txBody>
          <a:bodyPr anchor="b"/>
          <a:lstStyle/>
          <a:p>
            <a:pPr>
              <a:lnSpc>
                <a:spcPct val="115000"/>
              </a:lnSpc>
            </a:pPr>
            <a:r>
              <a:rPr lang="it-IT" sz="2800" b="1" i="1" dirty="0">
                <a:solidFill>
                  <a:schemeClr val="bg1"/>
                </a:solidFill>
                <a:latin typeface="Candara" panose="020E0502030303020204" charset="0"/>
                <a:cs typeface="Candara" panose="020E0502030303020204" charset="0"/>
                <a:sym typeface="+mn-ea"/>
              </a:rPr>
              <a:t>WHAT IS IMPORTANT TO THE PATIENT? </a:t>
            </a:r>
            <a:br>
              <a:rPr lang="it-IT" sz="2800" b="1" i="1" dirty="0">
                <a:solidFill>
                  <a:schemeClr val="bg1"/>
                </a:solidFill>
                <a:latin typeface="Candara" panose="020E0502030303020204" charset="0"/>
                <a:cs typeface="Candara" panose="020E0502030303020204" charset="0"/>
                <a:sym typeface="+mn-ea"/>
              </a:rPr>
            </a:br>
            <a:r>
              <a:rPr lang="it-IT" sz="2800" b="1" i="1" dirty="0">
                <a:solidFill>
                  <a:schemeClr val="bg1"/>
                </a:solidFill>
                <a:latin typeface="Candara" panose="020E0502030303020204" charset="0"/>
                <a:cs typeface="Candara" panose="020E0502030303020204" charset="0"/>
                <a:sym typeface="+mn-ea"/>
              </a:rPr>
              <a:t/>
            </a:r>
            <a:br>
              <a:rPr lang="it-IT" sz="2800" b="1" i="1" dirty="0">
                <a:solidFill>
                  <a:schemeClr val="bg1"/>
                </a:solidFill>
                <a:latin typeface="Candara" panose="020E0502030303020204" charset="0"/>
                <a:cs typeface="Candara" panose="020E0502030303020204" charset="0"/>
                <a:sym typeface="+mn-ea"/>
              </a:rPr>
            </a:br>
            <a:r>
              <a:rPr lang="it-IT" sz="2800" b="1" i="1" dirty="0">
                <a:solidFill>
                  <a:schemeClr val="bg1"/>
                </a:solidFill>
                <a:latin typeface="Candara" panose="020E0502030303020204" charset="0"/>
                <a:cs typeface="Candara" panose="020E0502030303020204" charset="0"/>
                <a:sym typeface="+mn-ea"/>
              </a:rPr>
              <a:t/>
            </a:r>
            <a:br>
              <a:rPr lang="it-IT" sz="2800" b="1" i="1" dirty="0">
                <a:solidFill>
                  <a:schemeClr val="bg1"/>
                </a:solidFill>
                <a:latin typeface="Candara" panose="020E0502030303020204" charset="0"/>
                <a:cs typeface="Candara" panose="020E0502030303020204" charset="0"/>
                <a:sym typeface="+mn-ea"/>
              </a:rPr>
            </a:br>
            <a:r>
              <a:rPr lang="it-IT" sz="2800" b="1" i="1" dirty="0">
                <a:solidFill>
                  <a:schemeClr val="bg1"/>
                </a:solidFill>
                <a:latin typeface="Candara" panose="020E0502030303020204" charset="0"/>
                <a:cs typeface="Candara" panose="020E0502030303020204" charset="0"/>
                <a:sym typeface="+mn-ea"/>
              </a:rPr>
              <a:t>FIGURE OUT LIMITATIONS AND INSTILL HOPE OF OVERCOMING THEM</a:t>
            </a:r>
            <a:r>
              <a:rPr lang="it-IT" sz="3600" b="1" i="1" dirty="0">
                <a:solidFill>
                  <a:schemeClr val="bg1"/>
                </a:solidFill>
                <a:latin typeface="Candara" panose="020E0502030303020204" charset="0"/>
                <a:cs typeface="Candara" panose="020E0502030303020204" charset="0"/>
                <a:sym typeface="+mn-ea"/>
              </a:rPr>
              <a:t/>
            </a:r>
            <a:br>
              <a:rPr lang="it-IT" sz="3600" b="1" i="1" dirty="0">
                <a:solidFill>
                  <a:schemeClr val="bg1"/>
                </a:solidFill>
                <a:latin typeface="Candara" panose="020E0502030303020204" charset="0"/>
                <a:cs typeface="Candara" panose="020E0502030303020204" charset="0"/>
                <a:sym typeface="+mn-ea"/>
              </a:rPr>
            </a:br>
            <a:r>
              <a:rPr lang="it-IT" sz="3600" b="1" i="1" dirty="0">
                <a:solidFill>
                  <a:schemeClr val="bg1"/>
                </a:solidFill>
                <a:latin typeface="Candara" panose="020E0502030303020204" charset="0"/>
                <a:cs typeface="Candara" panose="020E0502030303020204" charset="0"/>
              </a:rPr>
              <a:t/>
            </a:r>
            <a:br>
              <a:rPr lang="it-IT" sz="3600" b="1" i="1" dirty="0">
                <a:solidFill>
                  <a:schemeClr val="bg1"/>
                </a:solidFill>
                <a:latin typeface="Candara" panose="020E0502030303020204" charset="0"/>
                <a:cs typeface="Candara" panose="020E0502030303020204" charset="0"/>
              </a:rPr>
            </a:br>
            <a:r>
              <a:rPr lang="it-IT" sz="2800" b="1" dirty="0">
                <a:solidFill>
                  <a:schemeClr val="bg1"/>
                </a:solidFill>
                <a:latin typeface="Candara" panose="020E0502030303020204" charset="0"/>
                <a:cs typeface="Candara" panose="020E0502030303020204" charset="0"/>
              </a:rPr>
              <a:t/>
            </a:r>
            <a:br>
              <a:rPr lang="it-IT" sz="2800" b="1" dirty="0">
                <a:solidFill>
                  <a:schemeClr val="bg1"/>
                </a:solidFill>
                <a:latin typeface="Candara" panose="020E0502030303020204" charset="0"/>
                <a:cs typeface="Candara" panose="020E0502030303020204" charset="0"/>
              </a:rPr>
            </a:br>
            <a:r>
              <a:rPr lang="it-IT" sz="2000" dirty="0">
                <a:solidFill>
                  <a:schemeClr val="bg1"/>
                </a:solidFill>
                <a:latin typeface="Candara" panose="020E0502030303020204" charset="0"/>
                <a:cs typeface="Candara" panose="020E0502030303020204" charset="0"/>
              </a:rPr>
              <a:t/>
            </a:r>
            <a:br>
              <a:rPr lang="it-IT" sz="2000" dirty="0">
                <a:solidFill>
                  <a:schemeClr val="bg1"/>
                </a:solidFill>
                <a:latin typeface="Candara" panose="020E0502030303020204" charset="0"/>
                <a:cs typeface="Candara" panose="020E0502030303020204" charset="0"/>
              </a:rPr>
            </a:br>
            <a:endParaRPr lang="it-IT" sz="2000" dirty="0">
              <a:solidFill>
                <a:schemeClr val="bg1"/>
              </a:solidFill>
              <a:latin typeface="Candara" panose="020E0502030303020204" charset="0"/>
              <a:cs typeface="Candara" panose="020E0502030303020204" charset="0"/>
            </a:endParaRPr>
          </a:p>
        </p:txBody>
      </p:sp>
      <p:sp>
        <p:nvSpPr>
          <p:cNvPr id="6" name="Text Box 5"/>
          <p:cNvSpPr txBox="1"/>
          <p:nvPr/>
        </p:nvSpPr>
        <p:spPr>
          <a:xfrm>
            <a:off x="6472990" y="257810"/>
            <a:ext cx="4908884" cy="1715135"/>
          </a:xfrm>
          <a:prstGeom prst="rect">
            <a:avLst/>
          </a:prstGeom>
          <a:noFill/>
        </p:spPr>
        <p:txBody>
          <a:bodyPr wrap="square" rtlCol="0">
            <a:noAutofit/>
          </a:bodyPr>
          <a:lstStyle/>
          <a:p>
            <a:r>
              <a:rPr lang="it-IT" altLang="en-US" sz="4800" b="1" dirty="0">
                <a:solidFill>
                  <a:schemeClr val="bg1"/>
                </a:solidFill>
              </a:rPr>
              <a:t>PATIENT ENGAGEMENT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tomo: spiegazione, definizione e struttura | Studenti.it">
            <a:extLst>
              <a:ext uri="{FF2B5EF4-FFF2-40B4-BE49-F238E27FC236}">
                <a16:creationId xmlns:a16="http://schemas.microsoft.com/office/drawing/2014/main" id="{39243BA2-D8FC-41FA-B786-4E528D240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63" y="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tomo: spiegazione, definizione e struttura | Studenti.it">
            <a:extLst>
              <a:ext uri="{FF2B5EF4-FFF2-40B4-BE49-F238E27FC236}">
                <a16:creationId xmlns:a16="http://schemas.microsoft.com/office/drawing/2014/main" id="{051F8954-7127-06DA-3DF3-607DD92A7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724" y="226685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tomo: spiegazione, definizione e struttura | Studenti.it">
            <a:extLst>
              <a:ext uri="{FF2B5EF4-FFF2-40B4-BE49-F238E27FC236}">
                <a16:creationId xmlns:a16="http://schemas.microsoft.com/office/drawing/2014/main" id="{ED37BC5C-E79F-C317-A883-166AE3C37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62" y="459114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con angoli arrotondati 7">
            <a:extLst>
              <a:ext uri="{FF2B5EF4-FFF2-40B4-BE49-F238E27FC236}">
                <a16:creationId xmlns:a16="http://schemas.microsoft.com/office/drawing/2014/main" id="{812C1848-4921-9AFC-0B95-FDDE9B599D66}"/>
              </a:ext>
            </a:extLst>
          </p:cNvPr>
          <p:cNvSpPr/>
          <p:nvPr/>
        </p:nvSpPr>
        <p:spPr>
          <a:xfrm>
            <a:off x="2845367" y="397545"/>
            <a:ext cx="3593140" cy="1348033"/>
          </a:xfrm>
          <a:prstGeom prst="round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00000"/>
              </a:lnSpc>
            </a:pPr>
            <a:r>
              <a:rPr lang="it-IT" dirty="0"/>
              <a:t>INDIVIDUAL PSYCHOTHERAPY</a:t>
            </a:r>
          </a:p>
        </p:txBody>
      </p:sp>
      <p:sp>
        <p:nvSpPr>
          <p:cNvPr id="9" name="Rettangolo con angoli arrotondati 8">
            <a:extLst>
              <a:ext uri="{FF2B5EF4-FFF2-40B4-BE49-F238E27FC236}">
                <a16:creationId xmlns:a16="http://schemas.microsoft.com/office/drawing/2014/main" id="{F49D0E0F-D4DA-D9AB-296A-CCB73B7FFD81}"/>
              </a:ext>
            </a:extLst>
          </p:cNvPr>
          <p:cNvSpPr/>
          <p:nvPr/>
        </p:nvSpPr>
        <p:spPr>
          <a:xfrm>
            <a:off x="3487676" y="2664397"/>
            <a:ext cx="2405363" cy="1348033"/>
          </a:xfrm>
          <a:prstGeom prst="round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00000"/>
              </a:lnSpc>
            </a:pPr>
            <a:r>
              <a:rPr lang="it-IT" dirty="0"/>
              <a:t>FAMILY</a:t>
            </a:r>
          </a:p>
          <a:p>
            <a:pPr lvl="0" algn="ctr">
              <a:lnSpc>
                <a:spcPct val="100000"/>
              </a:lnSpc>
            </a:pPr>
            <a:r>
              <a:rPr lang="it-IT" dirty="0"/>
              <a:t>PSYCHOTHERAPY</a:t>
            </a:r>
          </a:p>
        </p:txBody>
      </p:sp>
      <p:sp>
        <p:nvSpPr>
          <p:cNvPr id="10" name="Rettangolo con angoli arrotondati 9">
            <a:extLst>
              <a:ext uri="{FF2B5EF4-FFF2-40B4-BE49-F238E27FC236}">
                <a16:creationId xmlns:a16="http://schemas.microsoft.com/office/drawing/2014/main" id="{2D391A43-E90B-1F6E-0438-704081D82C7A}"/>
              </a:ext>
            </a:extLst>
          </p:cNvPr>
          <p:cNvSpPr/>
          <p:nvPr/>
        </p:nvSpPr>
        <p:spPr>
          <a:xfrm>
            <a:off x="2845367" y="4988693"/>
            <a:ext cx="2405363" cy="1348033"/>
          </a:xfrm>
          <a:prstGeom prst="round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00000"/>
              </a:lnSpc>
            </a:pPr>
            <a:r>
              <a:rPr lang="it-IT" dirty="0"/>
              <a:t>GROUP</a:t>
            </a:r>
          </a:p>
          <a:p>
            <a:pPr lvl="0" algn="ctr">
              <a:lnSpc>
                <a:spcPct val="100000"/>
              </a:lnSpc>
            </a:pPr>
            <a:r>
              <a:rPr lang="it-IT" dirty="0"/>
              <a:t>PSYCHOTHERAPY</a:t>
            </a:r>
          </a:p>
        </p:txBody>
      </p:sp>
      <p:sp>
        <p:nvSpPr>
          <p:cNvPr id="13" name="Freccia bidirezionale orizzontale 12">
            <a:extLst>
              <a:ext uri="{FF2B5EF4-FFF2-40B4-BE49-F238E27FC236}">
                <a16:creationId xmlns:a16="http://schemas.microsoft.com/office/drawing/2014/main" id="{AE51B374-CA20-92C5-7C33-6454EAB0B747}"/>
              </a:ext>
            </a:extLst>
          </p:cNvPr>
          <p:cNvSpPr/>
          <p:nvPr/>
        </p:nvSpPr>
        <p:spPr>
          <a:xfrm rot="15770308">
            <a:off x="4050094" y="2009184"/>
            <a:ext cx="711030" cy="48463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bidirezionale orizzontale 13">
            <a:extLst>
              <a:ext uri="{FF2B5EF4-FFF2-40B4-BE49-F238E27FC236}">
                <a16:creationId xmlns:a16="http://schemas.microsoft.com/office/drawing/2014/main" id="{29087B94-9F17-61FC-4242-7D69CA4DCECB}"/>
              </a:ext>
            </a:extLst>
          </p:cNvPr>
          <p:cNvSpPr/>
          <p:nvPr/>
        </p:nvSpPr>
        <p:spPr>
          <a:xfrm rot="16753148">
            <a:off x="3749647" y="4200807"/>
            <a:ext cx="635445" cy="38630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A61CABEF-B805-CA6C-9FE5-ECA7D9FE92C3}"/>
              </a:ext>
            </a:extLst>
          </p:cNvPr>
          <p:cNvSpPr txBox="1"/>
          <p:nvPr/>
        </p:nvSpPr>
        <p:spPr>
          <a:xfrm>
            <a:off x="7264924" y="2830581"/>
            <a:ext cx="4226350" cy="1015663"/>
          </a:xfrm>
          <a:prstGeom prst="rect">
            <a:avLst/>
          </a:prstGeom>
          <a:noFill/>
        </p:spPr>
        <p:txBody>
          <a:bodyPr wrap="square" rtlCol="0">
            <a:spAutoFit/>
          </a:bodyPr>
          <a:lstStyle/>
          <a:p>
            <a:pPr lvl="0">
              <a:lnSpc>
                <a:spcPct val="100000"/>
              </a:lnSpc>
            </a:pPr>
            <a:r>
              <a:rPr lang="it-IT" sz="2000" dirty="0"/>
              <a:t>Awareness within the family group of the patient’s disorder</a:t>
            </a:r>
          </a:p>
          <a:p>
            <a:pPr lvl="0">
              <a:lnSpc>
                <a:spcPct val="100000"/>
              </a:lnSpc>
            </a:pPr>
            <a:r>
              <a:rPr lang="it-IT" sz="2000" dirty="0"/>
              <a:t>Awareness of the family’s illness</a:t>
            </a:r>
          </a:p>
        </p:txBody>
      </p:sp>
      <p:sp>
        <p:nvSpPr>
          <p:cNvPr id="19" name="CasellaDiTesto 18">
            <a:extLst>
              <a:ext uri="{FF2B5EF4-FFF2-40B4-BE49-F238E27FC236}">
                <a16:creationId xmlns:a16="http://schemas.microsoft.com/office/drawing/2014/main" id="{AB96B892-04C5-DA3B-A424-F1C6908FAC97}"/>
              </a:ext>
            </a:extLst>
          </p:cNvPr>
          <p:cNvSpPr txBox="1"/>
          <p:nvPr/>
        </p:nvSpPr>
        <p:spPr>
          <a:xfrm>
            <a:off x="7407897" y="549945"/>
            <a:ext cx="4226350" cy="1323439"/>
          </a:xfrm>
          <a:prstGeom prst="rect">
            <a:avLst/>
          </a:prstGeom>
          <a:noFill/>
        </p:spPr>
        <p:txBody>
          <a:bodyPr wrap="square" rtlCol="0">
            <a:spAutoFit/>
          </a:bodyPr>
          <a:lstStyle/>
          <a:p>
            <a:pPr lvl="0">
              <a:lnSpc>
                <a:spcPct val="100000"/>
              </a:lnSpc>
            </a:pPr>
            <a:r>
              <a:rPr lang="it-IT" sz="2000" dirty="0"/>
              <a:t>Luisa is a child to take care of and  to reassure</a:t>
            </a:r>
          </a:p>
          <a:p>
            <a:pPr lvl="0"/>
            <a:r>
              <a:rPr lang="it-IT" sz="2000" dirty="0"/>
              <a:t>She needs a point of reference(parent) </a:t>
            </a:r>
            <a:endParaRPr lang="it-IT" sz="2000" dirty="0">
              <a:highlight>
                <a:srgbClr val="FF00FF"/>
              </a:highlight>
            </a:endParaRPr>
          </a:p>
        </p:txBody>
      </p:sp>
      <p:sp>
        <p:nvSpPr>
          <p:cNvPr id="20" name="CasellaDiTesto 19">
            <a:extLst>
              <a:ext uri="{FF2B5EF4-FFF2-40B4-BE49-F238E27FC236}">
                <a16:creationId xmlns:a16="http://schemas.microsoft.com/office/drawing/2014/main" id="{D513B206-567A-00B9-610B-8DB5D89D7793}"/>
              </a:ext>
            </a:extLst>
          </p:cNvPr>
          <p:cNvSpPr txBox="1"/>
          <p:nvPr/>
        </p:nvSpPr>
        <p:spPr>
          <a:xfrm>
            <a:off x="6870569" y="5111217"/>
            <a:ext cx="4226350" cy="1323439"/>
          </a:xfrm>
          <a:prstGeom prst="rect">
            <a:avLst/>
          </a:prstGeom>
          <a:noFill/>
        </p:spPr>
        <p:txBody>
          <a:bodyPr wrap="square" rtlCol="0">
            <a:spAutoFit/>
          </a:bodyPr>
          <a:lstStyle/>
          <a:p>
            <a:pPr lvl="0">
              <a:lnSpc>
                <a:spcPct val="100000"/>
              </a:lnSpc>
            </a:pPr>
            <a:r>
              <a:rPr lang="it-IT" sz="2000" dirty="0"/>
              <a:t>Awareness of the relational style with peers</a:t>
            </a:r>
          </a:p>
          <a:p>
            <a:pPr lvl="0">
              <a:lnSpc>
                <a:spcPct val="100000"/>
              </a:lnSpc>
            </a:pPr>
            <a:r>
              <a:rPr lang="it-IT" sz="2000" dirty="0"/>
              <a:t>Experiencing the possibility of changing herself</a:t>
            </a:r>
          </a:p>
        </p:txBody>
      </p:sp>
      <p:sp>
        <p:nvSpPr>
          <p:cNvPr id="23" name="Freccia bidirezionale orizzontale 22">
            <a:extLst>
              <a:ext uri="{FF2B5EF4-FFF2-40B4-BE49-F238E27FC236}">
                <a16:creationId xmlns:a16="http://schemas.microsoft.com/office/drawing/2014/main" id="{648F0EA4-F028-F653-E66F-1016C64FBADA}"/>
              </a:ext>
            </a:extLst>
          </p:cNvPr>
          <p:cNvSpPr/>
          <p:nvPr/>
        </p:nvSpPr>
        <p:spPr>
          <a:xfrm>
            <a:off x="6601905" y="975745"/>
            <a:ext cx="537328" cy="19163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reccia bidirezionale orizzontale 23">
            <a:extLst>
              <a:ext uri="{FF2B5EF4-FFF2-40B4-BE49-F238E27FC236}">
                <a16:creationId xmlns:a16="http://schemas.microsoft.com/office/drawing/2014/main" id="{B8613191-E55C-C3DE-203E-C12E94F1235D}"/>
              </a:ext>
            </a:extLst>
          </p:cNvPr>
          <p:cNvSpPr/>
          <p:nvPr/>
        </p:nvSpPr>
        <p:spPr>
          <a:xfrm>
            <a:off x="5624375" y="5662709"/>
            <a:ext cx="537328" cy="19163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reccia bidirezionale orizzontale 24">
            <a:extLst>
              <a:ext uri="{FF2B5EF4-FFF2-40B4-BE49-F238E27FC236}">
                <a16:creationId xmlns:a16="http://schemas.microsoft.com/office/drawing/2014/main" id="{C4DE7A48-061C-0CE8-AAEB-D8C4C02BD7F9}"/>
              </a:ext>
            </a:extLst>
          </p:cNvPr>
          <p:cNvSpPr/>
          <p:nvPr/>
        </p:nvSpPr>
        <p:spPr>
          <a:xfrm>
            <a:off x="6403942" y="3271320"/>
            <a:ext cx="537328" cy="19163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y line"/>
          <p:cNvSpPr>
            <a:spLocks noGrp="1" noRot="1" noChangeAspect="1" noMove="1" noResize="1" noEditPoints="1" noAdjustHandles="1" noChangeArrowheads="1" noChangeShapeType="1" noTextEdit="1"/>
          </p:cNvSpPr>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tangolo con angoli arrotondati sullo stesso lato 7"/>
          <p:cNvSpPr/>
          <p:nvPr/>
        </p:nvSpPr>
        <p:spPr>
          <a:xfrm>
            <a:off x="640080" y="2748516"/>
            <a:ext cx="4243589" cy="3320668"/>
          </a:xfrm>
          <a:prstGeom prst="round2Same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ormAutofit fontScale="92500" lnSpcReduction="10000"/>
          </a:bodyPr>
          <a:lstStyle/>
          <a:p>
            <a:pPr indent="-228600">
              <a:lnSpc>
                <a:spcPct val="90000"/>
              </a:lnSpc>
              <a:spcBef>
                <a:spcPts val="930"/>
              </a:spcBef>
              <a:buFont typeface="Arial" panose="020B0604020202020204" pitchFamily="34" charset="0"/>
              <a:buChar char="•"/>
            </a:pPr>
            <a:endParaRPr lang="en-US" sz="2200" spc="150" dirty="0">
              <a:solidFill>
                <a:schemeClr val="tx1"/>
              </a:solidFill>
            </a:endParaRPr>
          </a:p>
          <a:p>
            <a:pPr algn="ctr">
              <a:lnSpc>
                <a:spcPct val="90000"/>
              </a:lnSpc>
              <a:spcBef>
                <a:spcPts val="930"/>
              </a:spcBef>
            </a:pPr>
            <a:r>
              <a:rPr lang="en-US" sz="2200" spc="150" dirty="0">
                <a:solidFill>
                  <a:schemeClr val="tx1"/>
                </a:solidFill>
              </a:rPr>
              <a:t> </a:t>
            </a:r>
            <a:r>
              <a:rPr lang="en-US" sz="2800" spc="150" dirty="0">
                <a:solidFill>
                  <a:schemeClr val="tx1"/>
                </a:solidFill>
              </a:rPr>
              <a:t> </a:t>
            </a:r>
            <a:r>
              <a:rPr lang="en-US" sz="4800" spc="150" dirty="0">
                <a:solidFill>
                  <a:schemeClr val="tx1"/>
                </a:solidFill>
              </a:rPr>
              <a:t>Reality exists and is made of  </a:t>
            </a:r>
            <a:r>
              <a:rPr lang="en-US" sz="4800" spc="150" dirty="0">
                <a:solidFill>
                  <a:srgbClr val="BD0000"/>
                </a:solidFill>
              </a:rPr>
              <a:t>Structures</a:t>
            </a:r>
          </a:p>
          <a:p>
            <a:pPr algn="ctr">
              <a:lnSpc>
                <a:spcPct val="90000"/>
              </a:lnSpc>
              <a:spcBef>
                <a:spcPts val="930"/>
              </a:spcBef>
            </a:pPr>
            <a:r>
              <a:rPr lang="en-US" sz="3900" spc="150" dirty="0">
                <a:solidFill>
                  <a:schemeClr val="tx1"/>
                </a:solidFill>
              </a:rPr>
              <a:t>  </a:t>
            </a:r>
            <a:endParaRPr lang="en-US" sz="3200" spc="150" dirty="0">
              <a:solidFill>
                <a:schemeClr val="tx1"/>
              </a:solidFill>
            </a:endParaRPr>
          </a:p>
        </p:txBody>
      </p:sp>
      <p:pic>
        <p:nvPicPr>
          <p:cNvPr id="6" name="Immagine 5" descr="Immagine che contiene fiore, giallo, pianta&#10;&#10;Descrizione generata automaticamente"/>
          <p:cNvPicPr>
            <a:picLocks noChangeAspect="1"/>
          </p:cNvPicPr>
          <p:nvPr/>
        </p:nvPicPr>
        <p:blipFill rotWithShape="1">
          <a:blip r:embed="rId3"/>
          <a:srcRect l="350" r="349"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Rettangolo 2"/>
          <p:cNvSpPr/>
          <p:nvPr/>
        </p:nvSpPr>
        <p:spPr>
          <a:xfrm>
            <a:off x="314609" y="250211"/>
            <a:ext cx="4569060" cy="192505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t">
            <a:normAutofit fontScale="40000" lnSpcReduction="20000"/>
          </a:bodyPr>
          <a:lstStyle/>
          <a:p>
            <a:pPr algn="r">
              <a:lnSpc>
                <a:spcPct val="90000"/>
              </a:lnSpc>
              <a:spcBef>
                <a:spcPct val="0"/>
              </a:spcBef>
              <a:spcAft>
                <a:spcPts val="600"/>
              </a:spcAft>
            </a:pPr>
            <a:r>
              <a:rPr lang="it-IT" sz="2600" dirty="0">
                <a:solidFill>
                  <a:schemeClr val="tx1"/>
                </a:solidFill>
                <a:sym typeface="+mn-ea"/>
              </a:rPr>
              <a:t>                                                                                                    </a:t>
            </a:r>
            <a:r>
              <a:rPr lang="it-IT" sz="3200" dirty="0">
                <a:gradFill>
                  <a:gsLst>
                    <a:gs pos="0">
                      <a:srgbClr val="E30000"/>
                    </a:gs>
                    <a:gs pos="100000">
                      <a:srgbClr val="760303"/>
                    </a:gs>
                  </a:gsLst>
                  <a:lin scaled="0"/>
                </a:gradFill>
                <a:sym typeface="+mn-ea"/>
              </a:rPr>
              <a:t>       </a:t>
            </a:r>
            <a:r>
              <a:rPr lang="it-IT" sz="6000" dirty="0">
                <a:gradFill>
                  <a:gsLst>
                    <a:gs pos="0">
                      <a:srgbClr val="E30000"/>
                    </a:gs>
                    <a:gs pos="100000">
                      <a:srgbClr val="760303"/>
                    </a:gs>
                  </a:gsLst>
                  <a:lin scaled="0"/>
                </a:gradFill>
                <a:sym typeface="+mn-ea"/>
              </a:rPr>
              <a:t>STRUCTURAL MODEL</a:t>
            </a:r>
            <a:endParaRPr lang="it-IT" sz="6000" dirty="0">
              <a:gradFill>
                <a:gsLst>
                  <a:gs pos="0">
                    <a:srgbClr val="E30000"/>
                  </a:gs>
                  <a:gs pos="100000">
                    <a:srgbClr val="760303"/>
                  </a:gs>
                </a:gsLst>
                <a:lin scaled="0"/>
              </a:gradFill>
            </a:endParaRPr>
          </a:p>
          <a:p>
            <a:pPr>
              <a:lnSpc>
                <a:spcPct val="90000"/>
              </a:lnSpc>
              <a:spcBef>
                <a:spcPct val="0"/>
              </a:spcBef>
              <a:spcAft>
                <a:spcPts val="600"/>
              </a:spcAft>
            </a:pPr>
            <a:endParaRPr lang="en-US" sz="4800" dirty="0">
              <a:solidFill>
                <a:schemeClr val="bg1"/>
              </a:solidFill>
              <a:latin typeface="+mj-lt"/>
              <a:ea typeface="+mj-ea"/>
              <a:cs typeface="+mj-cs"/>
            </a:endParaRPr>
          </a:p>
          <a:p>
            <a:pPr>
              <a:lnSpc>
                <a:spcPct val="90000"/>
              </a:lnSpc>
              <a:spcBef>
                <a:spcPct val="0"/>
              </a:spcBef>
              <a:spcAft>
                <a:spcPts val="600"/>
              </a:spcAft>
            </a:pPr>
            <a:endParaRPr lang="en-US" sz="5900" dirty="0">
              <a:solidFill>
                <a:schemeClr val="tx1"/>
              </a:solidFill>
              <a:latin typeface="+mj-lt"/>
              <a:ea typeface="+mj-ea"/>
              <a:cs typeface="+mj-cs"/>
            </a:endParaRPr>
          </a:p>
          <a:p>
            <a:pPr>
              <a:lnSpc>
                <a:spcPct val="90000"/>
              </a:lnSpc>
              <a:spcBef>
                <a:spcPct val="0"/>
              </a:spcBef>
              <a:spcAft>
                <a:spcPts val="600"/>
              </a:spcAft>
            </a:pPr>
            <a:r>
              <a:rPr lang="en-US" sz="5900" dirty="0">
                <a:solidFill>
                  <a:schemeClr val="tx1"/>
                </a:solidFill>
                <a:latin typeface="+mj-lt"/>
                <a:ea typeface="+mj-ea"/>
                <a:cs typeface="+mj-cs"/>
              </a:rPr>
              <a:t>EPISTEMOLOGICAL </a:t>
            </a:r>
          </a:p>
          <a:p>
            <a:pPr>
              <a:lnSpc>
                <a:spcPct val="90000"/>
              </a:lnSpc>
              <a:spcBef>
                <a:spcPct val="0"/>
              </a:spcBef>
              <a:spcAft>
                <a:spcPts val="600"/>
              </a:spcAft>
            </a:pPr>
            <a:r>
              <a:rPr lang="en-US" sz="5900" dirty="0">
                <a:solidFill>
                  <a:schemeClr val="tx1"/>
                </a:solidFill>
                <a:latin typeface="+mj-lt"/>
                <a:ea typeface="+mj-ea"/>
                <a:cs typeface="+mj-cs"/>
              </a:rPr>
              <a:t>CONSIDERATIONS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p:nvPr/>
        </p:nvSpPr>
        <p:spPr>
          <a:xfrm>
            <a:off x="1415415" y="437515"/>
            <a:ext cx="9192895" cy="1232535"/>
          </a:xfrm>
          <a:prstGeom prst="rect">
            <a:avLst/>
          </a:prstGeom>
          <a:solidFill>
            <a:schemeClr val="accent1">
              <a:lumMod val="50000"/>
            </a:schemeClr>
          </a:solidFill>
        </p:spPr>
        <p:txBody>
          <a:bodyPr wrap="square" rtlCol="0">
            <a:noAutofit/>
          </a:bodyPr>
          <a:lstStyle/>
          <a:p>
            <a:pPr algn="ctr"/>
            <a:r>
              <a:rPr lang="it-IT" altLang="en-US" sz="6000" dirty="0"/>
              <a:t>SOCIOTHERAPY</a:t>
            </a:r>
          </a:p>
        </p:txBody>
      </p:sp>
      <p:sp>
        <p:nvSpPr>
          <p:cNvPr id="8" name="Text Box 7"/>
          <p:cNvSpPr txBox="1"/>
          <p:nvPr/>
        </p:nvSpPr>
        <p:spPr>
          <a:xfrm>
            <a:off x="281305" y="2185670"/>
            <a:ext cx="7733665" cy="1243330"/>
          </a:xfrm>
          <a:prstGeom prst="rect">
            <a:avLst/>
          </a:prstGeom>
          <a:solidFill>
            <a:schemeClr val="accent1">
              <a:lumMod val="40000"/>
              <a:lumOff val="60000"/>
            </a:schemeClr>
          </a:solidFill>
        </p:spPr>
        <p:txBody>
          <a:bodyPr wrap="square" rtlCol="0">
            <a:noAutofit/>
          </a:bodyPr>
          <a:lstStyle/>
          <a:p>
            <a:pPr marL="285750" indent="-285750">
              <a:buFont typeface="Wingdings" panose="05000000000000000000" charset="0"/>
              <a:buChar char="Ø"/>
            </a:pPr>
            <a:r>
              <a:rPr lang="it-IT" altLang="en-US" dirty="0"/>
              <a:t>LABORATORIES OF LOGIC: MATHEMATICAL AND LITERARY</a:t>
            </a:r>
          </a:p>
          <a:p>
            <a:r>
              <a:rPr lang="it-IT" altLang="en-US" dirty="0"/>
              <a:t>              </a:t>
            </a:r>
          </a:p>
          <a:p>
            <a:r>
              <a:rPr lang="it-IT" altLang="en-US" b="1" dirty="0"/>
              <a:t>GOAL: </a:t>
            </a:r>
            <a:r>
              <a:rPr lang="it-IT" altLang="en-US" dirty="0"/>
              <a:t>BUILDING THINKING SKILLS</a:t>
            </a:r>
          </a:p>
        </p:txBody>
      </p:sp>
      <p:sp>
        <p:nvSpPr>
          <p:cNvPr id="9" name="Text Box 8"/>
          <p:cNvSpPr txBox="1"/>
          <p:nvPr/>
        </p:nvSpPr>
        <p:spPr>
          <a:xfrm>
            <a:off x="3458210" y="4757419"/>
            <a:ext cx="7599045" cy="1663065"/>
          </a:xfrm>
          <a:prstGeom prst="rect">
            <a:avLst/>
          </a:prstGeom>
          <a:solidFill>
            <a:schemeClr val="accent1">
              <a:lumMod val="40000"/>
              <a:lumOff val="60000"/>
            </a:schemeClr>
          </a:solidFill>
        </p:spPr>
        <p:txBody>
          <a:bodyPr wrap="square" rtlCol="0">
            <a:noAutofit/>
          </a:bodyPr>
          <a:lstStyle/>
          <a:p>
            <a:pPr marL="285750" indent="-285750">
              <a:buFont typeface="Wingdings" panose="05000000000000000000" charset="0"/>
              <a:buChar char="Ø"/>
            </a:pPr>
            <a:endParaRPr lang="it-IT" altLang="en-US" dirty="0"/>
          </a:p>
          <a:p>
            <a:pPr marL="285750" indent="-285750" algn="l">
              <a:buFont typeface="Wingdings" panose="05000000000000000000" charset="0"/>
              <a:buChar char="Ø"/>
            </a:pPr>
            <a:r>
              <a:rPr lang="it-IT" altLang="en-US" dirty="0"/>
              <a:t>LABORATORIES OF COOPERATION AND COLLABORATION </a:t>
            </a:r>
          </a:p>
          <a:p>
            <a:pPr indent="0" algn="ctr">
              <a:buFont typeface="Wingdings" panose="05000000000000000000" charset="0"/>
              <a:buNone/>
            </a:pPr>
            <a:r>
              <a:rPr lang="it-IT" altLang="en-US" dirty="0"/>
              <a:t>                    </a:t>
            </a:r>
          </a:p>
          <a:p>
            <a:pPr indent="0" algn="ctr">
              <a:buFont typeface="Wingdings" panose="05000000000000000000" charset="0"/>
              <a:buNone/>
            </a:pPr>
            <a:r>
              <a:rPr lang="it-IT" altLang="en-US" dirty="0"/>
              <a:t> </a:t>
            </a:r>
            <a:r>
              <a:rPr lang="en-US" altLang="en-US" b="1" dirty="0"/>
              <a:t>GOAL: </a:t>
            </a:r>
            <a:r>
              <a:rPr lang="en-US" altLang="en-US" dirty="0"/>
              <a:t>CREATING THE APPROPRIATE DIFFICULTY WITH SUPPORT TO FOSTER RELATIONSHIPS AMONG PEERS OF BOTH SEXES</a:t>
            </a:r>
          </a:p>
        </p:txBody>
      </p:sp>
      <p:pic>
        <p:nvPicPr>
          <p:cNvPr id="11" name="Picture 10"/>
          <p:cNvPicPr>
            <a:picLocks noChangeAspect="1"/>
          </p:cNvPicPr>
          <p:nvPr/>
        </p:nvPicPr>
        <p:blipFill>
          <a:blip r:embed="rId2"/>
          <a:stretch>
            <a:fillRect/>
          </a:stretch>
        </p:blipFill>
        <p:spPr>
          <a:xfrm>
            <a:off x="8385810" y="2693670"/>
            <a:ext cx="2962275" cy="154305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3360" y="904875"/>
            <a:ext cx="4137660" cy="4458970"/>
          </a:xfrm>
          <a:prstGeom prst="rect">
            <a:avLst/>
          </a:prstGeom>
          <a:ln>
            <a:solidFill>
              <a:schemeClr val="accent1">
                <a:lumMod val="50000"/>
              </a:schemeClr>
            </a:solidFill>
          </a:ln>
        </p:spPr>
        <p:style>
          <a:lnRef idx="2">
            <a:schemeClr val="accent1"/>
          </a:lnRef>
          <a:fillRef idx="0">
            <a:srgbClr val="FFFFFF"/>
          </a:fillRef>
          <a:effectRef idx="0">
            <a:srgbClr val="FFFFFF"/>
          </a:effectRef>
          <a:fontRef idx="minor">
            <a:schemeClr val="dk1"/>
          </a:fontRef>
        </p:style>
        <p:txBody>
          <a:bodyPr vert="horz" lIns="91440" tIns="45720" rIns="91440" bIns="45720" rtlCol="0" anchor="t">
            <a:normAutofit/>
          </a:bodyPr>
          <a:lstStyle/>
          <a:p>
            <a:pPr defTabSz="914400">
              <a:lnSpc>
                <a:spcPct val="90000"/>
              </a:lnSpc>
              <a:spcAft>
                <a:spcPts val="600"/>
              </a:spcAft>
            </a:pPr>
            <a:endParaRPr lang="en-US" sz="2400" dirty="0">
              <a:solidFill>
                <a:schemeClr val="tx1"/>
              </a:solidFill>
            </a:endParaRPr>
          </a:p>
          <a:p>
            <a:pPr defTabSz="914400">
              <a:lnSpc>
                <a:spcPct val="90000"/>
              </a:lnSpc>
              <a:spcAft>
                <a:spcPts val="600"/>
              </a:spcAft>
            </a:pPr>
            <a:r>
              <a:rPr lang="en-US" sz="2400" dirty="0">
                <a:solidFill>
                  <a:schemeClr val="tx1"/>
                </a:solidFill>
              </a:rPr>
              <a:t> </a:t>
            </a:r>
            <a:r>
              <a:rPr lang="it-IT" altLang="en-US" sz="2400" dirty="0">
                <a:solidFill>
                  <a:schemeClr val="tx1"/>
                </a:solidFill>
              </a:rPr>
              <a:t>   </a:t>
            </a:r>
            <a:r>
              <a:rPr lang="en-US" sz="2400" dirty="0">
                <a:solidFill>
                  <a:schemeClr val="tx1"/>
                </a:solidFill>
              </a:rPr>
              <a:t>April 2018</a:t>
            </a:r>
          </a:p>
          <a:p>
            <a:pPr indent="-228600" defTabSz="914400">
              <a:lnSpc>
                <a:spcPct val="90000"/>
              </a:lnSpc>
              <a:spcAft>
                <a:spcPts val="600"/>
              </a:spcAft>
              <a:buFont typeface="Arial" panose="020B0604020202020204" pitchFamily="34" charset="0"/>
              <a:buChar char="•"/>
            </a:pPr>
            <a:endParaRPr lang="en-US" sz="2400" dirty="0">
              <a:solidFill>
                <a:schemeClr val="tx1"/>
              </a:solidFill>
            </a:endParaRPr>
          </a:p>
          <a:p>
            <a:pPr indent="-228600" defTabSz="914400">
              <a:lnSpc>
                <a:spcPct val="90000"/>
              </a:lnSpc>
              <a:spcAft>
                <a:spcPts val="600"/>
              </a:spcAft>
              <a:buFont typeface="Arial" panose="020B0604020202020204" pitchFamily="34" charset="0"/>
              <a:buChar char="•"/>
            </a:pPr>
            <a:endParaRPr lang="en-US" sz="2400" dirty="0" err="1">
              <a:solidFill>
                <a:schemeClr val="tx1"/>
              </a:solidFill>
            </a:endParaRPr>
          </a:p>
          <a:p>
            <a:pPr indent="-228600" defTabSz="914400">
              <a:lnSpc>
                <a:spcPct val="90000"/>
              </a:lnSpc>
              <a:spcAft>
                <a:spcPts val="600"/>
              </a:spcAft>
              <a:buFont typeface="Arial" panose="020B0604020202020204" pitchFamily="34" charset="0"/>
              <a:buChar char="•"/>
            </a:pPr>
            <a:endParaRPr lang="en-US" sz="2400" dirty="0" err="1">
              <a:solidFill>
                <a:schemeClr val="tx1"/>
              </a:solidFill>
            </a:endParaRPr>
          </a:p>
          <a:p>
            <a:pPr indent="-228600" defTabSz="914400">
              <a:lnSpc>
                <a:spcPct val="90000"/>
              </a:lnSpc>
              <a:spcAft>
                <a:spcPts val="600"/>
              </a:spcAft>
              <a:buFont typeface="Arial" panose="020B0604020202020204" pitchFamily="34" charset="0"/>
              <a:buChar char="•"/>
            </a:pPr>
            <a:r>
              <a:rPr lang="en-US" sz="2400" dirty="0">
                <a:solidFill>
                  <a:schemeClr val="tx1"/>
                </a:solidFill>
              </a:rPr>
              <a:t>Patient engagement </a:t>
            </a:r>
          </a:p>
          <a:p>
            <a:pPr defTabSz="914400">
              <a:lnSpc>
                <a:spcPct val="90000"/>
              </a:lnSpc>
              <a:spcAft>
                <a:spcPts val="600"/>
              </a:spcAft>
            </a:pPr>
            <a:endParaRPr lang="en-US" sz="2400" dirty="0">
              <a:solidFill>
                <a:schemeClr val="tx1"/>
              </a:solidFill>
            </a:endParaRPr>
          </a:p>
          <a:p>
            <a:pPr indent="-228600" defTabSz="914400">
              <a:lnSpc>
                <a:spcPct val="90000"/>
              </a:lnSpc>
              <a:spcAft>
                <a:spcPts val="600"/>
              </a:spcAft>
              <a:buFont typeface="Arial" panose="020B0604020202020204" pitchFamily="34" charset="0"/>
              <a:buChar char="•"/>
            </a:pPr>
            <a:r>
              <a:rPr lang="en-US" sz="2400" dirty="0">
                <a:solidFill>
                  <a:schemeClr val="tx1"/>
                </a:solidFill>
              </a:rPr>
              <a:t>Disorder awareness </a:t>
            </a:r>
          </a:p>
        </p:txBody>
      </p:sp>
      <p:sp>
        <p:nvSpPr>
          <p:cNvPr id="18" name="Segnaposto contenuto 17"/>
          <p:cNvSpPr>
            <a:spLocks noGrp="1"/>
          </p:cNvSpPr>
          <p:nvPr/>
        </p:nvSpPr>
        <p:spPr>
          <a:xfrm>
            <a:off x="0" y="0"/>
            <a:ext cx="1060174" cy="777875"/>
          </a:xfrm>
          <a:prstGeom prst="flowChartPreparati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342900" indent="-342900" algn="l" rtl="0" fontAlgn="base">
              <a:spcBef>
                <a:spcPct val="20000"/>
              </a:spcBef>
              <a:spcAft>
                <a:spcPct val="0"/>
              </a:spcAft>
              <a:buChar char="•"/>
              <a:defRPr sz="3200" kern="1200">
                <a:solidFill>
                  <a:schemeClr val="lt1"/>
                </a:solidFill>
                <a:latin typeface="+mn-lt"/>
                <a:ea typeface="+mn-ea"/>
                <a:cs typeface="+mn-cs"/>
              </a:defRPr>
            </a:lvl1pPr>
            <a:lvl2pPr marL="742950" indent="-285750" algn="l" rtl="0" fontAlgn="base">
              <a:spcBef>
                <a:spcPct val="20000"/>
              </a:spcBef>
              <a:spcAft>
                <a:spcPct val="0"/>
              </a:spcAft>
              <a:buChar char="–"/>
              <a:defRPr sz="2800" kern="1200">
                <a:solidFill>
                  <a:schemeClr val="lt1"/>
                </a:solidFill>
                <a:latin typeface="+mn-lt"/>
                <a:ea typeface="+mn-ea"/>
                <a:cs typeface="+mn-cs"/>
              </a:defRPr>
            </a:lvl2pPr>
            <a:lvl3pPr marL="1143000" indent="-228600" algn="l" rtl="0" fontAlgn="base">
              <a:spcBef>
                <a:spcPct val="20000"/>
              </a:spcBef>
              <a:spcAft>
                <a:spcPct val="0"/>
              </a:spcAft>
              <a:buChar char="•"/>
              <a:defRPr sz="2400" kern="1200">
                <a:solidFill>
                  <a:schemeClr val="lt1"/>
                </a:solidFill>
                <a:latin typeface="+mn-lt"/>
                <a:ea typeface="+mn-ea"/>
                <a:cs typeface="+mn-cs"/>
              </a:defRPr>
            </a:lvl3pPr>
            <a:lvl4pPr marL="1600200" indent="-228600" algn="l" rtl="0" fontAlgn="base">
              <a:spcBef>
                <a:spcPct val="20000"/>
              </a:spcBef>
              <a:spcAft>
                <a:spcPct val="0"/>
              </a:spcAft>
              <a:buChar char="–"/>
              <a:defRPr sz="2000" kern="1200">
                <a:solidFill>
                  <a:schemeClr val="lt1"/>
                </a:solidFill>
                <a:latin typeface="+mn-lt"/>
                <a:ea typeface="+mn-ea"/>
                <a:cs typeface="+mn-cs"/>
              </a:defRPr>
            </a:lvl4pPr>
            <a:lvl5pPr marL="2057400" indent="-228600" algn="l" rtl="0" fontAlgn="base">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it-IT" sz="2000" dirty="0"/>
              <a:t>L</a:t>
            </a:r>
          </a:p>
          <a:p>
            <a:pPr marL="0" indent="0" algn="ctr">
              <a:buNone/>
            </a:pPr>
            <a:r>
              <a:rPr lang="it-IT" sz="1800" dirty="0" err="1"/>
              <a:t>Pt</a:t>
            </a:r>
            <a:r>
              <a:rPr lang="it-IT" sz="1800" dirty="0"/>
              <a:t> 2</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4425" y="0"/>
            <a:ext cx="9971497" cy="1206631"/>
          </a:xfrm>
          <a:solidFill>
            <a:srgbClr val="0070C0"/>
          </a:solidFill>
        </p:spPr>
        <p:txBody>
          <a:bodyPr vert="horz" lIns="91440" tIns="45720" rIns="91440" bIns="45720" rtlCol="0" anchor="ctr">
            <a:normAutofit/>
          </a:bodyPr>
          <a:lstStyle/>
          <a:p>
            <a:pPr algn="ctr" defTabSz="914400">
              <a:lnSpc>
                <a:spcPct val="90000"/>
              </a:lnSpc>
            </a:pPr>
            <a:r>
              <a:rPr lang="en-US" sz="3700" b="1" kern="1200" dirty="0">
                <a:solidFill>
                  <a:schemeClr val="bg1"/>
                </a:solidFill>
                <a:latin typeface="+mj-lt"/>
                <a:ea typeface="+mj-ea"/>
                <a:cs typeface="+mj-cs"/>
              </a:rPr>
              <a:t>  </a:t>
            </a:r>
            <a:r>
              <a:rPr lang="en-US" sz="3700" b="1" dirty="0">
                <a:solidFill>
                  <a:schemeClr val="tx1"/>
                </a:solidFill>
                <a:latin typeface="+mn-lt"/>
              </a:rPr>
              <a:t>Disorder awareness</a:t>
            </a:r>
            <a:endParaRPr lang="en-US" sz="3700" kern="1200" dirty="0">
              <a:solidFill>
                <a:schemeClr val="tx1"/>
              </a:solidFill>
              <a:latin typeface="+mn-lt"/>
              <a:ea typeface="+mj-ea"/>
              <a:cs typeface="+mj-cs"/>
            </a:endParaRPr>
          </a:p>
        </p:txBody>
      </p:sp>
      <p:sp>
        <p:nvSpPr>
          <p:cNvPr id="4" name="CasellaDiTesto 3"/>
          <p:cNvSpPr txBox="1"/>
          <p:nvPr/>
        </p:nvSpPr>
        <p:spPr>
          <a:xfrm>
            <a:off x="-635" y="1206631"/>
            <a:ext cx="7676515" cy="5651369"/>
          </a:xfrm>
          <a:prstGeom prst="rect">
            <a:avLst/>
          </a:prstGeom>
          <a:solidFill>
            <a:schemeClr val="bg1"/>
          </a:solidFill>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sz="3200" dirty="0"/>
              <a:t>Awareness of limitations</a:t>
            </a:r>
          </a:p>
          <a:p>
            <a:pPr marL="285750" indent="-228600" defTabSz="914400">
              <a:lnSpc>
                <a:spcPct val="90000"/>
              </a:lnSpc>
              <a:spcAft>
                <a:spcPts val="600"/>
              </a:spcAft>
              <a:buFont typeface="Arial" panose="020B0604020202020204" pitchFamily="34" charset="0"/>
              <a:buChar char="•"/>
            </a:pPr>
            <a:endParaRPr lang="en-US" sz="3200" dirty="0"/>
          </a:p>
          <a:p>
            <a:pPr marL="285750" indent="-228600" defTabSz="914400">
              <a:lnSpc>
                <a:spcPct val="90000"/>
              </a:lnSpc>
              <a:spcAft>
                <a:spcPts val="600"/>
              </a:spcAft>
              <a:buFont typeface="Arial" panose="020B0604020202020204" pitchFamily="34" charset="0"/>
              <a:buChar char="•"/>
            </a:pPr>
            <a:r>
              <a:rPr lang="en-US" sz="3200" dirty="0"/>
              <a:t>Awareness of social interaction difficulties and dysfunctional Natural Necessity Postulates (NNP): "I am a Princess". </a:t>
            </a:r>
          </a:p>
          <a:p>
            <a:pPr marL="285750" indent="-228600" defTabSz="914400">
              <a:lnSpc>
                <a:spcPct val="90000"/>
              </a:lnSpc>
              <a:spcAft>
                <a:spcPts val="600"/>
              </a:spcAft>
              <a:buFont typeface="Arial" panose="020B0604020202020204" pitchFamily="34" charset="0"/>
              <a:buChar char="•"/>
            </a:pPr>
            <a:endParaRPr lang="en-US" sz="3200" dirty="0"/>
          </a:p>
          <a:p>
            <a:pPr marL="285750" indent="-228600" defTabSz="914400">
              <a:lnSpc>
                <a:spcPct val="90000"/>
              </a:lnSpc>
              <a:spcAft>
                <a:spcPts val="600"/>
              </a:spcAft>
              <a:buFont typeface="Arial" panose="020B0604020202020204" pitchFamily="34" charset="0"/>
              <a:buChar char="•"/>
            </a:pPr>
            <a:r>
              <a:rPr lang="en-US" sz="3200" dirty="0"/>
              <a:t>Emotional management, in particular ANGER AND FEAR (work on assertiveness)</a:t>
            </a:r>
          </a:p>
        </p:txBody>
      </p:sp>
      <p:pic>
        <p:nvPicPr>
          <p:cNvPr id="101" name="Picture 100"/>
          <p:cNvPicPr/>
          <p:nvPr/>
        </p:nvPicPr>
        <p:blipFill>
          <a:blip r:embed="rId2"/>
          <a:stretch>
            <a:fillRect/>
          </a:stretch>
        </p:blipFill>
        <p:spPr>
          <a:xfrm>
            <a:off x="7675880" y="1725295"/>
            <a:ext cx="4401820" cy="5060950"/>
          </a:xfrm>
          <a:prstGeom prst="rect">
            <a:avLst/>
          </a:prstGeom>
          <a:noFill/>
          <a:ln w="9525">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65315" y="1776325"/>
            <a:ext cx="3752405" cy="3771035"/>
          </a:xfrm>
          <a:prstGeom prst="rect">
            <a:avLst/>
          </a:prstGeom>
          <a:ln>
            <a:solidFill>
              <a:schemeClr val="accent1">
                <a:lumMod val="50000"/>
              </a:schemeClr>
            </a:solidFill>
          </a:ln>
        </p:spPr>
        <p:txBody>
          <a:bodyPr vert="horz" lIns="91440" tIns="45720" rIns="91440" bIns="45720" rtlCol="0" anchor="t">
            <a:normAutofit/>
          </a:bodyPr>
          <a:lstStyle/>
          <a:p>
            <a:pPr indent="-228600" algn="ctr" defTabSz="914400">
              <a:lnSpc>
                <a:spcPct val="90000"/>
              </a:lnSpc>
              <a:spcAft>
                <a:spcPts val="600"/>
              </a:spcAft>
              <a:buFont typeface="Arial" panose="020B0604020202020204" pitchFamily="34" charset="0"/>
              <a:buChar char="•"/>
            </a:pPr>
            <a:endParaRPr lang="en-US" sz="2400" dirty="0" err="1">
              <a:solidFill>
                <a:schemeClr val="tx1"/>
              </a:solidFill>
            </a:endParaRPr>
          </a:p>
          <a:p>
            <a:pPr indent="0" algn="ctr" defTabSz="914400">
              <a:lnSpc>
                <a:spcPct val="90000"/>
              </a:lnSpc>
              <a:spcAft>
                <a:spcPts val="600"/>
              </a:spcAft>
              <a:buFont typeface="Arial" panose="020B0604020202020204" pitchFamily="34" charset="0"/>
              <a:buNone/>
            </a:pPr>
            <a:r>
              <a:rPr lang="en-US" sz="2400" dirty="0">
                <a:solidFill>
                  <a:schemeClr val="tx1"/>
                </a:solidFill>
              </a:rPr>
              <a:t>April 2018</a:t>
            </a:r>
          </a:p>
          <a:p>
            <a:pPr lvl="5" indent="-228600" defTabSz="914400">
              <a:lnSpc>
                <a:spcPct val="90000"/>
              </a:lnSpc>
              <a:spcAft>
                <a:spcPts val="600"/>
              </a:spcAft>
              <a:buFont typeface="Arial" panose="020B0604020202020204" pitchFamily="34" charset="0"/>
              <a:buChar char="•"/>
            </a:pPr>
            <a:endParaRPr lang="en-US" sz="2400" dirty="0">
              <a:solidFill>
                <a:schemeClr val="tx1"/>
              </a:solidFill>
            </a:endParaRPr>
          </a:p>
          <a:p>
            <a:pPr indent="-228600" algn="ctr" defTabSz="914400">
              <a:lnSpc>
                <a:spcPct val="90000"/>
              </a:lnSpc>
              <a:spcAft>
                <a:spcPts val="600"/>
              </a:spcAft>
              <a:buFont typeface="Arial" panose="020B0604020202020204" pitchFamily="34" charset="0"/>
              <a:buChar char="•"/>
            </a:pPr>
            <a:endParaRPr lang="en-US" sz="2400" dirty="0" err="1">
              <a:solidFill>
                <a:schemeClr val="tx1"/>
              </a:solidFill>
            </a:endParaRPr>
          </a:p>
          <a:p>
            <a:pPr indent="0" algn="ctr" defTabSz="914400">
              <a:lnSpc>
                <a:spcPct val="90000"/>
              </a:lnSpc>
              <a:spcAft>
                <a:spcPts val="600"/>
              </a:spcAft>
              <a:buFont typeface="Arial" panose="020B0604020202020204" pitchFamily="34" charset="0"/>
              <a:buNone/>
            </a:pPr>
            <a:r>
              <a:rPr lang="en-US" sz="2400" dirty="0">
                <a:solidFill>
                  <a:schemeClr val="tx1"/>
                </a:solidFill>
              </a:rPr>
              <a:t>Boosting </a:t>
            </a:r>
            <a:r>
              <a:rPr lang="en-US" sz="2400" dirty="0"/>
              <a:t>d</a:t>
            </a:r>
            <a:r>
              <a:rPr lang="en-US" sz="2400" dirty="0">
                <a:solidFill>
                  <a:schemeClr val="tx1"/>
                </a:solidFill>
              </a:rPr>
              <a:t>isorder awareness through body-</a:t>
            </a:r>
            <a:r>
              <a:rPr lang="en-US" sz="2400" dirty="0"/>
              <a:t>oriented interventation </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a 5"/>
          <p:cNvGraphicFramePr/>
          <p:nvPr>
            <p:extLst>
              <p:ext uri="{D42A27DB-BD31-4B8C-83A1-F6EECF244321}">
                <p14:modId xmlns:p14="http://schemas.microsoft.com/office/powerpoint/2010/main" val="1179078181"/>
              </p:ext>
            </p:extLst>
          </p:nvPr>
        </p:nvGraphicFramePr>
        <p:xfrm>
          <a:off x="-182" y="-212"/>
          <a:ext cx="926737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Freccia a sinistra 17"/>
          <p:cNvSpPr/>
          <p:nvPr/>
        </p:nvSpPr>
        <p:spPr>
          <a:xfrm>
            <a:off x="1197242" y="4386182"/>
            <a:ext cx="4026535" cy="2329404"/>
          </a:xfrm>
          <a:prstGeom prst="lef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t>Denial: I am not mentally ill </a:t>
            </a:r>
          </a:p>
        </p:txBody>
      </p:sp>
      <p:sp>
        <p:nvSpPr>
          <p:cNvPr id="19" name="Freccia a destra 18"/>
          <p:cNvSpPr/>
          <p:nvPr/>
        </p:nvSpPr>
        <p:spPr>
          <a:xfrm>
            <a:off x="8207505" y="4528596"/>
            <a:ext cx="3867150" cy="2329404"/>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t>Awareness: I have a mental disorder, I can face my disorder,  I can recover</a:t>
            </a:r>
          </a:p>
        </p:txBody>
      </p:sp>
      <p:sp>
        <p:nvSpPr>
          <p:cNvPr id="2" name="CasellaDiTesto 1"/>
          <p:cNvSpPr txBox="1"/>
          <p:nvPr/>
        </p:nvSpPr>
        <p:spPr>
          <a:xfrm>
            <a:off x="105129" y="142414"/>
            <a:ext cx="4026535" cy="1200329"/>
          </a:xfrm>
          <a:prstGeom prst="rect">
            <a:avLst/>
          </a:prstGeom>
          <a:solidFill>
            <a:srgbClr val="0070C0"/>
          </a:solidFill>
        </p:spPr>
        <p:txBody>
          <a:bodyPr wrap="square" rtlCol="0">
            <a:spAutoFit/>
          </a:bodyPr>
          <a:lstStyle/>
          <a:p>
            <a:pPr algn="ctr"/>
            <a:r>
              <a:rPr lang="it-IT" sz="2400" b="1" dirty="0"/>
              <a:t>Effects of bodywork on disorder awareness </a:t>
            </a:r>
          </a:p>
          <a:p>
            <a:pPr algn="ctr"/>
            <a:r>
              <a:rPr lang="it-IT" sz="2400" b="1" dirty="0"/>
              <a:t>April 2018</a:t>
            </a:r>
          </a:p>
        </p:txBody>
      </p:sp>
      <p:sp>
        <p:nvSpPr>
          <p:cNvPr id="3" name="CasellaDiTesto 2"/>
          <p:cNvSpPr txBox="1"/>
          <p:nvPr/>
        </p:nvSpPr>
        <p:spPr>
          <a:xfrm>
            <a:off x="8451668" y="819523"/>
            <a:ext cx="2428367" cy="523220"/>
          </a:xfrm>
          <a:prstGeom prst="rect">
            <a:avLst/>
          </a:prstGeom>
          <a:solidFill>
            <a:schemeClr val="bg1"/>
          </a:solidFill>
          <a:ln>
            <a:solidFill>
              <a:schemeClr val="accent1">
                <a:lumMod val="50000"/>
              </a:schemeClr>
            </a:solidFill>
          </a:ln>
        </p:spPr>
        <p:txBody>
          <a:bodyPr wrap="square" rtlCol="0">
            <a:spAutoFit/>
          </a:bodyPr>
          <a:lstStyle/>
          <a:p>
            <a:r>
              <a:rPr lang="it-IT" sz="2800" b="1" dirty="0"/>
              <a:t>Congruency</a:t>
            </a:r>
            <a:endParaRPr lang="it-IT" sz="2400"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806690" y="189865"/>
            <a:ext cx="4261485" cy="6488430"/>
          </a:xfrm>
          <a:prstGeom prst="rect">
            <a:avLst/>
          </a:prstGeom>
          <a:solidFill>
            <a:schemeClr val="bg1"/>
          </a:solidFill>
          <a:ln>
            <a:solidFill>
              <a:schemeClr val="accent1">
                <a:lumMod val="50000"/>
              </a:schemeClr>
            </a:solidFill>
          </a:ln>
        </p:spPr>
        <p:txBody>
          <a:bodyPr vert="horz" lIns="91440" tIns="45720" rIns="91440" bIns="45720" rtlCol="0" anchor="b">
            <a:normAutofit fontScale="90000" lnSpcReduction="10000"/>
          </a:bodyPr>
          <a:lstStyle/>
          <a:p>
            <a:pPr defTabSz="914400">
              <a:lnSpc>
                <a:spcPct val="90000"/>
              </a:lnSpc>
              <a:spcBef>
                <a:spcPct val="0"/>
              </a:spcBef>
              <a:spcAft>
                <a:spcPts val="600"/>
              </a:spcAft>
            </a:pPr>
            <a:r>
              <a:rPr lang="it-IT" altLang="en-US" sz="3600" kern="1200" dirty="0" err="1">
                <a:solidFill>
                  <a:schemeClr val="tx1"/>
                </a:solidFill>
                <a:ea typeface="+mj-ea"/>
                <a:cs typeface="+mj-cs"/>
              </a:rPr>
              <a:t>    </a:t>
            </a:r>
          </a:p>
          <a:p>
            <a:pPr defTabSz="914400">
              <a:lnSpc>
                <a:spcPct val="90000"/>
              </a:lnSpc>
              <a:spcBef>
                <a:spcPct val="0"/>
              </a:spcBef>
              <a:spcAft>
                <a:spcPts val="600"/>
              </a:spcAft>
            </a:pPr>
            <a:endParaRPr lang="it-IT" altLang="en-US" sz="3600" kern="1200" dirty="0" err="1">
              <a:solidFill>
                <a:schemeClr val="tx1"/>
              </a:solidFill>
              <a:ea typeface="+mj-ea"/>
              <a:cs typeface="+mj-cs"/>
            </a:endParaRPr>
          </a:p>
          <a:p>
            <a:pPr defTabSz="914400">
              <a:lnSpc>
                <a:spcPct val="90000"/>
              </a:lnSpc>
              <a:spcBef>
                <a:spcPct val="0"/>
              </a:spcBef>
              <a:spcAft>
                <a:spcPts val="600"/>
              </a:spcAft>
            </a:pPr>
            <a:r>
              <a:rPr lang="it-IT" altLang="en-US" sz="3600" kern="1200" dirty="0">
                <a:solidFill>
                  <a:schemeClr val="tx1"/>
                </a:solidFill>
                <a:ea typeface="+mj-ea"/>
                <a:cs typeface="+mj-cs"/>
              </a:rPr>
              <a:t>      </a:t>
            </a:r>
            <a:r>
              <a:rPr lang="en-US" sz="3600" kern="1200" dirty="0">
                <a:solidFill>
                  <a:schemeClr val="tx1"/>
                </a:solidFill>
                <a:ea typeface="+mj-ea"/>
                <a:cs typeface="+mj-cs"/>
              </a:rPr>
              <a:t>April 2018</a:t>
            </a:r>
          </a:p>
          <a:p>
            <a:pPr defTabSz="914400">
              <a:lnSpc>
                <a:spcPct val="90000"/>
              </a:lnSpc>
              <a:spcBef>
                <a:spcPct val="0"/>
              </a:spcBef>
              <a:spcAft>
                <a:spcPts val="600"/>
              </a:spcAft>
            </a:pPr>
            <a:endParaRPr lang="en-US" sz="3600" kern="1200" dirty="0" err="1">
              <a:solidFill>
                <a:schemeClr val="tx1"/>
              </a:solidFill>
              <a:ea typeface="+mj-ea"/>
              <a:cs typeface="+mj-cs"/>
            </a:endParaRPr>
          </a:p>
          <a:p>
            <a:pPr defTabSz="914400">
              <a:lnSpc>
                <a:spcPct val="90000"/>
              </a:lnSpc>
              <a:spcBef>
                <a:spcPct val="0"/>
              </a:spcBef>
              <a:spcAft>
                <a:spcPts val="600"/>
              </a:spcAft>
            </a:pPr>
            <a:endParaRPr lang="it-IT" altLang="en-US" sz="3600" kern="1200" dirty="0" err="1">
              <a:solidFill>
                <a:schemeClr val="tx1"/>
              </a:solidFill>
              <a:ea typeface="+mj-ea"/>
              <a:cs typeface="+mj-cs"/>
            </a:endParaRPr>
          </a:p>
          <a:p>
            <a:pPr algn="ctr" defTabSz="914400">
              <a:lnSpc>
                <a:spcPct val="90000"/>
              </a:lnSpc>
              <a:spcBef>
                <a:spcPct val="0"/>
              </a:spcBef>
              <a:spcAft>
                <a:spcPts val="600"/>
              </a:spcAft>
            </a:pPr>
            <a:r>
              <a:rPr lang="it-IT" altLang="en-US" sz="3600" kern="1200" dirty="0">
                <a:solidFill>
                  <a:schemeClr val="tx1"/>
                </a:solidFill>
                <a:ea typeface="+mj-ea"/>
                <a:cs typeface="+mj-cs"/>
              </a:rPr>
              <a:t>AWARENESS </a:t>
            </a:r>
            <a:endParaRPr lang="en-US" sz="3600" kern="1200" dirty="0" err="1">
              <a:solidFill>
                <a:schemeClr val="tx1"/>
              </a:solidFill>
              <a:ea typeface="+mj-ea"/>
              <a:cs typeface="+mj-cs"/>
            </a:endParaRPr>
          </a:p>
          <a:p>
            <a:pPr algn="ctr" defTabSz="914400">
              <a:lnSpc>
                <a:spcPct val="90000"/>
              </a:lnSpc>
              <a:spcBef>
                <a:spcPct val="0"/>
              </a:spcBef>
              <a:spcAft>
                <a:spcPts val="600"/>
              </a:spcAft>
            </a:pPr>
            <a:r>
              <a:rPr lang="it-IT" altLang="en-US" sz="3600" dirty="0">
                <a:ea typeface="+mj-ea"/>
                <a:cs typeface="+mj-cs"/>
              </a:rPr>
              <a:t>AND</a:t>
            </a:r>
            <a:endParaRPr lang="it-IT" altLang="en-US" sz="3600" kern="1200" dirty="0">
              <a:solidFill>
                <a:schemeClr val="tx1"/>
              </a:solidFill>
              <a:ea typeface="+mj-ea"/>
              <a:cs typeface="+mj-cs"/>
            </a:endParaRPr>
          </a:p>
          <a:p>
            <a:pPr algn="ctr" defTabSz="914400">
              <a:lnSpc>
                <a:spcPct val="90000"/>
              </a:lnSpc>
              <a:spcBef>
                <a:spcPct val="0"/>
              </a:spcBef>
              <a:spcAft>
                <a:spcPts val="600"/>
              </a:spcAft>
            </a:pPr>
            <a:r>
              <a:rPr lang="it-IT" altLang="en-US" sz="3600" kern="1200" dirty="0">
                <a:solidFill>
                  <a:schemeClr val="tx1"/>
                </a:solidFill>
                <a:ea typeface="+mj-ea"/>
                <a:cs typeface="+mj-cs"/>
              </a:rPr>
              <a:t>DECISION</a:t>
            </a:r>
            <a:endParaRPr lang="en-US" sz="3600" kern="1200" dirty="0" err="1">
              <a:solidFill>
                <a:schemeClr val="tx1"/>
              </a:solidFill>
              <a:ea typeface="+mj-ea"/>
              <a:cs typeface="+mj-cs"/>
            </a:endParaRPr>
          </a:p>
          <a:p>
            <a:pPr algn="ctr" defTabSz="914400">
              <a:lnSpc>
                <a:spcPct val="90000"/>
              </a:lnSpc>
              <a:spcBef>
                <a:spcPct val="0"/>
              </a:spcBef>
              <a:spcAft>
                <a:spcPts val="600"/>
              </a:spcAft>
            </a:pPr>
            <a:endParaRPr lang="en-US" sz="3600" kern="1200" dirty="0" err="1">
              <a:solidFill>
                <a:schemeClr val="tx1"/>
              </a:solidFill>
              <a:ea typeface="+mj-ea"/>
              <a:cs typeface="+mj-cs"/>
            </a:endParaRPr>
          </a:p>
          <a:p>
            <a:pPr defTabSz="914400">
              <a:lnSpc>
                <a:spcPct val="90000"/>
              </a:lnSpc>
              <a:spcBef>
                <a:spcPct val="0"/>
              </a:spcBef>
              <a:spcAft>
                <a:spcPts val="600"/>
              </a:spcAft>
            </a:pPr>
            <a:endParaRPr lang="en-US" sz="3600" kern="1200" dirty="0" err="1">
              <a:solidFill>
                <a:schemeClr val="tx1"/>
              </a:solidFill>
              <a:ea typeface="+mj-ea"/>
              <a:cs typeface="+mj-cs"/>
            </a:endParaRPr>
          </a:p>
          <a:p>
            <a:pPr defTabSz="914400">
              <a:lnSpc>
                <a:spcPct val="90000"/>
              </a:lnSpc>
              <a:spcBef>
                <a:spcPct val="0"/>
              </a:spcBef>
              <a:spcAft>
                <a:spcPts val="600"/>
              </a:spcAft>
            </a:pPr>
            <a:endParaRPr lang="en-US" sz="3600" kern="1200" dirty="0" err="1">
              <a:solidFill>
                <a:schemeClr val="tx1"/>
              </a:solidFill>
              <a:ea typeface="+mj-ea"/>
              <a:cs typeface="+mj-cs"/>
            </a:endParaRPr>
          </a:p>
          <a:p>
            <a:pPr defTabSz="914400">
              <a:lnSpc>
                <a:spcPct val="90000"/>
              </a:lnSpc>
              <a:spcBef>
                <a:spcPct val="0"/>
              </a:spcBef>
              <a:spcAft>
                <a:spcPts val="600"/>
              </a:spcAft>
            </a:pPr>
            <a:endParaRPr lang="en-US" sz="3600" kern="1200" dirty="0" err="1">
              <a:solidFill>
                <a:schemeClr val="tx1"/>
              </a:solidFill>
              <a:ea typeface="+mj-ea"/>
              <a:cs typeface="+mj-cs"/>
            </a:endParaRPr>
          </a:p>
          <a:p>
            <a:pPr defTabSz="914400">
              <a:lnSpc>
                <a:spcPct val="90000"/>
              </a:lnSpc>
              <a:spcBef>
                <a:spcPct val="0"/>
              </a:spcBef>
              <a:spcAft>
                <a:spcPts val="600"/>
              </a:spcAft>
            </a:pPr>
            <a:r>
              <a:rPr lang="it-IT" altLang="en-US" sz="3600" kern="1200" dirty="0" err="1">
                <a:solidFill>
                  <a:schemeClr val="tx1"/>
                </a:solidFill>
                <a:ea typeface="+mj-ea"/>
                <a:cs typeface="+mj-cs"/>
              </a:rPr>
              <a:t>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887531" y="-95"/>
            <a:ext cx="8366812" cy="838930"/>
          </a:xfrm>
          <a:solidFill>
            <a:srgbClr val="0070C0"/>
          </a:solidFill>
        </p:spPr>
        <p:txBody>
          <a:bodyPr/>
          <a:lstStyle/>
          <a:p>
            <a:r>
              <a:rPr lang="it-IT" b="1" dirty="0">
                <a:latin typeface="+mn-lt"/>
              </a:rPr>
              <a:t>Faced with a choice</a:t>
            </a:r>
          </a:p>
        </p:txBody>
      </p:sp>
      <p:pic>
        <p:nvPicPr>
          <p:cNvPr id="103" name="Picture 102"/>
          <p:cNvPicPr/>
          <p:nvPr/>
        </p:nvPicPr>
        <p:blipFill>
          <a:blip r:embed="rId2"/>
          <a:stretch>
            <a:fillRect/>
          </a:stretch>
        </p:blipFill>
        <p:spPr>
          <a:xfrm>
            <a:off x="635" y="838835"/>
            <a:ext cx="12191365" cy="6019165"/>
          </a:xfrm>
          <a:prstGeom prst="rect">
            <a:avLst/>
          </a:prstGeom>
          <a:noFill/>
          <a:ln w="9525">
            <a:noFill/>
          </a:ln>
        </p:spPr>
      </p:pic>
      <p:sp>
        <p:nvSpPr>
          <p:cNvPr id="2" name="Rounded Rectangle 1"/>
          <p:cNvSpPr/>
          <p:nvPr/>
        </p:nvSpPr>
        <p:spPr>
          <a:xfrm>
            <a:off x="8992870" y="4657090"/>
            <a:ext cx="2867660" cy="1505585"/>
          </a:xfrm>
          <a:prstGeom prst="roundRect">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lvl="0">
              <a:lnSpc>
                <a:spcPct val="100000"/>
              </a:lnSpc>
              <a:spcBef>
                <a:spcPct val="0"/>
              </a:spcBef>
              <a:spcAft>
                <a:spcPct val="35000"/>
              </a:spcAft>
            </a:pPr>
            <a:r>
              <a:rPr lang="it-IT" dirty="0">
                <a:solidFill>
                  <a:schemeClr val="tx1"/>
                </a:solidFill>
                <a:sym typeface="+mn-ea"/>
              </a:rPr>
              <a:t>      Still being an omnipotent princess</a:t>
            </a:r>
          </a:p>
        </p:txBody>
      </p:sp>
      <p:sp>
        <p:nvSpPr>
          <p:cNvPr id="3" name="Rounded Rectangle 2"/>
          <p:cNvSpPr/>
          <p:nvPr/>
        </p:nvSpPr>
        <p:spPr>
          <a:xfrm>
            <a:off x="1611984" y="4657725"/>
            <a:ext cx="3551201" cy="1941858"/>
          </a:xfrm>
          <a:prstGeom prst="roundRect">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lvl="0">
              <a:lnSpc>
                <a:spcPct val="100000"/>
              </a:lnSpc>
              <a:spcBef>
                <a:spcPct val="0"/>
              </a:spcBef>
            </a:pPr>
            <a:r>
              <a:rPr lang="it-IT" dirty="0">
                <a:solidFill>
                  <a:schemeClr val="tx1"/>
                </a:solidFill>
                <a:sym typeface="+mn-ea"/>
              </a:rPr>
              <a:t>Individual with limitations who needs to stimulate her personal growth. </a:t>
            </a:r>
          </a:p>
          <a:p>
            <a:pPr lvl="0">
              <a:lnSpc>
                <a:spcPct val="100000"/>
              </a:lnSpc>
              <a:spcBef>
                <a:spcPct val="0"/>
              </a:spcBef>
            </a:pPr>
            <a:endParaRPr lang="it-IT" dirty="0">
              <a:solidFill>
                <a:schemeClr val="tx1"/>
              </a:solidFill>
              <a:sym typeface="+mn-ea"/>
            </a:endParaRPr>
          </a:p>
          <a:p>
            <a:pPr lvl="0">
              <a:lnSpc>
                <a:spcPct val="100000"/>
              </a:lnSpc>
              <a:spcBef>
                <a:spcPct val="0"/>
              </a:spcBef>
            </a:pPr>
            <a:r>
              <a:rPr lang="it-IT" dirty="0">
                <a:solidFill>
                  <a:schemeClr val="tx1"/>
                </a:solidFill>
                <a:sym typeface="+mn-ea"/>
              </a:rPr>
              <a:t>Increased support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3"/>
          <p:cNvSpPr>
            <a:spLocks noGrp="1"/>
          </p:cNvSpPr>
          <p:nvPr>
            <p:ph type="title"/>
          </p:nvPr>
        </p:nvSpPr>
        <p:spPr>
          <a:xfrm>
            <a:off x="589560" y="856180"/>
            <a:ext cx="4560584" cy="1128068"/>
          </a:xfrm>
        </p:spPr>
        <p:txBody>
          <a:bodyPr vert="horz" lIns="91440" tIns="45720" rIns="91440" bIns="45720" rtlCol="0" anchor="ctr">
            <a:normAutofit/>
          </a:bodyPr>
          <a:lstStyle/>
          <a:p>
            <a:pPr defTabSz="914400">
              <a:lnSpc>
                <a:spcPct val="90000"/>
              </a:lnSpc>
            </a:pPr>
            <a:r>
              <a:rPr lang="en-US" sz="3700" b="1" dirty="0">
                <a:solidFill>
                  <a:schemeClr val="bg1"/>
                </a:solidFill>
              </a:rPr>
              <a:t>                           DECISIONE</a:t>
            </a:r>
          </a:p>
        </p:txBody>
      </p:sp>
      <p:sp>
        <p:nvSpPr>
          <p:cNvPr id="6" name="CasellaDiTesto 5"/>
          <p:cNvSpPr txBox="1"/>
          <p:nvPr/>
        </p:nvSpPr>
        <p:spPr>
          <a:xfrm>
            <a:off x="485140" y="498475"/>
            <a:ext cx="4559300" cy="6001385"/>
          </a:xfrm>
          <a:prstGeom prst="rect">
            <a:avLst/>
          </a:prstGeom>
          <a:solidFill>
            <a:schemeClr val="bg1"/>
          </a:solidFill>
          <a:ln>
            <a:solidFill>
              <a:schemeClr val="accent1">
                <a:lumMod val="50000"/>
              </a:schemeClr>
            </a:solidFill>
          </a:ln>
        </p:spPr>
        <p:txBody>
          <a:bodyPr vert="horz" lIns="91440" tIns="45720" rIns="91440" bIns="45720" rtlCol="0" anchor="ctr">
            <a:normAutofit lnSpcReduction="10000"/>
          </a:bodyPr>
          <a:lstStyle/>
          <a:p>
            <a:pPr indent="0" defTabSz="914400">
              <a:lnSpc>
                <a:spcPct val="90000"/>
              </a:lnSpc>
              <a:spcAft>
                <a:spcPts val="600"/>
              </a:spcAft>
              <a:buFont typeface="Arial" panose="020B0604020202020204" pitchFamily="34" charset="0"/>
              <a:buNone/>
            </a:pPr>
            <a:endParaRPr lang="en-US" sz="2400" dirty="0"/>
          </a:p>
          <a:p>
            <a:pPr indent="0" defTabSz="914400">
              <a:lnSpc>
                <a:spcPct val="90000"/>
              </a:lnSpc>
              <a:spcAft>
                <a:spcPts val="600"/>
              </a:spcAft>
              <a:buFont typeface="Arial" panose="020B0604020202020204" pitchFamily="34" charset="0"/>
              <a:buNone/>
            </a:pPr>
            <a:endParaRPr lang="en-US" sz="2400" dirty="0"/>
          </a:p>
          <a:p>
            <a:pPr indent="0" defTabSz="914400">
              <a:lnSpc>
                <a:spcPct val="90000"/>
              </a:lnSpc>
              <a:spcAft>
                <a:spcPts val="600"/>
              </a:spcAft>
              <a:buFont typeface="Arial" panose="020B0604020202020204" pitchFamily="34" charset="0"/>
              <a:buNone/>
            </a:pPr>
            <a:endParaRPr lang="en-US" sz="2400" dirty="0"/>
          </a:p>
          <a:p>
            <a:pPr indent="0" algn="ctr" defTabSz="914400">
              <a:lnSpc>
                <a:spcPct val="90000"/>
              </a:lnSpc>
              <a:spcAft>
                <a:spcPts val="600"/>
              </a:spcAft>
              <a:buFont typeface="Arial" panose="020B0604020202020204" pitchFamily="34" charset="0"/>
              <a:buNone/>
            </a:pPr>
            <a:r>
              <a:rPr lang="en-US" sz="2400" dirty="0">
                <a:solidFill>
                  <a:srgbClr val="FF0000"/>
                </a:solidFill>
              </a:rPr>
              <a:t>Through empathic congruence and assertiveness building support, the patient comes to the following decisions:</a:t>
            </a:r>
          </a:p>
          <a:p>
            <a:pPr indent="0" defTabSz="914400">
              <a:lnSpc>
                <a:spcPct val="90000"/>
              </a:lnSpc>
              <a:spcAft>
                <a:spcPts val="600"/>
              </a:spcAft>
              <a:buFont typeface="Arial" panose="020B0604020202020204" pitchFamily="34" charset="0"/>
              <a:buNone/>
            </a:pPr>
            <a:endParaRPr lang="en-US" sz="2400" dirty="0"/>
          </a:p>
          <a:p>
            <a:pPr indent="0" defTabSz="914400">
              <a:lnSpc>
                <a:spcPct val="90000"/>
              </a:lnSpc>
              <a:spcAft>
                <a:spcPts val="600"/>
              </a:spcAft>
              <a:buFont typeface="Arial" panose="020B0604020202020204" pitchFamily="34" charset="0"/>
              <a:buNone/>
            </a:pPr>
            <a:endParaRPr lang="en-US" sz="2400" dirty="0">
              <a:solidFill>
                <a:schemeClr val="tx1"/>
              </a:solidFill>
            </a:endParaRPr>
          </a:p>
          <a:p>
            <a:pPr marL="342900" indent="-342900" defTabSz="914400">
              <a:lnSpc>
                <a:spcPct val="90000"/>
              </a:lnSpc>
              <a:spcAft>
                <a:spcPts val="600"/>
              </a:spcAft>
              <a:buFont typeface="Arial" panose="020B0604020202020204" pitchFamily="34" charset="0"/>
              <a:buChar char="•"/>
            </a:pPr>
            <a:r>
              <a:rPr lang="en-US" sz="2400" b="1" dirty="0">
                <a:solidFill>
                  <a:schemeClr val="tx1"/>
                </a:solidFill>
              </a:rPr>
              <a:t>Growing as an autonomous and responsible person</a:t>
            </a:r>
          </a:p>
          <a:p>
            <a:pPr marL="342900" indent="-342900" defTabSz="914400">
              <a:lnSpc>
                <a:spcPct val="90000"/>
              </a:lnSpc>
              <a:spcAft>
                <a:spcPts val="600"/>
              </a:spcAft>
              <a:buFont typeface="Arial" panose="020B0604020202020204" pitchFamily="34" charset="0"/>
              <a:buChar char="•"/>
            </a:pPr>
            <a:endParaRPr lang="en-US" sz="2400" b="1" dirty="0">
              <a:solidFill>
                <a:schemeClr val="tx1"/>
              </a:solidFill>
            </a:endParaRPr>
          </a:p>
          <a:p>
            <a:pPr marL="342900" indent="-342900" defTabSz="914400">
              <a:lnSpc>
                <a:spcPct val="90000"/>
              </a:lnSpc>
              <a:spcAft>
                <a:spcPts val="600"/>
              </a:spcAft>
              <a:buFont typeface="Arial" panose="020B0604020202020204" pitchFamily="34" charset="0"/>
              <a:buChar char="•"/>
            </a:pPr>
            <a:r>
              <a:rPr lang="en-US" sz="2400" b="1" dirty="0">
                <a:solidFill>
                  <a:schemeClr val="tx1"/>
                </a:solidFill>
              </a:rPr>
              <a:t>Restructuring dysfunctional Natural </a:t>
            </a:r>
            <a:r>
              <a:rPr lang="en-US" sz="2400" b="1" dirty="0"/>
              <a:t>N</a:t>
            </a:r>
            <a:r>
              <a:rPr lang="en-US" sz="2400" b="1" dirty="0">
                <a:solidFill>
                  <a:schemeClr val="tx1"/>
                </a:solidFill>
              </a:rPr>
              <a:t>ecessity </a:t>
            </a:r>
            <a:r>
              <a:rPr lang="en-US" sz="2400" b="1" dirty="0"/>
              <a:t>P</a:t>
            </a:r>
            <a:r>
              <a:rPr lang="en-US" sz="2400" b="1" dirty="0">
                <a:solidFill>
                  <a:schemeClr val="tx1"/>
                </a:solidFill>
              </a:rPr>
              <a:t>ostulates (NNP)for a </a:t>
            </a:r>
            <a:r>
              <a:rPr lang="en-US" sz="2400" b="1" dirty="0"/>
              <a:t>healthy</a:t>
            </a:r>
            <a:r>
              <a:rPr lang="en-US" sz="2400" b="1" dirty="0">
                <a:solidFill>
                  <a:schemeClr val="tx1"/>
                </a:solidFill>
              </a:rPr>
              <a:t> growth</a:t>
            </a:r>
          </a:p>
          <a:p>
            <a:pPr indent="0" defTabSz="914400">
              <a:lnSpc>
                <a:spcPct val="90000"/>
              </a:lnSpc>
              <a:spcAft>
                <a:spcPts val="600"/>
              </a:spcAft>
              <a:buFont typeface="Arial" panose="020B0604020202020204" pitchFamily="34" charset="0"/>
              <a:buNone/>
            </a:pPr>
            <a:endParaRPr lang="en-US" sz="2400" dirty="0">
              <a:solidFill>
                <a:schemeClr val="tx1"/>
              </a:solidFill>
            </a:endParaRPr>
          </a:p>
          <a:p>
            <a:pPr marL="285750" indent="-228600" defTabSz="914400">
              <a:lnSpc>
                <a:spcPct val="90000"/>
              </a:lnSpc>
              <a:spcAft>
                <a:spcPts val="600"/>
              </a:spcAft>
              <a:buFont typeface="Arial" panose="020B0604020202020204" pitchFamily="34" charset="0"/>
              <a:buChar char="•"/>
            </a:pPr>
            <a:endParaRPr lang="en-US" sz="2400" b="1" dirty="0" err="1">
              <a:solidFill>
                <a:schemeClr val="tx1"/>
              </a:solidFill>
            </a:endParaRPr>
          </a:p>
          <a:p>
            <a:pPr marL="285750" indent="-228600" defTabSz="914400">
              <a:lnSpc>
                <a:spcPct val="90000"/>
              </a:lnSpc>
              <a:spcAft>
                <a:spcPts val="600"/>
              </a:spcAft>
              <a:buFont typeface="Arial" panose="020B0604020202020204" pitchFamily="34" charset="0"/>
              <a:buChar char="•"/>
            </a:pPr>
            <a:endParaRPr lang="en-US" sz="2400" b="1" dirty="0" err="1">
              <a:solidFill>
                <a:schemeClr val="tx1"/>
              </a:solidFill>
            </a:endParaRPr>
          </a:p>
          <a:p>
            <a:pPr indent="-228600" defTabSz="914400">
              <a:lnSpc>
                <a:spcPct val="90000"/>
              </a:lnSpc>
              <a:spcAft>
                <a:spcPts val="600"/>
              </a:spcAft>
              <a:buFont typeface="Arial" panose="020B0604020202020204" pitchFamily="34" charset="0"/>
              <a:buChar char="•"/>
            </a:pPr>
            <a:endParaRPr lang="en-US" sz="2400" b="1" dirty="0">
              <a:solidFill>
                <a:schemeClr val="tx1"/>
              </a:solidFill>
            </a:endParaRPr>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30208" r="11031" b="-1"/>
          <a:stretch>
            <a:fillRect/>
          </a:stretch>
        </p:blipFill>
        <p:spPr>
          <a:xfrm>
            <a:off x="5977788" y="799352"/>
            <a:ext cx="5425410" cy="5259296"/>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01600" y="523240"/>
            <a:ext cx="4536388" cy="5890260"/>
          </a:xfrm>
          <a:prstGeom prst="rect">
            <a:avLst/>
          </a:prstGeom>
          <a:solidFill>
            <a:schemeClr val="bg1"/>
          </a:solidFill>
          <a:ln>
            <a:solidFill>
              <a:schemeClr val="accent1">
                <a:lumMod val="50000"/>
              </a:schemeClr>
            </a:solidFill>
          </a:ln>
        </p:spPr>
        <p:txBody>
          <a:bodyPr vert="horz" lIns="91440" tIns="45720" rIns="91440" bIns="45720" rtlCol="0" anchor="t">
            <a:normAutofit fontScale="92500"/>
          </a:bodyPr>
          <a:lstStyle/>
          <a:p>
            <a:pPr indent="0" defTabSz="914400">
              <a:lnSpc>
                <a:spcPct val="90000"/>
              </a:lnSpc>
              <a:spcAft>
                <a:spcPts val="600"/>
              </a:spcAft>
              <a:buFont typeface="Arial" panose="020B0604020202020204" pitchFamily="34" charset="0"/>
              <a:buNone/>
            </a:pPr>
            <a:r>
              <a:rPr lang="it-IT" altLang="en-US" sz="2200" b="1" dirty="0">
                <a:solidFill>
                  <a:schemeClr val="tx1"/>
                </a:solidFill>
              </a:rPr>
              <a:t>                   </a:t>
            </a:r>
            <a:r>
              <a:rPr lang="en-US" altLang="en-US" sz="2200" b="1" dirty="0"/>
              <a:t>June</a:t>
            </a:r>
            <a:r>
              <a:rPr lang="en-US" sz="2200" b="1" dirty="0">
                <a:solidFill>
                  <a:schemeClr val="tx1"/>
                </a:solidFill>
              </a:rPr>
              <a:t> 2019</a:t>
            </a:r>
          </a:p>
          <a:p>
            <a:pPr marL="342900" indent="-228600" defTabSz="914400">
              <a:lnSpc>
                <a:spcPct val="90000"/>
              </a:lnSpc>
              <a:spcAft>
                <a:spcPts val="600"/>
              </a:spcAft>
              <a:buFont typeface="Arial" panose="020B0604020202020204" pitchFamily="34" charset="0"/>
              <a:buChar char="•"/>
            </a:pPr>
            <a:endParaRPr lang="en-US" sz="2200" dirty="0" err="1">
              <a:solidFill>
                <a:schemeClr val="tx1"/>
              </a:solidFill>
            </a:endParaRPr>
          </a:p>
          <a:p>
            <a:pPr marL="342900" indent="-228600" defTabSz="914400">
              <a:lnSpc>
                <a:spcPct val="90000"/>
              </a:lnSpc>
              <a:spcAft>
                <a:spcPts val="600"/>
              </a:spcAft>
              <a:buFont typeface="Arial" panose="020B0604020202020204" pitchFamily="34" charset="0"/>
              <a:buChar char="•"/>
            </a:pPr>
            <a:endParaRPr lang="en-US" sz="2200" dirty="0" err="1">
              <a:solidFill>
                <a:schemeClr val="tx1"/>
              </a:solidFill>
            </a:endParaRPr>
          </a:p>
          <a:p>
            <a:pPr marL="342900" indent="-228600" defTabSz="914400">
              <a:lnSpc>
                <a:spcPct val="90000"/>
              </a:lnSpc>
              <a:spcAft>
                <a:spcPts val="600"/>
              </a:spcAft>
              <a:buFont typeface="Arial" panose="020B0604020202020204" pitchFamily="34" charset="0"/>
              <a:buChar char="•"/>
            </a:pPr>
            <a:endParaRPr lang="en-US" sz="2200" dirty="0" err="1">
              <a:solidFill>
                <a:schemeClr val="tx1"/>
              </a:solidFill>
            </a:endParaRPr>
          </a:p>
          <a:p>
            <a:pPr marL="342900" indent="-228600" defTabSz="914400">
              <a:lnSpc>
                <a:spcPct val="90000"/>
              </a:lnSpc>
              <a:spcAft>
                <a:spcPts val="600"/>
              </a:spcAft>
              <a:buFont typeface="Arial" panose="020B0604020202020204" pitchFamily="34" charset="0"/>
              <a:buChar char="•"/>
            </a:pPr>
            <a:r>
              <a:rPr lang="en-US" sz="2200" dirty="0">
                <a:solidFill>
                  <a:schemeClr val="tx1"/>
                </a:solidFill>
              </a:rPr>
              <a:t>Meeting with the </a:t>
            </a:r>
            <a:r>
              <a:rPr lang="en-US" sz="2200" dirty="0"/>
              <a:t>psychiatrist of the public mental healthcare service. </a:t>
            </a:r>
            <a:endParaRPr lang="en-US" sz="2200" dirty="0">
              <a:solidFill>
                <a:schemeClr val="tx1"/>
              </a:solidFill>
              <a:highlight>
                <a:srgbClr val="FF00FF"/>
              </a:highlight>
            </a:endParaRPr>
          </a:p>
          <a:p>
            <a:pPr marL="342900" indent="-228600" defTabSz="914400">
              <a:lnSpc>
                <a:spcPct val="90000"/>
              </a:lnSpc>
              <a:spcAft>
                <a:spcPts val="600"/>
              </a:spcAft>
              <a:buFont typeface="Arial" panose="020B0604020202020204" pitchFamily="34" charset="0"/>
              <a:buChar char="•"/>
            </a:pPr>
            <a:endParaRPr lang="en-US" sz="2200" dirty="0" err="1">
              <a:solidFill>
                <a:schemeClr val="tx1"/>
              </a:solidFill>
            </a:endParaRPr>
          </a:p>
          <a:p>
            <a:pPr marL="342900" indent="-228600" defTabSz="914400">
              <a:lnSpc>
                <a:spcPct val="90000"/>
              </a:lnSpc>
              <a:spcAft>
                <a:spcPts val="600"/>
              </a:spcAft>
              <a:buFont typeface="Arial" panose="020B0604020202020204" pitchFamily="34" charset="0"/>
              <a:buChar char="•"/>
            </a:pPr>
            <a:r>
              <a:rPr lang="en-US" sz="2200" dirty="0">
                <a:solidFill>
                  <a:schemeClr val="tx1"/>
                </a:solidFill>
              </a:rPr>
              <a:t>Decision of the Local Health Authority (</a:t>
            </a:r>
            <a:r>
              <a:rPr lang="en-US" sz="2200" dirty="0"/>
              <a:t>public mental healthcare service) </a:t>
            </a:r>
            <a:r>
              <a:rPr lang="en-US" sz="2200" dirty="0">
                <a:solidFill>
                  <a:schemeClr val="tx1"/>
                </a:solidFill>
              </a:rPr>
              <a:t>to prematurely discontinue the psychorehabilitative treatment. </a:t>
            </a:r>
            <a:endParaRPr lang="en-US" sz="2200" dirty="0">
              <a:solidFill>
                <a:schemeClr val="tx1"/>
              </a:solidFill>
              <a:highlight>
                <a:srgbClr val="FFFF00"/>
              </a:highlight>
            </a:endParaRPr>
          </a:p>
          <a:p>
            <a:pPr marL="342900" indent="-228600" defTabSz="914400">
              <a:lnSpc>
                <a:spcPct val="90000"/>
              </a:lnSpc>
              <a:spcAft>
                <a:spcPts val="600"/>
              </a:spcAft>
              <a:buFont typeface="Arial" panose="020B0604020202020204" pitchFamily="34" charset="0"/>
              <a:buChar char="•"/>
            </a:pPr>
            <a:endParaRPr lang="en-US" sz="2200" dirty="0" err="1">
              <a:solidFill>
                <a:schemeClr val="tx1"/>
              </a:solidFill>
            </a:endParaRPr>
          </a:p>
          <a:p>
            <a:pPr marL="342900" indent="-228600" defTabSz="914400">
              <a:lnSpc>
                <a:spcPct val="90000"/>
              </a:lnSpc>
              <a:spcAft>
                <a:spcPts val="600"/>
              </a:spcAft>
              <a:buFont typeface="Arial" panose="020B0604020202020204" pitchFamily="34" charset="0"/>
              <a:buChar char="•"/>
            </a:pPr>
            <a:r>
              <a:rPr lang="en-US" sz="2200" dirty="0">
                <a:solidFill>
                  <a:schemeClr val="tx1"/>
                </a:solidFill>
              </a:rPr>
              <a:t>Dissociation from anger and convergence of </a:t>
            </a:r>
            <a:r>
              <a:rPr lang="en-US" sz="2200" dirty="0"/>
              <a:t>j</a:t>
            </a:r>
            <a:r>
              <a:rPr lang="en-US" sz="2200" dirty="0">
                <a:solidFill>
                  <a:schemeClr val="tx1"/>
                </a:solidFill>
              </a:rPr>
              <a:t>oy/</a:t>
            </a:r>
            <a:r>
              <a:rPr lang="en-US" sz="2200" dirty="0"/>
              <a:t>f</a:t>
            </a:r>
            <a:r>
              <a:rPr lang="en-US" sz="2200" dirty="0">
                <a:solidFill>
                  <a:schemeClr val="tx1"/>
                </a:solidFill>
              </a:rPr>
              <a:t>ear</a:t>
            </a:r>
          </a:p>
          <a:p>
            <a:pPr marL="342900" indent="-228600" defTabSz="914400">
              <a:lnSpc>
                <a:spcPct val="90000"/>
              </a:lnSpc>
              <a:spcAft>
                <a:spcPts val="600"/>
              </a:spcAft>
              <a:buFont typeface="Arial" panose="020B0604020202020204" pitchFamily="34" charset="0"/>
              <a:buChar char="•"/>
            </a:pPr>
            <a:endParaRPr lang="en-US" sz="2200" dirty="0" err="1">
              <a:solidFill>
                <a:schemeClr val="tx1"/>
              </a:solidFill>
            </a:endParaRPr>
          </a:p>
          <a:p>
            <a:pPr marL="342900" indent="-228600" defTabSz="914400">
              <a:lnSpc>
                <a:spcPct val="90000"/>
              </a:lnSpc>
              <a:spcAft>
                <a:spcPts val="600"/>
              </a:spcAft>
              <a:buFont typeface="Arial" panose="020B0604020202020204" pitchFamily="34" charset="0"/>
              <a:buChar char="•"/>
            </a:pPr>
            <a:r>
              <a:rPr lang="en-US" sz="2200" dirty="0">
                <a:solidFill>
                  <a:schemeClr val="tx1"/>
                </a:solidFill>
              </a:rPr>
              <a:t>Letter to the Local Health Authority</a:t>
            </a:r>
          </a:p>
          <a:p>
            <a:pPr indent="-228600" defTabSz="914400">
              <a:lnSpc>
                <a:spcPct val="90000"/>
              </a:lnSpc>
              <a:spcAft>
                <a:spcPts val="600"/>
              </a:spcAft>
              <a:buFont typeface="Arial" panose="020B0604020202020204" pitchFamily="34" charset="0"/>
              <a:buChar char="•"/>
            </a:pPr>
            <a:endParaRPr lang="en-US" sz="2200" dirty="0">
              <a:solidFill>
                <a:schemeClr val="tx1"/>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4289" y="1198375"/>
            <a:ext cx="5610365" cy="4872446"/>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1436914"/>
            <a:ext cx="5277394" cy="4872446"/>
          </a:xfrm>
          <a:prstGeom prst="rect">
            <a:avLst/>
          </a:prstGeom>
        </p:spPr>
      </p:pic>
      <p:sp>
        <p:nvSpPr>
          <p:cNvPr id="7" name="Titolo 1"/>
          <p:cNvSpPr txBox="1"/>
          <p:nvPr/>
        </p:nvSpPr>
        <p:spPr>
          <a:xfrm>
            <a:off x="1672046" y="239114"/>
            <a:ext cx="9780314" cy="1014920"/>
          </a:xfrm>
          <a:prstGeom prst="rect">
            <a:avLst/>
          </a:prstGeom>
          <a:solidFill>
            <a:srgbClr val="0070C0"/>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14300" algn="ctr" defTabSz="914400">
              <a:lnSpc>
                <a:spcPct val="90000"/>
              </a:lnSpc>
              <a:spcAft>
                <a:spcPts val="600"/>
              </a:spcAft>
            </a:pPr>
            <a:r>
              <a:rPr lang="en-US" sz="3600" dirty="0">
                <a:solidFill>
                  <a:schemeClr val="tx1"/>
                </a:solidFill>
              </a:rPr>
              <a:t>Letter to the Local Health Authority</a:t>
            </a:r>
          </a:p>
          <a:p>
            <a:endParaRPr lang="it-IT" dirty="0">
              <a:latin typeface="+mn-lt"/>
            </a:endParaRPr>
          </a:p>
        </p:txBody>
      </p:sp>
    </p:spTree>
  </p:cSld>
  <p:clrMapOvr>
    <a:masterClrMapping/>
  </p:clrMapOvr>
</p:sld>
</file>

<file path=ppt/theme/theme1.xml><?xml version="1.0" encoding="utf-8"?>
<a:theme xmlns:a="http://schemas.openxmlformats.org/drawingml/2006/main" name="2_VeniceBeachVTI">
  <a:themeElements>
    <a:clrScheme name="Venice Beach">
      <a:dk1>
        <a:sysClr val="windowText" lastClr="000000"/>
      </a:dk1>
      <a:lt1>
        <a:sysClr val="window" lastClr="FFFFFF"/>
      </a:lt1>
      <a:dk2>
        <a:srgbClr val="2B3E3D"/>
      </a:dk2>
      <a:lt2>
        <a:srgbClr val="FEF3EB"/>
      </a:lt2>
      <a:accent1>
        <a:srgbClr val="FE8542"/>
      </a:accent1>
      <a:accent2>
        <a:srgbClr val="EC6D60"/>
      </a:accent2>
      <a:accent3>
        <a:srgbClr val="CDA32B"/>
      </a:accent3>
      <a:accent4>
        <a:srgbClr val="EE66A7"/>
      </a:accent4>
      <a:accent5>
        <a:srgbClr val="EA5F48"/>
      </a:accent5>
      <a:accent6>
        <a:srgbClr val="C8466B"/>
      </a:accent6>
      <a:hlink>
        <a:srgbClr val="E46153"/>
      </a:hlink>
      <a:folHlink>
        <a:srgbClr val="CF63B0"/>
      </a:folHlink>
    </a:clrScheme>
    <a:fontScheme name="Avenir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VeniceBeachVTI">
  <a:themeElements>
    <a:clrScheme name="Venice Beach">
      <a:dk1>
        <a:sysClr val="windowText" lastClr="000000"/>
      </a:dk1>
      <a:lt1>
        <a:sysClr val="window" lastClr="FFFFFF"/>
      </a:lt1>
      <a:dk2>
        <a:srgbClr val="2B3E3D"/>
      </a:dk2>
      <a:lt2>
        <a:srgbClr val="FEF3EB"/>
      </a:lt2>
      <a:accent1>
        <a:srgbClr val="FE8542"/>
      </a:accent1>
      <a:accent2>
        <a:srgbClr val="EC6D60"/>
      </a:accent2>
      <a:accent3>
        <a:srgbClr val="CDA32B"/>
      </a:accent3>
      <a:accent4>
        <a:srgbClr val="EE66A7"/>
      </a:accent4>
      <a:accent5>
        <a:srgbClr val="EA5F48"/>
      </a:accent5>
      <a:accent6>
        <a:srgbClr val="C8466B"/>
      </a:accent6>
      <a:hlink>
        <a:srgbClr val="E46153"/>
      </a:hlink>
      <a:folHlink>
        <a:srgbClr val="CF63B0"/>
      </a:folHlink>
    </a:clrScheme>
    <a:fontScheme name="Avenir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6_VeniceBeachVTI">
  <a:themeElements>
    <a:clrScheme name="Venice Beach">
      <a:dk1>
        <a:sysClr val="windowText" lastClr="000000"/>
      </a:dk1>
      <a:lt1>
        <a:sysClr val="window" lastClr="FFFFFF"/>
      </a:lt1>
      <a:dk2>
        <a:srgbClr val="2B3E3D"/>
      </a:dk2>
      <a:lt2>
        <a:srgbClr val="FEF3EB"/>
      </a:lt2>
      <a:accent1>
        <a:srgbClr val="FE8542"/>
      </a:accent1>
      <a:accent2>
        <a:srgbClr val="EC6D60"/>
      </a:accent2>
      <a:accent3>
        <a:srgbClr val="CDA32B"/>
      </a:accent3>
      <a:accent4>
        <a:srgbClr val="EE66A7"/>
      </a:accent4>
      <a:accent5>
        <a:srgbClr val="EA5F48"/>
      </a:accent5>
      <a:accent6>
        <a:srgbClr val="C8466B"/>
      </a:accent6>
      <a:hlink>
        <a:srgbClr val="E46153"/>
      </a:hlink>
      <a:folHlink>
        <a:srgbClr val="CF63B0"/>
      </a:folHlink>
    </a:clrScheme>
    <a:fontScheme name="Avenir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VeniceBeachVTI">
  <a:themeElements>
    <a:clrScheme name="Venice Beach">
      <a:dk1>
        <a:sysClr val="windowText" lastClr="000000"/>
      </a:dk1>
      <a:lt1>
        <a:sysClr val="window" lastClr="FFFFFF"/>
      </a:lt1>
      <a:dk2>
        <a:srgbClr val="2B3E3D"/>
      </a:dk2>
      <a:lt2>
        <a:srgbClr val="FEF3EB"/>
      </a:lt2>
      <a:accent1>
        <a:srgbClr val="FE8542"/>
      </a:accent1>
      <a:accent2>
        <a:srgbClr val="EC6D60"/>
      </a:accent2>
      <a:accent3>
        <a:srgbClr val="CDA32B"/>
      </a:accent3>
      <a:accent4>
        <a:srgbClr val="EE66A7"/>
      </a:accent4>
      <a:accent5>
        <a:srgbClr val="EA5F48"/>
      </a:accent5>
      <a:accent6>
        <a:srgbClr val="C8466B"/>
      </a:accent6>
      <a:hlink>
        <a:srgbClr val="E46153"/>
      </a:hlink>
      <a:folHlink>
        <a:srgbClr val="CF63B0"/>
      </a:folHlink>
    </a:clrScheme>
    <a:fontScheme name="Avenir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VeniceBeachVTI">
  <a:themeElements>
    <a:clrScheme name="Venice Beach">
      <a:dk1>
        <a:sysClr val="windowText" lastClr="000000"/>
      </a:dk1>
      <a:lt1>
        <a:sysClr val="window" lastClr="FFFFFF"/>
      </a:lt1>
      <a:dk2>
        <a:srgbClr val="2B3E3D"/>
      </a:dk2>
      <a:lt2>
        <a:srgbClr val="FEF3EB"/>
      </a:lt2>
      <a:accent1>
        <a:srgbClr val="FE8542"/>
      </a:accent1>
      <a:accent2>
        <a:srgbClr val="EC6D60"/>
      </a:accent2>
      <a:accent3>
        <a:srgbClr val="CDA32B"/>
      </a:accent3>
      <a:accent4>
        <a:srgbClr val="EE66A7"/>
      </a:accent4>
      <a:accent5>
        <a:srgbClr val="EA5F48"/>
      </a:accent5>
      <a:accent6>
        <a:srgbClr val="C8466B"/>
      </a:accent6>
      <a:hlink>
        <a:srgbClr val="E46153"/>
      </a:hlink>
      <a:folHlink>
        <a:srgbClr val="CF63B0"/>
      </a:folHlink>
    </a:clrScheme>
    <a:fontScheme name="Avenir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VeniceBeachVTI">
  <a:themeElements>
    <a:clrScheme name="Venice Beach">
      <a:dk1>
        <a:sysClr val="windowText" lastClr="000000"/>
      </a:dk1>
      <a:lt1>
        <a:sysClr val="window" lastClr="FFFFFF"/>
      </a:lt1>
      <a:dk2>
        <a:srgbClr val="2B3E3D"/>
      </a:dk2>
      <a:lt2>
        <a:srgbClr val="FEF3EB"/>
      </a:lt2>
      <a:accent1>
        <a:srgbClr val="FE8542"/>
      </a:accent1>
      <a:accent2>
        <a:srgbClr val="EC6D60"/>
      </a:accent2>
      <a:accent3>
        <a:srgbClr val="CDA32B"/>
      </a:accent3>
      <a:accent4>
        <a:srgbClr val="EE66A7"/>
      </a:accent4>
      <a:accent5>
        <a:srgbClr val="EA5F48"/>
      </a:accent5>
      <a:accent6>
        <a:srgbClr val="C8466B"/>
      </a:accent6>
      <a:hlink>
        <a:srgbClr val="E46153"/>
      </a:hlink>
      <a:folHlink>
        <a:srgbClr val="CF63B0"/>
      </a:folHlink>
    </a:clrScheme>
    <a:fontScheme name="Avenir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Contorno a fasc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5289</TotalTime>
  <Words>5018</Words>
  <Application>Microsoft Office PowerPoint</Application>
  <PresentationFormat>Widescreen</PresentationFormat>
  <Paragraphs>1511</Paragraphs>
  <Slides>124</Slides>
  <Notes>23</Notes>
  <HiddenSlides>0</HiddenSlides>
  <MMClips>0</MMClips>
  <ScaleCrop>false</ScaleCrop>
  <HeadingPairs>
    <vt:vector size="6" baseType="variant">
      <vt:variant>
        <vt:lpstr>Caratteri utilizzati</vt:lpstr>
      </vt:variant>
      <vt:variant>
        <vt:i4>24</vt:i4>
      </vt:variant>
      <vt:variant>
        <vt:lpstr>Tema</vt:lpstr>
      </vt:variant>
      <vt:variant>
        <vt:i4>9</vt:i4>
      </vt:variant>
      <vt:variant>
        <vt:lpstr>Titoli diapositive</vt:lpstr>
      </vt:variant>
      <vt:variant>
        <vt:i4>124</vt:i4>
      </vt:variant>
    </vt:vector>
  </HeadingPairs>
  <TitlesOfParts>
    <vt:vector size="157" baseType="lpstr">
      <vt:lpstr>SimSun</vt:lpstr>
      <vt:lpstr>Arial</vt:lpstr>
      <vt:lpstr>Avenir</vt:lpstr>
      <vt:lpstr>Avenir Next LT Pro</vt:lpstr>
      <vt:lpstr>Avenir Next LT Pro Light</vt:lpstr>
      <vt:lpstr>Bahnschrift Condensed</vt:lpstr>
      <vt:lpstr>Biome</vt:lpstr>
      <vt:lpstr>Bodoni MT Condensed</vt:lpstr>
      <vt:lpstr>Book Antiqua</vt:lpstr>
      <vt:lpstr>Calibri</vt:lpstr>
      <vt:lpstr>Calibri Light</vt:lpstr>
      <vt:lpstr>Cambria</vt:lpstr>
      <vt:lpstr>Cambria Math</vt:lpstr>
      <vt:lpstr>Candara</vt:lpstr>
      <vt:lpstr>Century Gothic</vt:lpstr>
      <vt:lpstr>Courier New</vt:lpstr>
      <vt:lpstr>等线</vt:lpstr>
      <vt:lpstr>F</vt:lpstr>
      <vt:lpstr>Franklin Gothic Book</vt:lpstr>
      <vt:lpstr>inherit</vt:lpstr>
      <vt:lpstr>Segoe UI</vt:lpstr>
      <vt:lpstr>Times New Roman</vt:lpstr>
      <vt:lpstr>Tw Cen MT</vt:lpstr>
      <vt:lpstr>Wingdings</vt:lpstr>
      <vt:lpstr>2_VeniceBeachVTI</vt:lpstr>
      <vt:lpstr>5_VeniceBeachVTI</vt:lpstr>
      <vt:lpstr>16_VeniceBeachVTI</vt:lpstr>
      <vt:lpstr>4_VeniceBeachVTI</vt:lpstr>
      <vt:lpstr>12_VeniceBeachVTI</vt:lpstr>
      <vt:lpstr>3_VeniceBeachVTI</vt:lpstr>
      <vt:lpstr>1_Default Design</vt:lpstr>
      <vt:lpstr>4_Default Design</vt:lpstr>
      <vt:lpstr>3_Default Design</vt:lpstr>
      <vt:lpstr>THE EXPERIENCE   IN TREATMENT OF PSYCHOSIS</vt:lpstr>
      <vt:lpstr> WARNING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ORIGIN OF SYMPTOMS ACCORDING TO THE ECLECTIC MODEL (medical-psychiatric)</vt:lpstr>
      <vt:lpstr>Presentazione standard di PowerPoint</vt:lpstr>
      <vt:lpstr>Presentazione standard di PowerPoint</vt:lpstr>
      <vt:lpstr> ORIGIN OF  SYMPTOMS ACCORDING TO THE STRUCTURAL MODEL  (I.S.M.)</vt:lpstr>
      <vt:lpstr>Presentazione standard di PowerPoint</vt:lpstr>
      <vt:lpstr>Presentazione standard di PowerPoint</vt:lpstr>
      <vt:lpstr>Presentazione standard di PowerPoint</vt:lpstr>
      <vt:lpstr>   2.THREE PSYCOTIC PATIENS  a common fate or the opportunity to change fate  </vt:lpstr>
      <vt:lpstr>2.1 ANAMNESIS AND CLINICAL DESCRIPTION OF THE THREE PATIENTS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DIAGNOSTIC MANUALS CATEGORIAL/DIMENSIONAL APPROACH </vt:lpstr>
      <vt:lpstr>Presentazione standard di PowerPoint</vt:lpstr>
      <vt:lpstr>Presentazione standard di PowerPoint</vt:lpstr>
      <vt:lpstr>Presentazione standard di PowerPoint</vt:lpstr>
      <vt:lpstr>Presentazione standard di PowerPoint</vt:lpstr>
      <vt:lpstr>2.2.1 Diagnosis according to the   Integrated Struttural Model (I.S.M.): the actualisation of the Restructuring Model</vt:lpstr>
      <vt:lpstr>Presentazione standard di PowerPoint</vt:lpstr>
      <vt:lpstr>INTEGRATED STRUCTURAL MODEL   Cornerstone:  anthropology, psychopatohlogy, treatment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PRIMARY ELEMENTS that construct bodily concepts/needs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Integration  within community treatment settings                    THE CARING STAFF</vt:lpstr>
      <vt:lpstr>TEAM SUPERVISION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Phases of  Matteo’s therapy</vt:lpstr>
      <vt:lpstr>Matteo’s treatment</vt:lpstr>
      <vt:lpstr> COMMON GOALS IN ALL SETTINGS </vt:lpstr>
      <vt:lpstr>Supervisione  Matteo    Family psychotherapy   </vt:lpstr>
      <vt:lpstr>Presentazione standard di PowerPoint</vt:lpstr>
      <vt:lpstr>Matteo’s  exercises 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WHAT IS IMPORTANT TO THE PATIENT?    FIGURE OUT LIMITATIONS AND INSTILL HOPE OF OVERCOMING THEM    </vt:lpstr>
      <vt:lpstr>Presentazione standard di PowerPoint</vt:lpstr>
      <vt:lpstr>Presentazione standard di PowerPoint</vt:lpstr>
      <vt:lpstr>Presentazione standard di PowerPoint</vt:lpstr>
      <vt:lpstr>  Disorder awareness</vt:lpstr>
      <vt:lpstr>Presentazione standard di PowerPoint</vt:lpstr>
      <vt:lpstr>Presentazione standard di PowerPoint</vt:lpstr>
      <vt:lpstr>Presentazione standard di PowerPoint</vt:lpstr>
      <vt:lpstr>Faced with a choice</vt:lpstr>
      <vt:lpstr>                           DECISIONE</vt:lpstr>
      <vt:lpstr>Presentazione standard di PowerPoint</vt:lpstr>
      <vt:lpstr>Presentazione standard di PowerPoint</vt:lpstr>
      <vt:lpstr>Presentazione standard di PowerPoint</vt:lpstr>
      <vt:lpstr>Presentazione standard di PowerPoint</vt:lpstr>
      <vt:lpstr>Decision to continue treatment against Local Health Authority’s advice (October 2019)</vt:lpstr>
      <vt:lpstr>ACHIEVED GOALS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L’ESPERIENZA DELLA CURA DELLA PSICOSI</dc:title>
  <dc:creator>Fernando Del Prete</dc:creator>
  <cp:lastModifiedBy>utente01</cp:lastModifiedBy>
  <cp:revision>409</cp:revision>
  <dcterms:created xsi:type="dcterms:W3CDTF">2023-12-27T10:03:00Z</dcterms:created>
  <dcterms:modified xsi:type="dcterms:W3CDTF">2024-06-21T07:32:01Z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7E22990D21B44B42B3D59B74FB26FFD4_12</vt:lpwstr>
  </property>
  <property fmtid="{D5CDD505-2E9C-101B-9397-08002B2CF9AE}" pid="3" name="KSOProductBuildVer">
    <vt:lpwstr>1033-12.2.0.16909</vt:lpwstr>
  </property>
</Properties>
</file>